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80" r:id="rId2"/>
    <p:sldMasterId id="2147483708" r:id="rId3"/>
    <p:sldMasterId id="2147483764" r:id="rId4"/>
  </p:sldMasterIdLst>
  <p:notesMasterIdLst>
    <p:notesMasterId r:id="rId21"/>
  </p:notesMasterIdLst>
  <p:handoutMasterIdLst>
    <p:handoutMasterId r:id="rId22"/>
  </p:handoutMasterIdLst>
  <p:sldIdLst>
    <p:sldId id="632" r:id="rId5"/>
    <p:sldId id="601" r:id="rId6"/>
    <p:sldId id="3436" r:id="rId7"/>
    <p:sldId id="3469" r:id="rId8"/>
    <p:sldId id="3439" r:id="rId9"/>
    <p:sldId id="3481" r:id="rId10"/>
    <p:sldId id="3485" r:id="rId11"/>
    <p:sldId id="3486" r:id="rId12"/>
    <p:sldId id="3487" r:id="rId13"/>
    <p:sldId id="3482" r:id="rId14"/>
    <p:sldId id="3477" r:id="rId15"/>
    <p:sldId id="3488" r:id="rId16"/>
    <p:sldId id="3489" r:id="rId17"/>
    <p:sldId id="3490" r:id="rId18"/>
    <p:sldId id="3491" r:id="rId19"/>
    <p:sldId id="341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Au" initials="BA" lastIdx="1" clrIdx="0">
    <p:extLst>
      <p:ext uri="{19B8F6BF-5375-455C-9EA6-DF929625EA0E}">
        <p15:presenceInfo xmlns:p15="http://schemas.microsoft.com/office/powerpoint/2012/main" userId="S::bill.au@rmit.edu.vn::9c76b93c-10d0-4ad1-afec-8a6f3c865963" providerId="AD"/>
      </p:ext>
    </p:extLst>
  </p:cmAuthor>
  <p:cmAuthor id="2" name="Bony Pham" initials="BP" lastIdx="2" clrIdx="1">
    <p:extLst>
      <p:ext uri="{19B8F6BF-5375-455C-9EA6-DF929625EA0E}">
        <p15:presenceInfo xmlns:p15="http://schemas.microsoft.com/office/powerpoint/2012/main" userId="S::bony.phamthuy@rmit.edu.vn::0989c315-3060-41fd-88dd-524bf5d73d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E2A"/>
    <a:srgbClr val="FAC800"/>
    <a:srgbClr val="222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FCDB2-A9C5-4A77-B32A-2E52BE6BAB7C}" v="28" dt="2024-10-07T08:47:19.270"/>
    <p1510:client id="{EFBCE55A-E995-4D89-B613-070F3611015C}" v="1" dt="2024-10-07T06:49:18.726"/>
    <p1510:client id="{F017A50B-9596-1C71-C9DF-13430BC85D0E}" v="11" dt="2024-10-06T09:35:06.657"/>
  </p1510:revLst>
</p1510:revInfo>
</file>

<file path=ppt/tableStyles.xml><?xml version="1.0" encoding="utf-8"?>
<a:tblStyleLst xmlns:a="http://schemas.openxmlformats.org/drawingml/2006/main" def="{337B7016-39E7-46DB-9905-BA1395D683A5}">
  <a:tblStyle styleId="{337B7016-39E7-46DB-9905-BA1395D683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77" autoAdjust="0"/>
  </p:normalViewPr>
  <p:slideViewPr>
    <p:cSldViewPr snapToGrid="0">
      <p:cViewPr varScale="1">
        <p:scale>
          <a:sx n="77" d="100"/>
          <a:sy n="77" d="100"/>
        </p:scale>
        <p:origin x="980"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h Ngo" userId="S::minh.ngoduongkim@rmit.edu.vn::a321b580-9b06-45e4-a7dc-570b1b4f85c2" providerId="AD" clId="Web-{F0A1C6E5-3312-7CD9-DBB1-FDFF5DAC4184}"/>
    <pc:docChg chg="modSld">
      <pc:chgData name="Minh Ngo" userId="S::minh.ngoduongkim@rmit.edu.vn::a321b580-9b06-45e4-a7dc-570b1b4f85c2" providerId="AD" clId="Web-{F0A1C6E5-3312-7CD9-DBB1-FDFF5DAC4184}" dt="2024-10-06T06:18:52.412" v="4" actId="1076"/>
      <pc:docMkLst>
        <pc:docMk/>
      </pc:docMkLst>
      <pc:sldChg chg="addSp delSp modSp">
        <pc:chgData name="Minh Ngo" userId="S::minh.ngoduongkim@rmit.edu.vn::a321b580-9b06-45e4-a7dc-570b1b4f85c2" providerId="AD" clId="Web-{F0A1C6E5-3312-7CD9-DBB1-FDFF5DAC4184}" dt="2024-10-06T06:18:52.412" v="4" actId="1076"/>
        <pc:sldMkLst>
          <pc:docMk/>
          <pc:sldMk cId="4101741649" sldId="3487"/>
        </pc:sldMkLst>
        <pc:picChg chg="add mod ord">
          <ac:chgData name="Minh Ngo" userId="S::minh.ngoduongkim@rmit.edu.vn::a321b580-9b06-45e4-a7dc-570b1b4f85c2" providerId="AD" clId="Web-{F0A1C6E5-3312-7CD9-DBB1-FDFF5DAC4184}" dt="2024-10-06T06:18:52.412" v="4" actId="1076"/>
          <ac:picMkLst>
            <pc:docMk/>
            <pc:sldMk cId="4101741649" sldId="3487"/>
            <ac:picMk id="2" creationId="{383F8951-5649-6639-DF45-F3F3E20C20D3}"/>
          </ac:picMkLst>
        </pc:picChg>
        <pc:picChg chg="del">
          <ac:chgData name="Minh Ngo" userId="S::minh.ngoduongkim@rmit.edu.vn::a321b580-9b06-45e4-a7dc-570b1b4f85c2" providerId="AD" clId="Web-{F0A1C6E5-3312-7CD9-DBB1-FDFF5DAC4184}" dt="2024-10-06T06:18:37.178" v="0"/>
          <ac:picMkLst>
            <pc:docMk/>
            <pc:sldMk cId="4101741649" sldId="3487"/>
            <ac:picMk id="9" creationId="{569219FF-8187-C397-A9FB-DC4057A38895}"/>
          </ac:picMkLst>
        </pc:picChg>
      </pc:sldChg>
    </pc:docChg>
  </pc:docChgLst>
  <pc:docChgLst>
    <pc:chgData name="Trung Nguyen" userId="a7187329-477c-4ab5-ba7d-d6f4dc67e826" providerId="ADAL" clId="{5C795247-AF7E-42E2-AC67-AC112D4BF187}"/>
    <pc:docChg chg="addSld delSld modSld sldOrd delMainMaster">
      <pc:chgData name="Trung Nguyen" userId="a7187329-477c-4ab5-ba7d-d6f4dc67e826" providerId="ADAL" clId="{5C795247-AF7E-42E2-AC67-AC112D4BF187}" dt="2024-05-28T23:08:10.045" v="151" actId="1076"/>
      <pc:docMkLst>
        <pc:docMk/>
      </pc:docMkLst>
      <pc:sldChg chg="del">
        <pc:chgData name="Trung Nguyen" userId="a7187329-477c-4ab5-ba7d-d6f4dc67e826" providerId="ADAL" clId="{5C795247-AF7E-42E2-AC67-AC112D4BF187}" dt="2024-05-22T08:44:04.225" v="1" actId="47"/>
        <pc:sldMkLst>
          <pc:docMk/>
          <pc:sldMk cId="0" sldId="259"/>
        </pc:sldMkLst>
      </pc:sldChg>
      <pc:sldChg chg="ord">
        <pc:chgData name="Trung Nguyen" userId="a7187329-477c-4ab5-ba7d-d6f4dc67e826" providerId="ADAL" clId="{5C795247-AF7E-42E2-AC67-AC112D4BF187}" dt="2024-05-23T08:43:53.007" v="99"/>
        <pc:sldMkLst>
          <pc:docMk/>
          <pc:sldMk cId="178725250" sldId="265"/>
        </pc:sldMkLst>
      </pc:sldChg>
      <pc:sldChg chg="delSp">
        <pc:chgData name="Trung Nguyen" userId="a7187329-477c-4ab5-ba7d-d6f4dc67e826" providerId="ADAL" clId="{5C795247-AF7E-42E2-AC67-AC112D4BF187}" dt="2024-05-23T08:47:41.119" v="103" actId="478"/>
        <pc:sldMkLst>
          <pc:docMk/>
          <pc:sldMk cId="0" sldId="270"/>
        </pc:sldMkLst>
        <pc:picChg chg="del">
          <ac:chgData name="Trung Nguyen" userId="a7187329-477c-4ab5-ba7d-d6f4dc67e826" providerId="ADAL" clId="{5C795247-AF7E-42E2-AC67-AC112D4BF187}" dt="2024-05-23T08:47:41.119" v="103" actId="478"/>
          <ac:picMkLst>
            <pc:docMk/>
            <pc:sldMk cId="0" sldId="270"/>
            <ac:picMk id="8" creationId="{0E59EC6B-225D-35CA-30DC-AABC15EBC952}"/>
          </ac:picMkLst>
        </pc:picChg>
      </pc:sldChg>
      <pc:sldChg chg="modSp mod">
        <pc:chgData name="Trung Nguyen" userId="a7187329-477c-4ab5-ba7d-d6f4dc67e826" providerId="ADAL" clId="{5C795247-AF7E-42E2-AC67-AC112D4BF187}" dt="2024-05-23T08:40:52.275" v="72" actId="20577"/>
        <pc:sldMkLst>
          <pc:docMk/>
          <pc:sldMk cId="2146463383" sldId="601"/>
        </pc:sldMkLst>
        <pc:spChg chg="mod">
          <ac:chgData name="Trung Nguyen" userId="a7187329-477c-4ab5-ba7d-d6f4dc67e826" providerId="ADAL" clId="{5C795247-AF7E-42E2-AC67-AC112D4BF187}" dt="2024-05-23T08:40:52.275" v="72" actId="20577"/>
          <ac:spMkLst>
            <pc:docMk/>
            <pc:sldMk cId="2146463383" sldId="601"/>
            <ac:spMk id="544" creationId="{24C6CA6F-27F8-04BE-04D6-557313A32314}"/>
          </ac:spMkLst>
        </pc:spChg>
      </pc:sldChg>
      <pc:sldChg chg="del">
        <pc:chgData name="Trung Nguyen" userId="a7187329-477c-4ab5-ba7d-d6f4dc67e826" providerId="ADAL" clId="{5C795247-AF7E-42E2-AC67-AC112D4BF187}" dt="2024-05-23T08:53:46.707" v="125" actId="47"/>
        <pc:sldMkLst>
          <pc:docMk/>
          <pc:sldMk cId="4149021969" sldId="608"/>
        </pc:sldMkLst>
      </pc:sldChg>
      <pc:sldChg chg="del">
        <pc:chgData name="Trung Nguyen" userId="a7187329-477c-4ab5-ba7d-d6f4dc67e826" providerId="ADAL" clId="{5C795247-AF7E-42E2-AC67-AC112D4BF187}" dt="2024-05-23T08:54:31.357" v="129" actId="2696"/>
        <pc:sldMkLst>
          <pc:docMk/>
          <pc:sldMk cId="2631808762" sldId="3423"/>
        </pc:sldMkLst>
      </pc:sldChg>
      <pc:sldChg chg="add">
        <pc:chgData name="Trung Nguyen" userId="a7187329-477c-4ab5-ba7d-d6f4dc67e826" providerId="ADAL" clId="{5C795247-AF7E-42E2-AC67-AC112D4BF187}" dt="2024-05-23T08:54:36.803" v="130"/>
        <pc:sldMkLst>
          <pc:docMk/>
          <pc:sldMk cId="3947172538" sldId="3423"/>
        </pc:sldMkLst>
      </pc:sldChg>
      <pc:sldChg chg="modSp del mod">
        <pc:chgData name="Trung Nguyen" userId="a7187329-477c-4ab5-ba7d-d6f4dc67e826" providerId="ADAL" clId="{5C795247-AF7E-42E2-AC67-AC112D4BF187}" dt="2024-05-23T08:42:18.550" v="75" actId="47"/>
        <pc:sldMkLst>
          <pc:docMk/>
          <pc:sldMk cId="1096970285" sldId="3424"/>
        </pc:sldMkLst>
        <pc:spChg chg="mod">
          <ac:chgData name="Trung Nguyen" userId="a7187329-477c-4ab5-ba7d-d6f4dc67e826" providerId="ADAL" clId="{5C795247-AF7E-42E2-AC67-AC112D4BF187}" dt="2024-05-22T08:46:12.291" v="42" actId="20577"/>
          <ac:spMkLst>
            <pc:docMk/>
            <pc:sldMk cId="1096970285" sldId="3424"/>
            <ac:spMk id="5" creationId="{BD0BAB17-9350-A70E-8495-A0D1CF9AC9FF}"/>
          </ac:spMkLst>
        </pc:spChg>
      </pc:sldChg>
      <pc:sldChg chg="modSp mod ord">
        <pc:chgData name="Trung Nguyen" userId="a7187329-477c-4ab5-ba7d-d6f4dc67e826" providerId="ADAL" clId="{5C795247-AF7E-42E2-AC67-AC112D4BF187}" dt="2024-05-23T08:42:24.702" v="77"/>
        <pc:sldMkLst>
          <pc:docMk/>
          <pc:sldMk cId="1113754268" sldId="3427"/>
        </pc:sldMkLst>
        <pc:spChg chg="mod">
          <ac:chgData name="Trung Nguyen" userId="a7187329-477c-4ab5-ba7d-d6f4dc67e826" providerId="ADAL" clId="{5C795247-AF7E-42E2-AC67-AC112D4BF187}" dt="2024-05-22T08:47:02.999" v="50" actId="20577"/>
          <ac:spMkLst>
            <pc:docMk/>
            <pc:sldMk cId="1113754268" sldId="3427"/>
            <ac:spMk id="19" creationId="{ED30CF52-C1F7-0884-DB3F-A6926004BDF6}"/>
          </ac:spMkLst>
        </pc:spChg>
      </pc:sldChg>
      <pc:sldChg chg="del">
        <pc:chgData name="Trung Nguyen" userId="a7187329-477c-4ab5-ba7d-d6f4dc67e826" providerId="ADAL" clId="{5C795247-AF7E-42E2-AC67-AC112D4BF187}" dt="2024-05-23T08:47:18.640" v="101" actId="2696"/>
        <pc:sldMkLst>
          <pc:docMk/>
          <pc:sldMk cId="2687491309" sldId="3446"/>
        </pc:sldMkLst>
      </pc:sldChg>
      <pc:sldChg chg="add">
        <pc:chgData name="Trung Nguyen" userId="a7187329-477c-4ab5-ba7d-d6f4dc67e826" providerId="ADAL" clId="{5C795247-AF7E-42E2-AC67-AC112D4BF187}" dt="2024-05-23T08:47:24.204" v="102"/>
        <pc:sldMkLst>
          <pc:docMk/>
          <pc:sldMk cId="2712974306" sldId="3446"/>
        </pc:sldMkLst>
      </pc:sldChg>
      <pc:sldChg chg="del">
        <pc:chgData name="Trung Nguyen" userId="a7187329-477c-4ab5-ba7d-d6f4dc67e826" providerId="ADAL" clId="{5C795247-AF7E-42E2-AC67-AC112D4BF187}" dt="2024-05-23T08:47:18.640" v="101" actId="2696"/>
        <pc:sldMkLst>
          <pc:docMk/>
          <pc:sldMk cId="1173457368" sldId="3447"/>
        </pc:sldMkLst>
      </pc:sldChg>
      <pc:sldChg chg="add">
        <pc:chgData name="Trung Nguyen" userId="a7187329-477c-4ab5-ba7d-d6f4dc67e826" providerId="ADAL" clId="{5C795247-AF7E-42E2-AC67-AC112D4BF187}" dt="2024-05-23T08:47:24.204" v="102"/>
        <pc:sldMkLst>
          <pc:docMk/>
          <pc:sldMk cId="2771142600" sldId="3447"/>
        </pc:sldMkLst>
      </pc:sldChg>
      <pc:sldChg chg="del">
        <pc:chgData name="Trung Nguyen" userId="a7187329-477c-4ab5-ba7d-d6f4dc67e826" providerId="ADAL" clId="{5C795247-AF7E-42E2-AC67-AC112D4BF187}" dt="2024-05-23T08:45:10.428" v="100" actId="47"/>
        <pc:sldMkLst>
          <pc:docMk/>
          <pc:sldMk cId="3959302102" sldId="3448"/>
        </pc:sldMkLst>
      </pc:sldChg>
      <pc:sldChg chg="del">
        <pc:chgData name="Trung Nguyen" userId="a7187329-477c-4ab5-ba7d-d6f4dc67e826" providerId="ADAL" clId="{5C795247-AF7E-42E2-AC67-AC112D4BF187}" dt="2024-05-23T08:47:18.640" v="101" actId="2696"/>
        <pc:sldMkLst>
          <pc:docMk/>
          <pc:sldMk cId="124697047" sldId="3449"/>
        </pc:sldMkLst>
      </pc:sldChg>
      <pc:sldChg chg="add">
        <pc:chgData name="Trung Nguyen" userId="a7187329-477c-4ab5-ba7d-d6f4dc67e826" providerId="ADAL" clId="{5C795247-AF7E-42E2-AC67-AC112D4BF187}" dt="2024-05-23T08:47:24.204" v="102"/>
        <pc:sldMkLst>
          <pc:docMk/>
          <pc:sldMk cId="3885839900" sldId="3449"/>
        </pc:sldMkLst>
      </pc:sldChg>
      <pc:sldChg chg="add">
        <pc:chgData name="Trung Nguyen" userId="a7187329-477c-4ab5-ba7d-d6f4dc67e826" providerId="ADAL" clId="{5C795247-AF7E-42E2-AC67-AC112D4BF187}" dt="2024-05-23T08:47:24.204" v="102"/>
        <pc:sldMkLst>
          <pc:docMk/>
          <pc:sldMk cId="3751218121" sldId="3450"/>
        </pc:sldMkLst>
      </pc:sldChg>
      <pc:sldChg chg="del">
        <pc:chgData name="Trung Nguyen" userId="a7187329-477c-4ab5-ba7d-d6f4dc67e826" providerId="ADAL" clId="{5C795247-AF7E-42E2-AC67-AC112D4BF187}" dt="2024-05-23T08:47:18.640" v="101" actId="2696"/>
        <pc:sldMkLst>
          <pc:docMk/>
          <pc:sldMk cId="3904739215" sldId="3450"/>
        </pc:sldMkLst>
      </pc:sldChg>
      <pc:sldChg chg="add">
        <pc:chgData name="Trung Nguyen" userId="a7187329-477c-4ab5-ba7d-d6f4dc67e826" providerId="ADAL" clId="{5C795247-AF7E-42E2-AC67-AC112D4BF187}" dt="2024-05-23T08:47:24.204" v="102"/>
        <pc:sldMkLst>
          <pc:docMk/>
          <pc:sldMk cId="10005294" sldId="3451"/>
        </pc:sldMkLst>
      </pc:sldChg>
      <pc:sldChg chg="del">
        <pc:chgData name="Trung Nguyen" userId="a7187329-477c-4ab5-ba7d-d6f4dc67e826" providerId="ADAL" clId="{5C795247-AF7E-42E2-AC67-AC112D4BF187}" dt="2024-05-23T08:47:18.640" v="101" actId="2696"/>
        <pc:sldMkLst>
          <pc:docMk/>
          <pc:sldMk cId="1440350738" sldId="3451"/>
        </pc:sldMkLst>
      </pc:sldChg>
      <pc:sldChg chg="del">
        <pc:chgData name="Trung Nguyen" userId="a7187329-477c-4ab5-ba7d-d6f4dc67e826" providerId="ADAL" clId="{5C795247-AF7E-42E2-AC67-AC112D4BF187}" dt="2024-05-23T08:47:18.640" v="101" actId="2696"/>
        <pc:sldMkLst>
          <pc:docMk/>
          <pc:sldMk cId="3629289904" sldId="3452"/>
        </pc:sldMkLst>
      </pc:sldChg>
      <pc:sldChg chg="add">
        <pc:chgData name="Trung Nguyen" userId="a7187329-477c-4ab5-ba7d-d6f4dc67e826" providerId="ADAL" clId="{5C795247-AF7E-42E2-AC67-AC112D4BF187}" dt="2024-05-23T08:47:24.204" v="102"/>
        <pc:sldMkLst>
          <pc:docMk/>
          <pc:sldMk cId="4234278232" sldId="3452"/>
        </pc:sldMkLst>
      </pc:sldChg>
      <pc:sldChg chg="modSp mod">
        <pc:chgData name="Trung Nguyen" userId="a7187329-477c-4ab5-ba7d-d6f4dc67e826" providerId="ADAL" clId="{5C795247-AF7E-42E2-AC67-AC112D4BF187}" dt="2024-05-22T08:44:38.187" v="29" actId="20577"/>
        <pc:sldMkLst>
          <pc:docMk/>
          <pc:sldMk cId="2022777389" sldId="3453"/>
        </pc:sldMkLst>
        <pc:spChg chg="mod">
          <ac:chgData name="Trung Nguyen" userId="a7187329-477c-4ab5-ba7d-d6f4dc67e826" providerId="ADAL" clId="{5C795247-AF7E-42E2-AC67-AC112D4BF187}" dt="2024-05-22T08:44:38.187" v="29" actId="20577"/>
          <ac:spMkLst>
            <pc:docMk/>
            <pc:sldMk cId="2022777389" sldId="3453"/>
            <ac:spMk id="2" creationId="{0AA2F9F6-A40B-C258-AEB3-9AA0BAA388A7}"/>
          </ac:spMkLst>
        </pc:spChg>
        <pc:spChg chg="mod">
          <ac:chgData name="Trung Nguyen" userId="a7187329-477c-4ab5-ba7d-d6f4dc67e826" providerId="ADAL" clId="{5C795247-AF7E-42E2-AC67-AC112D4BF187}" dt="2024-05-22T08:44:24.107" v="10" actId="20577"/>
          <ac:spMkLst>
            <pc:docMk/>
            <pc:sldMk cId="2022777389" sldId="3453"/>
            <ac:spMk id="4" creationId="{46446DFD-6E90-46B7-CCE0-FB84D15AC659}"/>
          </ac:spMkLst>
        </pc:spChg>
      </pc:sldChg>
      <pc:sldChg chg="modSp mod">
        <pc:chgData name="Trung Nguyen" userId="a7187329-477c-4ab5-ba7d-d6f4dc67e826" providerId="ADAL" clId="{5C795247-AF7E-42E2-AC67-AC112D4BF187}" dt="2024-05-28T23:08:10.045" v="151" actId="1076"/>
        <pc:sldMkLst>
          <pc:docMk/>
          <pc:sldMk cId="665624275" sldId="3454"/>
        </pc:sldMkLst>
        <pc:spChg chg="mod">
          <ac:chgData name="Trung Nguyen" userId="a7187329-477c-4ab5-ba7d-d6f4dc67e826" providerId="ADAL" clId="{5C795247-AF7E-42E2-AC67-AC112D4BF187}" dt="2024-05-28T23:08:10.045" v="151" actId="1076"/>
          <ac:spMkLst>
            <pc:docMk/>
            <pc:sldMk cId="665624275" sldId="3454"/>
            <ac:spMk id="9" creationId="{B5D050D5-A888-83DF-2EC7-BC85CE1D2A84}"/>
          </ac:spMkLst>
        </pc:spChg>
      </pc:sldChg>
      <pc:sldChg chg="ord">
        <pc:chgData name="Trung Nguyen" userId="a7187329-477c-4ab5-ba7d-d6f4dc67e826" providerId="ADAL" clId="{5C795247-AF7E-42E2-AC67-AC112D4BF187}" dt="2024-05-23T08:42:16.578" v="74"/>
        <pc:sldMkLst>
          <pc:docMk/>
          <pc:sldMk cId="933622040" sldId="3463"/>
        </pc:sldMkLst>
      </pc:sldChg>
      <pc:sldChg chg="del ord">
        <pc:chgData name="Trung Nguyen" userId="a7187329-477c-4ab5-ba7d-d6f4dc67e826" providerId="ADAL" clId="{5C795247-AF7E-42E2-AC67-AC112D4BF187}" dt="2024-05-23T08:54:46.631" v="131" actId="2696"/>
        <pc:sldMkLst>
          <pc:docMk/>
          <pc:sldMk cId="3558854086" sldId="3464"/>
        </pc:sldMkLst>
      </pc:sldChg>
      <pc:sldChg chg="add">
        <pc:chgData name="Trung Nguyen" userId="a7187329-477c-4ab5-ba7d-d6f4dc67e826" providerId="ADAL" clId="{5C795247-AF7E-42E2-AC67-AC112D4BF187}" dt="2024-05-23T08:54:51.900" v="132"/>
        <pc:sldMkLst>
          <pc:docMk/>
          <pc:sldMk cId="4194680538" sldId="3464"/>
        </pc:sldMkLst>
      </pc:sldChg>
      <pc:sldChg chg="modSp mod">
        <pc:chgData name="Trung Nguyen" userId="a7187329-477c-4ab5-ba7d-d6f4dc67e826" providerId="ADAL" clId="{5C795247-AF7E-42E2-AC67-AC112D4BF187}" dt="2024-05-23T08:43:26.798" v="97" actId="6549"/>
        <pc:sldMkLst>
          <pc:docMk/>
          <pc:sldMk cId="3652485221" sldId="3465"/>
        </pc:sldMkLst>
        <pc:spChg chg="mod">
          <ac:chgData name="Trung Nguyen" userId="a7187329-477c-4ab5-ba7d-d6f4dc67e826" providerId="ADAL" clId="{5C795247-AF7E-42E2-AC67-AC112D4BF187}" dt="2024-05-23T08:43:26.798" v="97" actId="6549"/>
          <ac:spMkLst>
            <pc:docMk/>
            <pc:sldMk cId="3652485221" sldId="3465"/>
            <ac:spMk id="544" creationId="{24C6CA6F-27F8-04BE-04D6-557313A32314}"/>
          </ac:spMkLst>
        </pc:spChg>
      </pc:sldChg>
      <pc:sldChg chg="del">
        <pc:chgData name="Trung Nguyen" userId="a7187329-477c-4ab5-ba7d-d6f4dc67e826" providerId="ADAL" clId="{5C795247-AF7E-42E2-AC67-AC112D4BF187}" dt="2024-05-20T03:59:04.442" v="0" actId="47"/>
        <pc:sldMkLst>
          <pc:docMk/>
          <pc:sldMk cId="1441778666" sldId="3466"/>
        </pc:sldMkLst>
      </pc:sldChg>
      <pc:sldChg chg="new del">
        <pc:chgData name="Trung Nguyen" userId="a7187329-477c-4ab5-ba7d-d6f4dc67e826" providerId="ADAL" clId="{5C795247-AF7E-42E2-AC67-AC112D4BF187}" dt="2024-05-23T08:54:08.706" v="128" actId="47"/>
        <pc:sldMkLst>
          <pc:docMk/>
          <pc:sldMk cId="3818344033" sldId="3470"/>
        </pc:sldMkLst>
      </pc:sldChg>
      <pc:sldChg chg="addSp modSp new del mod">
        <pc:chgData name="Trung Nguyen" userId="a7187329-477c-4ab5-ba7d-d6f4dc67e826" providerId="ADAL" clId="{5C795247-AF7E-42E2-AC67-AC112D4BF187}" dt="2024-05-23T08:54:00.440" v="126" actId="2696"/>
        <pc:sldMkLst>
          <pc:docMk/>
          <pc:sldMk cId="2555816128" sldId="3471"/>
        </pc:sldMkLst>
        <pc:spChg chg="add mod">
          <ac:chgData name="Trung Nguyen" userId="a7187329-477c-4ab5-ba7d-d6f4dc67e826" providerId="ADAL" clId="{5C795247-AF7E-42E2-AC67-AC112D4BF187}" dt="2024-05-23T08:52:06.178" v="123" actId="207"/>
          <ac:spMkLst>
            <pc:docMk/>
            <pc:sldMk cId="2555816128" sldId="3471"/>
            <ac:spMk id="4" creationId="{5062A424-AC8B-D34C-B70F-E0873E736A5D}"/>
          </ac:spMkLst>
        </pc:spChg>
        <pc:picChg chg="add mod">
          <ac:chgData name="Trung Nguyen" userId="a7187329-477c-4ab5-ba7d-d6f4dc67e826" providerId="ADAL" clId="{5C795247-AF7E-42E2-AC67-AC112D4BF187}" dt="2024-05-23T08:52:17.782" v="124" actId="14100"/>
          <ac:picMkLst>
            <pc:docMk/>
            <pc:sldMk cId="2555816128" sldId="3471"/>
            <ac:picMk id="3" creationId="{FBD95CD8-AAF4-FAA3-0C00-3A09A3094DBE}"/>
          </ac:picMkLst>
        </pc:picChg>
      </pc:sldChg>
      <pc:sldChg chg="add">
        <pc:chgData name="Trung Nguyen" userId="a7187329-477c-4ab5-ba7d-d6f4dc67e826" providerId="ADAL" clId="{5C795247-AF7E-42E2-AC67-AC112D4BF187}" dt="2024-05-23T08:54:06.180" v="127"/>
        <pc:sldMkLst>
          <pc:docMk/>
          <pc:sldMk cId="3417121141" sldId="3471"/>
        </pc:sldMkLst>
      </pc:sldChg>
      <pc:sldMasterChg chg="delSldLayout">
        <pc:chgData name="Trung Nguyen" userId="a7187329-477c-4ab5-ba7d-d6f4dc67e826" providerId="ADAL" clId="{5C795247-AF7E-42E2-AC67-AC112D4BF187}" dt="2024-05-22T08:44:04.225" v="1" actId="47"/>
        <pc:sldMasterMkLst>
          <pc:docMk/>
          <pc:sldMasterMk cId="3664240536" sldId="2147483692"/>
        </pc:sldMasterMkLst>
        <pc:sldLayoutChg chg="del">
          <pc:chgData name="Trung Nguyen" userId="a7187329-477c-4ab5-ba7d-d6f4dc67e826" providerId="ADAL" clId="{5C795247-AF7E-42E2-AC67-AC112D4BF187}" dt="2024-05-22T08:44:04.225" v="1" actId="47"/>
          <pc:sldLayoutMkLst>
            <pc:docMk/>
            <pc:sldMasterMk cId="3664240536" sldId="2147483692"/>
            <pc:sldLayoutMk cId="3147720131" sldId="2147483694"/>
          </pc:sldLayoutMkLst>
        </pc:sldLayoutChg>
      </pc:sldMasterChg>
      <pc:sldMasterChg chg="del delSldLayout">
        <pc:chgData name="Trung Nguyen" userId="a7187329-477c-4ab5-ba7d-d6f4dc67e826" providerId="ADAL" clId="{5C795247-AF7E-42E2-AC67-AC112D4BF187}" dt="2024-05-23T08:54:31.357" v="129" actId="2696"/>
        <pc:sldMasterMkLst>
          <pc:docMk/>
          <pc:sldMasterMk cId="3053680815" sldId="2147483781"/>
        </pc:sldMasterMkLst>
        <pc:sldLayoutChg chg="del">
          <pc:chgData name="Trung Nguyen" userId="a7187329-477c-4ab5-ba7d-d6f4dc67e826" providerId="ADAL" clId="{5C795247-AF7E-42E2-AC67-AC112D4BF187}" dt="2024-05-23T08:54:31.357" v="129" actId="2696"/>
          <pc:sldLayoutMkLst>
            <pc:docMk/>
            <pc:sldMasterMk cId="3053680815" sldId="2147483781"/>
            <pc:sldLayoutMk cId="1619306358" sldId="2147483782"/>
          </pc:sldLayoutMkLst>
        </pc:sldLayoutChg>
        <pc:sldLayoutChg chg="del">
          <pc:chgData name="Trung Nguyen" userId="a7187329-477c-4ab5-ba7d-d6f4dc67e826" providerId="ADAL" clId="{5C795247-AF7E-42E2-AC67-AC112D4BF187}" dt="2024-05-23T08:54:31.357" v="129" actId="2696"/>
          <pc:sldLayoutMkLst>
            <pc:docMk/>
            <pc:sldMasterMk cId="3053680815" sldId="2147483781"/>
            <pc:sldLayoutMk cId="4046987040" sldId="2147483783"/>
          </pc:sldLayoutMkLst>
        </pc:sldLayoutChg>
        <pc:sldLayoutChg chg="del">
          <pc:chgData name="Trung Nguyen" userId="a7187329-477c-4ab5-ba7d-d6f4dc67e826" providerId="ADAL" clId="{5C795247-AF7E-42E2-AC67-AC112D4BF187}" dt="2024-05-23T08:54:31.357" v="129" actId="2696"/>
          <pc:sldLayoutMkLst>
            <pc:docMk/>
            <pc:sldMasterMk cId="3053680815" sldId="2147483781"/>
            <pc:sldLayoutMk cId="2255042619" sldId="2147483784"/>
          </pc:sldLayoutMkLst>
        </pc:sldLayoutChg>
        <pc:sldLayoutChg chg="del">
          <pc:chgData name="Trung Nguyen" userId="a7187329-477c-4ab5-ba7d-d6f4dc67e826" providerId="ADAL" clId="{5C795247-AF7E-42E2-AC67-AC112D4BF187}" dt="2024-05-23T08:54:31.357" v="129" actId="2696"/>
          <pc:sldLayoutMkLst>
            <pc:docMk/>
            <pc:sldMasterMk cId="3053680815" sldId="2147483781"/>
            <pc:sldLayoutMk cId="2324731227" sldId="2147483785"/>
          </pc:sldLayoutMkLst>
        </pc:sldLayoutChg>
        <pc:sldLayoutChg chg="del">
          <pc:chgData name="Trung Nguyen" userId="a7187329-477c-4ab5-ba7d-d6f4dc67e826" providerId="ADAL" clId="{5C795247-AF7E-42E2-AC67-AC112D4BF187}" dt="2024-05-23T08:54:31.357" v="129" actId="2696"/>
          <pc:sldLayoutMkLst>
            <pc:docMk/>
            <pc:sldMasterMk cId="3053680815" sldId="2147483781"/>
            <pc:sldLayoutMk cId="1611038722" sldId="2147483786"/>
          </pc:sldLayoutMkLst>
        </pc:sldLayoutChg>
        <pc:sldLayoutChg chg="del">
          <pc:chgData name="Trung Nguyen" userId="a7187329-477c-4ab5-ba7d-d6f4dc67e826" providerId="ADAL" clId="{5C795247-AF7E-42E2-AC67-AC112D4BF187}" dt="2024-05-23T08:54:31.357" v="129" actId="2696"/>
          <pc:sldLayoutMkLst>
            <pc:docMk/>
            <pc:sldMasterMk cId="3053680815" sldId="2147483781"/>
            <pc:sldLayoutMk cId="2390694738" sldId="2147483787"/>
          </pc:sldLayoutMkLst>
        </pc:sldLayoutChg>
        <pc:sldLayoutChg chg="del">
          <pc:chgData name="Trung Nguyen" userId="a7187329-477c-4ab5-ba7d-d6f4dc67e826" providerId="ADAL" clId="{5C795247-AF7E-42E2-AC67-AC112D4BF187}" dt="2024-05-23T08:54:31.357" v="129" actId="2696"/>
          <pc:sldLayoutMkLst>
            <pc:docMk/>
            <pc:sldMasterMk cId="3053680815" sldId="2147483781"/>
            <pc:sldLayoutMk cId="2483051412" sldId="2147483788"/>
          </pc:sldLayoutMkLst>
        </pc:sldLayoutChg>
        <pc:sldLayoutChg chg="del">
          <pc:chgData name="Trung Nguyen" userId="a7187329-477c-4ab5-ba7d-d6f4dc67e826" providerId="ADAL" clId="{5C795247-AF7E-42E2-AC67-AC112D4BF187}" dt="2024-05-23T08:54:31.357" v="129" actId="2696"/>
          <pc:sldLayoutMkLst>
            <pc:docMk/>
            <pc:sldMasterMk cId="3053680815" sldId="2147483781"/>
            <pc:sldLayoutMk cId="568358559" sldId="2147483789"/>
          </pc:sldLayoutMkLst>
        </pc:sldLayoutChg>
        <pc:sldLayoutChg chg="del">
          <pc:chgData name="Trung Nguyen" userId="a7187329-477c-4ab5-ba7d-d6f4dc67e826" providerId="ADAL" clId="{5C795247-AF7E-42E2-AC67-AC112D4BF187}" dt="2024-05-23T08:54:31.357" v="129" actId="2696"/>
          <pc:sldLayoutMkLst>
            <pc:docMk/>
            <pc:sldMasterMk cId="3053680815" sldId="2147483781"/>
            <pc:sldLayoutMk cId="2079809192" sldId="2147483790"/>
          </pc:sldLayoutMkLst>
        </pc:sldLayoutChg>
        <pc:sldLayoutChg chg="del">
          <pc:chgData name="Trung Nguyen" userId="a7187329-477c-4ab5-ba7d-d6f4dc67e826" providerId="ADAL" clId="{5C795247-AF7E-42E2-AC67-AC112D4BF187}" dt="2024-05-23T08:54:31.357" v="129" actId="2696"/>
          <pc:sldLayoutMkLst>
            <pc:docMk/>
            <pc:sldMasterMk cId="3053680815" sldId="2147483781"/>
            <pc:sldLayoutMk cId="2454446654" sldId="2147483791"/>
          </pc:sldLayoutMkLst>
        </pc:sldLayoutChg>
        <pc:sldLayoutChg chg="del">
          <pc:chgData name="Trung Nguyen" userId="a7187329-477c-4ab5-ba7d-d6f4dc67e826" providerId="ADAL" clId="{5C795247-AF7E-42E2-AC67-AC112D4BF187}" dt="2024-05-23T08:54:31.357" v="129" actId="2696"/>
          <pc:sldLayoutMkLst>
            <pc:docMk/>
            <pc:sldMasterMk cId="3053680815" sldId="2147483781"/>
            <pc:sldLayoutMk cId="1247764336" sldId="2147483792"/>
          </pc:sldLayoutMkLst>
        </pc:sldLayoutChg>
        <pc:sldLayoutChg chg="del">
          <pc:chgData name="Trung Nguyen" userId="a7187329-477c-4ab5-ba7d-d6f4dc67e826" providerId="ADAL" clId="{5C795247-AF7E-42E2-AC67-AC112D4BF187}" dt="2024-05-23T08:54:31.357" v="129" actId="2696"/>
          <pc:sldLayoutMkLst>
            <pc:docMk/>
            <pc:sldMasterMk cId="3053680815" sldId="2147483781"/>
            <pc:sldLayoutMk cId="3242621923" sldId="2147483793"/>
          </pc:sldLayoutMkLst>
        </pc:sldLayoutChg>
      </pc:sldMasterChg>
    </pc:docChg>
  </pc:docChgLst>
  <pc:docChgLst>
    <pc:chgData name="Trung Nguyen" userId="a7187329-477c-4ab5-ba7d-d6f4dc67e826" providerId="ADAL" clId="{14BFCDB2-A9C5-4A77-B32A-2E52BE6BAB7C}"/>
    <pc:docChg chg="modSld">
      <pc:chgData name="Trung Nguyen" userId="a7187329-477c-4ab5-ba7d-d6f4dc67e826" providerId="ADAL" clId="{14BFCDB2-A9C5-4A77-B32A-2E52BE6BAB7C}" dt="2024-10-07T08:47:19.271" v="27" actId="20577"/>
      <pc:docMkLst>
        <pc:docMk/>
      </pc:docMkLst>
      <pc:sldChg chg="modSp mod">
        <pc:chgData name="Trung Nguyen" userId="a7187329-477c-4ab5-ba7d-d6f4dc67e826" providerId="ADAL" clId="{14BFCDB2-A9C5-4A77-B32A-2E52BE6BAB7C}" dt="2024-10-07T08:47:19.271" v="27" actId="20577"/>
        <pc:sldMkLst>
          <pc:docMk/>
          <pc:sldMk cId="2453532775" sldId="3488"/>
        </pc:sldMkLst>
        <pc:spChg chg="mod">
          <ac:chgData name="Trung Nguyen" userId="a7187329-477c-4ab5-ba7d-d6f4dc67e826" providerId="ADAL" clId="{14BFCDB2-A9C5-4A77-B32A-2E52BE6BAB7C}" dt="2024-10-07T08:47:19.271" v="27" actId="20577"/>
          <ac:spMkLst>
            <pc:docMk/>
            <pc:sldMk cId="2453532775" sldId="3488"/>
            <ac:spMk id="9" creationId="{B5D050D5-A888-83DF-2EC7-BC85CE1D2A84}"/>
          </ac:spMkLst>
        </pc:spChg>
        <pc:picChg chg="mod">
          <ac:chgData name="Trung Nguyen" userId="a7187329-477c-4ab5-ba7d-d6f4dc67e826" providerId="ADAL" clId="{14BFCDB2-A9C5-4A77-B32A-2E52BE6BAB7C}" dt="2024-10-07T08:47:03.188" v="11" actId="1076"/>
          <ac:picMkLst>
            <pc:docMk/>
            <pc:sldMk cId="2453532775" sldId="3488"/>
            <ac:picMk id="6" creationId="{18481FD1-EF65-C0F9-2516-6D978AA2D61B}"/>
          </ac:picMkLst>
        </pc:picChg>
      </pc:sldChg>
    </pc:docChg>
  </pc:docChgLst>
  <pc:docChgLst>
    <pc:chgData name="Trung Nguyen" userId="a7187329-477c-4ab5-ba7d-d6f4dc67e826" providerId="ADAL" clId="{510BDB89-3B77-46F0-91E5-B80A9E178483}"/>
    <pc:docChg chg="addSld delSld modSld sldOrd">
      <pc:chgData name="Trung Nguyen" userId="a7187329-477c-4ab5-ba7d-d6f4dc67e826" providerId="ADAL" clId="{510BDB89-3B77-46F0-91E5-B80A9E178483}" dt="2024-05-10T09:02:05.035" v="195" actId="1076"/>
      <pc:docMkLst>
        <pc:docMk/>
      </pc:docMkLst>
      <pc:sldChg chg="addSp modSp">
        <pc:chgData name="Trung Nguyen" userId="a7187329-477c-4ab5-ba7d-d6f4dc67e826" providerId="ADAL" clId="{510BDB89-3B77-46F0-91E5-B80A9E178483}" dt="2024-05-10T09:02:05.035" v="195" actId="1076"/>
        <pc:sldMkLst>
          <pc:docMk/>
          <pc:sldMk cId="0" sldId="270"/>
        </pc:sldMkLst>
        <pc:picChg chg="add mod">
          <ac:chgData name="Trung Nguyen" userId="a7187329-477c-4ab5-ba7d-d6f4dc67e826" providerId="ADAL" clId="{510BDB89-3B77-46F0-91E5-B80A9E178483}" dt="2024-05-10T09:02:05.035" v="195" actId="1076"/>
          <ac:picMkLst>
            <pc:docMk/>
            <pc:sldMk cId="0" sldId="270"/>
            <ac:picMk id="8" creationId="{0E59EC6B-225D-35CA-30DC-AABC15EBC952}"/>
          </ac:picMkLst>
        </pc:picChg>
      </pc:sldChg>
      <pc:sldChg chg="del ord">
        <pc:chgData name="Trung Nguyen" userId="a7187329-477c-4ab5-ba7d-d6f4dc67e826" providerId="ADAL" clId="{510BDB89-3B77-46F0-91E5-B80A9E178483}" dt="2024-05-10T08:56:27.654" v="190" actId="47"/>
        <pc:sldMkLst>
          <pc:docMk/>
          <pc:sldMk cId="2236484507" sldId="459"/>
        </pc:sldMkLst>
      </pc:sldChg>
      <pc:sldChg chg="modSp mod">
        <pc:chgData name="Trung Nguyen" userId="a7187329-477c-4ab5-ba7d-d6f4dc67e826" providerId="ADAL" clId="{510BDB89-3B77-46F0-91E5-B80A9E178483}" dt="2024-05-10T08:38:32.463" v="61" actId="20577"/>
        <pc:sldMkLst>
          <pc:docMk/>
          <pc:sldMk cId="2146463383" sldId="601"/>
        </pc:sldMkLst>
        <pc:spChg chg="mod">
          <ac:chgData name="Trung Nguyen" userId="a7187329-477c-4ab5-ba7d-d6f4dc67e826" providerId="ADAL" clId="{510BDB89-3B77-46F0-91E5-B80A9E178483}" dt="2024-05-10T08:38:32.463" v="61" actId="20577"/>
          <ac:spMkLst>
            <pc:docMk/>
            <pc:sldMk cId="2146463383" sldId="601"/>
            <ac:spMk id="544" creationId="{24C6CA6F-27F8-04BE-04D6-557313A32314}"/>
          </ac:spMkLst>
        </pc:spChg>
      </pc:sldChg>
      <pc:sldChg chg="modSp mod">
        <pc:chgData name="Trung Nguyen" userId="a7187329-477c-4ab5-ba7d-d6f4dc67e826" providerId="ADAL" clId="{510BDB89-3B77-46F0-91E5-B80A9E178483}" dt="2024-05-10T08:55:27.447" v="189" actId="1076"/>
        <pc:sldMkLst>
          <pc:docMk/>
          <pc:sldMk cId="2378147155" sldId="609"/>
        </pc:sldMkLst>
        <pc:spChg chg="mod">
          <ac:chgData name="Trung Nguyen" userId="a7187329-477c-4ab5-ba7d-d6f4dc67e826" providerId="ADAL" clId="{510BDB89-3B77-46F0-91E5-B80A9E178483}" dt="2024-05-10T08:55:27.447" v="189" actId="1076"/>
          <ac:spMkLst>
            <pc:docMk/>
            <pc:sldMk cId="2378147155" sldId="609"/>
            <ac:spMk id="218" creationId="{00000000-0000-0000-0000-000000000000}"/>
          </ac:spMkLst>
        </pc:spChg>
      </pc:sldChg>
      <pc:sldChg chg="del">
        <pc:chgData name="Trung Nguyen" userId="a7187329-477c-4ab5-ba7d-d6f4dc67e826" providerId="ADAL" clId="{510BDB89-3B77-46F0-91E5-B80A9E178483}" dt="2024-05-10T08:51:22.679" v="73" actId="47"/>
        <pc:sldMkLst>
          <pc:docMk/>
          <pc:sldMk cId="4152879286" sldId="3449"/>
        </pc:sldMkLst>
      </pc:sldChg>
      <pc:sldChg chg="del">
        <pc:chgData name="Trung Nguyen" userId="a7187329-477c-4ab5-ba7d-d6f4dc67e826" providerId="ADAL" clId="{510BDB89-3B77-46F0-91E5-B80A9E178483}" dt="2024-05-10T08:50:15.994" v="65" actId="47"/>
        <pc:sldMkLst>
          <pc:docMk/>
          <pc:sldMk cId="2971275089" sldId="3451"/>
        </pc:sldMkLst>
      </pc:sldChg>
      <pc:sldChg chg="del">
        <pc:chgData name="Trung Nguyen" userId="a7187329-477c-4ab5-ba7d-d6f4dc67e826" providerId="ADAL" clId="{510BDB89-3B77-46F0-91E5-B80A9E178483}" dt="2024-05-10T08:51:00.225" v="69" actId="47"/>
        <pc:sldMkLst>
          <pc:docMk/>
          <pc:sldMk cId="2309438862" sldId="3452"/>
        </pc:sldMkLst>
      </pc:sldChg>
      <pc:sldChg chg="del">
        <pc:chgData name="Trung Nguyen" userId="a7187329-477c-4ab5-ba7d-d6f4dc67e826" providerId="ADAL" clId="{510BDB89-3B77-46F0-91E5-B80A9E178483}" dt="2024-05-10T08:51:03.860" v="70" actId="47"/>
        <pc:sldMkLst>
          <pc:docMk/>
          <pc:sldMk cId="3688716311" sldId="3455"/>
        </pc:sldMkLst>
      </pc:sldChg>
      <pc:sldChg chg="del">
        <pc:chgData name="Trung Nguyen" userId="a7187329-477c-4ab5-ba7d-d6f4dc67e826" providerId="ADAL" clId="{510BDB89-3B77-46F0-91E5-B80A9E178483}" dt="2024-05-10T08:51:06.193" v="71" actId="47"/>
        <pc:sldMkLst>
          <pc:docMk/>
          <pc:sldMk cId="82667625" sldId="3456"/>
        </pc:sldMkLst>
      </pc:sldChg>
      <pc:sldChg chg="del">
        <pc:chgData name="Trung Nguyen" userId="a7187329-477c-4ab5-ba7d-d6f4dc67e826" providerId="ADAL" clId="{510BDB89-3B77-46F0-91E5-B80A9E178483}" dt="2024-05-10T08:51:07.551" v="72" actId="47"/>
        <pc:sldMkLst>
          <pc:docMk/>
          <pc:sldMk cId="345446121" sldId="3457"/>
        </pc:sldMkLst>
      </pc:sldChg>
      <pc:sldChg chg="del">
        <pc:chgData name="Trung Nguyen" userId="a7187329-477c-4ab5-ba7d-d6f4dc67e826" providerId="ADAL" clId="{510BDB89-3B77-46F0-91E5-B80A9E178483}" dt="2024-05-10T08:30:00.659" v="0" actId="47"/>
        <pc:sldMkLst>
          <pc:docMk/>
          <pc:sldMk cId="1952306200" sldId="3458"/>
        </pc:sldMkLst>
      </pc:sldChg>
      <pc:sldChg chg="del">
        <pc:chgData name="Trung Nguyen" userId="a7187329-477c-4ab5-ba7d-d6f4dc67e826" providerId="ADAL" clId="{510BDB89-3B77-46F0-91E5-B80A9E178483}" dt="2024-05-10T08:30:01.955" v="1" actId="47"/>
        <pc:sldMkLst>
          <pc:docMk/>
          <pc:sldMk cId="1594731028" sldId="3459"/>
        </pc:sldMkLst>
      </pc:sldChg>
      <pc:sldChg chg="del">
        <pc:chgData name="Trung Nguyen" userId="a7187329-477c-4ab5-ba7d-d6f4dc67e826" providerId="ADAL" clId="{510BDB89-3B77-46F0-91E5-B80A9E178483}" dt="2024-05-10T08:30:05.884" v="2" actId="47"/>
        <pc:sldMkLst>
          <pc:docMk/>
          <pc:sldMk cId="3270787841" sldId="3460"/>
        </pc:sldMkLst>
      </pc:sldChg>
      <pc:sldChg chg="modSp add mod">
        <pc:chgData name="Trung Nguyen" userId="a7187329-477c-4ab5-ba7d-d6f4dc67e826" providerId="ADAL" clId="{510BDB89-3B77-46F0-91E5-B80A9E178483}" dt="2024-05-10T08:49:48.405" v="64" actId="207"/>
        <pc:sldMkLst>
          <pc:docMk/>
          <pc:sldMk cId="3652485221" sldId="3465"/>
        </pc:sldMkLst>
        <pc:spChg chg="mod">
          <ac:chgData name="Trung Nguyen" userId="a7187329-477c-4ab5-ba7d-d6f4dc67e826" providerId="ADAL" clId="{510BDB89-3B77-46F0-91E5-B80A9E178483}" dt="2024-05-10T08:49:38.799" v="63" actId="113"/>
          <ac:spMkLst>
            <pc:docMk/>
            <pc:sldMk cId="3652485221" sldId="3465"/>
            <ac:spMk id="3" creationId="{10DFCB22-EF66-F209-5426-8EA1D463ACDA}"/>
          </ac:spMkLst>
        </pc:spChg>
        <pc:spChg chg="mod">
          <ac:chgData name="Trung Nguyen" userId="a7187329-477c-4ab5-ba7d-d6f4dc67e826" providerId="ADAL" clId="{510BDB89-3B77-46F0-91E5-B80A9E178483}" dt="2024-05-10T08:49:48.405" v="64" actId="207"/>
          <ac:spMkLst>
            <pc:docMk/>
            <pc:sldMk cId="3652485221" sldId="3465"/>
            <ac:spMk id="544" creationId="{24C6CA6F-27F8-04BE-04D6-557313A32314}"/>
          </ac:spMkLst>
        </pc:spChg>
      </pc:sldChg>
      <pc:sldChg chg="modSp mod">
        <pc:chgData name="Trung Nguyen" userId="a7187329-477c-4ab5-ba7d-d6f4dc67e826" providerId="ADAL" clId="{510BDB89-3B77-46F0-91E5-B80A9E178483}" dt="2024-05-10T08:50:33.147" v="68" actId="207"/>
        <pc:sldMkLst>
          <pc:docMk/>
          <pc:sldMk cId="1441778666" sldId="3466"/>
        </pc:sldMkLst>
        <pc:spChg chg="mod">
          <ac:chgData name="Trung Nguyen" userId="a7187329-477c-4ab5-ba7d-d6f4dc67e826" providerId="ADAL" clId="{510BDB89-3B77-46F0-91E5-B80A9E178483}" dt="2024-05-10T08:50:29.178" v="67" actId="207"/>
          <ac:spMkLst>
            <pc:docMk/>
            <pc:sldMk cId="1441778666" sldId="3466"/>
            <ac:spMk id="3" creationId="{10DFCB22-EF66-F209-5426-8EA1D463ACDA}"/>
          </ac:spMkLst>
        </pc:spChg>
        <pc:spChg chg="mod">
          <ac:chgData name="Trung Nguyen" userId="a7187329-477c-4ab5-ba7d-d6f4dc67e826" providerId="ADAL" clId="{510BDB89-3B77-46F0-91E5-B80A9E178483}" dt="2024-05-10T08:50:33.147" v="68" actId="207"/>
          <ac:spMkLst>
            <pc:docMk/>
            <pc:sldMk cId="1441778666" sldId="3466"/>
            <ac:spMk id="544" creationId="{24C6CA6F-27F8-04BE-04D6-557313A32314}"/>
          </ac:spMkLst>
        </pc:spChg>
        <pc:spChg chg="mod">
          <ac:chgData name="Trung Nguyen" userId="a7187329-477c-4ab5-ba7d-d6f4dc67e826" providerId="ADAL" clId="{510BDB89-3B77-46F0-91E5-B80A9E178483}" dt="2024-05-10T08:50:24.086" v="66" actId="113"/>
          <ac:spMkLst>
            <pc:docMk/>
            <pc:sldMk cId="1441778666" sldId="3466"/>
            <ac:spMk id="988" creationId="{00000000-0000-0000-0000-000000000000}"/>
          </ac:spMkLst>
        </pc:spChg>
      </pc:sldChg>
      <pc:sldChg chg="modSp mod">
        <pc:chgData name="Trung Nguyen" userId="a7187329-477c-4ab5-ba7d-d6f4dc67e826" providerId="ADAL" clId="{510BDB89-3B77-46F0-91E5-B80A9E178483}" dt="2024-05-10T08:51:39.578" v="77" actId="207"/>
        <pc:sldMkLst>
          <pc:docMk/>
          <pc:sldMk cId="2188942650" sldId="3467"/>
        </pc:sldMkLst>
        <pc:spChg chg="mod">
          <ac:chgData name="Trung Nguyen" userId="a7187329-477c-4ab5-ba7d-d6f4dc67e826" providerId="ADAL" clId="{510BDB89-3B77-46F0-91E5-B80A9E178483}" dt="2024-05-10T08:51:27.903" v="74" actId="113"/>
          <ac:spMkLst>
            <pc:docMk/>
            <pc:sldMk cId="2188942650" sldId="3467"/>
            <ac:spMk id="2" creationId="{3674A66D-6F85-D281-8DA4-19C3C42B3F06}"/>
          </ac:spMkLst>
        </pc:spChg>
        <pc:spChg chg="mod">
          <ac:chgData name="Trung Nguyen" userId="a7187329-477c-4ab5-ba7d-d6f4dc67e826" providerId="ADAL" clId="{510BDB89-3B77-46F0-91E5-B80A9E178483}" dt="2024-05-10T08:51:36.043" v="76" actId="207"/>
          <ac:spMkLst>
            <pc:docMk/>
            <pc:sldMk cId="2188942650" sldId="3467"/>
            <ac:spMk id="3" creationId="{10DFCB22-EF66-F209-5426-8EA1D463ACDA}"/>
          </ac:spMkLst>
        </pc:spChg>
        <pc:spChg chg="mod">
          <ac:chgData name="Trung Nguyen" userId="a7187329-477c-4ab5-ba7d-d6f4dc67e826" providerId="ADAL" clId="{510BDB89-3B77-46F0-91E5-B80A9E178483}" dt="2024-05-10T08:51:39.578" v="77" actId="207"/>
          <ac:spMkLst>
            <pc:docMk/>
            <pc:sldMk cId="2188942650" sldId="3467"/>
            <ac:spMk id="544" creationId="{24C6CA6F-27F8-04BE-04D6-557313A32314}"/>
          </ac:spMkLst>
        </pc:spChg>
        <pc:spChg chg="mod">
          <ac:chgData name="Trung Nguyen" userId="a7187329-477c-4ab5-ba7d-d6f4dc67e826" providerId="ADAL" clId="{510BDB89-3B77-46F0-91E5-B80A9E178483}" dt="2024-05-10T08:51:32.212" v="75" actId="207"/>
          <ac:spMkLst>
            <pc:docMk/>
            <pc:sldMk cId="2188942650" sldId="3467"/>
            <ac:spMk id="988" creationId="{00000000-0000-0000-0000-000000000000}"/>
          </ac:spMkLst>
        </pc:spChg>
      </pc:sldChg>
      <pc:sldChg chg="modSp mod">
        <pc:chgData name="Trung Nguyen" userId="a7187329-477c-4ab5-ba7d-d6f4dc67e826" providerId="ADAL" clId="{510BDB89-3B77-46F0-91E5-B80A9E178483}" dt="2024-05-10T08:52:24.752" v="78" actId="113"/>
        <pc:sldMkLst>
          <pc:docMk/>
          <pc:sldMk cId="3909779001" sldId="3468"/>
        </pc:sldMkLst>
        <pc:spChg chg="mod">
          <ac:chgData name="Trung Nguyen" userId="a7187329-477c-4ab5-ba7d-d6f4dc67e826" providerId="ADAL" clId="{510BDB89-3B77-46F0-91E5-B80A9E178483}" dt="2024-05-10T08:52:24.752" v="78" actId="113"/>
          <ac:spMkLst>
            <pc:docMk/>
            <pc:sldMk cId="3909779001" sldId="3468"/>
            <ac:spMk id="542" creationId="{00000000-0000-0000-0000-000000000000}"/>
          </ac:spMkLst>
        </pc:spChg>
      </pc:sldChg>
    </pc:docChg>
  </pc:docChgLst>
  <pc:docChgLst>
    <pc:chgData name="Trung Nguyen" userId="a7187329-477c-4ab5-ba7d-d6f4dc67e826" providerId="ADAL" clId="{2D7B49F8-61F0-4955-BD7E-42EE8788C445}"/>
    <pc:docChg chg="modSld">
      <pc:chgData name="Trung Nguyen" userId="a7187329-477c-4ab5-ba7d-d6f4dc67e826" providerId="ADAL" clId="{2D7B49F8-61F0-4955-BD7E-42EE8788C445}" dt="2024-10-07T08:12:05.318" v="293" actId="1038"/>
      <pc:docMkLst>
        <pc:docMk/>
      </pc:docMkLst>
      <pc:sldChg chg="modSp mod">
        <pc:chgData name="Trung Nguyen" userId="a7187329-477c-4ab5-ba7d-d6f4dc67e826" providerId="ADAL" clId="{2D7B49F8-61F0-4955-BD7E-42EE8788C445}" dt="2024-10-07T08:12:05.318" v="293" actId="1038"/>
        <pc:sldMkLst>
          <pc:docMk/>
          <pc:sldMk cId="3349599422" sldId="632"/>
        </pc:sldMkLst>
        <pc:spChg chg="mod">
          <ac:chgData name="Trung Nguyen" userId="a7187329-477c-4ab5-ba7d-d6f4dc67e826" providerId="ADAL" clId="{2D7B49F8-61F0-4955-BD7E-42EE8788C445}" dt="2024-10-07T08:12:05.318" v="293" actId="1038"/>
          <ac:spMkLst>
            <pc:docMk/>
            <pc:sldMk cId="3349599422" sldId="632"/>
            <ac:spMk id="6" creationId="{0354F9F2-B542-61A5-5441-8209E2E445BA}"/>
          </ac:spMkLst>
        </pc:spChg>
        <pc:spChg chg="mod">
          <ac:chgData name="Trung Nguyen" userId="a7187329-477c-4ab5-ba7d-d6f4dc67e826" providerId="ADAL" clId="{2D7B49F8-61F0-4955-BD7E-42EE8788C445}" dt="2024-10-07T08:00:24.248" v="20" actId="20577"/>
          <ac:spMkLst>
            <pc:docMk/>
            <pc:sldMk cId="3349599422" sldId="632"/>
            <ac:spMk id="8" creationId="{F6EA9A98-DA13-4E10-4E47-48CCBE9E57BF}"/>
          </ac:spMkLst>
        </pc:spChg>
      </pc:sldChg>
      <pc:sldChg chg="modSp mod">
        <pc:chgData name="Trung Nguyen" userId="a7187329-477c-4ab5-ba7d-d6f4dc67e826" providerId="ADAL" clId="{2D7B49F8-61F0-4955-BD7E-42EE8788C445}" dt="2024-10-07T08:09:59.281" v="267" actId="20577"/>
        <pc:sldMkLst>
          <pc:docMk/>
          <pc:sldMk cId="4259515943" sldId="3485"/>
        </pc:sldMkLst>
        <pc:spChg chg="mod">
          <ac:chgData name="Trung Nguyen" userId="a7187329-477c-4ab5-ba7d-d6f4dc67e826" providerId="ADAL" clId="{2D7B49F8-61F0-4955-BD7E-42EE8788C445}" dt="2024-10-07T08:09:59.281" v="267" actId="20577"/>
          <ac:spMkLst>
            <pc:docMk/>
            <pc:sldMk cId="4259515943" sldId="3485"/>
            <ac:spMk id="33" creationId="{B34AF2CB-CFCA-5E49-3388-81C4394C4E00}"/>
          </ac:spMkLst>
        </pc:spChg>
      </pc:sldChg>
      <pc:sldChg chg="modSp mod">
        <pc:chgData name="Trung Nguyen" userId="a7187329-477c-4ab5-ba7d-d6f4dc67e826" providerId="ADAL" clId="{2D7B49F8-61F0-4955-BD7E-42EE8788C445}" dt="2024-10-07T08:08:36.324" v="250" actId="20577"/>
        <pc:sldMkLst>
          <pc:docMk/>
          <pc:sldMk cId="2453532775" sldId="3488"/>
        </pc:sldMkLst>
        <pc:spChg chg="mod">
          <ac:chgData name="Trung Nguyen" userId="a7187329-477c-4ab5-ba7d-d6f4dc67e826" providerId="ADAL" clId="{2D7B49F8-61F0-4955-BD7E-42EE8788C445}" dt="2024-10-07T08:08:36.324" v="250" actId="20577"/>
          <ac:spMkLst>
            <pc:docMk/>
            <pc:sldMk cId="2453532775" sldId="3488"/>
            <ac:spMk id="3" creationId="{E44FA898-E085-839B-405A-CBCB1CF41732}"/>
          </ac:spMkLst>
        </pc:spChg>
      </pc:sldChg>
      <pc:sldChg chg="modSp mod">
        <pc:chgData name="Trung Nguyen" userId="a7187329-477c-4ab5-ba7d-d6f4dc67e826" providerId="ADAL" clId="{2D7B49F8-61F0-4955-BD7E-42EE8788C445}" dt="2024-10-07T08:05:24.802" v="241" actId="20577"/>
        <pc:sldMkLst>
          <pc:docMk/>
          <pc:sldMk cId="3316023293" sldId="3490"/>
        </pc:sldMkLst>
        <pc:spChg chg="mod">
          <ac:chgData name="Trung Nguyen" userId="a7187329-477c-4ab5-ba7d-d6f4dc67e826" providerId="ADAL" clId="{2D7B49F8-61F0-4955-BD7E-42EE8788C445}" dt="2024-10-07T08:05:24.802" v="241" actId="20577"/>
          <ac:spMkLst>
            <pc:docMk/>
            <pc:sldMk cId="3316023293" sldId="3490"/>
            <ac:spMk id="3" creationId="{E44FA898-E085-839B-405A-CBCB1CF41732}"/>
          </ac:spMkLst>
        </pc:spChg>
      </pc:sldChg>
    </pc:docChg>
  </pc:docChgLst>
  <pc:docChgLst>
    <pc:chgData name="Trung Nguyen" userId="a7187329-477c-4ab5-ba7d-d6f4dc67e826" providerId="ADAL" clId="{2868C6BA-369F-485A-99C1-C1EC0766EA66}"/>
    <pc:docChg chg="undo custSel addSld delSld modSld sldOrd delMainMaster">
      <pc:chgData name="Trung Nguyen" userId="a7187329-477c-4ab5-ba7d-d6f4dc67e826" providerId="ADAL" clId="{2868C6BA-369F-485A-99C1-C1EC0766EA66}" dt="2024-10-04T08:59:16.574" v="1307" actId="6549"/>
      <pc:docMkLst>
        <pc:docMk/>
      </pc:docMkLst>
      <pc:sldChg chg="del">
        <pc:chgData name="Trung Nguyen" userId="a7187329-477c-4ab5-ba7d-d6f4dc67e826" providerId="ADAL" clId="{2868C6BA-369F-485A-99C1-C1EC0766EA66}" dt="2024-10-04T07:38:57.121" v="356" actId="47"/>
        <pc:sldMkLst>
          <pc:docMk/>
          <pc:sldMk cId="178725250" sldId="265"/>
        </pc:sldMkLst>
      </pc:sldChg>
      <pc:sldChg chg="del">
        <pc:chgData name="Trung Nguyen" userId="a7187329-477c-4ab5-ba7d-d6f4dc67e826" providerId="ADAL" clId="{2868C6BA-369F-485A-99C1-C1EC0766EA66}" dt="2024-10-04T07:38:57.784" v="358" actId="47"/>
        <pc:sldMkLst>
          <pc:docMk/>
          <pc:sldMk cId="466701738" sldId="266"/>
        </pc:sldMkLst>
      </pc:sldChg>
      <pc:sldChg chg="add del">
        <pc:chgData name="Trung Nguyen" userId="a7187329-477c-4ab5-ba7d-d6f4dc67e826" providerId="ADAL" clId="{2868C6BA-369F-485A-99C1-C1EC0766EA66}" dt="2024-10-04T07:39:04.759" v="367" actId="47"/>
        <pc:sldMkLst>
          <pc:docMk/>
          <pc:sldMk cId="0" sldId="267"/>
        </pc:sldMkLst>
      </pc:sldChg>
      <pc:sldChg chg="del">
        <pc:chgData name="Trung Nguyen" userId="a7187329-477c-4ab5-ba7d-d6f4dc67e826" providerId="ADAL" clId="{2868C6BA-369F-485A-99C1-C1EC0766EA66}" dt="2024-10-04T07:39:08.747" v="369" actId="47"/>
        <pc:sldMkLst>
          <pc:docMk/>
          <pc:sldMk cId="0" sldId="269"/>
        </pc:sldMkLst>
      </pc:sldChg>
      <pc:sldChg chg="addSp delSp modSp mod delAnim">
        <pc:chgData name="Trung Nguyen" userId="a7187329-477c-4ab5-ba7d-d6f4dc67e826" providerId="ADAL" clId="{2868C6BA-369F-485A-99C1-C1EC0766EA66}" dt="2024-10-04T08:36:15.364" v="836" actId="20577"/>
        <pc:sldMkLst>
          <pc:docMk/>
          <pc:sldMk cId="0" sldId="270"/>
        </pc:sldMkLst>
        <pc:spChg chg="mod">
          <ac:chgData name="Trung Nguyen" userId="a7187329-477c-4ab5-ba7d-d6f4dc67e826" providerId="ADAL" clId="{2868C6BA-369F-485A-99C1-C1EC0766EA66}" dt="2024-10-04T08:36:15.364" v="836" actId="20577"/>
          <ac:spMkLst>
            <pc:docMk/>
            <pc:sldMk cId="0" sldId="270"/>
            <ac:spMk id="2" creationId="{2DD6366D-F4EE-EAD3-D822-F7C9EBA09CEF}"/>
          </ac:spMkLst>
        </pc:spChg>
        <pc:picChg chg="del">
          <ac:chgData name="Trung Nguyen" userId="a7187329-477c-4ab5-ba7d-d6f4dc67e826" providerId="ADAL" clId="{2868C6BA-369F-485A-99C1-C1EC0766EA66}" dt="2024-10-04T07:43:59.102" v="385" actId="478"/>
          <ac:picMkLst>
            <pc:docMk/>
            <pc:sldMk cId="0" sldId="270"/>
            <ac:picMk id="3" creationId="{DD1F1670-46EC-475D-98D4-31F9DB42253C}"/>
          </ac:picMkLst>
        </pc:picChg>
        <pc:picChg chg="add mod">
          <ac:chgData name="Trung Nguyen" userId="a7187329-477c-4ab5-ba7d-d6f4dc67e826" providerId="ADAL" clId="{2868C6BA-369F-485A-99C1-C1EC0766EA66}" dt="2024-10-04T07:44:03.282" v="389" actId="1076"/>
          <ac:picMkLst>
            <pc:docMk/>
            <pc:sldMk cId="0" sldId="270"/>
            <ac:picMk id="9" creationId="{9FF84DC5-7C42-E990-B0BD-99974531FFAB}"/>
          </ac:picMkLst>
        </pc:picChg>
      </pc:sldChg>
      <pc:sldChg chg="del">
        <pc:chgData name="Trung Nguyen" userId="a7187329-477c-4ab5-ba7d-d6f4dc67e826" providerId="ADAL" clId="{2868C6BA-369F-485A-99C1-C1EC0766EA66}" dt="2024-10-04T07:38:59.776" v="362" actId="47"/>
        <pc:sldMkLst>
          <pc:docMk/>
          <pc:sldMk cId="1700490085" sldId="298"/>
        </pc:sldMkLst>
      </pc:sldChg>
      <pc:sldChg chg="del">
        <pc:chgData name="Trung Nguyen" userId="a7187329-477c-4ab5-ba7d-d6f4dc67e826" providerId="ADAL" clId="{2868C6BA-369F-485A-99C1-C1EC0766EA66}" dt="2024-10-04T07:38:58.587" v="360" actId="47"/>
        <pc:sldMkLst>
          <pc:docMk/>
          <pc:sldMk cId="2128268713" sldId="300"/>
        </pc:sldMkLst>
      </pc:sldChg>
      <pc:sldChg chg="del">
        <pc:chgData name="Trung Nguyen" userId="a7187329-477c-4ab5-ba7d-d6f4dc67e826" providerId="ADAL" clId="{2868C6BA-369F-485A-99C1-C1EC0766EA66}" dt="2024-10-04T07:38:59.407" v="361" actId="47"/>
        <pc:sldMkLst>
          <pc:docMk/>
          <pc:sldMk cId="1578059437" sldId="367"/>
        </pc:sldMkLst>
      </pc:sldChg>
      <pc:sldChg chg="del">
        <pc:chgData name="Trung Nguyen" userId="a7187329-477c-4ab5-ba7d-d6f4dc67e826" providerId="ADAL" clId="{2868C6BA-369F-485A-99C1-C1EC0766EA66}" dt="2024-10-04T07:38:57.412" v="357" actId="47"/>
        <pc:sldMkLst>
          <pc:docMk/>
          <pc:sldMk cId="2850404546" sldId="589"/>
        </pc:sldMkLst>
      </pc:sldChg>
      <pc:sldChg chg="delSp modSp mod">
        <pc:chgData name="Trung Nguyen" userId="a7187329-477c-4ab5-ba7d-d6f4dc67e826" providerId="ADAL" clId="{2868C6BA-369F-485A-99C1-C1EC0766EA66}" dt="2024-10-04T08:46:44.247" v="1036" actId="108"/>
        <pc:sldMkLst>
          <pc:docMk/>
          <pc:sldMk cId="2146463383" sldId="601"/>
        </pc:sldMkLst>
        <pc:spChg chg="del">
          <ac:chgData name="Trung Nguyen" userId="a7187329-477c-4ab5-ba7d-d6f4dc67e826" providerId="ADAL" clId="{2868C6BA-369F-485A-99C1-C1EC0766EA66}" dt="2024-10-04T08:46:36.425" v="1035" actId="478"/>
          <ac:spMkLst>
            <pc:docMk/>
            <pc:sldMk cId="2146463383" sldId="601"/>
            <ac:spMk id="2" creationId="{3674A66D-6F85-D281-8DA4-19C3C42B3F06}"/>
          </ac:spMkLst>
        </pc:spChg>
        <pc:spChg chg="mod">
          <ac:chgData name="Trung Nguyen" userId="a7187329-477c-4ab5-ba7d-d6f4dc67e826" providerId="ADAL" clId="{2868C6BA-369F-485A-99C1-C1EC0766EA66}" dt="2024-10-04T08:46:16.375" v="1000" actId="20577"/>
          <ac:spMkLst>
            <pc:docMk/>
            <pc:sldMk cId="2146463383" sldId="601"/>
            <ac:spMk id="3" creationId="{10DFCB22-EF66-F209-5426-8EA1D463ACDA}"/>
          </ac:spMkLst>
        </pc:spChg>
        <pc:spChg chg="del">
          <ac:chgData name="Trung Nguyen" userId="a7187329-477c-4ab5-ba7d-d6f4dc67e826" providerId="ADAL" clId="{2868C6BA-369F-485A-99C1-C1EC0766EA66}" dt="2024-10-04T08:46:36.425" v="1035" actId="478"/>
          <ac:spMkLst>
            <pc:docMk/>
            <pc:sldMk cId="2146463383" sldId="601"/>
            <ac:spMk id="542" creationId="{00000000-0000-0000-0000-000000000000}"/>
          </ac:spMkLst>
        </pc:spChg>
        <pc:spChg chg="mod">
          <ac:chgData name="Trung Nguyen" userId="a7187329-477c-4ab5-ba7d-d6f4dc67e826" providerId="ADAL" clId="{2868C6BA-369F-485A-99C1-C1EC0766EA66}" dt="2024-10-04T08:46:44.247" v="1036" actId="108"/>
          <ac:spMkLst>
            <pc:docMk/>
            <pc:sldMk cId="2146463383" sldId="601"/>
            <ac:spMk id="544" creationId="{24C6CA6F-27F8-04BE-04D6-557313A32314}"/>
          </ac:spMkLst>
        </pc:spChg>
        <pc:spChg chg="mod">
          <ac:chgData name="Trung Nguyen" userId="a7187329-477c-4ab5-ba7d-d6f4dc67e826" providerId="ADAL" clId="{2868C6BA-369F-485A-99C1-C1EC0766EA66}" dt="2024-10-04T08:46:26.096" v="1033" actId="20577"/>
          <ac:spMkLst>
            <pc:docMk/>
            <pc:sldMk cId="2146463383" sldId="601"/>
            <ac:spMk id="988" creationId="{00000000-0000-0000-0000-000000000000}"/>
          </ac:spMkLst>
        </pc:spChg>
        <pc:grpChg chg="del">
          <ac:chgData name="Trung Nguyen" userId="a7187329-477c-4ab5-ba7d-d6f4dc67e826" providerId="ADAL" clId="{2868C6BA-369F-485A-99C1-C1EC0766EA66}" dt="2024-10-04T08:46:30.577" v="1034" actId="478"/>
          <ac:grpSpMkLst>
            <pc:docMk/>
            <pc:sldMk cId="2146463383" sldId="601"/>
            <ac:grpSpMk id="539" creationId="{00000000-0000-0000-0000-000000000000}"/>
          </ac:grpSpMkLst>
        </pc:grpChg>
        <pc:grpChg chg="del">
          <ac:chgData name="Trung Nguyen" userId="a7187329-477c-4ab5-ba7d-d6f4dc67e826" providerId="ADAL" clId="{2868C6BA-369F-485A-99C1-C1EC0766EA66}" dt="2024-10-04T08:46:36.425" v="1035" actId="478"/>
          <ac:grpSpMkLst>
            <pc:docMk/>
            <pc:sldMk cId="2146463383" sldId="601"/>
            <ac:grpSpMk id="901" creationId="{00000000-0000-0000-0000-000000000000}"/>
          </ac:grpSpMkLst>
        </pc:grpChg>
      </pc:sldChg>
      <pc:sldChg chg="del">
        <pc:chgData name="Trung Nguyen" userId="a7187329-477c-4ab5-ba7d-d6f4dc67e826" providerId="ADAL" clId="{2868C6BA-369F-485A-99C1-C1EC0766EA66}" dt="2024-10-04T07:39:09.396" v="370" actId="47"/>
        <pc:sldMkLst>
          <pc:docMk/>
          <pc:sldMk cId="3017512004" sldId="606"/>
        </pc:sldMkLst>
      </pc:sldChg>
      <pc:sldChg chg="del">
        <pc:chgData name="Trung Nguyen" userId="a7187329-477c-4ab5-ba7d-d6f4dc67e826" providerId="ADAL" clId="{2868C6BA-369F-485A-99C1-C1EC0766EA66}" dt="2024-10-04T07:39:07.872" v="368" actId="47"/>
        <pc:sldMkLst>
          <pc:docMk/>
          <pc:sldMk cId="3612936959" sldId="607"/>
        </pc:sldMkLst>
      </pc:sldChg>
      <pc:sldChg chg="del">
        <pc:chgData name="Trung Nguyen" userId="a7187329-477c-4ab5-ba7d-d6f4dc67e826" providerId="ADAL" clId="{2868C6BA-369F-485A-99C1-C1EC0766EA66}" dt="2024-10-04T07:39:11.395" v="372" actId="47"/>
        <pc:sldMkLst>
          <pc:docMk/>
          <pc:sldMk cId="2378147155" sldId="609"/>
        </pc:sldMkLst>
      </pc:sldChg>
      <pc:sldChg chg="del">
        <pc:chgData name="Trung Nguyen" userId="a7187329-477c-4ab5-ba7d-d6f4dc67e826" providerId="ADAL" clId="{2868C6BA-369F-485A-99C1-C1EC0766EA66}" dt="2024-10-04T07:39:01.320" v="364" actId="47"/>
        <pc:sldMkLst>
          <pc:docMk/>
          <pc:sldMk cId="2276498972" sldId="612"/>
        </pc:sldMkLst>
      </pc:sldChg>
      <pc:sldChg chg="del">
        <pc:chgData name="Trung Nguyen" userId="a7187329-477c-4ab5-ba7d-d6f4dc67e826" providerId="ADAL" clId="{2868C6BA-369F-485A-99C1-C1EC0766EA66}" dt="2024-10-04T07:39:00.990" v="363" actId="47"/>
        <pc:sldMkLst>
          <pc:docMk/>
          <pc:sldMk cId="1615677674" sldId="616"/>
        </pc:sldMkLst>
      </pc:sldChg>
      <pc:sldChg chg="del">
        <pc:chgData name="Trung Nguyen" userId="a7187329-477c-4ab5-ba7d-d6f4dc67e826" providerId="ADAL" clId="{2868C6BA-369F-485A-99C1-C1EC0766EA66}" dt="2024-10-04T07:39:12.009" v="373" actId="47"/>
        <pc:sldMkLst>
          <pc:docMk/>
          <pc:sldMk cId="328051715" sldId="619"/>
        </pc:sldMkLst>
      </pc:sldChg>
      <pc:sldChg chg="addSp modSp mod">
        <pc:chgData name="Trung Nguyen" userId="a7187329-477c-4ab5-ba7d-d6f4dc67e826" providerId="ADAL" clId="{2868C6BA-369F-485A-99C1-C1EC0766EA66}" dt="2024-10-04T08:56:24.844" v="1240" actId="1076"/>
        <pc:sldMkLst>
          <pc:docMk/>
          <pc:sldMk cId="3455366464" sldId="750"/>
        </pc:sldMkLst>
        <pc:spChg chg="mod">
          <ac:chgData name="Trung Nguyen" userId="a7187329-477c-4ab5-ba7d-d6f4dc67e826" providerId="ADAL" clId="{2868C6BA-369F-485A-99C1-C1EC0766EA66}" dt="2024-10-04T08:54:55.530" v="1217" actId="20577"/>
          <ac:spMkLst>
            <pc:docMk/>
            <pc:sldMk cId="3455366464" sldId="750"/>
            <ac:spMk id="138" creationId="{00000000-0000-0000-0000-000000000000}"/>
          </ac:spMkLst>
        </pc:spChg>
        <pc:spChg chg="mod">
          <ac:chgData name="Trung Nguyen" userId="a7187329-477c-4ab5-ba7d-d6f4dc67e826" providerId="ADAL" clId="{2868C6BA-369F-485A-99C1-C1EC0766EA66}" dt="2024-10-04T08:55:08.371" v="1221" actId="14100"/>
          <ac:spMkLst>
            <pc:docMk/>
            <pc:sldMk cId="3455366464" sldId="750"/>
            <ac:spMk id="139" creationId="{00000000-0000-0000-0000-000000000000}"/>
          </ac:spMkLst>
        </pc:spChg>
        <pc:picChg chg="add mod">
          <ac:chgData name="Trung Nguyen" userId="a7187329-477c-4ab5-ba7d-d6f4dc67e826" providerId="ADAL" clId="{2868C6BA-369F-485A-99C1-C1EC0766EA66}" dt="2024-10-04T08:56:24.844" v="1240" actId="1076"/>
          <ac:picMkLst>
            <pc:docMk/>
            <pc:sldMk cId="3455366464" sldId="750"/>
            <ac:picMk id="3" creationId="{22FF399A-F8B8-B59D-29AD-1C4D675A02CA}"/>
          </ac:picMkLst>
        </pc:picChg>
        <pc:picChg chg="add mod">
          <ac:chgData name="Trung Nguyen" userId="a7187329-477c-4ab5-ba7d-d6f4dc67e826" providerId="ADAL" clId="{2868C6BA-369F-485A-99C1-C1EC0766EA66}" dt="2024-10-04T08:56:23.554" v="1239" actId="1076"/>
          <ac:picMkLst>
            <pc:docMk/>
            <pc:sldMk cId="3455366464" sldId="750"/>
            <ac:picMk id="4" creationId="{9857DF62-3741-3661-A886-9DFD953FF5AB}"/>
          </ac:picMkLst>
        </pc:picChg>
      </pc:sldChg>
      <pc:sldChg chg="del">
        <pc:chgData name="Trung Nguyen" userId="a7187329-477c-4ab5-ba7d-d6f4dc67e826" providerId="ADAL" clId="{2868C6BA-369F-485A-99C1-C1EC0766EA66}" dt="2024-10-04T07:39:18.588" v="381" actId="47"/>
        <pc:sldMkLst>
          <pc:docMk/>
          <pc:sldMk cId="3947172538" sldId="3423"/>
        </pc:sldMkLst>
      </pc:sldChg>
      <pc:sldChg chg="del">
        <pc:chgData name="Trung Nguyen" userId="a7187329-477c-4ab5-ba7d-d6f4dc67e826" providerId="ADAL" clId="{2868C6BA-369F-485A-99C1-C1EC0766EA66}" dt="2024-10-04T07:38:55.709" v="352" actId="47"/>
        <pc:sldMkLst>
          <pc:docMk/>
          <pc:sldMk cId="1113754268" sldId="3427"/>
        </pc:sldMkLst>
      </pc:sldChg>
      <pc:sldChg chg="del">
        <pc:chgData name="Trung Nguyen" userId="a7187329-477c-4ab5-ba7d-d6f4dc67e826" providerId="ADAL" clId="{2868C6BA-369F-485A-99C1-C1EC0766EA66}" dt="2024-10-04T07:38:56.632" v="354" actId="47"/>
        <pc:sldMkLst>
          <pc:docMk/>
          <pc:sldMk cId="420428299" sldId="3435"/>
        </pc:sldMkLst>
      </pc:sldChg>
      <pc:sldChg chg="del">
        <pc:chgData name="Trung Nguyen" userId="a7187329-477c-4ab5-ba7d-d6f4dc67e826" providerId="ADAL" clId="{2868C6BA-369F-485A-99C1-C1EC0766EA66}" dt="2024-10-04T07:39:14.299" v="375" actId="47"/>
        <pc:sldMkLst>
          <pc:docMk/>
          <pc:sldMk cId="2712974306" sldId="3446"/>
        </pc:sldMkLst>
      </pc:sldChg>
      <pc:sldChg chg="del">
        <pc:chgData name="Trung Nguyen" userId="a7187329-477c-4ab5-ba7d-d6f4dc67e826" providerId="ADAL" clId="{2868C6BA-369F-485A-99C1-C1EC0766EA66}" dt="2024-10-04T07:39:14.775" v="376" actId="47"/>
        <pc:sldMkLst>
          <pc:docMk/>
          <pc:sldMk cId="2771142600" sldId="3447"/>
        </pc:sldMkLst>
      </pc:sldChg>
      <pc:sldChg chg="del">
        <pc:chgData name="Trung Nguyen" userId="a7187329-477c-4ab5-ba7d-d6f4dc67e826" providerId="ADAL" clId="{2868C6BA-369F-485A-99C1-C1EC0766EA66}" dt="2024-10-04T07:39:15.307" v="377" actId="47"/>
        <pc:sldMkLst>
          <pc:docMk/>
          <pc:sldMk cId="3885839900" sldId="3449"/>
        </pc:sldMkLst>
      </pc:sldChg>
      <pc:sldChg chg="del">
        <pc:chgData name="Trung Nguyen" userId="a7187329-477c-4ab5-ba7d-d6f4dc67e826" providerId="ADAL" clId="{2868C6BA-369F-485A-99C1-C1EC0766EA66}" dt="2024-10-04T07:39:15.698" v="378" actId="47"/>
        <pc:sldMkLst>
          <pc:docMk/>
          <pc:sldMk cId="3751218121" sldId="3450"/>
        </pc:sldMkLst>
      </pc:sldChg>
      <pc:sldChg chg="del">
        <pc:chgData name="Trung Nguyen" userId="a7187329-477c-4ab5-ba7d-d6f4dc67e826" providerId="ADAL" clId="{2868C6BA-369F-485A-99C1-C1EC0766EA66}" dt="2024-10-04T07:39:16.528" v="379" actId="47"/>
        <pc:sldMkLst>
          <pc:docMk/>
          <pc:sldMk cId="10005294" sldId="3451"/>
        </pc:sldMkLst>
      </pc:sldChg>
      <pc:sldChg chg="del">
        <pc:chgData name="Trung Nguyen" userId="a7187329-477c-4ab5-ba7d-d6f4dc67e826" providerId="ADAL" clId="{2868C6BA-369F-485A-99C1-C1EC0766EA66}" dt="2024-10-04T07:39:16.898" v="380" actId="47"/>
        <pc:sldMkLst>
          <pc:docMk/>
          <pc:sldMk cId="4234278232" sldId="3452"/>
        </pc:sldMkLst>
      </pc:sldChg>
      <pc:sldChg chg="addSp delSp modSp mod modNotesTx">
        <pc:chgData name="Trung Nguyen" userId="a7187329-477c-4ab5-ba7d-d6f4dc67e826" providerId="ADAL" clId="{2868C6BA-369F-485A-99C1-C1EC0766EA66}" dt="2024-10-04T08:57:39.979" v="1291" actId="20577"/>
        <pc:sldMkLst>
          <pc:docMk/>
          <pc:sldMk cId="2022777389" sldId="3453"/>
        </pc:sldMkLst>
        <pc:spChg chg="mod">
          <ac:chgData name="Trung Nguyen" userId="a7187329-477c-4ab5-ba7d-d6f4dc67e826" providerId="ADAL" clId="{2868C6BA-369F-485A-99C1-C1EC0766EA66}" dt="2024-10-04T08:30:20.730" v="598" actId="14100"/>
          <ac:spMkLst>
            <pc:docMk/>
            <pc:sldMk cId="2022777389" sldId="3453"/>
            <ac:spMk id="2" creationId="{0AA2F9F6-A40B-C258-AEB3-9AA0BAA388A7}"/>
          </ac:spMkLst>
        </pc:spChg>
        <pc:spChg chg="del mod">
          <ac:chgData name="Trung Nguyen" userId="a7187329-477c-4ab5-ba7d-d6f4dc67e826" providerId="ADAL" clId="{2868C6BA-369F-485A-99C1-C1EC0766EA66}" dt="2024-10-04T08:24:10.440" v="546" actId="478"/>
          <ac:spMkLst>
            <pc:docMk/>
            <pc:sldMk cId="2022777389" sldId="3453"/>
            <ac:spMk id="3" creationId="{60D882BD-6042-9CEC-DE63-743EB8E055A0}"/>
          </ac:spMkLst>
        </pc:spChg>
        <pc:spChg chg="del">
          <ac:chgData name="Trung Nguyen" userId="a7187329-477c-4ab5-ba7d-d6f4dc67e826" providerId="ADAL" clId="{2868C6BA-369F-485A-99C1-C1EC0766EA66}" dt="2024-10-04T07:32:09.144" v="249" actId="478"/>
          <ac:spMkLst>
            <pc:docMk/>
            <pc:sldMk cId="2022777389" sldId="3453"/>
            <ac:spMk id="4" creationId="{46446DFD-6E90-46B7-CCE0-FB84D15AC659}"/>
          </ac:spMkLst>
        </pc:spChg>
        <pc:spChg chg="add">
          <ac:chgData name="Trung Nguyen" userId="a7187329-477c-4ab5-ba7d-d6f4dc67e826" providerId="ADAL" clId="{2868C6BA-369F-485A-99C1-C1EC0766EA66}" dt="2024-10-04T08:23:59.449" v="544"/>
          <ac:spMkLst>
            <pc:docMk/>
            <pc:sldMk cId="2022777389" sldId="3453"/>
            <ac:spMk id="4" creationId="{7CDFDE95-115C-283C-9235-D277C6B1CC3B}"/>
          </ac:spMkLst>
        </pc:spChg>
        <pc:spChg chg="add del mod">
          <ac:chgData name="Trung Nguyen" userId="a7187329-477c-4ab5-ba7d-d6f4dc67e826" providerId="ADAL" clId="{2868C6BA-369F-485A-99C1-C1EC0766EA66}" dt="2024-10-04T08:25:15.386" v="558"/>
          <ac:spMkLst>
            <pc:docMk/>
            <pc:sldMk cId="2022777389" sldId="3453"/>
            <ac:spMk id="8" creationId="{12985714-F068-135D-3781-5C7E47E7BFDB}"/>
          </ac:spMkLst>
        </pc:spChg>
        <pc:spChg chg="add">
          <ac:chgData name="Trung Nguyen" userId="a7187329-477c-4ab5-ba7d-d6f4dc67e826" providerId="ADAL" clId="{2868C6BA-369F-485A-99C1-C1EC0766EA66}" dt="2024-10-04T08:24:14.879" v="548"/>
          <ac:spMkLst>
            <pc:docMk/>
            <pc:sldMk cId="2022777389" sldId="3453"/>
            <ac:spMk id="9" creationId="{62647145-5EB0-485B-E462-2FD1EA0F78F6}"/>
          </ac:spMkLst>
        </pc:spChg>
        <pc:spChg chg="add mod">
          <ac:chgData name="Trung Nguyen" userId="a7187329-477c-4ab5-ba7d-d6f4dc67e826" providerId="ADAL" clId="{2868C6BA-369F-485A-99C1-C1EC0766EA66}" dt="2024-10-04T08:25:01.390" v="550" actId="21"/>
          <ac:spMkLst>
            <pc:docMk/>
            <pc:sldMk cId="2022777389" sldId="3453"/>
            <ac:spMk id="10" creationId="{F8C77FF9-BB68-FE45-6229-996A58EC7817}"/>
          </ac:spMkLst>
        </pc:spChg>
        <pc:spChg chg="add del mod">
          <ac:chgData name="Trung Nguyen" userId="a7187329-477c-4ab5-ba7d-d6f4dc67e826" providerId="ADAL" clId="{2868C6BA-369F-485A-99C1-C1EC0766EA66}" dt="2024-10-04T08:25:15.382" v="556" actId="478"/>
          <ac:spMkLst>
            <pc:docMk/>
            <pc:sldMk cId="2022777389" sldId="3453"/>
            <ac:spMk id="11" creationId="{A6D0E474-DC4F-B101-3D93-06EB83330547}"/>
          </ac:spMkLst>
        </pc:spChg>
        <pc:spChg chg="add del mod">
          <ac:chgData name="Trung Nguyen" userId="a7187329-477c-4ab5-ba7d-d6f4dc67e826" providerId="ADAL" clId="{2868C6BA-369F-485A-99C1-C1EC0766EA66}" dt="2024-10-04T08:27:27.249" v="574" actId="478"/>
          <ac:spMkLst>
            <pc:docMk/>
            <pc:sldMk cId="2022777389" sldId="3453"/>
            <ac:spMk id="12" creationId="{01B186E8-5C35-2065-AE1C-0FE398F44C9F}"/>
          </ac:spMkLst>
        </pc:spChg>
        <pc:spChg chg="add del mod">
          <ac:chgData name="Trung Nguyen" userId="a7187329-477c-4ab5-ba7d-d6f4dc67e826" providerId="ADAL" clId="{2868C6BA-369F-485A-99C1-C1EC0766EA66}" dt="2024-10-04T08:26:22.043" v="569"/>
          <ac:spMkLst>
            <pc:docMk/>
            <pc:sldMk cId="2022777389" sldId="3453"/>
            <ac:spMk id="13" creationId="{AC100C97-7634-5668-7AEE-3D795661084E}"/>
          </ac:spMkLst>
        </pc:spChg>
        <pc:spChg chg="add mod">
          <ac:chgData name="Trung Nguyen" userId="a7187329-477c-4ab5-ba7d-d6f4dc67e826" providerId="ADAL" clId="{2868C6BA-369F-485A-99C1-C1EC0766EA66}" dt="2024-10-04T08:57:39.979" v="1291" actId="20577"/>
          <ac:spMkLst>
            <pc:docMk/>
            <pc:sldMk cId="2022777389" sldId="3453"/>
            <ac:spMk id="14" creationId="{F5495E89-00A7-7936-3E6E-67385D9B8309}"/>
          </ac:spMkLst>
        </pc:spChg>
        <pc:spChg chg="add">
          <ac:chgData name="Trung Nguyen" userId="a7187329-477c-4ab5-ba7d-d6f4dc67e826" providerId="ADAL" clId="{2868C6BA-369F-485A-99C1-C1EC0766EA66}" dt="2024-10-04T08:27:22.357" v="573"/>
          <ac:spMkLst>
            <pc:docMk/>
            <pc:sldMk cId="2022777389" sldId="3453"/>
            <ac:spMk id="15" creationId="{EAA63BE3-96DD-D6B9-5AB7-929DB0AE8549}"/>
          </ac:spMkLst>
        </pc:spChg>
        <pc:spChg chg="add del mod">
          <ac:chgData name="Trung Nguyen" userId="a7187329-477c-4ab5-ba7d-d6f4dc67e826" providerId="ADAL" clId="{2868C6BA-369F-485A-99C1-C1EC0766EA66}" dt="2024-10-04T08:27:37.530" v="576" actId="478"/>
          <ac:spMkLst>
            <pc:docMk/>
            <pc:sldMk cId="2022777389" sldId="3453"/>
            <ac:spMk id="16" creationId="{6776605B-12BD-CF15-4FA8-BBE1E152E72E}"/>
          </ac:spMkLst>
        </pc:spChg>
        <pc:spChg chg="add mod">
          <ac:chgData name="Trung Nguyen" userId="a7187329-477c-4ab5-ba7d-d6f4dc67e826" providerId="ADAL" clId="{2868C6BA-369F-485A-99C1-C1EC0766EA66}" dt="2024-10-04T08:28:50.729" v="586" actId="20577"/>
          <ac:spMkLst>
            <pc:docMk/>
            <pc:sldMk cId="2022777389" sldId="3453"/>
            <ac:spMk id="17" creationId="{E7069AB6-E122-F532-799C-84C86B144437}"/>
          </ac:spMkLst>
        </pc:spChg>
        <pc:spChg chg="add">
          <ac:chgData name="Trung Nguyen" userId="a7187329-477c-4ab5-ba7d-d6f4dc67e826" providerId="ADAL" clId="{2868C6BA-369F-485A-99C1-C1EC0766EA66}" dt="2024-10-04T08:27:46.254" v="580"/>
          <ac:spMkLst>
            <pc:docMk/>
            <pc:sldMk cId="2022777389" sldId="3453"/>
            <ac:spMk id="18" creationId="{877A7F05-C825-C843-A644-CFB4622ADAEE}"/>
          </ac:spMkLst>
        </pc:spChg>
        <pc:spChg chg="add mod">
          <ac:chgData name="Trung Nguyen" userId="a7187329-477c-4ab5-ba7d-d6f4dc67e826" providerId="ADAL" clId="{2868C6BA-369F-485A-99C1-C1EC0766EA66}" dt="2024-10-04T08:28:49.695" v="584" actId="571"/>
          <ac:spMkLst>
            <pc:docMk/>
            <pc:sldMk cId="2022777389" sldId="3453"/>
            <ac:spMk id="19" creationId="{C0997854-B4B1-947F-AA03-DA4C65620172}"/>
          </ac:spMkLst>
        </pc:spChg>
        <pc:spChg chg="add">
          <ac:chgData name="Trung Nguyen" userId="a7187329-477c-4ab5-ba7d-d6f4dc67e826" providerId="ADAL" clId="{2868C6BA-369F-485A-99C1-C1EC0766EA66}" dt="2024-10-04T08:28:01.197" v="583"/>
          <ac:spMkLst>
            <pc:docMk/>
            <pc:sldMk cId="2022777389" sldId="3453"/>
            <ac:spMk id="20" creationId="{942FE492-584E-44F6-58C4-0BA9859442D0}"/>
          </ac:spMkLst>
        </pc:spChg>
        <pc:spChg chg="add">
          <ac:chgData name="Trung Nguyen" userId="a7187329-477c-4ab5-ba7d-d6f4dc67e826" providerId="ADAL" clId="{2868C6BA-369F-485A-99C1-C1EC0766EA66}" dt="2024-10-04T08:28:52.590" v="587"/>
          <ac:spMkLst>
            <pc:docMk/>
            <pc:sldMk cId="2022777389" sldId="3453"/>
            <ac:spMk id="21" creationId="{31371DBC-0C06-AE8E-CD80-F96AF12423DF}"/>
          </ac:spMkLst>
        </pc:spChg>
        <pc:spChg chg="add del mod">
          <ac:chgData name="Trung Nguyen" userId="a7187329-477c-4ab5-ba7d-d6f4dc67e826" providerId="ADAL" clId="{2868C6BA-369F-485A-99C1-C1EC0766EA66}" dt="2024-10-04T08:29:59.754" v="593"/>
          <ac:spMkLst>
            <pc:docMk/>
            <pc:sldMk cId="2022777389" sldId="3453"/>
            <ac:spMk id="22" creationId="{70A2A9F9-8213-4063-BD9C-AEECCB3F18EF}"/>
          </ac:spMkLst>
        </pc:spChg>
        <pc:graphicFrameChg chg="add del mod modGraphic">
          <ac:chgData name="Trung Nguyen" userId="a7187329-477c-4ab5-ba7d-d6f4dc67e826" providerId="ADAL" clId="{2868C6BA-369F-485A-99C1-C1EC0766EA66}" dt="2024-10-04T08:29:59.753" v="591" actId="478"/>
          <ac:graphicFrameMkLst>
            <pc:docMk/>
            <pc:sldMk cId="2022777389" sldId="3453"/>
            <ac:graphicFrameMk id="23" creationId="{858CAB3B-113A-D258-0DC4-85251F254609}"/>
          </ac:graphicFrameMkLst>
        </pc:graphicFrameChg>
        <pc:graphicFrameChg chg="add mod modGraphic">
          <ac:chgData name="Trung Nguyen" userId="a7187329-477c-4ab5-ba7d-d6f4dc67e826" providerId="ADAL" clId="{2868C6BA-369F-485A-99C1-C1EC0766EA66}" dt="2024-10-04T08:30:25.733" v="599" actId="1076"/>
          <ac:graphicFrameMkLst>
            <pc:docMk/>
            <pc:sldMk cId="2022777389" sldId="3453"/>
            <ac:graphicFrameMk id="24" creationId="{EBFAD341-5FFA-7000-3FA4-78904821DAAB}"/>
          </ac:graphicFrameMkLst>
        </pc:graphicFrameChg>
        <pc:picChg chg="del">
          <ac:chgData name="Trung Nguyen" userId="a7187329-477c-4ab5-ba7d-d6f4dc67e826" providerId="ADAL" clId="{2868C6BA-369F-485A-99C1-C1EC0766EA66}" dt="2024-10-04T08:25:45.443" v="564" actId="478"/>
          <ac:picMkLst>
            <pc:docMk/>
            <pc:sldMk cId="2022777389" sldId="3453"/>
            <ac:picMk id="7" creationId="{0FB1DF43-5189-8041-E78C-D43480AEC40F}"/>
          </ac:picMkLst>
        </pc:picChg>
      </pc:sldChg>
      <pc:sldChg chg="addSp delSp modSp mod modNotesTx">
        <pc:chgData name="Trung Nguyen" userId="a7187329-477c-4ab5-ba7d-d6f4dc67e826" providerId="ADAL" clId="{2868C6BA-369F-485A-99C1-C1EC0766EA66}" dt="2024-10-04T08:58:59.470" v="1301"/>
        <pc:sldMkLst>
          <pc:docMk/>
          <pc:sldMk cId="665624275" sldId="3454"/>
        </pc:sldMkLst>
        <pc:spChg chg="del mod">
          <ac:chgData name="Trung Nguyen" userId="a7187329-477c-4ab5-ba7d-d6f4dc67e826" providerId="ADAL" clId="{2868C6BA-369F-485A-99C1-C1EC0766EA66}" dt="2024-10-04T08:32:57.942" v="634" actId="478"/>
          <ac:spMkLst>
            <pc:docMk/>
            <pc:sldMk cId="665624275" sldId="3454"/>
            <ac:spMk id="3" creationId="{E44FA898-E085-839B-405A-CBCB1CF41732}"/>
          </ac:spMkLst>
        </pc:spChg>
        <pc:spChg chg="del">
          <ac:chgData name="Trung Nguyen" userId="a7187329-477c-4ab5-ba7d-d6f4dc67e826" providerId="ADAL" clId="{2868C6BA-369F-485A-99C1-C1EC0766EA66}" dt="2024-10-04T08:32:47.435" v="631" actId="478"/>
          <ac:spMkLst>
            <pc:docMk/>
            <pc:sldMk cId="665624275" sldId="3454"/>
            <ac:spMk id="4" creationId="{11DD19AA-0910-F02D-C45D-4E592441C23D}"/>
          </ac:spMkLst>
        </pc:spChg>
        <pc:spChg chg="add">
          <ac:chgData name="Trung Nguyen" userId="a7187329-477c-4ab5-ba7d-d6f4dc67e826" providerId="ADAL" clId="{2868C6BA-369F-485A-99C1-C1EC0766EA66}" dt="2024-10-04T08:32:09.370" v="622"/>
          <ac:spMkLst>
            <pc:docMk/>
            <pc:sldMk cId="665624275" sldId="3454"/>
            <ac:spMk id="8" creationId="{CDA533E7-DA02-98BA-DDA3-6EC7C7B2CA4F}"/>
          </ac:spMkLst>
        </pc:spChg>
        <pc:spChg chg="mod">
          <ac:chgData name="Trung Nguyen" userId="a7187329-477c-4ab5-ba7d-d6f4dc67e826" providerId="ADAL" clId="{2868C6BA-369F-485A-99C1-C1EC0766EA66}" dt="2024-10-04T08:31:17.966" v="617" actId="1076"/>
          <ac:spMkLst>
            <pc:docMk/>
            <pc:sldMk cId="665624275" sldId="3454"/>
            <ac:spMk id="9" creationId="{B5D050D5-A888-83DF-2EC7-BC85CE1D2A84}"/>
          </ac:spMkLst>
        </pc:spChg>
        <pc:spChg chg="add del mod">
          <ac:chgData name="Trung Nguyen" userId="a7187329-477c-4ab5-ba7d-d6f4dc67e826" providerId="ADAL" clId="{2868C6BA-369F-485A-99C1-C1EC0766EA66}" dt="2024-10-04T08:58:59.470" v="1301"/>
          <ac:spMkLst>
            <pc:docMk/>
            <pc:sldMk cId="665624275" sldId="3454"/>
            <ac:spMk id="13" creationId="{8C5303DF-7FFF-D53A-C3E4-386F341F5A32}"/>
          </ac:spMkLst>
        </pc:spChg>
        <pc:graphicFrameChg chg="add mod modGraphic">
          <ac:chgData name="Trung Nguyen" userId="a7187329-477c-4ab5-ba7d-d6f4dc67e826" providerId="ADAL" clId="{2868C6BA-369F-485A-99C1-C1EC0766EA66}" dt="2024-10-04T08:33:01.152" v="635" actId="1076"/>
          <ac:graphicFrameMkLst>
            <pc:docMk/>
            <pc:sldMk cId="665624275" sldId="3454"/>
            <ac:graphicFrameMk id="10" creationId="{6D6F948F-71BC-1D9B-C85E-4A2A28A8752E}"/>
          </ac:graphicFrameMkLst>
        </pc:graphicFrameChg>
        <pc:picChg chg="add mod">
          <ac:chgData name="Trung Nguyen" userId="a7187329-477c-4ab5-ba7d-d6f4dc67e826" providerId="ADAL" clId="{2868C6BA-369F-485A-99C1-C1EC0766EA66}" dt="2024-10-04T08:31:10.807" v="614" actId="1076"/>
          <ac:picMkLst>
            <pc:docMk/>
            <pc:sldMk cId="665624275" sldId="3454"/>
            <ac:picMk id="5" creationId="{1E6557CA-38B4-8A7B-0173-31E709535544}"/>
          </ac:picMkLst>
        </pc:picChg>
        <pc:picChg chg="del mod">
          <ac:chgData name="Trung Nguyen" userId="a7187329-477c-4ab5-ba7d-d6f4dc67e826" providerId="ADAL" clId="{2868C6BA-369F-485A-99C1-C1EC0766EA66}" dt="2024-10-04T08:31:05.412" v="612" actId="478"/>
          <ac:picMkLst>
            <pc:docMk/>
            <pc:sldMk cId="665624275" sldId="3454"/>
            <ac:picMk id="7" creationId="{1325203C-2997-B10C-5ACE-60288378EC63}"/>
          </ac:picMkLst>
        </pc:picChg>
      </pc:sldChg>
      <pc:sldChg chg="del">
        <pc:chgData name="Trung Nguyen" userId="a7187329-477c-4ab5-ba7d-d6f4dc67e826" providerId="ADAL" clId="{2868C6BA-369F-485A-99C1-C1EC0766EA66}" dt="2024-10-04T07:38:56.217" v="353" actId="47"/>
        <pc:sldMkLst>
          <pc:docMk/>
          <pc:sldMk cId="933622040" sldId="3463"/>
        </pc:sldMkLst>
      </pc:sldChg>
      <pc:sldChg chg="del">
        <pc:chgData name="Trung Nguyen" userId="a7187329-477c-4ab5-ba7d-d6f4dc67e826" providerId="ADAL" clId="{2868C6BA-369F-485A-99C1-C1EC0766EA66}" dt="2024-10-04T07:39:19.055" v="382" actId="47"/>
        <pc:sldMkLst>
          <pc:docMk/>
          <pc:sldMk cId="4194680538" sldId="3464"/>
        </pc:sldMkLst>
      </pc:sldChg>
      <pc:sldChg chg="del">
        <pc:chgData name="Trung Nguyen" userId="a7187329-477c-4ab5-ba7d-d6f4dc67e826" providerId="ADAL" clId="{2868C6BA-369F-485A-99C1-C1EC0766EA66}" dt="2024-10-04T07:38:56.901" v="355" actId="47"/>
        <pc:sldMkLst>
          <pc:docMk/>
          <pc:sldMk cId="3652485221" sldId="3465"/>
        </pc:sldMkLst>
      </pc:sldChg>
      <pc:sldChg chg="del">
        <pc:chgData name="Trung Nguyen" userId="a7187329-477c-4ab5-ba7d-d6f4dc67e826" providerId="ADAL" clId="{2868C6BA-369F-485A-99C1-C1EC0766EA66}" dt="2024-10-04T07:39:01.606" v="365" actId="47"/>
        <pc:sldMkLst>
          <pc:docMk/>
          <pc:sldMk cId="2188942650" sldId="3467"/>
        </pc:sldMkLst>
      </pc:sldChg>
      <pc:sldChg chg="del">
        <pc:chgData name="Trung Nguyen" userId="a7187329-477c-4ab5-ba7d-d6f4dc67e826" providerId="ADAL" clId="{2868C6BA-369F-485A-99C1-C1EC0766EA66}" dt="2024-10-04T07:39:10.369" v="371" actId="47"/>
        <pc:sldMkLst>
          <pc:docMk/>
          <pc:sldMk cId="3909779001" sldId="3468"/>
        </pc:sldMkLst>
      </pc:sldChg>
      <pc:sldChg chg="addSp delSp modSp mod ord">
        <pc:chgData name="Trung Nguyen" userId="a7187329-477c-4ab5-ba7d-d6f4dc67e826" providerId="ADAL" clId="{2868C6BA-369F-485A-99C1-C1EC0766EA66}" dt="2024-10-04T08:19:16.810" v="474" actId="1076"/>
        <pc:sldMkLst>
          <pc:docMk/>
          <pc:sldMk cId="3101198277" sldId="3469"/>
        </pc:sldMkLst>
        <pc:spChg chg="mod">
          <ac:chgData name="Trung Nguyen" userId="a7187329-477c-4ab5-ba7d-d6f4dc67e826" providerId="ADAL" clId="{2868C6BA-369F-485A-99C1-C1EC0766EA66}" dt="2024-10-04T08:19:16.810" v="474" actId="1076"/>
          <ac:spMkLst>
            <pc:docMk/>
            <pc:sldMk cId="3101198277" sldId="3469"/>
            <ac:spMk id="6" creationId="{00000000-0000-0000-0000-000000000000}"/>
          </ac:spMkLst>
        </pc:spChg>
        <pc:spChg chg="mod">
          <ac:chgData name="Trung Nguyen" userId="a7187329-477c-4ab5-ba7d-d6f4dc67e826" providerId="ADAL" clId="{2868C6BA-369F-485A-99C1-C1EC0766EA66}" dt="2024-10-04T06:55:01.038" v="112" actId="1076"/>
          <ac:spMkLst>
            <pc:docMk/>
            <pc:sldMk cId="3101198277" sldId="3469"/>
            <ac:spMk id="7" creationId="{00000000-0000-0000-0000-000000000000}"/>
          </ac:spMkLst>
        </pc:spChg>
        <pc:picChg chg="add mod">
          <ac:chgData name="Trung Nguyen" userId="a7187329-477c-4ab5-ba7d-d6f4dc67e826" providerId="ADAL" clId="{2868C6BA-369F-485A-99C1-C1EC0766EA66}" dt="2024-10-04T06:53:55.727" v="83" actId="14100"/>
          <ac:picMkLst>
            <pc:docMk/>
            <pc:sldMk cId="3101198277" sldId="3469"/>
            <ac:picMk id="3" creationId="{6ED7B2A9-DB1E-5010-7AD9-E15898E5EEEB}"/>
          </ac:picMkLst>
        </pc:picChg>
        <pc:picChg chg="del">
          <ac:chgData name="Trung Nguyen" userId="a7187329-477c-4ab5-ba7d-d6f4dc67e826" providerId="ADAL" clId="{2868C6BA-369F-485A-99C1-C1EC0766EA66}" dt="2024-10-04T06:46:29.348" v="0" actId="478"/>
          <ac:picMkLst>
            <pc:docMk/>
            <pc:sldMk cId="3101198277" sldId="3469"/>
            <ac:picMk id="5" creationId="{00000000-0000-0000-0000-000000000000}"/>
          </ac:picMkLst>
        </pc:picChg>
        <pc:picChg chg="add mod">
          <ac:chgData name="Trung Nguyen" userId="a7187329-477c-4ab5-ba7d-d6f4dc67e826" providerId="ADAL" clId="{2868C6BA-369F-485A-99C1-C1EC0766EA66}" dt="2024-10-04T06:54:29.425" v="103" actId="1036"/>
          <ac:picMkLst>
            <pc:docMk/>
            <pc:sldMk cId="3101198277" sldId="3469"/>
            <ac:picMk id="8" creationId="{D9E13FE9-A139-B1E4-0C02-1203CFF66A77}"/>
          </ac:picMkLst>
        </pc:picChg>
        <pc:picChg chg="add mod">
          <ac:chgData name="Trung Nguyen" userId="a7187329-477c-4ab5-ba7d-d6f4dc67e826" providerId="ADAL" clId="{2868C6BA-369F-485A-99C1-C1EC0766EA66}" dt="2024-10-04T06:54:26.576" v="100" actId="1036"/>
          <ac:picMkLst>
            <pc:docMk/>
            <pc:sldMk cId="3101198277" sldId="3469"/>
            <ac:picMk id="10" creationId="{5B60A667-3A04-5841-9073-52A647071FDF}"/>
          </ac:picMkLst>
        </pc:picChg>
      </pc:sldChg>
      <pc:sldChg chg="del">
        <pc:chgData name="Trung Nguyen" userId="a7187329-477c-4ab5-ba7d-d6f4dc67e826" providerId="ADAL" clId="{2868C6BA-369F-485A-99C1-C1EC0766EA66}" dt="2024-10-04T07:39:19.635" v="383" actId="47"/>
        <pc:sldMkLst>
          <pc:docMk/>
          <pc:sldMk cId="3417121141" sldId="3471"/>
        </pc:sldMkLst>
      </pc:sldChg>
      <pc:sldChg chg="del">
        <pc:chgData name="Trung Nguyen" userId="a7187329-477c-4ab5-ba7d-d6f4dc67e826" providerId="ADAL" clId="{2868C6BA-369F-485A-99C1-C1EC0766EA66}" dt="2024-10-04T07:38:58.086" v="359" actId="47"/>
        <pc:sldMkLst>
          <pc:docMk/>
          <pc:sldMk cId="2210968713" sldId="3472"/>
        </pc:sldMkLst>
      </pc:sldChg>
      <pc:sldChg chg="del">
        <pc:chgData name="Trung Nguyen" userId="a7187329-477c-4ab5-ba7d-d6f4dc67e826" providerId="ADAL" clId="{2868C6BA-369F-485A-99C1-C1EC0766EA66}" dt="2024-10-04T07:39:13.618" v="374" actId="47"/>
        <pc:sldMkLst>
          <pc:docMk/>
          <pc:sldMk cId="479358340" sldId="3473"/>
        </pc:sldMkLst>
      </pc:sldChg>
      <pc:sldChg chg="addSp delSp modSp new mod ord modNotesTx">
        <pc:chgData name="Trung Nguyen" userId="a7187329-477c-4ab5-ba7d-d6f4dc67e826" providerId="ADAL" clId="{2868C6BA-369F-485A-99C1-C1EC0766EA66}" dt="2024-10-04T08:20:05.921" v="543" actId="1076"/>
        <pc:sldMkLst>
          <pc:docMk/>
          <pc:sldMk cId="72835266" sldId="3474"/>
        </pc:sldMkLst>
        <pc:spChg chg="mod">
          <ac:chgData name="Trung Nguyen" userId="a7187329-477c-4ab5-ba7d-d6f4dc67e826" providerId="ADAL" clId="{2868C6BA-369F-485A-99C1-C1EC0766EA66}" dt="2024-10-04T08:20:05.921" v="543" actId="1076"/>
          <ac:spMkLst>
            <pc:docMk/>
            <pc:sldMk cId="72835266" sldId="3474"/>
            <ac:spMk id="2" creationId="{CD3BA8B5-D5C5-87FF-1895-0160ABC238F0}"/>
          </ac:spMkLst>
        </pc:spChg>
        <pc:spChg chg="add mod">
          <ac:chgData name="Trung Nguyen" userId="a7187329-477c-4ab5-ba7d-d6f4dc67e826" providerId="ADAL" clId="{2868C6BA-369F-485A-99C1-C1EC0766EA66}" dt="2024-10-04T07:06:56.090" v="176"/>
          <ac:spMkLst>
            <pc:docMk/>
            <pc:sldMk cId="72835266" sldId="3474"/>
            <ac:spMk id="5" creationId="{1BB35071-B7D0-1B23-6CA0-AC731FF11404}"/>
          </ac:spMkLst>
        </pc:spChg>
        <pc:spChg chg="add del mod">
          <ac:chgData name="Trung Nguyen" userId="a7187329-477c-4ab5-ba7d-d6f4dc67e826" providerId="ADAL" clId="{2868C6BA-369F-485A-99C1-C1EC0766EA66}" dt="2024-10-04T07:07:38.389" v="180" actId="478"/>
          <ac:spMkLst>
            <pc:docMk/>
            <pc:sldMk cId="72835266" sldId="3474"/>
            <ac:spMk id="6" creationId="{C6B61CE9-ABB6-51F5-8EAB-A818B85A9753}"/>
          </ac:spMkLst>
        </pc:spChg>
        <pc:picChg chg="add mod">
          <ac:chgData name="Trung Nguyen" userId="a7187329-477c-4ab5-ba7d-d6f4dc67e826" providerId="ADAL" clId="{2868C6BA-369F-485A-99C1-C1EC0766EA66}" dt="2024-10-04T07:10:22.127" v="183" actId="1076"/>
          <ac:picMkLst>
            <pc:docMk/>
            <pc:sldMk cId="72835266" sldId="3474"/>
            <ac:picMk id="4" creationId="{11C59A98-265C-8BB8-191C-192966FEE545}"/>
          </ac:picMkLst>
        </pc:picChg>
      </pc:sldChg>
      <pc:sldChg chg="addSp delSp modSp add mod modNotesTx">
        <pc:chgData name="Trung Nguyen" userId="a7187329-477c-4ab5-ba7d-d6f4dc67e826" providerId="ADAL" clId="{2868C6BA-369F-485A-99C1-C1EC0766EA66}" dt="2024-10-04T08:44:29.117" v="888" actId="20577"/>
        <pc:sldMkLst>
          <pc:docMk/>
          <pc:sldMk cId="4228607404" sldId="3475"/>
        </pc:sldMkLst>
        <pc:spChg chg="del mod">
          <ac:chgData name="Trung Nguyen" userId="a7187329-477c-4ab5-ba7d-d6f4dc67e826" providerId="ADAL" clId="{2868C6BA-369F-485A-99C1-C1EC0766EA66}" dt="2024-10-04T08:42:02.025" v="837" actId="478"/>
          <ac:spMkLst>
            <pc:docMk/>
            <pc:sldMk cId="4228607404" sldId="3475"/>
            <ac:spMk id="3" creationId="{E44FA898-E085-839B-405A-CBCB1CF41732}"/>
          </ac:spMkLst>
        </pc:spChg>
        <pc:spChg chg="mod">
          <ac:chgData name="Trung Nguyen" userId="a7187329-477c-4ab5-ba7d-d6f4dc67e826" providerId="ADAL" clId="{2868C6BA-369F-485A-99C1-C1EC0766EA66}" dt="2024-10-04T08:44:29.117" v="888" actId="20577"/>
          <ac:spMkLst>
            <pc:docMk/>
            <pc:sldMk cId="4228607404" sldId="3475"/>
            <ac:spMk id="4" creationId="{11DD19AA-0910-F02D-C45D-4E592441C23D}"/>
          </ac:spMkLst>
        </pc:spChg>
        <pc:spChg chg="add mod">
          <ac:chgData name="Trung Nguyen" userId="a7187329-477c-4ab5-ba7d-d6f4dc67e826" providerId="ADAL" clId="{2868C6BA-369F-485A-99C1-C1EC0766EA66}" dt="2024-10-04T08:43:48.719" v="876" actId="14100"/>
          <ac:spMkLst>
            <pc:docMk/>
            <pc:sldMk cId="4228607404" sldId="3475"/>
            <ac:spMk id="8" creationId="{7651C88E-6521-A249-4BAB-F8AD0582568D}"/>
          </ac:spMkLst>
        </pc:spChg>
        <pc:spChg chg="mod">
          <ac:chgData name="Trung Nguyen" userId="a7187329-477c-4ab5-ba7d-d6f4dc67e826" providerId="ADAL" clId="{2868C6BA-369F-485A-99C1-C1EC0766EA66}" dt="2024-10-04T08:34:04.819" v="676" actId="1076"/>
          <ac:spMkLst>
            <pc:docMk/>
            <pc:sldMk cId="4228607404" sldId="3475"/>
            <ac:spMk id="9" creationId="{B5D050D5-A888-83DF-2EC7-BC85CE1D2A84}"/>
          </ac:spMkLst>
        </pc:spChg>
        <pc:spChg chg="add">
          <ac:chgData name="Trung Nguyen" userId="a7187329-477c-4ab5-ba7d-d6f4dc67e826" providerId="ADAL" clId="{2868C6BA-369F-485A-99C1-C1EC0766EA66}" dt="2024-10-04T08:43:55.970" v="878"/>
          <ac:spMkLst>
            <pc:docMk/>
            <pc:sldMk cId="4228607404" sldId="3475"/>
            <ac:spMk id="10" creationId="{0E071ADE-C851-F21C-A1AE-C18BD75E10AF}"/>
          </ac:spMkLst>
        </pc:spChg>
        <pc:picChg chg="add mod">
          <ac:chgData name="Trung Nguyen" userId="a7187329-477c-4ab5-ba7d-d6f4dc67e826" providerId="ADAL" clId="{2868C6BA-369F-485A-99C1-C1EC0766EA66}" dt="2024-10-04T08:42:09.262" v="841" actId="1076"/>
          <ac:picMkLst>
            <pc:docMk/>
            <pc:sldMk cId="4228607404" sldId="3475"/>
            <ac:picMk id="5" creationId="{17DD4C6F-0AD2-E66D-1B58-69F8EBDA0F25}"/>
          </ac:picMkLst>
        </pc:picChg>
        <pc:picChg chg="del">
          <ac:chgData name="Trung Nguyen" userId="a7187329-477c-4ab5-ba7d-d6f4dc67e826" providerId="ADAL" clId="{2868C6BA-369F-485A-99C1-C1EC0766EA66}" dt="2024-10-04T08:42:02.948" v="838" actId="478"/>
          <ac:picMkLst>
            <pc:docMk/>
            <pc:sldMk cId="4228607404" sldId="3475"/>
            <ac:picMk id="7" creationId="{1325203C-2997-B10C-5ACE-60288378EC63}"/>
          </ac:picMkLst>
        </pc:picChg>
      </pc:sldChg>
      <pc:sldChg chg="add del">
        <pc:chgData name="Trung Nguyen" userId="a7187329-477c-4ab5-ba7d-d6f4dc67e826" providerId="ADAL" clId="{2868C6BA-369F-485A-99C1-C1EC0766EA66}" dt="2024-10-04T08:47:08.077" v="1039" actId="47"/>
        <pc:sldMkLst>
          <pc:docMk/>
          <pc:sldMk cId="1230571230" sldId="3476"/>
        </pc:sldMkLst>
      </pc:sldChg>
      <pc:sldChg chg="addSp delSp modSp add mod modNotesTx">
        <pc:chgData name="Trung Nguyen" userId="a7187329-477c-4ab5-ba7d-d6f4dc67e826" providerId="ADAL" clId="{2868C6BA-369F-485A-99C1-C1EC0766EA66}" dt="2024-10-04T08:58:43.178" v="1298"/>
        <pc:sldMkLst>
          <pc:docMk/>
          <pc:sldMk cId="3087806868" sldId="3477"/>
        </pc:sldMkLst>
        <pc:spChg chg="mod">
          <ac:chgData name="Trung Nguyen" userId="a7187329-477c-4ab5-ba7d-d6f4dc67e826" providerId="ADAL" clId="{2868C6BA-369F-485A-99C1-C1EC0766EA66}" dt="2024-10-04T08:58:43.178" v="1298"/>
          <ac:spMkLst>
            <pc:docMk/>
            <pc:sldMk cId="3087806868" sldId="3477"/>
            <ac:spMk id="3" creationId="{E44FA898-E085-839B-405A-CBCB1CF41732}"/>
          </ac:spMkLst>
        </pc:spChg>
        <pc:spChg chg="del">
          <ac:chgData name="Trung Nguyen" userId="a7187329-477c-4ab5-ba7d-d6f4dc67e826" providerId="ADAL" clId="{2868C6BA-369F-485A-99C1-C1EC0766EA66}" dt="2024-10-04T07:38:09.371" v="346" actId="478"/>
          <ac:spMkLst>
            <pc:docMk/>
            <pc:sldMk cId="3087806868" sldId="3477"/>
            <ac:spMk id="4" creationId="{11DD19AA-0910-F02D-C45D-4E592441C23D}"/>
          </ac:spMkLst>
        </pc:spChg>
        <pc:spChg chg="mod">
          <ac:chgData name="Trung Nguyen" userId="a7187329-477c-4ab5-ba7d-d6f4dc67e826" providerId="ADAL" clId="{2868C6BA-369F-485A-99C1-C1EC0766EA66}" dt="2024-10-04T08:50:15.121" v="1075" actId="20577"/>
          <ac:spMkLst>
            <pc:docMk/>
            <pc:sldMk cId="3087806868" sldId="3477"/>
            <ac:spMk id="9" creationId="{B5D050D5-A888-83DF-2EC7-BC85CE1D2A84}"/>
          </ac:spMkLst>
        </pc:spChg>
        <pc:picChg chg="add mod">
          <ac:chgData name="Trung Nguyen" userId="a7187329-477c-4ab5-ba7d-d6f4dc67e826" providerId="ADAL" clId="{2868C6BA-369F-485A-99C1-C1EC0766EA66}" dt="2024-10-04T08:47:18.525" v="1041"/>
          <ac:picMkLst>
            <pc:docMk/>
            <pc:sldMk cId="3087806868" sldId="3477"/>
            <ac:picMk id="2" creationId="{9B233106-C3C2-E8B4-36B2-D8C0DBE0A244}"/>
          </ac:picMkLst>
        </pc:picChg>
        <pc:picChg chg="del">
          <ac:chgData name="Trung Nguyen" userId="a7187329-477c-4ab5-ba7d-d6f4dc67e826" providerId="ADAL" clId="{2868C6BA-369F-485A-99C1-C1EC0766EA66}" dt="2024-10-04T08:47:17.316" v="1040" actId="478"/>
          <ac:picMkLst>
            <pc:docMk/>
            <pc:sldMk cId="3087806868" sldId="3477"/>
            <ac:picMk id="7" creationId="{1325203C-2997-B10C-5ACE-60288378EC63}"/>
          </ac:picMkLst>
        </pc:picChg>
      </pc:sldChg>
      <pc:sldChg chg="addSp delSp modSp add mod">
        <pc:chgData name="Trung Nguyen" userId="a7187329-477c-4ab5-ba7d-d6f4dc67e826" providerId="ADAL" clId="{2868C6BA-369F-485A-99C1-C1EC0766EA66}" dt="2024-10-04T08:59:16.574" v="1307" actId="6549"/>
        <pc:sldMkLst>
          <pc:docMk/>
          <pc:sldMk cId="2817274203" sldId="3478"/>
        </pc:sldMkLst>
        <pc:spChg chg="mod">
          <ac:chgData name="Trung Nguyen" userId="a7187329-477c-4ab5-ba7d-d6f4dc67e826" providerId="ADAL" clId="{2868C6BA-369F-485A-99C1-C1EC0766EA66}" dt="2024-10-04T08:59:16.574" v="1307" actId="6549"/>
          <ac:spMkLst>
            <pc:docMk/>
            <pc:sldMk cId="2817274203" sldId="3478"/>
            <ac:spMk id="3" creationId="{E44FA898-E085-839B-405A-CBCB1CF41732}"/>
          </ac:spMkLst>
        </pc:spChg>
        <pc:spChg chg="mod">
          <ac:chgData name="Trung Nguyen" userId="a7187329-477c-4ab5-ba7d-d6f4dc67e826" providerId="ADAL" clId="{2868C6BA-369F-485A-99C1-C1EC0766EA66}" dt="2024-10-04T08:52:20.459" v="1134" actId="6549"/>
          <ac:spMkLst>
            <pc:docMk/>
            <pc:sldMk cId="2817274203" sldId="3478"/>
            <ac:spMk id="9" creationId="{B5D050D5-A888-83DF-2EC7-BC85CE1D2A84}"/>
          </ac:spMkLst>
        </pc:spChg>
        <pc:picChg chg="add mod">
          <ac:chgData name="Trung Nguyen" userId="a7187329-477c-4ab5-ba7d-d6f4dc67e826" providerId="ADAL" clId="{2868C6BA-369F-485A-99C1-C1EC0766EA66}" dt="2024-10-04T08:51:23.796" v="1087" actId="1076"/>
          <ac:picMkLst>
            <pc:docMk/>
            <pc:sldMk cId="2817274203" sldId="3478"/>
            <ac:picMk id="4" creationId="{D68946B1-26CA-FCC2-BB0A-0C150D5EA746}"/>
          </ac:picMkLst>
        </pc:picChg>
        <pc:picChg chg="del">
          <ac:chgData name="Trung Nguyen" userId="a7187329-477c-4ab5-ba7d-d6f4dc67e826" providerId="ADAL" clId="{2868C6BA-369F-485A-99C1-C1EC0766EA66}" dt="2024-10-04T08:51:18.065" v="1085" actId="478"/>
          <ac:picMkLst>
            <pc:docMk/>
            <pc:sldMk cId="2817274203" sldId="3478"/>
            <ac:picMk id="7" creationId="{1325203C-2997-B10C-5ACE-60288378EC63}"/>
          </ac:picMkLst>
        </pc:picChg>
      </pc:sldChg>
      <pc:sldChg chg="modSp add mod">
        <pc:chgData name="Trung Nguyen" userId="a7187329-477c-4ab5-ba7d-d6f4dc67e826" providerId="ADAL" clId="{2868C6BA-369F-485A-99C1-C1EC0766EA66}" dt="2024-10-04T08:54:08.320" v="1180" actId="6549"/>
        <pc:sldMkLst>
          <pc:docMk/>
          <pc:sldMk cId="1059918585" sldId="3479"/>
        </pc:sldMkLst>
        <pc:spChg chg="mod">
          <ac:chgData name="Trung Nguyen" userId="a7187329-477c-4ab5-ba7d-d6f4dc67e826" providerId="ADAL" clId="{2868C6BA-369F-485A-99C1-C1EC0766EA66}" dt="2024-10-04T08:53:19.417" v="1176" actId="20577"/>
          <ac:spMkLst>
            <pc:docMk/>
            <pc:sldMk cId="1059918585" sldId="3479"/>
            <ac:spMk id="3" creationId="{E44FA898-E085-839B-405A-CBCB1CF41732}"/>
          </ac:spMkLst>
        </pc:spChg>
        <pc:spChg chg="mod">
          <ac:chgData name="Trung Nguyen" userId="a7187329-477c-4ab5-ba7d-d6f4dc67e826" providerId="ADAL" clId="{2868C6BA-369F-485A-99C1-C1EC0766EA66}" dt="2024-10-04T08:54:08.320" v="1180" actId="6549"/>
          <ac:spMkLst>
            <pc:docMk/>
            <pc:sldMk cId="1059918585" sldId="3479"/>
            <ac:spMk id="9" creationId="{B5D050D5-A888-83DF-2EC7-BC85CE1D2A84}"/>
          </ac:spMkLst>
        </pc:spChg>
        <pc:picChg chg="mod">
          <ac:chgData name="Trung Nguyen" userId="a7187329-477c-4ab5-ba7d-d6f4dc67e826" providerId="ADAL" clId="{2868C6BA-369F-485A-99C1-C1EC0766EA66}" dt="2024-10-04T08:52:34.808" v="1135" actId="14100"/>
          <ac:picMkLst>
            <pc:docMk/>
            <pc:sldMk cId="1059918585" sldId="3479"/>
            <ac:picMk id="7" creationId="{1325203C-2997-B10C-5ACE-60288378EC63}"/>
          </ac:picMkLst>
        </pc:picChg>
      </pc:sldChg>
      <pc:sldChg chg="addSp modSp new del mod">
        <pc:chgData name="Trung Nguyen" userId="a7187329-477c-4ab5-ba7d-d6f4dc67e826" providerId="ADAL" clId="{2868C6BA-369F-485A-99C1-C1EC0766EA66}" dt="2024-10-04T08:55:27.242" v="1226" actId="47"/>
        <pc:sldMkLst>
          <pc:docMk/>
          <pc:sldMk cId="2838086928" sldId="3480"/>
        </pc:sldMkLst>
        <pc:picChg chg="add mod">
          <ac:chgData name="Trung Nguyen" userId="a7187329-477c-4ab5-ba7d-d6f4dc67e826" providerId="ADAL" clId="{2868C6BA-369F-485A-99C1-C1EC0766EA66}" dt="2024-10-04T08:18:27.166" v="408" actId="1076"/>
          <ac:picMkLst>
            <pc:docMk/>
            <pc:sldMk cId="2838086928" sldId="3480"/>
            <ac:picMk id="3" creationId="{A90A6824-A238-31F4-8799-35F21A63544B}"/>
          </ac:picMkLst>
        </pc:picChg>
        <pc:picChg chg="add mod">
          <ac:chgData name="Trung Nguyen" userId="a7187329-477c-4ab5-ba7d-d6f4dc67e826" providerId="ADAL" clId="{2868C6BA-369F-485A-99C1-C1EC0766EA66}" dt="2024-10-04T08:18:28.989" v="409" actId="1076"/>
          <ac:picMkLst>
            <pc:docMk/>
            <pc:sldMk cId="2838086928" sldId="3480"/>
            <ac:picMk id="5" creationId="{FAA40DC3-8D46-2604-A725-F53980139948}"/>
          </ac:picMkLst>
        </pc:picChg>
        <pc:picChg chg="add mod">
          <ac:chgData name="Trung Nguyen" userId="a7187329-477c-4ab5-ba7d-d6f4dc67e826" providerId="ADAL" clId="{2868C6BA-369F-485A-99C1-C1EC0766EA66}" dt="2024-10-04T08:18:30.662" v="410" actId="1076"/>
          <ac:picMkLst>
            <pc:docMk/>
            <pc:sldMk cId="2838086928" sldId="3480"/>
            <ac:picMk id="7" creationId="{FAFCAE36-5D5C-8D92-3F9D-328E31C06C94}"/>
          </ac:picMkLst>
        </pc:picChg>
      </pc:sldChg>
      <pc:sldChg chg="modSp add mod">
        <pc:chgData name="Trung Nguyen" userId="a7187329-477c-4ab5-ba7d-d6f4dc67e826" providerId="ADAL" clId="{2868C6BA-369F-485A-99C1-C1EC0766EA66}" dt="2024-10-04T08:57:13.551" v="1269" actId="6549"/>
        <pc:sldMkLst>
          <pc:docMk/>
          <pc:sldMk cId="791411225" sldId="3481"/>
        </pc:sldMkLst>
        <pc:spChg chg="mod">
          <ac:chgData name="Trung Nguyen" userId="a7187329-477c-4ab5-ba7d-d6f4dc67e826" providerId="ADAL" clId="{2868C6BA-369F-485A-99C1-C1EC0766EA66}" dt="2024-10-04T08:57:13.551" v="1269" actId="6549"/>
          <ac:spMkLst>
            <pc:docMk/>
            <pc:sldMk cId="791411225" sldId="3481"/>
            <ac:spMk id="3" creationId="{10DFCB22-EF66-F209-5426-8EA1D463ACDA}"/>
          </ac:spMkLst>
        </pc:spChg>
      </pc:sldChg>
      <pc:sldChg chg="add">
        <pc:chgData name="Trung Nguyen" userId="a7187329-477c-4ab5-ba7d-d6f4dc67e826" providerId="ADAL" clId="{2868C6BA-369F-485A-99C1-C1EC0766EA66}" dt="2024-10-04T08:47:05.545" v="1038"/>
        <pc:sldMkLst>
          <pc:docMk/>
          <pc:sldMk cId="1302920405" sldId="3482"/>
        </pc:sldMkLst>
      </pc:sldChg>
      <pc:sldMasterChg chg="delSldLayout">
        <pc:chgData name="Trung Nguyen" userId="a7187329-477c-4ab5-ba7d-d6f4dc67e826" providerId="ADAL" clId="{2868C6BA-369F-485A-99C1-C1EC0766EA66}" dt="2024-10-04T07:39:18.588" v="381" actId="47"/>
        <pc:sldMasterMkLst>
          <pc:docMk/>
          <pc:sldMasterMk cId="0" sldId="2147483670"/>
        </pc:sldMasterMkLst>
        <pc:sldLayoutChg chg="del">
          <pc:chgData name="Trung Nguyen" userId="a7187329-477c-4ab5-ba7d-d6f4dc67e826" providerId="ADAL" clId="{2868C6BA-369F-485A-99C1-C1EC0766EA66}" dt="2024-10-04T07:39:11.395" v="372" actId="47"/>
          <pc:sldLayoutMkLst>
            <pc:docMk/>
            <pc:sldMasterMk cId="0" sldId="2147483670"/>
            <pc:sldLayoutMk cId="155143625" sldId="2147483755"/>
          </pc:sldLayoutMkLst>
        </pc:sldLayoutChg>
        <pc:sldLayoutChg chg="del">
          <pc:chgData name="Trung Nguyen" userId="a7187329-477c-4ab5-ba7d-d6f4dc67e826" providerId="ADAL" clId="{2868C6BA-369F-485A-99C1-C1EC0766EA66}" dt="2024-10-04T07:39:18.588" v="381" actId="47"/>
          <pc:sldLayoutMkLst>
            <pc:docMk/>
            <pc:sldMasterMk cId="0" sldId="2147483670"/>
            <pc:sldLayoutMk cId="625357069" sldId="2147483781"/>
          </pc:sldLayoutMkLst>
        </pc:sldLayoutChg>
      </pc:sldMasterChg>
      <pc:sldMasterChg chg="del delSldLayout">
        <pc:chgData name="Trung Nguyen" userId="a7187329-477c-4ab5-ba7d-d6f4dc67e826" providerId="ADAL" clId="{2868C6BA-369F-485A-99C1-C1EC0766EA66}" dt="2024-10-04T07:38:58.086" v="359" actId="47"/>
        <pc:sldMasterMkLst>
          <pc:docMk/>
          <pc:sldMasterMk cId="3664240536" sldId="2147483692"/>
        </pc:sldMasterMkLst>
        <pc:sldLayoutChg chg="del">
          <pc:chgData name="Trung Nguyen" userId="a7187329-477c-4ab5-ba7d-d6f4dc67e826" providerId="ADAL" clId="{2868C6BA-369F-485A-99C1-C1EC0766EA66}" dt="2024-10-04T07:38:58.086" v="359" actId="47"/>
          <pc:sldLayoutMkLst>
            <pc:docMk/>
            <pc:sldMasterMk cId="3664240536" sldId="2147483692"/>
            <pc:sldLayoutMk cId="1734961901" sldId="2147483693"/>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815974477" sldId="2147483695"/>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914695643" sldId="2147483696"/>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2001636781" sldId="2147483697"/>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700227769" sldId="2147483698"/>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3326619156" sldId="2147483699"/>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4239919230" sldId="2147483700"/>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2617133492" sldId="2147483701"/>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3858370971" sldId="2147483702"/>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3554710785" sldId="2147483703"/>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622130444" sldId="2147483704"/>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897962110" sldId="2147483705"/>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148583273" sldId="2147483706"/>
          </pc:sldLayoutMkLst>
        </pc:sldLayoutChg>
        <pc:sldLayoutChg chg="del">
          <pc:chgData name="Trung Nguyen" userId="a7187329-477c-4ab5-ba7d-d6f4dc67e826" providerId="ADAL" clId="{2868C6BA-369F-485A-99C1-C1EC0766EA66}" dt="2024-10-04T07:38:58.086" v="359" actId="47"/>
          <pc:sldLayoutMkLst>
            <pc:docMk/>
            <pc:sldMasterMk cId="3664240536" sldId="2147483692"/>
            <pc:sldLayoutMk cId="2606351437" sldId="2147483707"/>
          </pc:sldLayoutMkLst>
        </pc:sldLayoutChg>
      </pc:sldMasterChg>
      <pc:sldMasterChg chg="del delSldLayout">
        <pc:chgData name="Trung Nguyen" userId="a7187329-477c-4ab5-ba7d-d6f4dc67e826" providerId="ADAL" clId="{2868C6BA-369F-485A-99C1-C1EC0766EA66}" dt="2024-10-04T07:38:57.784" v="358" actId="47"/>
        <pc:sldMasterMkLst>
          <pc:docMk/>
          <pc:sldMasterMk cId="586826969" sldId="2147483756"/>
        </pc:sldMasterMkLst>
        <pc:sldLayoutChg chg="del">
          <pc:chgData name="Trung Nguyen" userId="a7187329-477c-4ab5-ba7d-d6f4dc67e826" providerId="ADAL" clId="{2868C6BA-369F-485A-99C1-C1EC0766EA66}" dt="2024-10-04T07:38:57.412" v="357" actId="47"/>
          <pc:sldLayoutMkLst>
            <pc:docMk/>
            <pc:sldMasterMk cId="586826969" sldId="2147483756"/>
            <pc:sldLayoutMk cId="3151865346" sldId="2147483757"/>
          </pc:sldLayoutMkLst>
        </pc:sldLayoutChg>
        <pc:sldLayoutChg chg="del">
          <pc:chgData name="Trung Nguyen" userId="a7187329-477c-4ab5-ba7d-d6f4dc67e826" providerId="ADAL" clId="{2868C6BA-369F-485A-99C1-C1EC0766EA66}" dt="2024-10-04T07:38:57.784" v="358" actId="47"/>
          <pc:sldLayoutMkLst>
            <pc:docMk/>
            <pc:sldMasterMk cId="586826969" sldId="2147483756"/>
            <pc:sldLayoutMk cId="3274857229" sldId="2147483758"/>
          </pc:sldLayoutMkLst>
        </pc:sldLayoutChg>
        <pc:sldLayoutChg chg="del">
          <pc:chgData name="Trung Nguyen" userId="a7187329-477c-4ab5-ba7d-d6f4dc67e826" providerId="ADAL" clId="{2868C6BA-369F-485A-99C1-C1EC0766EA66}" dt="2024-10-04T07:38:57.784" v="358" actId="47"/>
          <pc:sldLayoutMkLst>
            <pc:docMk/>
            <pc:sldMasterMk cId="586826969" sldId="2147483756"/>
            <pc:sldLayoutMk cId="2215003960" sldId="2147483759"/>
          </pc:sldLayoutMkLst>
        </pc:sldLayoutChg>
        <pc:sldLayoutChg chg="del">
          <pc:chgData name="Trung Nguyen" userId="a7187329-477c-4ab5-ba7d-d6f4dc67e826" providerId="ADAL" clId="{2868C6BA-369F-485A-99C1-C1EC0766EA66}" dt="2024-10-04T07:38:57.784" v="358" actId="47"/>
          <pc:sldLayoutMkLst>
            <pc:docMk/>
            <pc:sldMasterMk cId="586826969" sldId="2147483756"/>
            <pc:sldLayoutMk cId="896835747" sldId="2147483760"/>
          </pc:sldLayoutMkLst>
        </pc:sldLayoutChg>
        <pc:sldLayoutChg chg="del">
          <pc:chgData name="Trung Nguyen" userId="a7187329-477c-4ab5-ba7d-d6f4dc67e826" providerId="ADAL" clId="{2868C6BA-369F-485A-99C1-C1EC0766EA66}" dt="2024-10-04T07:38:57.784" v="358" actId="47"/>
          <pc:sldLayoutMkLst>
            <pc:docMk/>
            <pc:sldMasterMk cId="586826969" sldId="2147483756"/>
            <pc:sldLayoutMk cId="3413653264" sldId="2147483761"/>
          </pc:sldLayoutMkLst>
        </pc:sldLayoutChg>
        <pc:sldLayoutChg chg="del">
          <pc:chgData name="Trung Nguyen" userId="a7187329-477c-4ab5-ba7d-d6f4dc67e826" providerId="ADAL" clId="{2868C6BA-369F-485A-99C1-C1EC0766EA66}" dt="2024-10-04T07:38:57.121" v="356" actId="47"/>
          <pc:sldLayoutMkLst>
            <pc:docMk/>
            <pc:sldMasterMk cId="586826969" sldId="2147483756"/>
            <pc:sldLayoutMk cId="2184429432" sldId="2147483762"/>
          </pc:sldLayoutMkLst>
        </pc:sldLayoutChg>
        <pc:sldLayoutChg chg="del">
          <pc:chgData name="Trung Nguyen" userId="a7187329-477c-4ab5-ba7d-d6f4dc67e826" providerId="ADAL" clId="{2868C6BA-369F-485A-99C1-C1EC0766EA66}" dt="2024-10-04T07:38:57.784" v="358" actId="47"/>
          <pc:sldLayoutMkLst>
            <pc:docMk/>
            <pc:sldMasterMk cId="586826969" sldId="2147483756"/>
            <pc:sldLayoutMk cId="2931609319" sldId="2147483763"/>
          </pc:sldLayoutMkLst>
        </pc:sldLayoutChg>
      </pc:sldMasterChg>
    </pc:docChg>
  </pc:docChgLst>
  <pc:docChgLst>
    <pc:chgData name="Trung Nguyen" userId="a7187329-477c-4ab5-ba7d-d6f4dc67e826" providerId="ADAL" clId="{EFBCE55A-E995-4D89-B613-070F3611015C}"/>
    <pc:docChg chg="custSel delSld modSld">
      <pc:chgData name="Trung Nguyen" userId="a7187329-477c-4ab5-ba7d-d6f4dc67e826" providerId="ADAL" clId="{EFBCE55A-E995-4D89-B613-070F3611015C}" dt="2024-10-07T07:58:18.628" v="1984" actId="20577"/>
      <pc:docMkLst>
        <pc:docMk/>
      </pc:docMkLst>
      <pc:sldChg chg="del">
        <pc:chgData name="Trung Nguyen" userId="a7187329-477c-4ab5-ba7d-d6f4dc67e826" providerId="ADAL" clId="{EFBCE55A-E995-4D89-B613-070F3611015C}" dt="2024-10-07T07:03:44.532" v="456" actId="47"/>
        <pc:sldMkLst>
          <pc:docMk/>
          <pc:sldMk cId="0" sldId="267"/>
        </pc:sldMkLst>
      </pc:sldChg>
      <pc:sldChg chg="del">
        <pc:chgData name="Trung Nguyen" userId="a7187329-477c-4ab5-ba7d-d6f4dc67e826" providerId="ADAL" clId="{EFBCE55A-E995-4D89-B613-070F3611015C}" dt="2024-10-07T07:03:45.302" v="457" actId="47"/>
        <pc:sldMkLst>
          <pc:docMk/>
          <pc:sldMk cId="4007818791" sldId="305"/>
        </pc:sldMkLst>
      </pc:sldChg>
      <pc:sldChg chg="addSp delSp modSp mod">
        <pc:chgData name="Trung Nguyen" userId="a7187329-477c-4ab5-ba7d-d6f4dc67e826" providerId="ADAL" clId="{EFBCE55A-E995-4D89-B613-070F3611015C}" dt="2024-10-07T07:31:41.002" v="1349" actId="6549"/>
        <pc:sldMkLst>
          <pc:docMk/>
          <pc:sldMk cId="3349599422" sldId="632"/>
        </pc:sldMkLst>
        <pc:spChg chg="mod">
          <ac:chgData name="Trung Nguyen" userId="a7187329-477c-4ab5-ba7d-d6f4dc67e826" providerId="ADAL" clId="{EFBCE55A-E995-4D89-B613-070F3611015C}" dt="2024-10-07T07:31:41.002" v="1349" actId="6549"/>
          <ac:spMkLst>
            <pc:docMk/>
            <pc:sldMk cId="3349599422" sldId="632"/>
            <ac:spMk id="8" creationId="{F6EA9A98-DA13-4E10-4E47-48CCBE9E57BF}"/>
          </ac:spMkLst>
        </pc:spChg>
        <pc:picChg chg="add mod">
          <ac:chgData name="Trung Nguyen" userId="a7187329-477c-4ab5-ba7d-d6f4dc67e826" providerId="ADAL" clId="{EFBCE55A-E995-4D89-B613-070F3611015C}" dt="2024-10-07T07:31:34.919" v="1348" actId="1035"/>
          <ac:picMkLst>
            <pc:docMk/>
            <pc:sldMk cId="3349599422" sldId="632"/>
            <ac:picMk id="2" creationId="{21DD9384-4D9A-529A-53EE-0B7F1D7EB78D}"/>
          </ac:picMkLst>
        </pc:picChg>
        <pc:picChg chg="del ord">
          <ac:chgData name="Trung Nguyen" userId="a7187329-477c-4ab5-ba7d-d6f4dc67e826" providerId="ADAL" clId="{EFBCE55A-E995-4D89-B613-070F3611015C}" dt="2024-10-07T06:49:47.454" v="8" actId="478"/>
          <ac:picMkLst>
            <pc:docMk/>
            <pc:sldMk cId="3349599422" sldId="632"/>
            <ac:picMk id="12" creationId="{9F1EC6A7-FD30-849F-61EF-58E33432E7B7}"/>
          </ac:picMkLst>
        </pc:picChg>
      </pc:sldChg>
      <pc:sldChg chg="modSp mod">
        <pc:chgData name="Trung Nguyen" userId="a7187329-477c-4ab5-ba7d-d6f4dc67e826" providerId="ADAL" clId="{EFBCE55A-E995-4D89-B613-070F3611015C}" dt="2024-10-07T06:51:11.596" v="59" actId="20577"/>
        <pc:sldMkLst>
          <pc:docMk/>
          <pc:sldMk cId="618483365" sldId="3436"/>
        </pc:sldMkLst>
        <pc:spChg chg="mod">
          <ac:chgData name="Trung Nguyen" userId="a7187329-477c-4ab5-ba7d-d6f4dc67e826" providerId="ADAL" clId="{EFBCE55A-E995-4D89-B613-070F3611015C}" dt="2024-10-07T06:51:11.596" v="59" actId="20577"/>
          <ac:spMkLst>
            <pc:docMk/>
            <pc:sldMk cId="618483365" sldId="3436"/>
            <ac:spMk id="3" creationId="{62E2C3A8-3F5A-36F3-23FA-6B4B22E8E399}"/>
          </ac:spMkLst>
        </pc:spChg>
      </pc:sldChg>
      <pc:sldChg chg="modSp mod">
        <pc:chgData name="Trung Nguyen" userId="a7187329-477c-4ab5-ba7d-d6f4dc67e826" providerId="ADAL" clId="{EFBCE55A-E995-4D89-B613-070F3611015C}" dt="2024-10-07T06:51:39.369" v="70" actId="122"/>
        <pc:sldMkLst>
          <pc:docMk/>
          <pc:sldMk cId="838208954" sldId="3439"/>
        </pc:sldMkLst>
        <pc:spChg chg="mod">
          <ac:chgData name="Trung Nguyen" userId="a7187329-477c-4ab5-ba7d-d6f4dc67e826" providerId="ADAL" clId="{EFBCE55A-E995-4D89-B613-070F3611015C}" dt="2024-10-07T06:51:39.369" v="70" actId="122"/>
          <ac:spMkLst>
            <pc:docMk/>
            <pc:sldMk cId="838208954" sldId="3439"/>
            <ac:spMk id="11" creationId="{1561A94C-CC97-4944-8D00-328E693E15D6}"/>
          </ac:spMkLst>
        </pc:spChg>
      </pc:sldChg>
      <pc:sldChg chg="modSp mod modNotesTx">
        <pc:chgData name="Trung Nguyen" userId="a7187329-477c-4ab5-ba7d-d6f4dc67e826" providerId="ADAL" clId="{EFBCE55A-E995-4D89-B613-070F3611015C}" dt="2024-10-07T07:32:15.624" v="1350" actId="6549"/>
        <pc:sldMkLst>
          <pc:docMk/>
          <pc:sldMk cId="3101198277" sldId="3469"/>
        </pc:sldMkLst>
        <pc:spChg chg="mod">
          <ac:chgData name="Trung Nguyen" userId="a7187329-477c-4ab5-ba7d-d6f4dc67e826" providerId="ADAL" clId="{EFBCE55A-E995-4D89-B613-070F3611015C}" dt="2024-10-07T06:51:22.224" v="61" actId="20577"/>
          <ac:spMkLst>
            <pc:docMk/>
            <pc:sldMk cId="3101198277" sldId="3469"/>
            <ac:spMk id="4" creationId="{4A34A5BE-FE0E-1C52-FBB0-8492B5CD9EF8}"/>
          </ac:spMkLst>
        </pc:spChg>
      </pc:sldChg>
      <pc:sldChg chg="modSp mod modNotesTx">
        <pc:chgData name="Trung Nguyen" userId="a7187329-477c-4ab5-ba7d-d6f4dc67e826" providerId="ADAL" clId="{EFBCE55A-E995-4D89-B613-070F3611015C}" dt="2024-10-07T07:58:18.628" v="1984" actId="20577"/>
        <pc:sldMkLst>
          <pc:docMk/>
          <pc:sldMk cId="3087806868" sldId="3477"/>
        </pc:sldMkLst>
        <pc:spChg chg="mod">
          <ac:chgData name="Trung Nguyen" userId="a7187329-477c-4ab5-ba7d-d6f4dc67e826" providerId="ADAL" clId="{EFBCE55A-E995-4D89-B613-070F3611015C}" dt="2024-10-07T07:58:18.628" v="1984" actId="20577"/>
          <ac:spMkLst>
            <pc:docMk/>
            <pc:sldMk cId="3087806868" sldId="3477"/>
            <ac:spMk id="3" creationId="{E44FA898-E085-839B-405A-CBCB1CF41732}"/>
          </ac:spMkLst>
        </pc:spChg>
        <pc:spChg chg="mod">
          <ac:chgData name="Trung Nguyen" userId="a7187329-477c-4ab5-ba7d-d6f4dc67e826" providerId="ADAL" clId="{EFBCE55A-E995-4D89-B613-070F3611015C}" dt="2024-10-07T06:57:26.079" v="304" actId="20577"/>
          <ac:spMkLst>
            <pc:docMk/>
            <pc:sldMk cId="3087806868" sldId="3477"/>
            <ac:spMk id="9" creationId="{B5D050D5-A888-83DF-2EC7-BC85CE1D2A84}"/>
          </ac:spMkLst>
        </pc:spChg>
      </pc:sldChg>
      <pc:sldChg chg="modSp mod">
        <pc:chgData name="Trung Nguyen" userId="a7187329-477c-4ab5-ba7d-d6f4dc67e826" providerId="ADAL" clId="{EFBCE55A-E995-4D89-B613-070F3611015C}" dt="2024-10-07T06:52:00.267" v="79" actId="14100"/>
        <pc:sldMkLst>
          <pc:docMk/>
          <pc:sldMk cId="791411225" sldId="3481"/>
        </pc:sldMkLst>
        <pc:spChg chg="mod">
          <ac:chgData name="Trung Nguyen" userId="a7187329-477c-4ab5-ba7d-d6f4dc67e826" providerId="ADAL" clId="{EFBCE55A-E995-4D89-B613-070F3611015C}" dt="2024-10-07T06:52:00.267" v="79" actId="14100"/>
          <ac:spMkLst>
            <pc:docMk/>
            <pc:sldMk cId="791411225" sldId="3481"/>
            <ac:spMk id="3" creationId="{10DFCB22-EF66-F209-5426-8EA1D463ACDA}"/>
          </ac:spMkLst>
        </pc:spChg>
      </pc:sldChg>
      <pc:sldChg chg="modSp mod modNotesTx">
        <pc:chgData name="Trung Nguyen" userId="a7187329-477c-4ab5-ba7d-d6f4dc67e826" providerId="ADAL" clId="{EFBCE55A-E995-4D89-B613-070F3611015C}" dt="2024-10-07T06:53:42.202" v="172" actId="20577"/>
        <pc:sldMkLst>
          <pc:docMk/>
          <pc:sldMk cId="4259515943" sldId="3485"/>
        </pc:sldMkLst>
        <pc:spChg chg="mod">
          <ac:chgData name="Trung Nguyen" userId="a7187329-477c-4ab5-ba7d-d6f4dc67e826" providerId="ADAL" clId="{EFBCE55A-E995-4D89-B613-070F3611015C}" dt="2024-10-07T06:52:54.609" v="131" actId="20577"/>
          <ac:spMkLst>
            <pc:docMk/>
            <pc:sldMk cId="4259515943" sldId="3485"/>
            <ac:spMk id="35" creationId="{07FDDB3B-74B2-D102-E2EF-7FE469A3D94E}"/>
          </ac:spMkLst>
        </pc:spChg>
        <pc:spChg chg="mod">
          <ac:chgData name="Trung Nguyen" userId="a7187329-477c-4ab5-ba7d-d6f4dc67e826" providerId="ADAL" clId="{EFBCE55A-E995-4D89-B613-070F3611015C}" dt="2024-10-07T06:53:30.165" v="165" actId="6549"/>
          <ac:spMkLst>
            <pc:docMk/>
            <pc:sldMk cId="4259515943" sldId="3485"/>
            <ac:spMk id="37" creationId="{C6887D5E-5A46-105F-67D5-C4F5E667B1A9}"/>
          </ac:spMkLst>
        </pc:spChg>
        <pc:spChg chg="mod">
          <ac:chgData name="Trung Nguyen" userId="a7187329-477c-4ab5-ba7d-d6f4dc67e826" providerId="ADAL" clId="{EFBCE55A-E995-4D89-B613-070F3611015C}" dt="2024-10-07T06:53:42.202" v="172" actId="20577"/>
          <ac:spMkLst>
            <pc:docMk/>
            <pc:sldMk cId="4259515943" sldId="3485"/>
            <ac:spMk id="38" creationId="{8995397C-6463-CCE5-3C0E-1F3D98A858DD}"/>
          </ac:spMkLst>
        </pc:spChg>
      </pc:sldChg>
      <pc:sldChg chg="modSp mod modNotesTx">
        <pc:chgData name="Trung Nguyen" userId="a7187329-477c-4ab5-ba7d-d6f4dc67e826" providerId="ADAL" clId="{EFBCE55A-E995-4D89-B613-070F3611015C}" dt="2024-10-07T07:51:14.636" v="1837" actId="6549"/>
        <pc:sldMkLst>
          <pc:docMk/>
          <pc:sldMk cId="3766279213" sldId="3486"/>
        </pc:sldMkLst>
        <pc:spChg chg="mod">
          <ac:chgData name="Trung Nguyen" userId="a7187329-477c-4ab5-ba7d-d6f4dc67e826" providerId="ADAL" clId="{EFBCE55A-E995-4D89-B613-070F3611015C}" dt="2024-10-07T07:51:14.636" v="1837" actId="6549"/>
          <ac:spMkLst>
            <pc:docMk/>
            <pc:sldMk cId="3766279213" sldId="3486"/>
            <ac:spMk id="9" creationId="{2E0E584C-0817-3793-88FC-6989C1FB7E8C}"/>
          </ac:spMkLst>
        </pc:spChg>
      </pc:sldChg>
      <pc:sldChg chg="modNotesTx">
        <pc:chgData name="Trung Nguyen" userId="a7187329-477c-4ab5-ba7d-d6f4dc67e826" providerId="ADAL" clId="{EFBCE55A-E995-4D89-B613-070F3611015C}" dt="2024-10-07T07:31:07.023" v="1326" actId="6549"/>
        <pc:sldMkLst>
          <pc:docMk/>
          <pc:sldMk cId="4101741649" sldId="3487"/>
        </pc:sldMkLst>
      </pc:sldChg>
      <pc:sldChg chg="modSp mod modNotesTx">
        <pc:chgData name="Trung Nguyen" userId="a7187329-477c-4ab5-ba7d-d6f4dc67e826" providerId="ADAL" clId="{EFBCE55A-E995-4D89-B613-070F3611015C}" dt="2024-10-07T07:48:50.931" v="1831" actId="6549"/>
        <pc:sldMkLst>
          <pc:docMk/>
          <pc:sldMk cId="2453532775" sldId="3488"/>
        </pc:sldMkLst>
        <pc:spChg chg="mod">
          <ac:chgData name="Trung Nguyen" userId="a7187329-477c-4ab5-ba7d-d6f4dc67e826" providerId="ADAL" clId="{EFBCE55A-E995-4D89-B613-070F3611015C}" dt="2024-10-07T07:48:50.931" v="1831" actId="6549"/>
          <ac:spMkLst>
            <pc:docMk/>
            <pc:sldMk cId="2453532775" sldId="3488"/>
            <ac:spMk id="3" creationId="{E44FA898-E085-839B-405A-CBCB1CF41732}"/>
          </ac:spMkLst>
        </pc:spChg>
        <pc:spChg chg="mod">
          <ac:chgData name="Trung Nguyen" userId="a7187329-477c-4ab5-ba7d-d6f4dc67e826" providerId="ADAL" clId="{EFBCE55A-E995-4D89-B613-070F3611015C}" dt="2024-10-07T07:25:58.034" v="881" actId="20577"/>
          <ac:spMkLst>
            <pc:docMk/>
            <pc:sldMk cId="2453532775" sldId="3488"/>
            <ac:spMk id="9" creationId="{B5D050D5-A888-83DF-2EC7-BC85CE1D2A84}"/>
          </ac:spMkLst>
        </pc:spChg>
      </pc:sldChg>
      <pc:sldChg chg="modSp mod modNotesTx">
        <pc:chgData name="Trung Nguyen" userId="a7187329-477c-4ab5-ba7d-d6f4dc67e826" providerId="ADAL" clId="{EFBCE55A-E995-4D89-B613-070F3611015C}" dt="2024-10-07T07:57:11.509" v="1963" actId="6549"/>
        <pc:sldMkLst>
          <pc:docMk/>
          <pc:sldMk cId="1047218205" sldId="3489"/>
        </pc:sldMkLst>
        <pc:spChg chg="mod">
          <ac:chgData name="Trung Nguyen" userId="a7187329-477c-4ab5-ba7d-d6f4dc67e826" providerId="ADAL" clId="{EFBCE55A-E995-4D89-B613-070F3611015C}" dt="2024-10-07T07:57:11.509" v="1963" actId="6549"/>
          <ac:spMkLst>
            <pc:docMk/>
            <pc:sldMk cId="1047218205" sldId="3489"/>
            <ac:spMk id="3" creationId="{E44FA898-E085-839B-405A-CBCB1CF41732}"/>
          </ac:spMkLst>
        </pc:spChg>
        <pc:spChg chg="mod">
          <ac:chgData name="Trung Nguyen" userId="a7187329-477c-4ab5-ba7d-d6f4dc67e826" providerId="ADAL" clId="{EFBCE55A-E995-4D89-B613-070F3611015C}" dt="2024-10-07T06:57:53.815" v="307" actId="6549"/>
          <ac:spMkLst>
            <pc:docMk/>
            <pc:sldMk cId="1047218205" sldId="3489"/>
            <ac:spMk id="9" creationId="{B5D050D5-A888-83DF-2EC7-BC85CE1D2A84}"/>
          </ac:spMkLst>
        </pc:spChg>
      </pc:sldChg>
      <pc:sldChg chg="addSp modSp mod modNotesTx">
        <pc:chgData name="Trung Nguyen" userId="a7187329-477c-4ab5-ba7d-d6f4dc67e826" providerId="ADAL" clId="{EFBCE55A-E995-4D89-B613-070F3611015C}" dt="2024-10-07T07:38:17.670" v="1449" actId="1076"/>
        <pc:sldMkLst>
          <pc:docMk/>
          <pc:sldMk cId="3316023293" sldId="3490"/>
        </pc:sldMkLst>
        <pc:spChg chg="mod">
          <ac:chgData name="Trung Nguyen" userId="a7187329-477c-4ab5-ba7d-d6f4dc67e826" providerId="ADAL" clId="{EFBCE55A-E995-4D89-B613-070F3611015C}" dt="2024-10-07T07:38:15.747" v="1448" actId="14100"/>
          <ac:spMkLst>
            <pc:docMk/>
            <pc:sldMk cId="3316023293" sldId="3490"/>
            <ac:spMk id="3" creationId="{E44FA898-E085-839B-405A-CBCB1CF41732}"/>
          </ac:spMkLst>
        </pc:spChg>
        <pc:spChg chg="mod">
          <ac:chgData name="Trung Nguyen" userId="a7187329-477c-4ab5-ba7d-d6f4dc67e826" providerId="ADAL" clId="{EFBCE55A-E995-4D89-B613-070F3611015C}" dt="2024-10-07T07:37:51.160" v="1421" actId="1076"/>
          <ac:spMkLst>
            <pc:docMk/>
            <pc:sldMk cId="3316023293" sldId="3490"/>
            <ac:spMk id="9" creationId="{B5D050D5-A888-83DF-2EC7-BC85CE1D2A84}"/>
          </ac:spMkLst>
        </pc:spChg>
        <pc:picChg chg="add mod">
          <ac:chgData name="Trung Nguyen" userId="a7187329-477c-4ab5-ba7d-d6f4dc67e826" providerId="ADAL" clId="{EFBCE55A-E995-4D89-B613-070F3611015C}" dt="2024-10-07T07:38:17.670" v="1449" actId="1076"/>
          <ac:picMkLst>
            <pc:docMk/>
            <pc:sldMk cId="3316023293" sldId="3490"/>
            <ac:picMk id="5" creationId="{CC0F4F7F-6CCD-77B5-F38D-2847B447CB82}"/>
          </ac:picMkLst>
        </pc:picChg>
        <pc:picChg chg="mod">
          <ac:chgData name="Trung Nguyen" userId="a7187329-477c-4ab5-ba7d-d6f4dc67e826" providerId="ADAL" clId="{EFBCE55A-E995-4D89-B613-070F3611015C}" dt="2024-10-07T07:37:27.134" v="1412" actId="1076"/>
          <ac:picMkLst>
            <pc:docMk/>
            <pc:sldMk cId="3316023293" sldId="3490"/>
            <ac:picMk id="6" creationId="{18481FD1-EF65-C0F9-2516-6D978AA2D61B}"/>
          </ac:picMkLst>
        </pc:picChg>
        <pc:cxnChg chg="mod">
          <ac:chgData name="Trung Nguyen" userId="a7187329-477c-4ab5-ba7d-d6f4dc67e826" providerId="ADAL" clId="{EFBCE55A-E995-4D89-B613-070F3611015C}" dt="2024-10-07T07:37:59.085" v="1445" actId="1037"/>
          <ac:cxnSpMkLst>
            <pc:docMk/>
            <pc:sldMk cId="3316023293" sldId="3490"/>
            <ac:cxnSpMk id="11" creationId="{1B6B7802-034A-C763-FCC2-EB9B498FB278}"/>
          </ac:cxnSpMkLst>
        </pc:cxnChg>
      </pc:sldChg>
      <pc:sldChg chg="modSp mod modNotesTx">
        <pc:chgData name="Trung Nguyen" userId="a7187329-477c-4ab5-ba7d-d6f4dc67e826" providerId="ADAL" clId="{EFBCE55A-E995-4D89-B613-070F3611015C}" dt="2024-10-07T07:40:58.939" v="1468" actId="1036"/>
        <pc:sldMkLst>
          <pc:docMk/>
          <pc:sldMk cId="2018977675" sldId="3491"/>
        </pc:sldMkLst>
        <pc:spChg chg="mod">
          <ac:chgData name="Trung Nguyen" userId="a7187329-477c-4ab5-ba7d-d6f4dc67e826" providerId="ADAL" clId="{EFBCE55A-E995-4D89-B613-070F3611015C}" dt="2024-10-07T07:40:58.939" v="1468" actId="1036"/>
          <ac:spMkLst>
            <pc:docMk/>
            <pc:sldMk cId="2018977675" sldId="3491"/>
            <ac:spMk id="21" creationId="{1EBEAF3B-93D0-6EA2-D1EE-9E7380A3C10F}"/>
          </ac:spMkLst>
        </pc:spChg>
        <pc:spChg chg="mod">
          <ac:chgData name="Trung Nguyen" userId="a7187329-477c-4ab5-ba7d-d6f4dc67e826" providerId="ADAL" clId="{EFBCE55A-E995-4D89-B613-070F3611015C}" dt="2024-10-07T07:40:46.735" v="1457" actId="1076"/>
          <ac:spMkLst>
            <pc:docMk/>
            <pc:sldMk cId="2018977675" sldId="3491"/>
            <ac:spMk id="23" creationId="{1246E810-F952-1420-8E6D-F65389A1CFE8}"/>
          </ac:spMkLst>
        </pc:spChg>
      </pc:sldChg>
    </pc:docChg>
  </pc:docChgLst>
  <pc:docChgLst>
    <pc:chgData name="Trung Nguyen" userId="S::trung.nguyen@rmit.edu.vn::a7187329-477c-4ab5-ba7d-d6f4dc67e826" providerId="AD" clId="Web-{016A8C47-3057-B729-F6BF-D86F4AFD2BAE}"/>
    <pc:docChg chg="modSld">
      <pc:chgData name="Trung Nguyen" userId="S::trung.nguyen@rmit.edu.vn::a7187329-477c-4ab5-ba7d-d6f4dc67e826" providerId="AD" clId="Web-{016A8C47-3057-B729-F6BF-D86F4AFD2BAE}" dt="2024-10-06T08:43:25.772" v="157" actId="20577"/>
      <pc:docMkLst>
        <pc:docMk/>
      </pc:docMkLst>
      <pc:sldChg chg="modSp">
        <pc:chgData name="Trung Nguyen" userId="S::trung.nguyen@rmit.edu.vn::a7187329-477c-4ab5-ba7d-d6f4dc67e826" providerId="AD" clId="Web-{016A8C47-3057-B729-F6BF-D86F4AFD2BAE}" dt="2024-10-06T08:37:53.237" v="24" actId="20577"/>
        <pc:sldMkLst>
          <pc:docMk/>
          <pc:sldMk cId="3349599422" sldId="632"/>
        </pc:sldMkLst>
        <pc:spChg chg="mod">
          <ac:chgData name="Trung Nguyen" userId="S::trung.nguyen@rmit.edu.vn::a7187329-477c-4ab5-ba7d-d6f4dc67e826" providerId="AD" clId="Web-{016A8C47-3057-B729-F6BF-D86F4AFD2BAE}" dt="2024-10-06T08:28:12" v="5" actId="20577"/>
          <ac:spMkLst>
            <pc:docMk/>
            <pc:sldMk cId="3349599422" sldId="632"/>
            <ac:spMk id="8" creationId="{F6EA9A98-DA13-4E10-4E47-48CCBE9E57BF}"/>
          </ac:spMkLst>
        </pc:spChg>
        <pc:spChg chg="mod">
          <ac:chgData name="Trung Nguyen" userId="S::trung.nguyen@rmit.edu.vn::a7187329-477c-4ab5-ba7d-d6f4dc67e826" providerId="AD" clId="Web-{016A8C47-3057-B729-F6BF-D86F4AFD2BAE}" dt="2024-10-06T08:37:53.237" v="24" actId="20577"/>
          <ac:spMkLst>
            <pc:docMk/>
            <pc:sldMk cId="3349599422" sldId="632"/>
            <ac:spMk id="13" creationId="{4A068E23-FF86-E30B-5B47-532D3D97632B}"/>
          </ac:spMkLst>
        </pc:spChg>
        <pc:spChg chg="mod">
          <ac:chgData name="Trung Nguyen" userId="S::trung.nguyen@rmit.edu.vn::a7187329-477c-4ab5-ba7d-d6f4dc67e826" providerId="AD" clId="Web-{016A8C47-3057-B729-F6BF-D86F4AFD2BAE}" dt="2024-10-06T08:37:47.675" v="23" actId="20577"/>
          <ac:spMkLst>
            <pc:docMk/>
            <pc:sldMk cId="3349599422" sldId="632"/>
            <ac:spMk id="14" creationId="{8C29CA77-DCCD-F68E-C69F-9194D7EA6A98}"/>
          </ac:spMkLst>
        </pc:spChg>
      </pc:sldChg>
      <pc:sldChg chg="modSp">
        <pc:chgData name="Trung Nguyen" userId="S::trung.nguyen@rmit.edu.vn::a7187329-477c-4ab5-ba7d-d6f4dc67e826" providerId="AD" clId="Web-{016A8C47-3057-B729-F6BF-D86F4AFD2BAE}" dt="2024-10-06T08:28:37.361" v="14" actId="20577"/>
        <pc:sldMkLst>
          <pc:docMk/>
          <pc:sldMk cId="618483365" sldId="3436"/>
        </pc:sldMkLst>
        <pc:spChg chg="mod">
          <ac:chgData name="Trung Nguyen" userId="S::trung.nguyen@rmit.edu.vn::a7187329-477c-4ab5-ba7d-d6f4dc67e826" providerId="AD" clId="Web-{016A8C47-3057-B729-F6BF-D86F4AFD2BAE}" dt="2024-10-06T08:28:37.361" v="14" actId="20577"/>
          <ac:spMkLst>
            <pc:docMk/>
            <pc:sldMk cId="618483365" sldId="3436"/>
            <ac:spMk id="3" creationId="{62E2C3A8-3F5A-36F3-23FA-6B4B22E8E399}"/>
          </ac:spMkLst>
        </pc:spChg>
      </pc:sldChg>
      <pc:sldChg chg="delSp modSp">
        <pc:chgData name="Trung Nguyen" userId="S::trung.nguyen@rmit.edu.vn::a7187329-477c-4ab5-ba7d-d6f4dc67e826" providerId="AD" clId="Web-{016A8C47-3057-B729-F6BF-D86F4AFD2BAE}" dt="2024-10-06T08:39:12.336" v="39" actId="14100"/>
        <pc:sldMkLst>
          <pc:docMk/>
          <pc:sldMk cId="3101198277" sldId="3469"/>
        </pc:sldMkLst>
        <pc:spChg chg="mod">
          <ac:chgData name="Trung Nguyen" userId="S::trung.nguyen@rmit.edu.vn::a7187329-477c-4ab5-ba7d-d6f4dc67e826" providerId="AD" clId="Web-{016A8C47-3057-B729-F6BF-D86F4AFD2BAE}" dt="2024-10-06T08:39:12.336" v="39" actId="14100"/>
          <ac:spMkLst>
            <pc:docMk/>
            <pc:sldMk cId="3101198277" sldId="3469"/>
            <ac:spMk id="4" creationId="{4A34A5BE-FE0E-1C52-FBB0-8492B5CD9EF8}"/>
          </ac:spMkLst>
        </pc:spChg>
        <pc:spChg chg="del">
          <ac:chgData name="Trung Nguyen" userId="S::trung.nguyen@rmit.edu.vn::a7187329-477c-4ab5-ba7d-d6f4dc67e826" providerId="AD" clId="Web-{016A8C47-3057-B729-F6BF-D86F4AFD2BAE}" dt="2024-10-06T08:38:40.240" v="33"/>
          <ac:spMkLst>
            <pc:docMk/>
            <pc:sldMk cId="3101198277" sldId="3469"/>
            <ac:spMk id="5" creationId="{EB56C962-7FD7-E6EF-AC72-6EF5F8329F3C}"/>
          </ac:spMkLst>
        </pc:spChg>
        <pc:picChg chg="del">
          <ac:chgData name="Trung Nguyen" userId="S::trung.nguyen@rmit.edu.vn::a7187329-477c-4ab5-ba7d-d6f4dc67e826" providerId="AD" clId="Web-{016A8C47-3057-B729-F6BF-D86F4AFD2BAE}" dt="2024-10-06T08:38:37.255" v="32"/>
          <ac:picMkLst>
            <pc:docMk/>
            <pc:sldMk cId="3101198277" sldId="3469"/>
            <ac:picMk id="2" creationId="{AB146DC0-040B-A1EA-8CDF-DCC92474621F}"/>
          </ac:picMkLst>
        </pc:picChg>
      </pc:sldChg>
      <pc:sldChg chg="modSp">
        <pc:chgData name="Trung Nguyen" userId="S::trung.nguyen@rmit.edu.vn::a7187329-477c-4ab5-ba7d-d6f4dc67e826" providerId="AD" clId="Web-{016A8C47-3057-B729-F6BF-D86F4AFD2BAE}" dt="2024-10-06T08:42:36.848" v="146" actId="20577"/>
        <pc:sldMkLst>
          <pc:docMk/>
          <pc:sldMk cId="3087806868" sldId="3477"/>
        </pc:sldMkLst>
        <pc:spChg chg="mod">
          <ac:chgData name="Trung Nguyen" userId="S::trung.nguyen@rmit.edu.vn::a7187329-477c-4ab5-ba7d-d6f4dc67e826" providerId="AD" clId="Web-{016A8C47-3057-B729-F6BF-D86F4AFD2BAE}" dt="2024-10-06T08:42:36.848" v="146" actId="20577"/>
          <ac:spMkLst>
            <pc:docMk/>
            <pc:sldMk cId="3087806868" sldId="3477"/>
            <ac:spMk id="3" creationId="{E44FA898-E085-839B-405A-CBCB1CF41732}"/>
          </ac:spMkLst>
        </pc:spChg>
        <pc:spChg chg="mod">
          <ac:chgData name="Trung Nguyen" userId="S::trung.nguyen@rmit.edu.vn::a7187329-477c-4ab5-ba7d-d6f4dc67e826" providerId="AD" clId="Web-{016A8C47-3057-B729-F6BF-D86F4AFD2BAE}" dt="2024-10-06T08:42:09.643" v="134" actId="20577"/>
          <ac:spMkLst>
            <pc:docMk/>
            <pc:sldMk cId="3087806868" sldId="3477"/>
            <ac:spMk id="9" creationId="{B5D050D5-A888-83DF-2EC7-BC85CE1D2A84}"/>
          </ac:spMkLst>
        </pc:spChg>
      </pc:sldChg>
      <pc:sldChg chg="modSp">
        <pc:chgData name="Trung Nguyen" userId="S::trung.nguyen@rmit.edu.vn::a7187329-477c-4ab5-ba7d-d6f4dc67e826" providerId="AD" clId="Web-{016A8C47-3057-B729-F6BF-D86F4AFD2BAE}" dt="2024-10-06T08:40:26.902" v="88" actId="20577"/>
        <pc:sldMkLst>
          <pc:docMk/>
          <pc:sldMk cId="4259515943" sldId="3485"/>
        </pc:sldMkLst>
        <pc:spChg chg="mod">
          <ac:chgData name="Trung Nguyen" userId="S::trung.nguyen@rmit.edu.vn::a7187329-477c-4ab5-ba7d-d6f4dc67e826" providerId="AD" clId="Web-{016A8C47-3057-B729-F6BF-D86F4AFD2BAE}" dt="2024-10-06T08:39:48.166" v="42" actId="20577"/>
          <ac:spMkLst>
            <pc:docMk/>
            <pc:sldMk cId="4259515943" sldId="3485"/>
            <ac:spMk id="26" creationId="{EDC3C03E-42F1-8AAB-0A84-3245890EDD8A}"/>
          </ac:spMkLst>
        </pc:spChg>
        <pc:spChg chg="mod">
          <ac:chgData name="Trung Nguyen" userId="S::trung.nguyen@rmit.edu.vn::a7187329-477c-4ab5-ba7d-d6f4dc67e826" providerId="AD" clId="Web-{016A8C47-3057-B729-F6BF-D86F4AFD2BAE}" dt="2024-10-06T08:40:05.698" v="68" actId="20577"/>
          <ac:spMkLst>
            <pc:docMk/>
            <pc:sldMk cId="4259515943" sldId="3485"/>
            <ac:spMk id="35" creationId="{07FDDB3B-74B2-D102-E2EF-7FE469A3D94E}"/>
          </ac:spMkLst>
        </pc:spChg>
        <pc:spChg chg="mod">
          <ac:chgData name="Trung Nguyen" userId="S::trung.nguyen@rmit.edu.vn::a7187329-477c-4ab5-ba7d-d6f4dc67e826" providerId="AD" clId="Web-{016A8C47-3057-B729-F6BF-D86F4AFD2BAE}" dt="2024-10-06T08:40:26.902" v="88" actId="20577"/>
          <ac:spMkLst>
            <pc:docMk/>
            <pc:sldMk cId="4259515943" sldId="3485"/>
            <ac:spMk id="37" creationId="{C6887D5E-5A46-105F-67D5-C4F5E667B1A9}"/>
          </ac:spMkLst>
        </pc:spChg>
      </pc:sldChg>
      <pc:sldChg chg="modSp">
        <pc:chgData name="Trung Nguyen" userId="S::trung.nguyen@rmit.edu.vn::a7187329-477c-4ab5-ba7d-d6f4dc67e826" providerId="AD" clId="Web-{016A8C47-3057-B729-F6BF-D86F4AFD2BAE}" dt="2024-10-06T08:41:47.266" v="123" actId="20577"/>
        <pc:sldMkLst>
          <pc:docMk/>
          <pc:sldMk cId="3766279213" sldId="3486"/>
        </pc:sldMkLst>
        <pc:spChg chg="mod">
          <ac:chgData name="Trung Nguyen" userId="S::trung.nguyen@rmit.edu.vn::a7187329-477c-4ab5-ba7d-d6f4dc67e826" providerId="AD" clId="Web-{016A8C47-3057-B729-F6BF-D86F4AFD2BAE}" dt="2024-10-06T08:41:47.266" v="123" actId="20577"/>
          <ac:spMkLst>
            <pc:docMk/>
            <pc:sldMk cId="3766279213" sldId="3486"/>
            <ac:spMk id="9" creationId="{2E0E584C-0817-3793-88FC-6989C1FB7E8C}"/>
          </ac:spMkLst>
        </pc:spChg>
      </pc:sldChg>
      <pc:sldChg chg="modSp">
        <pc:chgData name="Trung Nguyen" userId="S::trung.nguyen@rmit.edu.vn::a7187329-477c-4ab5-ba7d-d6f4dc67e826" providerId="AD" clId="Web-{016A8C47-3057-B729-F6BF-D86F4AFD2BAE}" dt="2024-10-06T08:29:38.802" v="16" actId="20577"/>
        <pc:sldMkLst>
          <pc:docMk/>
          <pc:sldMk cId="4101741649" sldId="3487"/>
        </pc:sldMkLst>
        <pc:spChg chg="mod">
          <ac:chgData name="Trung Nguyen" userId="S::trung.nguyen@rmit.edu.vn::a7187329-477c-4ab5-ba7d-d6f4dc67e826" providerId="AD" clId="Web-{016A8C47-3057-B729-F6BF-D86F4AFD2BAE}" dt="2024-10-06T08:29:38.802" v="16" actId="20577"/>
          <ac:spMkLst>
            <pc:docMk/>
            <pc:sldMk cId="4101741649" sldId="3487"/>
            <ac:spMk id="4" creationId="{6009FF49-BF0A-AA6A-D0B6-8BFF06DB6911}"/>
          </ac:spMkLst>
        </pc:spChg>
      </pc:sldChg>
      <pc:sldChg chg="modSp">
        <pc:chgData name="Trung Nguyen" userId="S::trung.nguyen@rmit.edu.vn::a7187329-477c-4ab5-ba7d-d6f4dc67e826" providerId="AD" clId="Web-{016A8C47-3057-B729-F6BF-D86F4AFD2BAE}" dt="2024-10-06T08:43:25.772" v="157" actId="20577"/>
        <pc:sldMkLst>
          <pc:docMk/>
          <pc:sldMk cId="2453532775" sldId="3488"/>
        </pc:sldMkLst>
        <pc:spChg chg="mod">
          <ac:chgData name="Trung Nguyen" userId="S::trung.nguyen@rmit.edu.vn::a7187329-477c-4ab5-ba7d-d6f4dc67e826" providerId="AD" clId="Web-{016A8C47-3057-B729-F6BF-D86F4AFD2BAE}" dt="2024-10-06T08:43:25.772" v="157" actId="20577"/>
          <ac:spMkLst>
            <pc:docMk/>
            <pc:sldMk cId="2453532775" sldId="3488"/>
            <ac:spMk id="3" creationId="{E44FA898-E085-839B-405A-CBCB1CF41732}"/>
          </ac:spMkLst>
        </pc:spChg>
        <pc:spChg chg="mod">
          <ac:chgData name="Trung Nguyen" userId="S::trung.nguyen@rmit.edu.vn::a7187329-477c-4ab5-ba7d-d6f4dc67e826" providerId="AD" clId="Web-{016A8C47-3057-B729-F6BF-D86F4AFD2BAE}" dt="2024-10-06T08:42:56.130" v="155" actId="14100"/>
          <ac:spMkLst>
            <pc:docMk/>
            <pc:sldMk cId="2453532775" sldId="3488"/>
            <ac:spMk id="9" creationId="{B5D050D5-A888-83DF-2EC7-BC85CE1D2A84}"/>
          </ac:spMkLst>
        </pc:spChg>
      </pc:sldChg>
    </pc:docChg>
  </pc:docChgLst>
  <pc:docChgLst>
    <pc:chgData name="Trung Nguyen" userId="a7187329-477c-4ab5-ba7d-d6f4dc67e826" providerId="ADAL" clId="{6B0C62A5-D29A-4A0D-AAF3-74E1ABD290BE}"/>
    <pc:docChg chg="undo custSel addSld delSld modSld">
      <pc:chgData name="Trung Nguyen" userId="a7187329-477c-4ab5-ba7d-d6f4dc67e826" providerId="ADAL" clId="{6B0C62A5-D29A-4A0D-AAF3-74E1ABD290BE}" dt="2024-10-05T02:03:24.512" v="3279" actId="20577"/>
      <pc:docMkLst>
        <pc:docMk/>
      </pc:docMkLst>
      <pc:sldChg chg="modSp mod modNotesTx">
        <pc:chgData name="Trung Nguyen" userId="a7187329-477c-4ab5-ba7d-d6f4dc67e826" providerId="ADAL" clId="{6B0C62A5-D29A-4A0D-AAF3-74E1ABD290BE}" dt="2024-10-05T01:39:56.798" v="1316" actId="20577"/>
        <pc:sldMkLst>
          <pc:docMk/>
          <pc:sldMk cId="0" sldId="270"/>
        </pc:sldMkLst>
        <pc:spChg chg="mod">
          <ac:chgData name="Trung Nguyen" userId="a7187329-477c-4ab5-ba7d-d6f4dc67e826" providerId="ADAL" clId="{6B0C62A5-D29A-4A0D-AAF3-74E1ABD290BE}" dt="2024-10-05T01:20:53.029" v="33" actId="20577"/>
          <ac:spMkLst>
            <pc:docMk/>
            <pc:sldMk cId="0" sldId="270"/>
            <ac:spMk id="2" creationId="{2DD6366D-F4EE-EAD3-D822-F7C9EBA09CEF}"/>
          </ac:spMkLst>
        </pc:spChg>
      </pc:sldChg>
      <pc:sldChg chg="addSp delSp modSp mod modNotesTx">
        <pc:chgData name="Trung Nguyen" userId="a7187329-477c-4ab5-ba7d-d6f4dc67e826" providerId="ADAL" clId="{6B0C62A5-D29A-4A0D-AAF3-74E1ABD290BE}" dt="2024-10-05T01:24:36.740" v="401" actId="1076"/>
        <pc:sldMkLst>
          <pc:docMk/>
          <pc:sldMk cId="3455366464" sldId="750"/>
        </pc:sldMkLst>
        <pc:spChg chg="add del mod">
          <ac:chgData name="Trung Nguyen" userId="a7187329-477c-4ab5-ba7d-d6f4dc67e826" providerId="ADAL" clId="{6B0C62A5-D29A-4A0D-AAF3-74E1ABD290BE}" dt="2024-10-05T01:22:28.232" v="41" actId="478"/>
          <ac:spMkLst>
            <pc:docMk/>
            <pc:sldMk cId="3455366464" sldId="750"/>
            <ac:spMk id="6" creationId="{F51D0AD0-B220-FF76-2237-6211187B717B}"/>
          </ac:spMkLst>
        </pc:spChg>
        <pc:spChg chg="add mod">
          <ac:chgData name="Trung Nguyen" userId="a7187329-477c-4ab5-ba7d-d6f4dc67e826" providerId="ADAL" clId="{6B0C62A5-D29A-4A0D-AAF3-74E1ABD290BE}" dt="2024-10-05T01:24:36.740" v="401" actId="1076"/>
          <ac:spMkLst>
            <pc:docMk/>
            <pc:sldMk cId="3455366464" sldId="750"/>
            <ac:spMk id="7" creationId="{00000000-0000-0000-0000-000000000000}"/>
          </ac:spMkLst>
        </pc:spChg>
        <pc:spChg chg="del">
          <ac:chgData name="Trung Nguyen" userId="a7187329-477c-4ab5-ba7d-d6f4dc67e826" providerId="ADAL" clId="{6B0C62A5-D29A-4A0D-AAF3-74E1ABD290BE}" dt="2024-10-05T01:21:53.939" v="35" actId="21"/>
          <ac:spMkLst>
            <pc:docMk/>
            <pc:sldMk cId="3455366464" sldId="750"/>
            <ac:spMk id="139" creationId="{00000000-0000-0000-0000-000000000000}"/>
          </ac:spMkLst>
        </pc:spChg>
        <pc:picChg chg="del">
          <ac:chgData name="Trung Nguyen" userId="a7187329-477c-4ab5-ba7d-d6f4dc67e826" providerId="ADAL" clId="{6B0C62A5-D29A-4A0D-AAF3-74E1ABD290BE}" dt="2024-10-05T01:21:48.252" v="34" actId="478"/>
          <ac:picMkLst>
            <pc:docMk/>
            <pc:sldMk cId="3455366464" sldId="750"/>
            <ac:picMk id="2" creationId="{E70473AB-63A2-2322-EE55-F656A35060DA}"/>
          </ac:picMkLst>
        </pc:picChg>
        <pc:picChg chg="mod">
          <ac:chgData name="Trung Nguyen" userId="a7187329-477c-4ab5-ba7d-d6f4dc67e826" providerId="ADAL" clId="{6B0C62A5-D29A-4A0D-AAF3-74E1ABD290BE}" dt="2024-10-05T01:22:41.488" v="67" actId="1076"/>
          <ac:picMkLst>
            <pc:docMk/>
            <pc:sldMk cId="3455366464" sldId="750"/>
            <ac:picMk id="3" creationId="{22FF399A-F8B8-B59D-29AD-1C4D675A02CA}"/>
          </ac:picMkLst>
        </pc:picChg>
        <pc:picChg chg="mod">
          <ac:chgData name="Trung Nguyen" userId="a7187329-477c-4ab5-ba7d-d6f4dc67e826" providerId="ADAL" clId="{6B0C62A5-D29A-4A0D-AAF3-74E1ABD290BE}" dt="2024-10-05T01:22:49.076" v="69" actId="1076"/>
          <ac:picMkLst>
            <pc:docMk/>
            <pc:sldMk cId="3455366464" sldId="750"/>
            <ac:picMk id="4" creationId="{9857DF62-3741-3661-A886-9DFD953FF5AB}"/>
          </ac:picMkLst>
        </pc:picChg>
      </pc:sldChg>
      <pc:sldChg chg="delSp modSp mod">
        <pc:chgData name="Trung Nguyen" userId="a7187329-477c-4ab5-ba7d-d6f4dc67e826" providerId="ADAL" clId="{6B0C62A5-D29A-4A0D-AAF3-74E1ABD290BE}" dt="2024-10-05T01:34:51.455" v="1273"/>
        <pc:sldMkLst>
          <pc:docMk/>
          <pc:sldMk cId="2022777389" sldId="3453"/>
        </pc:sldMkLst>
        <pc:spChg chg="mod">
          <ac:chgData name="Trung Nguyen" userId="a7187329-477c-4ab5-ba7d-d6f4dc67e826" providerId="ADAL" clId="{6B0C62A5-D29A-4A0D-AAF3-74E1ABD290BE}" dt="2024-10-05T01:33:27.569" v="1237" actId="20577"/>
          <ac:spMkLst>
            <pc:docMk/>
            <pc:sldMk cId="2022777389" sldId="3453"/>
            <ac:spMk id="2" creationId="{0AA2F9F6-A40B-C258-AEB3-9AA0BAA388A7}"/>
          </ac:spMkLst>
        </pc:spChg>
        <pc:spChg chg="del mod">
          <ac:chgData name="Trung Nguyen" userId="a7187329-477c-4ab5-ba7d-d6f4dc67e826" providerId="ADAL" clId="{6B0C62A5-D29A-4A0D-AAF3-74E1ABD290BE}" dt="2024-10-05T01:34:51.455" v="1273"/>
          <ac:spMkLst>
            <pc:docMk/>
            <pc:sldMk cId="2022777389" sldId="3453"/>
            <ac:spMk id="14" creationId="{F5495E89-00A7-7936-3E6E-67385D9B8309}"/>
          </ac:spMkLst>
        </pc:spChg>
        <pc:graphicFrameChg chg="modGraphic">
          <ac:chgData name="Trung Nguyen" userId="a7187329-477c-4ab5-ba7d-d6f4dc67e826" providerId="ADAL" clId="{6B0C62A5-D29A-4A0D-AAF3-74E1ABD290BE}" dt="2024-10-05T01:27:31.441" v="502" actId="20577"/>
          <ac:graphicFrameMkLst>
            <pc:docMk/>
            <pc:sldMk cId="2022777389" sldId="3453"/>
            <ac:graphicFrameMk id="24" creationId="{EBFAD341-5FFA-7000-3FA4-78904821DAAB}"/>
          </ac:graphicFrameMkLst>
        </pc:graphicFrameChg>
      </pc:sldChg>
      <pc:sldChg chg="modSp mod modNotesTx">
        <pc:chgData name="Trung Nguyen" userId="a7187329-477c-4ab5-ba7d-d6f4dc67e826" providerId="ADAL" clId="{6B0C62A5-D29A-4A0D-AAF3-74E1ABD290BE}" dt="2024-10-05T01:45:09.891" v="1684" actId="6549"/>
        <pc:sldMkLst>
          <pc:docMk/>
          <pc:sldMk cId="665624275" sldId="3454"/>
        </pc:sldMkLst>
        <pc:spChg chg="mod">
          <ac:chgData name="Trung Nguyen" userId="a7187329-477c-4ab5-ba7d-d6f4dc67e826" providerId="ADAL" clId="{6B0C62A5-D29A-4A0D-AAF3-74E1ABD290BE}" dt="2024-10-05T01:32:50.312" v="1128" actId="20577"/>
          <ac:spMkLst>
            <pc:docMk/>
            <pc:sldMk cId="665624275" sldId="3454"/>
            <ac:spMk id="9" creationId="{B5D050D5-A888-83DF-2EC7-BC85CE1D2A84}"/>
          </ac:spMkLst>
        </pc:spChg>
        <pc:graphicFrameChg chg="mod">
          <ac:chgData name="Trung Nguyen" userId="a7187329-477c-4ab5-ba7d-d6f4dc67e826" providerId="ADAL" clId="{6B0C62A5-D29A-4A0D-AAF3-74E1ABD290BE}" dt="2024-10-05T01:32:55.767" v="1129" actId="1076"/>
          <ac:graphicFrameMkLst>
            <pc:docMk/>
            <pc:sldMk cId="665624275" sldId="3454"/>
            <ac:graphicFrameMk id="10" creationId="{6D6F948F-71BC-1D9B-C85E-4A2A28A8752E}"/>
          </ac:graphicFrameMkLst>
        </pc:graphicFrameChg>
      </pc:sldChg>
      <pc:sldChg chg="addSp delSp modSp mod modNotesTx">
        <pc:chgData name="Trung Nguyen" userId="a7187329-477c-4ab5-ba7d-d6f4dc67e826" providerId="ADAL" clId="{6B0C62A5-D29A-4A0D-AAF3-74E1ABD290BE}" dt="2024-10-05T01:57:17.354" v="2610" actId="20577"/>
        <pc:sldMkLst>
          <pc:docMk/>
          <pc:sldMk cId="3101198277" sldId="3469"/>
        </pc:sldMkLst>
        <pc:spChg chg="add mod">
          <ac:chgData name="Trung Nguyen" userId="a7187329-477c-4ab5-ba7d-d6f4dc67e826" providerId="ADAL" clId="{6B0C62A5-D29A-4A0D-AAF3-74E1ABD290BE}" dt="2024-10-05T01:55:58.059" v="2502" actId="1076"/>
          <ac:spMkLst>
            <pc:docMk/>
            <pc:sldMk cId="3101198277" sldId="3469"/>
            <ac:spMk id="4" creationId="{4A34A5BE-FE0E-1C52-FBB0-8492B5CD9EF8}"/>
          </ac:spMkLst>
        </pc:spChg>
        <pc:spChg chg="del mod">
          <ac:chgData name="Trung Nguyen" userId="a7187329-477c-4ab5-ba7d-d6f4dc67e826" providerId="ADAL" clId="{6B0C62A5-D29A-4A0D-AAF3-74E1ABD290BE}" dt="2024-10-05T01:52:05.462" v="2381" actId="478"/>
          <ac:spMkLst>
            <pc:docMk/>
            <pc:sldMk cId="3101198277" sldId="3469"/>
            <ac:spMk id="6" creationId="{00000000-0000-0000-0000-000000000000}"/>
          </ac:spMkLst>
        </pc:spChg>
        <pc:spChg chg="mod">
          <ac:chgData name="Trung Nguyen" userId="a7187329-477c-4ab5-ba7d-d6f4dc67e826" providerId="ADAL" clId="{6B0C62A5-D29A-4A0D-AAF3-74E1ABD290BE}" dt="2024-10-05T01:55:48.292" v="2500" actId="1076"/>
          <ac:spMkLst>
            <pc:docMk/>
            <pc:sldMk cId="3101198277" sldId="3469"/>
            <ac:spMk id="7" creationId="{00000000-0000-0000-0000-000000000000}"/>
          </ac:spMkLst>
        </pc:spChg>
        <pc:picChg chg="add mod">
          <ac:chgData name="Trung Nguyen" userId="a7187329-477c-4ab5-ba7d-d6f4dc67e826" providerId="ADAL" clId="{6B0C62A5-D29A-4A0D-AAF3-74E1ABD290BE}" dt="2024-10-05T01:56:01.903" v="2503" actId="1076"/>
          <ac:picMkLst>
            <pc:docMk/>
            <pc:sldMk cId="3101198277" sldId="3469"/>
            <ac:picMk id="2" creationId="{AB146DC0-040B-A1EA-8CDF-DCC92474621F}"/>
          </ac:picMkLst>
        </pc:picChg>
        <pc:picChg chg="mod">
          <ac:chgData name="Trung Nguyen" userId="a7187329-477c-4ab5-ba7d-d6f4dc67e826" providerId="ADAL" clId="{6B0C62A5-D29A-4A0D-AAF3-74E1ABD290BE}" dt="2024-10-05T01:52:07.786" v="2382" actId="1076"/>
          <ac:picMkLst>
            <pc:docMk/>
            <pc:sldMk cId="3101198277" sldId="3469"/>
            <ac:picMk id="3" creationId="{6ED7B2A9-DB1E-5010-7AD9-E15898E5EEEB}"/>
          </ac:picMkLst>
        </pc:picChg>
        <pc:picChg chg="mod">
          <ac:chgData name="Trung Nguyen" userId="a7187329-477c-4ab5-ba7d-d6f4dc67e826" providerId="ADAL" clId="{6B0C62A5-D29A-4A0D-AAF3-74E1ABD290BE}" dt="2024-10-05T01:52:12.620" v="2384" actId="1076"/>
          <ac:picMkLst>
            <pc:docMk/>
            <pc:sldMk cId="3101198277" sldId="3469"/>
            <ac:picMk id="8" creationId="{D9E13FE9-A139-B1E4-0C02-1203CFF66A77}"/>
          </ac:picMkLst>
        </pc:picChg>
        <pc:picChg chg="mod">
          <ac:chgData name="Trung Nguyen" userId="a7187329-477c-4ab5-ba7d-d6f4dc67e826" providerId="ADAL" clId="{6B0C62A5-D29A-4A0D-AAF3-74E1ABD290BE}" dt="2024-10-05T01:52:42.465" v="2398" actId="1038"/>
          <ac:picMkLst>
            <pc:docMk/>
            <pc:sldMk cId="3101198277" sldId="3469"/>
            <ac:picMk id="10" creationId="{5B60A667-3A04-5841-9073-52A647071FDF}"/>
          </ac:picMkLst>
        </pc:picChg>
      </pc:sldChg>
      <pc:sldChg chg="addSp delSp modSp mod modNotesTx">
        <pc:chgData name="Trung Nguyen" userId="a7187329-477c-4ab5-ba7d-d6f4dc67e826" providerId="ADAL" clId="{6B0C62A5-D29A-4A0D-AAF3-74E1ABD290BE}" dt="2024-10-05T01:31:59.162" v="1007" actId="14100"/>
        <pc:sldMkLst>
          <pc:docMk/>
          <pc:sldMk cId="4228607404" sldId="3475"/>
        </pc:sldMkLst>
        <pc:spChg chg="add mod">
          <ac:chgData name="Trung Nguyen" userId="a7187329-477c-4ab5-ba7d-d6f4dc67e826" providerId="ADAL" clId="{6B0C62A5-D29A-4A0D-AAF3-74E1ABD290BE}" dt="2024-10-05T01:31:29.492" v="938" actId="1076"/>
          <ac:spMkLst>
            <pc:docMk/>
            <pc:sldMk cId="4228607404" sldId="3475"/>
            <ac:spMk id="2" creationId="{A9F35E35-5600-C665-D8C8-C2CAC529BEA5}"/>
          </ac:spMkLst>
        </pc:spChg>
        <pc:spChg chg="mod">
          <ac:chgData name="Trung Nguyen" userId="a7187329-477c-4ab5-ba7d-d6f4dc67e826" providerId="ADAL" clId="{6B0C62A5-D29A-4A0D-AAF3-74E1ABD290BE}" dt="2024-10-05T01:31:59.162" v="1007" actId="14100"/>
          <ac:spMkLst>
            <pc:docMk/>
            <pc:sldMk cId="4228607404" sldId="3475"/>
            <ac:spMk id="9" creationId="{B5D050D5-A888-83DF-2EC7-BC85CE1D2A84}"/>
          </ac:spMkLst>
        </pc:spChg>
        <pc:picChg chg="del">
          <ac:chgData name="Trung Nguyen" userId="a7187329-477c-4ab5-ba7d-d6f4dc67e826" providerId="ADAL" clId="{6B0C62A5-D29A-4A0D-AAF3-74E1ABD290BE}" dt="2024-10-05T01:31:12.884" v="933" actId="478"/>
          <ac:picMkLst>
            <pc:docMk/>
            <pc:sldMk cId="4228607404" sldId="3475"/>
            <ac:picMk id="5" creationId="{17DD4C6F-0AD2-E66D-1B58-69F8EBDA0F25}"/>
          </ac:picMkLst>
        </pc:picChg>
      </pc:sldChg>
      <pc:sldChg chg="modSp mod">
        <pc:chgData name="Trung Nguyen" userId="a7187329-477c-4ab5-ba7d-d6f4dc67e826" providerId="ADAL" clId="{6B0C62A5-D29A-4A0D-AAF3-74E1ABD290BE}" dt="2024-10-05T01:38:01.383" v="1285" actId="20577"/>
        <pc:sldMkLst>
          <pc:docMk/>
          <pc:sldMk cId="3087806868" sldId="3477"/>
        </pc:sldMkLst>
        <pc:spChg chg="mod">
          <ac:chgData name="Trung Nguyen" userId="a7187329-477c-4ab5-ba7d-d6f4dc67e826" providerId="ADAL" clId="{6B0C62A5-D29A-4A0D-AAF3-74E1ABD290BE}" dt="2024-10-05T01:38:01.383" v="1285" actId="20577"/>
          <ac:spMkLst>
            <pc:docMk/>
            <pc:sldMk cId="3087806868" sldId="3477"/>
            <ac:spMk id="3" creationId="{E44FA898-E085-839B-405A-CBCB1CF41732}"/>
          </ac:spMkLst>
        </pc:spChg>
      </pc:sldChg>
      <pc:sldChg chg="modNotesTx">
        <pc:chgData name="Trung Nguyen" userId="a7187329-477c-4ab5-ba7d-d6f4dc67e826" providerId="ADAL" clId="{6B0C62A5-D29A-4A0D-AAF3-74E1ABD290BE}" dt="2024-10-05T01:58:06.905" v="2838" actId="20577"/>
        <pc:sldMkLst>
          <pc:docMk/>
          <pc:sldMk cId="791411225" sldId="3481"/>
        </pc:sldMkLst>
      </pc:sldChg>
      <pc:sldChg chg="addSp modSp new mod modNotesTx">
        <pc:chgData name="Trung Nguyen" userId="a7187329-477c-4ab5-ba7d-d6f4dc67e826" providerId="ADAL" clId="{6B0C62A5-D29A-4A0D-AAF3-74E1ABD290BE}" dt="2024-10-05T02:03:24.512" v="3279" actId="20577"/>
        <pc:sldMkLst>
          <pc:docMk/>
          <pc:sldMk cId="1954816252" sldId="3483"/>
        </pc:sldMkLst>
        <pc:spChg chg="add mod">
          <ac:chgData name="Trung Nguyen" userId="a7187329-477c-4ab5-ba7d-d6f4dc67e826" providerId="ADAL" clId="{6B0C62A5-D29A-4A0D-AAF3-74E1ABD290BE}" dt="2024-10-05T02:01:56.940" v="2902" actId="6549"/>
          <ac:spMkLst>
            <pc:docMk/>
            <pc:sldMk cId="1954816252" sldId="3483"/>
            <ac:spMk id="2" creationId="{64A671EC-1590-F245-7511-09244B53A105}"/>
          </ac:spMkLst>
        </pc:spChg>
      </pc:sldChg>
      <pc:sldChg chg="modSp add mod">
        <pc:chgData name="Trung Nguyen" userId="a7187329-477c-4ab5-ba7d-d6f4dc67e826" providerId="ADAL" clId="{6B0C62A5-D29A-4A0D-AAF3-74E1ABD290BE}" dt="2024-10-05T01:49:54.943" v="2247" actId="20577"/>
        <pc:sldMkLst>
          <pc:docMk/>
          <pc:sldMk cId="3601463594" sldId="3484"/>
        </pc:sldMkLst>
        <pc:spChg chg="mod">
          <ac:chgData name="Trung Nguyen" userId="a7187329-477c-4ab5-ba7d-d6f4dc67e826" providerId="ADAL" clId="{6B0C62A5-D29A-4A0D-AAF3-74E1ABD290BE}" dt="2024-10-05T01:49:54.943" v="2247" actId="20577"/>
          <ac:spMkLst>
            <pc:docMk/>
            <pc:sldMk cId="3601463594" sldId="3484"/>
            <ac:spMk id="3" creationId="{E44FA898-E085-839B-405A-CBCB1CF41732}"/>
          </ac:spMkLst>
        </pc:spChg>
        <pc:spChg chg="mod">
          <ac:chgData name="Trung Nguyen" userId="a7187329-477c-4ab5-ba7d-d6f4dc67e826" providerId="ADAL" clId="{6B0C62A5-D29A-4A0D-AAF3-74E1ABD290BE}" dt="2024-10-05T01:42:41.930" v="1416" actId="14100"/>
          <ac:spMkLst>
            <pc:docMk/>
            <pc:sldMk cId="3601463594" sldId="3484"/>
            <ac:spMk id="9" creationId="{B5D050D5-A888-83DF-2EC7-BC85CE1D2A84}"/>
          </ac:spMkLst>
        </pc:spChg>
      </pc:sldChg>
      <pc:sldChg chg="new del">
        <pc:chgData name="Trung Nguyen" userId="a7187329-477c-4ab5-ba7d-d6f4dc67e826" providerId="ADAL" clId="{6B0C62A5-D29A-4A0D-AAF3-74E1ABD290BE}" dt="2024-10-05T01:42:24.625" v="1344" actId="47"/>
        <pc:sldMkLst>
          <pc:docMk/>
          <pc:sldMk cId="2209718807" sldId="3485"/>
        </pc:sldMkLst>
      </pc:sldChg>
      <pc:sldChg chg="add del">
        <pc:chgData name="Trung Nguyen" userId="a7187329-477c-4ab5-ba7d-d6f4dc67e826" providerId="ADAL" clId="{6B0C62A5-D29A-4A0D-AAF3-74E1ABD290BE}" dt="2024-10-05T01:45:39.912" v="1685" actId="47"/>
        <pc:sldMkLst>
          <pc:docMk/>
          <pc:sldMk cId="1004925887" sldId="3486"/>
        </pc:sldMkLst>
      </pc:sldChg>
    </pc:docChg>
  </pc:docChgLst>
  <pc:docChgLst>
    <pc:chgData name="Minh Ngo" userId="S::minh.ngoduongkim@rmit.edu.vn::a321b580-9b06-45e4-a7dc-570b1b4f85c2" providerId="AD" clId="Web-{F017A50B-9596-1C71-C9DF-13430BC85D0E}"/>
    <pc:docChg chg="modSld">
      <pc:chgData name="Minh Ngo" userId="S::minh.ngoduongkim@rmit.edu.vn::a321b580-9b06-45e4-a7dc-570b1b4f85c2" providerId="AD" clId="Web-{F017A50B-9596-1C71-C9DF-13430BC85D0E}" dt="2024-10-06T09:35:06.657" v="9" actId="1076"/>
      <pc:docMkLst>
        <pc:docMk/>
      </pc:docMkLst>
      <pc:sldChg chg="modSp">
        <pc:chgData name="Minh Ngo" userId="S::minh.ngoduongkim@rmit.edu.vn::a321b580-9b06-45e4-a7dc-570b1b4f85c2" providerId="AD" clId="Web-{F017A50B-9596-1C71-C9DF-13430BC85D0E}" dt="2024-10-06T09:35:06.657" v="9" actId="1076"/>
        <pc:sldMkLst>
          <pc:docMk/>
          <pc:sldMk cId="4101741649" sldId="3487"/>
        </pc:sldMkLst>
        <pc:picChg chg="mod modCrop">
          <ac:chgData name="Minh Ngo" userId="S::minh.ngoduongkim@rmit.edu.vn::a321b580-9b06-45e4-a7dc-570b1b4f85c2" providerId="AD" clId="Web-{F017A50B-9596-1C71-C9DF-13430BC85D0E}" dt="2024-10-06T09:35:06.657" v="9" actId="1076"/>
          <ac:picMkLst>
            <pc:docMk/>
            <pc:sldMk cId="4101741649" sldId="3487"/>
            <ac:picMk id="12" creationId="{9D622B1A-C1BC-5335-FB65-2C60B88A0AF4}"/>
          </ac:picMkLst>
        </pc:picChg>
      </pc:sldChg>
    </pc:docChg>
  </pc:docChgLst>
  <pc:docChgLst>
    <pc:chgData name="Trung Nguyen" userId="a7187329-477c-4ab5-ba7d-d6f4dc67e826" providerId="ADAL" clId="{1CE0F00B-2267-43EB-A45D-A8C053222522}"/>
    <pc:docChg chg="custSel addSld modSld">
      <pc:chgData name="Trung Nguyen" userId="a7187329-477c-4ab5-ba7d-d6f4dc67e826" providerId="ADAL" clId="{1CE0F00B-2267-43EB-A45D-A8C053222522}" dt="2024-05-23T10:09:55.984" v="108" actId="20577"/>
      <pc:docMkLst>
        <pc:docMk/>
      </pc:docMkLst>
      <pc:sldChg chg="modSp mod">
        <pc:chgData name="Trung Nguyen" userId="a7187329-477c-4ab5-ba7d-d6f4dc67e826" providerId="ADAL" clId="{1CE0F00B-2267-43EB-A45D-A8C053222522}" dt="2024-05-23T10:08:24.384" v="50" actId="20577"/>
        <pc:sldMkLst>
          <pc:docMk/>
          <pc:sldMk cId="3652485221" sldId="3465"/>
        </pc:sldMkLst>
        <pc:spChg chg="mod">
          <ac:chgData name="Trung Nguyen" userId="a7187329-477c-4ab5-ba7d-d6f4dc67e826" providerId="ADAL" clId="{1CE0F00B-2267-43EB-A45D-A8C053222522}" dt="2024-05-23T10:08:24.384" v="50" actId="20577"/>
          <ac:spMkLst>
            <pc:docMk/>
            <pc:sldMk cId="3652485221" sldId="3465"/>
            <ac:spMk id="988" creationId="{00000000-0000-0000-0000-000000000000}"/>
          </ac:spMkLst>
        </pc:spChg>
      </pc:sldChg>
      <pc:sldChg chg="modSp mod">
        <pc:chgData name="Trung Nguyen" userId="a7187329-477c-4ab5-ba7d-d6f4dc67e826" providerId="ADAL" clId="{1CE0F00B-2267-43EB-A45D-A8C053222522}" dt="2024-05-23T10:08:04.686" v="22" actId="6549"/>
        <pc:sldMkLst>
          <pc:docMk/>
          <pc:sldMk cId="2210968713" sldId="3472"/>
        </pc:sldMkLst>
        <pc:spChg chg="mod">
          <ac:chgData name="Trung Nguyen" userId="a7187329-477c-4ab5-ba7d-d6f4dc67e826" providerId="ADAL" clId="{1CE0F00B-2267-43EB-A45D-A8C053222522}" dt="2024-05-23T10:07:31.779" v="1" actId="207"/>
          <ac:spMkLst>
            <pc:docMk/>
            <pc:sldMk cId="2210968713" sldId="3472"/>
            <ac:spMk id="3" creationId="{10DFCB22-EF66-F209-5426-8EA1D463ACDA}"/>
          </ac:spMkLst>
        </pc:spChg>
        <pc:spChg chg="mod">
          <ac:chgData name="Trung Nguyen" userId="a7187329-477c-4ab5-ba7d-d6f4dc67e826" providerId="ADAL" clId="{1CE0F00B-2267-43EB-A45D-A8C053222522}" dt="2024-05-23T10:08:04.686" v="22" actId="6549"/>
          <ac:spMkLst>
            <pc:docMk/>
            <pc:sldMk cId="2210968713" sldId="3472"/>
            <ac:spMk id="988" creationId="{00000000-0000-0000-0000-000000000000}"/>
          </ac:spMkLst>
        </pc:spChg>
      </pc:sldChg>
      <pc:sldChg chg="delSp modSp new mod">
        <pc:chgData name="Trung Nguyen" userId="a7187329-477c-4ab5-ba7d-d6f4dc67e826" providerId="ADAL" clId="{1CE0F00B-2267-43EB-A45D-A8C053222522}" dt="2024-05-23T10:09:55.984" v="108" actId="20577"/>
        <pc:sldMkLst>
          <pc:docMk/>
          <pc:sldMk cId="479358340" sldId="3473"/>
        </pc:sldMkLst>
        <pc:spChg chg="mod">
          <ac:chgData name="Trung Nguyen" userId="a7187329-477c-4ab5-ba7d-d6f4dc67e826" providerId="ADAL" clId="{1CE0F00B-2267-43EB-A45D-A8C053222522}" dt="2024-05-23T10:09:55.984" v="108" actId="20577"/>
          <ac:spMkLst>
            <pc:docMk/>
            <pc:sldMk cId="479358340" sldId="3473"/>
            <ac:spMk id="2" creationId="{A7967197-A1C6-5DA9-A857-DA35F22CF899}"/>
          </ac:spMkLst>
        </pc:spChg>
        <pc:spChg chg="del">
          <ac:chgData name="Trung Nguyen" userId="a7187329-477c-4ab5-ba7d-d6f4dc67e826" providerId="ADAL" clId="{1CE0F00B-2267-43EB-A45D-A8C053222522}" dt="2024-05-23T10:09:31.787" v="97" actId="478"/>
          <ac:spMkLst>
            <pc:docMk/>
            <pc:sldMk cId="479358340" sldId="3473"/>
            <ac:spMk id="3" creationId="{CEA08030-D292-7E91-DCCF-38A7B63481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87E015-EC0E-45D2-AE52-5E7B79EEC1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30E0C2-94EE-46CA-B4E2-CB4A96CBBC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FC90C-5D3B-4C85-B854-403A5C3A59FC}" type="datetimeFigureOut">
              <a:rPr lang="en-US" smtClean="0"/>
              <a:t>10/7/2024</a:t>
            </a:fld>
            <a:endParaRPr lang="en-US"/>
          </a:p>
        </p:txBody>
      </p:sp>
      <p:sp>
        <p:nvSpPr>
          <p:cNvPr id="4" name="Footer Placeholder 3">
            <a:extLst>
              <a:ext uri="{FF2B5EF4-FFF2-40B4-BE49-F238E27FC236}">
                <a16:creationId xmlns:a16="http://schemas.microsoft.com/office/drawing/2014/main" id="{9B1A65C3-91A4-4B47-A2F0-2AF4FF068C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1546DA-EAC4-4325-92FB-6BEBBBC60A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E50EA1-261E-460F-B1B6-8AE2AF8F5BC9}" type="slidenum">
              <a:rPr lang="en-US" smtClean="0"/>
              <a:t>‹#›</a:t>
            </a:fld>
            <a:endParaRPr lang="en-US"/>
          </a:p>
        </p:txBody>
      </p:sp>
    </p:spTree>
    <p:extLst>
      <p:ext uri="{BB962C8B-B14F-4D97-AF65-F5344CB8AC3E}">
        <p14:creationId xmlns:p14="http://schemas.microsoft.com/office/powerpoint/2010/main" val="2619589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ahnschrift" panose="020B0502040204020203" pitchFamily="34" charset="0"/>
        <a:ea typeface="Bahnschrift" panose="020B05020402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3603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EC59BA-9FD9-4F6C-A0EF-BCC63019C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7891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100" dirty="0">
              <a:solidFill>
                <a:schemeClr val="bg1"/>
              </a:solidFill>
              <a:latin typeface="Aptos Display" panose="020B0004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2489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100" dirty="0">
              <a:solidFill>
                <a:schemeClr val="bg1"/>
              </a:solidFill>
              <a:latin typeface="Aptos Display" panose="020B0004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1137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100" dirty="0">
              <a:solidFill>
                <a:schemeClr val="bg1"/>
              </a:solidFill>
              <a:latin typeface="Aptos Display" panose="020B0004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8742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100" dirty="0">
              <a:solidFill>
                <a:schemeClr val="bg1"/>
              </a:solidFill>
              <a:latin typeface="Aptos Display" panose="020B0004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0159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327c7807a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327c7807a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017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EC59BA-9FD9-4F6C-A0EF-BCC63019C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1118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327c7807a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327c7807a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80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3719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327c7807a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327c7807a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2022 ranking- Vietnam's position in the overall Global Talent Competitiveness Index (GTCI) falls below the median, ranking 74th out of 133 surveyed countries. Moreover, the country's digital skills score stands at 82 out of 133 on the global knowledge scale.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6333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EC59BA-9FD9-4F6C-A0EF-BCC63019C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9806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327c7807a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327c7807a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085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327c7807a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327c7807a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912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327c7807a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327c7807a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768155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1"/>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ctrTitle"/>
          </p:nvPr>
        </p:nvSpPr>
        <p:spPr>
          <a:xfrm>
            <a:off x="1374927" y="416354"/>
            <a:ext cx="6390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2400">
                <a:solidFill>
                  <a:schemeClr val="lt1"/>
                </a:solidFill>
                <a:latin typeface="Bahnschrift" panose="020B0502040204020203" pitchFamily="34" charset="0"/>
              </a:defRPr>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033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199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006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1407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933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616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2959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295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_option 4">
  <p:cSld name="Content_option 4">
    <p:spTree>
      <p:nvGrpSpPr>
        <p:cNvPr id="1" name="Shape 139"/>
        <p:cNvGrpSpPr/>
        <p:nvPr/>
      </p:nvGrpSpPr>
      <p:grpSpPr>
        <a:xfrm>
          <a:off x="0" y="0"/>
          <a:ext cx="0" cy="0"/>
          <a:chOff x="0" y="0"/>
          <a:chExt cx="0" cy="0"/>
        </a:xfrm>
      </p:grpSpPr>
      <p:sp>
        <p:nvSpPr>
          <p:cNvPr id="140" name="Google Shape;140;gb9ad18e4be_0_283"/>
          <p:cNvSpPr/>
          <p:nvPr/>
        </p:nvSpPr>
        <p:spPr>
          <a:xfrm>
            <a:off x="0" y="0"/>
            <a:ext cx="4572000" cy="5000625"/>
          </a:xfrm>
          <a:prstGeom prst="rect">
            <a:avLst/>
          </a:prstGeom>
          <a:solidFill>
            <a:srgbClr val="22216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1" name="Google Shape;141;gb9ad18e4be_0_283"/>
          <p:cNvSpPr txBox="1">
            <a:spLocks noGrp="1"/>
          </p:cNvSpPr>
          <p:nvPr>
            <p:ph type="body" idx="1"/>
          </p:nvPr>
        </p:nvSpPr>
        <p:spPr>
          <a:xfrm>
            <a:off x="457201" y="1656808"/>
            <a:ext cx="3867075" cy="3117375"/>
          </a:xfrm>
          <a:prstGeom prst="rect">
            <a:avLst/>
          </a:prstGeom>
          <a:noFill/>
          <a:ln>
            <a:noFill/>
          </a:ln>
        </p:spPr>
        <p:txBody>
          <a:bodyPr spcFirstLastPara="1" wrap="square" lIns="91425" tIns="45700" rIns="91425" bIns="45700" anchor="t" anchorCtr="0">
            <a:noAutofit/>
          </a:bodyPr>
          <a:lstStyle>
            <a:lvl1pPr marL="342900" lvl="0" indent="-171450" algn="l" rtl="0">
              <a:spcBef>
                <a:spcPts val="270"/>
              </a:spcBef>
              <a:spcAft>
                <a:spcPts val="0"/>
              </a:spcAft>
              <a:buClr>
                <a:schemeClr val="lt1"/>
              </a:buClr>
              <a:buSzPts val="1800"/>
              <a:buNone/>
              <a:defRPr sz="1350" b="0">
                <a:solidFill>
                  <a:schemeClr val="lt1"/>
                </a:solidFill>
              </a:defRPr>
            </a:lvl1pPr>
            <a:lvl2pPr marL="685800" lvl="1" indent="-171450" algn="l" rtl="0">
              <a:spcBef>
                <a:spcPts val="270"/>
              </a:spcBef>
              <a:spcAft>
                <a:spcPts val="0"/>
              </a:spcAft>
              <a:buClr>
                <a:srgbClr val="000000"/>
              </a:buClr>
              <a:buSzPts val="1800"/>
              <a:buNone/>
              <a:defRPr>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42" name="Google Shape;142;gb9ad18e4be_0_283"/>
          <p:cNvSpPr txBox="1">
            <a:spLocks noGrp="1"/>
          </p:cNvSpPr>
          <p:nvPr>
            <p:ph type="body" idx="2"/>
          </p:nvPr>
        </p:nvSpPr>
        <p:spPr>
          <a:xfrm>
            <a:off x="457201" y="497681"/>
            <a:ext cx="3765375" cy="802125"/>
          </a:xfrm>
          <a:prstGeom prst="rect">
            <a:avLst/>
          </a:prstGeom>
          <a:noFill/>
          <a:ln>
            <a:noFill/>
          </a:ln>
        </p:spPr>
        <p:txBody>
          <a:bodyPr spcFirstLastPara="1" wrap="square" lIns="91425" tIns="45700" rIns="91425" bIns="45700" anchor="t" anchorCtr="0">
            <a:noAutofit/>
          </a:bodyPr>
          <a:lstStyle>
            <a:lvl1pPr marL="342900" lvl="0" indent="-171450" algn="l" rtl="0">
              <a:spcBef>
                <a:spcPts val="520"/>
              </a:spcBef>
              <a:spcAft>
                <a:spcPts val="0"/>
              </a:spcAft>
              <a:buSzPts val="1400"/>
              <a:buNone/>
              <a:defRPr>
                <a:solidFill>
                  <a:schemeClr val="lt1"/>
                </a:solidFill>
              </a:defRPr>
            </a:lvl1pPr>
            <a:lvl2pPr marL="685800" lvl="1" indent="-171450" algn="l" rtl="0">
              <a:spcBef>
                <a:spcPts val="270"/>
              </a:spcBef>
              <a:spcAft>
                <a:spcPts val="0"/>
              </a:spcAft>
              <a:buSzPts val="1400"/>
              <a:buNone/>
              <a:defRPr/>
            </a:lvl2pPr>
            <a:lvl3pPr marL="1028700" lvl="2" indent="-171450" algn="l" rtl="0">
              <a:lnSpc>
                <a:spcPct val="110000"/>
              </a:lnSpc>
              <a:spcBef>
                <a:spcPts val="600"/>
              </a:spcBef>
              <a:spcAft>
                <a:spcPts val="0"/>
              </a:spcAft>
              <a:buSzPts val="1400"/>
              <a:buNone/>
              <a:defRPr/>
            </a:lvl3pPr>
            <a:lvl4pPr marL="1371600" lvl="3" indent="-257175" algn="l" rtl="0">
              <a:lnSpc>
                <a:spcPct val="110000"/>
              </a:lnSpc>
              <a:spcBef>
                <a:spcPts val="270"/>
              </a:spcBef>
              <a:spcAft>
                <a:spcPts val="0"/>
              </a:spcAft>
              <a:buSzPts val="1800"/>
              <a:buChar char="▪"/>
              <a:defRPr/>
            </a:lvl4pPr>
            <a:lvl5pPr marL="1714500" lvl="4" indent="-257175" algn="l" rtl="0">
              <a:spcBef>
                <a:spcPts val="80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43" name="Google Shape;143;gb9ad18e4be_0_283"/>
          <p:cNvSpPr/>
          <p:nvPr/>
        </p:nvSpPr>
        <p:spPr>
          <a:xfrm>
            <a:off x="0" y="4993241"/>
            <a:ext cx="9144000" cy="150300"/>
          </a:xfrm>
          <a:prstGeom prst="rect">
            <a:avLst/>
          </a:prstGeom>
          <a:solidFill>
            <a:srgbClr val="E61E2A"/>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4" name="Google Shape;144;gb9ad18e4be_0_283"/>
          <p:cNvSpPr/>
          <p:nvPr/>
        </p:nvSpPr>
        <p:spPr>
          <a:xfrm>
            <a:off x="7036454" y="4413870"/>
            <a:ext cx="2107575" cy="514125"/>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5" name="Google Shape;145;gb9ad18e4be_0_283"/>
          <p:cNvSpPr txBox="1">
            <a:spLocks noGrp="1"/>
          </p:cNvSpPr>
          <p:nvPr>
            <p:ph type="body" idx="3"/>
          </p:nvPr>
        </p:nvSpPr>
        <p:spPr>
          <a:xfrm>
            <a:off x="5029206" y="1656808"/>
            <a:ext cx="3867075" cy="3117375"/>
          </a:xfrm>
          <a:prstGeom prst="rect">
            <a:avLst/>
          </a:prstGeom>
          <a:noFill/>
          <a:ln>
            <a:noFill/>
          </a:ln>
        </p:spPr>
        <p:txBody>
          <a:bodyPr spcFirstLastPara="1" wrap="square" lIns="91425" tIns="45700" rIns="91425" bIns="45700" anchor="t" anchorCtr="0">
            <a:noAutofit/>
          </a:bodyPr>
          <a:lstStyle>
            <a:lvl1pPr marL="342900" lvl="0" indent="-257175" algn="l" rtl="0">
              <a:spcBef>
                <a:spcPts val="270"/>
              </a:spcBef>
              <a:spcAft>
                <a:spcPts val="0"/>
              </a:spcAft>
              <a:buClr>
                <a:schemeClr val="dk2"/>
              </a:buClr>
              <a:buSzPts val="1800"/>
              <a:buFont typeface="Noto Sans Symbols"/>
              <a:buChar char="▪"/>
              <a:defRPr sz="1350" b="0">
                <a:solidFill>
                  <a:srgbClr val="000000"/>
                </a:solidFill>
              </a:defRPr>
            </a:lvl1pPr>
            <a:lvl2pPr marL="685800" lvl="1" indent="-171450" algn="l" rtl="0">
              <a:spcBef>
                <a:spcPts val="270"/>
              </a:spcBef>
              <a:spcAft>
                <a:spcPts val="0"/>
              </a:spcAft>
              <a:buClr>
                <a:srgbClr val="000000"/>
              </a:buClr>
              <a:buSzPts val="1800"/>
              <a:buNone/>
              <a:defRPr sz="1350" b="0">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pic>
        <p:nvPicPr>
          <p:cNvPr id="146" name="Google Shape;146;gb9ad18e4be_0_283" descr="A picture containing clock&#10;&#10;Description automatically generated"/>
          <p:cNvPicPr preferRelativeResize="0"/>
          <p:nvPr/>
        </p:nvPicPr>
        <p:blipFill rotWithShape="1">
          <a:blip r:embed="rId2">
            <a:alphaModFix/>
          </a:blip>
          <a:srcRect/>
          <a:stretch/>
        </p:blipFill>
        <p:spPr>
          <a:xfrm>
            <a:off x="8382537" y="152777"/>
            <a:ext cx="513670" cy="501792"/>
          </a:xfrm>
          <a:prstGeom prst="rect">
            <a:avLst/>
          </a:prstGeom>
          <a:noFill/>
          <a:ln>
            <a:noFill/>
          </a:ln>
        </p:spPr>
      </p:pic>
    </p:spTree>
    <p:extLst>
      <p:ext uri="{BB962C8B-B14F-4D97-AF65-F5344CB8AC3E}">
        <p14:creationId xmlns:p14="http://schemas.microsoft.com/office/powerpoint/2010/main" val="2548236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d_option 2">
  <p:cSld name="End_option 2">
    <p:spTree>
      <p:nvGrpSpPr>
        <p:cNvPr id="1" name="Shape 147"/>
        <p:cNvGrpSpPr/>
        <p:nvPr/>
      </p:nvGrpSpPr>
      <p:grpSpPr>
        <a:xfrm>
          <a:off x="0" y="0"/>
          <a:ext cx="0" cy="0"/>
          <a:chOff x="0" y="0"/>
          <a:chExt cx="0" cy="0"/>
        </a:xfrm>
      </p:grpSpPr>
      <p:pic>
        <p:nvPicPr>
          <p:cNvPr id="148" name="Google Shape;148;gb9ad18e4be_0_291" descr="A close up of a logo  Description automatically generated"/>
          <p:cNvPicPr preferRelativeResize="0"/>
          <p:nvPr/>
        </p:nvPicPr>
        <p:blipFill rotWithShape="1">
          <a:blip r:embed="rId2">
            <a:alphaModFix/>
          </a:blip>
          <a:srcRect/>
          <a:stretch/>
        </p:blipFill>
        <p:spPr>
          <a:xfrm>
            <a:off x="-86781" y="-49491"/>
            <a:ext cx="9230792" cy="5192321"/>
          </a:xfrm>
          <a:prstGeom prst="rect">
            <a:avLst/>
          </a:prstGeom>
          <a:noFill/>
          <a:ln>
            <a:noFill/>
          </a:ln>
        </p:spPr>
      </p:pic>
      <p:sp>
        <p:nvSpPr>
          <p:cNvPr id="149" name="Google Shape;149;gb9ad18e4be_0_291"/>
          <p:cNvSpPr txBox="1">
            <a:spLocks noGrp="1"/>
          </p:cNvSpPr>
          <p:nvPr>
            <p:ph type="title"/>
          </p:nvPr>
        </p:nvSpPr>
        <p:spPr>
          <a:xfrm>
            <a:off x="457201" y="1500688"/>
            <a:ext cx="6094125" cy="1653975"/>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950">
                <a:solidFill>
                  <a:srgbClr val="E61E2A"/>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150" name="Google Shape;150;gb9ad18e4be_0_291" descr="A close up of a logo&#10;&#10;Description automatically generated"/>
          <p:cNvPicPr preferRelativeResize="0"/>
          <p:nvPr/>
        </p:nvPicPr>
        <p:blipFill rotWithShape="1">
          <a:blip r:embed="rId3">
            <a:alphaModFix/>
          </a:blip>
          <a:srcRect/>
          <a:stretch/>
        </p:blipFill>
        <p:spPr>
          <a:xfrm>
            <a:off x="5365143" y="1364146"/>
            <a:ext cx="3778868" cy="3778868"/>
          </a:xfrm>
          <a:prstGeom prst="rect">
            <a:avLst/>
          </a:prstGeom>
          <a:noFill/>
          <a:ln>
            <a:noFill/>
          </a:ln>
        </p:spPr>
      </p:pic>
      <p:pic>
        <p:nvPicPr>
          <p:cNvPr id="151" name="Google Shape;151;gb9ad18e4be_0_291" descr="A picture containing drawing&#10;&#10;Description automatically generated"/>
          <p:cNvPicPr preferRelativeResize="0"/>
          <p:nvPr/>
        </p:nvPicPr>
        <p:blipFill rotWithShape="1">
          <a:blip r:embed="rId4">
            <a:alphaModFix/>
          </a:blip>
          <a:srcRect/>
          <a:stretch/>
        </p:blipFill>
        <p:spPr>
          <a:xfrm>
            <a:off x="7773881" y="4527285"/>
            <a:ext cx="1119603" cy="387152"/>
          </a:xfrm>
          <a:prstGeom prst="rect">
            <a:avLst/>
          </a:prstGeom>
          <a:noFill/>
          <a:ln>
            <a:noFill/>
          </a:ln>
        </p:spPr>
      </p:pic>
    </p:spTree>
    <p:extLst>
      <p:ext uri="{BB962C8B-B14F-4D97-AF65-F5344CB8AC3E}">
        <p14:creationId xmlns:p14="http://schemas.microsoft.com/office/powerpoint/2010/main" val="42584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1"/>
        </a:solidFill>
        <a:effectLst/>
      </p:bgPr>
    </p:bg>
    <p:spTree>
      <p:nvGrpSpPr>
        <p:cNvPr id="1" name="Shape 42"/>
        <p:cNvGrpSpPr/>
        <p:nvPr/>
      </p:nvGrpSpPr>
      <p:grpSpPr>
        <a:xfrm>
          <a:off x="0" y="0"/>
          <a:ext cx="0" cy="0"/>
          <a:chOff x="0" y="0"/>
          <a:chExt cx="0" cy="0"/>
        </a:xfrm>
      </p:grpSpPr>
      <p:sp>
        <p:nvSpPr>
          <p:cNvPr id="43" name="Google Shape;43;p9"/>
          <p:cNvSpPr/>
          <p:nvPr/>
        </p:nvSpPr>
        <p:spPr>
          <a:xfrm>
            <a:off x="7735075" y="0"/>
            <a:ext cx="695700" cy="459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Bahnschrift" panose="020B0502040204020203" pitchFamily="34" charset="0"/>
            </a:endParaRPr>
          </a:p>
        </p:txBody>
      </p:sp>
      <p:sp>
        <p:nvSpPr>
          <p:cNvPr id="44" name="Google Shape;44;p9"/>
          <p:cNvSpPr txBox="1">
            <a:spLocks noGrp="1"/>
          </p:cNvSpPr>
          <p:nvPr>
            <p:ph type="title" hasCustomPrompt="1"/>
          </p:nvPr>
        </p:nvSpPr>
        <p:spPr>
          <a:xfrm>
            <a:off x="6691375" y="1166635"/>
            <a:ext cx="1587000" cy="55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6000">
                <a:latin typeface="Bahnschrift" panose="020B0502040204020203" pitchFamily="34" charset="0"/>
              </a:defRPr>
            </a:lvl1pPr>
            <a:lvl2pPr lvl="1" algn="r" rtl="0">
              <a:spcBef>
                <a:spcPts val="0"/>
              </a:spcBef>
              <a:spcAft>
                <a:spcPts val="0"/>
              </a:spcAft>
              <a:buSzPts val="12000"/>
              <a:buFont typeface="Staatliches"/>
              <a:buNone/>
              <a:defRPr sz="12000">
                <a:latin typeface="Staatliches"/>
                <a:ea typeface="Staatliches"/>
                <a:cs typeface="Staatliches"/>
                <a:sym typeface="Staatliches"/>
              </a:defRPr>
            </a:lvl2pPr>
            <a:lvl3pPr lvl="2" algn="r" rtl="0">
              <a:spcBef>
                <a:spcPts val="0"/>
              </a:spcBef>
              <a:spcAft>
                <a:spcPts val="0"/>
              </a:spcAft>
              <a:buSzPts val="12000"/>
              <a:buFont typeface="Staatliches"/>
              <a:buNone/>
              <a:defRPr sz="12000">
                <a:latin typeface="Staatliches"/>
                <a:ea typeface="Staatliches"/>
                <a:cs typeface="Staatliches"/>
                <a:sym typeface="Staatliches"/>
              </a:defRPr>
            </a:lvl3pPr>
            <a:lvl4pPr lvl="3" algn="r" rtl="0">
              <a:spcBef>
                <a:spcPts val="0"/>
              </a:spcBef>
              <a:spcAft>
                <a:spcPts val="0"/>
              </a:spcAft>
              <a:buSzPts val="12000"/>
              <a:buFont typeface="Staatliches"/>
              <a:buNone/>
              <a:defRPr sz="12000">
                <a:latin typeface="Staatliches"/>
                <a:ea typeface="Staatliches"/>
                <a:cs typeface="Staatliches"/>
                <a:sym typeface="Staatliches"/>
              </a:defRPr>
            </a:lvl4pPr>
            <a:lvl5pPr lvl="4" algn="r" rtl="0">
              <a:spcBef>
                <a:spcPts val="0"/>
              </a:spcBef>
              <a:spcAft>
                <a:spcPts val="0"/>
              </a:spcAft>
              <a:buSzPts val="12000"/>
              <a:buFont typeface="Staatliches"/>
              <a:buNone/>
              <a:defRPr sz="12000">
                <a:latin typeface="Staatliches"/>
                <a:ea typeface="Staatliches"/>
                <a:cs typeface="Staatliches"/>
                <a:sym typeface="Staatliches"/>
              </a:defRPr>
            </a:lvl5pPr>
            <a:lvl6pPr lvl="5" algn="r" rtl="0">
              <a:spcBef>
                <a:spcPts val="0"/>
              </a:spcBef>
              <a:spcAft>
                <a:spcPts val="0"/>
              </a:spcAft>
              <a:buSzPts val="12000"/>
              <a:buFont typeface="Staatliches"/>
              <a:buNone/>
              <a:defRPr sz="12000">
                <a:latin typeface="Staatliches"/>
                <a:ea typeface="Staatliches"/>
                <a:cs typeface="Staatliches"/>
                <a:sym typeface="Staatliches"/>
              </a:defRPr>
            </a:lvl6pPr>
            <a:lvl7pPr lvl="6" algn="r" rtl="0">
              <a:spcBef>
                <a:spcPts val="0"/>
              </a:spcBef>
              <a:spcAft>
                <a:spcPts val="0"/>
              </a:spcAft>
              <a:buSzPts val="12000"/>
              <a:buFont typeface="Staatliches"/>
              <a:buNone/>
              <a:defRPr sz="12000">
                <a:latin typeface="Staatliches"/>
                <a:ea typeface="Staatliches"/>
                <a:cs typeface="Staatliches"/>
                <a:sym typeface="Staatliches"/>
              </a:defRPr>
            </a:lvl7pPr>
            <a:lvl8pPr lvl="7" algn="r" rtl="0">
              <a:spcBef>
                <a:spcPts val="0"/>
              </a:spcBef>
              <a:spcAft>
                <a:spcPts val="0"/>
              </a:spcAft>
              <a:buSzPts val="12000"/>
              <a:buFont typeface="Staatliches"/>
              <a:buNone/>
              <a:defRPr sz="12000">
                <a:latin typeface="Staatliches"/>
                <a:ea typeface="Staatliches"/>
                <a:cs typeface="Staatliches"/>
                <a:sym typeface="Staatliches"/>
              </a:defRPr>
            </a:lvl8pPr>
            <a:lvl9pPr lvl="8" algn="r" rtl="0">
              <a:spcBef>
                <a:spcPts val="0"/>
              </a:spcBef>
              <a:spcAft>
                <a:spcPts val="0"/>
              </a:spcAft>
              <a:buSzPts val="12000"/>
              <a:buFont typeface="Staatliches"/>
              <a:buNone/>
              <a:defRPr sz="12000">
                <a:latin typeface="Staatliches"/>
                <a:ea typeface="Staatliches"/>
                <a:cs typeface="Staatliches"/>
                <a:sym typeface="Staatliches"/>
              </a:defRPr>
            </a:lvl9pPr>
          </a:lstStyle>
          <a:p>
            <a:r>
              <a:t>xx%</a:t>
            </a:r>
          </a:p>
        </p:txBody>
      </p:sp>
      <p:sp>
        <p:nvSpPr>
          <p:cNvPr id="45" name="Google Shape;45;p9"/>
          <p:cNvSpPr txBox="1">
            <a:spLocks noGrp="1"/>
          </p:cNvSpPr>
          <p:nvPr>
            <p:ph type="subTitle" idx="1"/>
          </p:nvPr>
        </p:nvSpPr>
        <p:spPr>
          <a:xfrm>
            <a:off x="2979164" y="3926773"/>
            <a:ext cx="5299200" cy="668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3F3F3"/>
              </a:buClr>
              <a:buSzPts val="1100"/>
              <a:buNone/>
              <a:defRPr sz="1400">
                <a:latin typeface="Bahnschrift" panose="020B0502040204020203" pitchFamily="34" charset="0"/>
              </a:defRPr>
            </a:lvl1pPr>
            <a:lvl2pPr lvl="1" algn="r" rtl="0">
              <a:lnSpc>
                <a:spcPct val="100000"/>
              </a:lnSpc>
              <a:spcBef>
                <a:spcPts val="0"/>
              </a:spcBef>
              <a:spcAft>
                <a:spcPts val="0"/>
              </a:spcAft>
              <a:buClr>
                <a:srgbClr val="F3F3F3"/>
              </a:buClr>
              <a:buSzPts val="1100"/>
              <a:buNone/>
              <a:defRPr sz="1100">
                <a:solidFill>
                  <a:srgbClr val="F3F3F3"/>
                </a:solidFill>
              </a:defRPr>
            </a:lvl2pPr>
            <a:lvl3pPr lvl="2" algn="r" rtl="0">
              <a:lnSpc>
                <a:spcPct val="100000"/>
              </a:lnSpc>
              <a:spcBef>
                <a:spcPts val="0"/>
              </a:spcBef>
              <a:spcAft>
                <a:spcPts val="0"/>
              </a:spcAft>
              <a:buClr>
                <a:srgbClr val="F3F3F3"/>
              </a:buClr>
              <a:buSzPts val="1100"/>
              <a:buNone/>
              <a:defRPr sz="1100">
                <a:solidFill>
                  <a:srgbClr val="F3F3F3"/>
                </a:solidFill>
              </a:defRPr>
            </a:lvl3pPr>
            <a:lvl4pPr lvl="3" algn="r" rtl="0">
              <a:lnSpc>
                <a:spcPct val="100000"/>
              </a:lnSpc>
              <a:spcBef>
                <a:spcPts val="0"/>
              </a:spcBef>
              <a:spcAft>
                <a:spcPts val="0"/>
              </a:spcAft>
              <a:buClr>
                <a:srgbClr val="F3F3F3"/>
              </a:buClr>
              <a:buSzPts val="1100"/>
              <a:buNone/>
              <a:defRPr sz="1100">
                <a:solidFill>
                  <a:srgbClr val="F3F3F3"/>
                </a:solidFill>
              </a:defRPr>
            </a:lvl4pPr>
            <a:lvl5pPr lvl="4" algn="r" rtl="0">
              <a:lnSpc>
                <a:spcPct val="100000"/>
              </a:lnSpc>
              <a:spcBef>
                <a:spcPts val="0"/>
              </a:spcBef>
              <a:spcAft>
                <a:spcPts val="0"/>
              </a:spcAft>
              <a:buClr>
                <a:srgbClr val="F3F3F3"/>
              </a:buClr>
              <a:buSzPts val="1100"/>
              <a:buNone/>
              <a:defRPr sz="1100">
                <a:solidFill>
                  <a:srgbClr val="F3F3F3"/>
                </a:solidFill>
              </a:defRPr>
            </a:lvl5pPr>
            <a:lvl6pPr lvl="5" algn="r" rtl="0">
              <a:lnSpc>
                <a:spcPct val="100000"/>
              </a:lnSpc>
              <a:spcBef>
                <a:spcPts val="0"/>
              </a:spcBef>
              <a:spcAft>
                <a:spcPts val="0"/>
              </a:spcAft>
              <a:buClr>
                <a:srgbClr val="F3F3F3"/>
              </a:buClr>
              <a:buSzPts val="1100"/>
              <a:buNone/>
              <a:defRPr sz="1100">
                <a:solidFill>
                  <a:srgbClr val="F3F3F3"/>
                </a:solidFill>
              </a:defRPr>
            </a:lvl6pPr>
            <a:lvl7pPr lvl="6" algn="r" rtl="0">
              <a:lnSpc>
                <a:spcPct val="100000"/>
              </a:lnSpc>
              <a:spcBef>
                <a:spcPts val="0"/>
              </a:spcBef>
              <a:spcAft>
                <a:spcPts val="0"/>
              </a:spcAft>
              <a:buClr>
                <a:srgbClr val="F3F3F3"/>
              </a:buClr>
              <a:buSzPts val="1100"/>
              <a:buNone/>
              <a:defRPr sz="1100">
                <a:solidFill>
                  <a:srgbClr val="F3F3F3"/>
                </a:solidFill>
              </a:defRPr>
            </a:lvl7pPr>
            <a:lvl8pPr lvl="7" algn="r" rtl="0">
              <a:lnSpc>
                <a:spcPct val="100000"/>
              </a:lnSpc>
              <a:spcBef>
                <a:spcPts val="0"/>
              </a:spcBef>
              <a:spcAft>
                <a:spcPts val="0"/>
              </a:spcAft>
              <a:buClr>
                <a:srgbClr val="F3F3F3"/>
              </a:buClr>
              <a:buSzPts val="1100"/>
              <a:buNone/>
              <a:defRPr sz="1100">
                <a:solidFill>
                  <a:srgbClr val="F3F3F3"/>
                </a:solidFill>
              </a:defRPr>
            </a:lvl8pPr>
            <a:lvl9pPr lvl="8" algn="r" rtl="0">
              <a:lnSpc>
                <a:spcPct val="100000"/>
              </a:lnSpc>
              <a:spcBef>
                <a:spcPts val="0"/>
              </a:spcBef>
              <a:spcAft>
                <a:spcPts val="0"/>
              </a:spcAft>
              <a:buClr>
                <a:srgbClr val="F3F3F3"/>
              </a:buClr>
              <a:buSzPts val="1100"/>
              <a:buNone/>
              <a:defRPr sz="1100">
                <a:solidFill>
                  <a:srgbClr val="F3F3F3"/>
                </a:solidFill>
              </a:defRPr>
            </a:lvl9pPr>
          </a:lstStyle>
          <a:p>
            <a:endParaRPr/>
          </a:p>
        </p:txBody>
      </p:sp>
      <p:sp>
        <p:nvSpPr>
          <p:cNvPr id="46" name="Google Shape;46;p9"/>
          <p:cNvSpPr txBox="1">
            <a:spLocks noGrp="1"/>
          </p:cNvSpPr>
          <p:nvPr>
            <p:ph type="ctrTitle" idx="2"/>
          </p:nvPr>
        </p:nvSpPr>
        <p:spPr>
          <a:xfrm>
            <a:off x="4185164" y="1737198"/>
            <a:ext cx="4093200" cy="22314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3F3F3"/>
              </a:buClr>
              <a:buSzPts val="2400"/>
              <a:buNone/>
              <a:defRPr sz="6000">
                <a:latin typeface="Bahnschrift" panose="020B0502040204020203" pitchFamily="34" charset="0"/>
              </a:defRPr>
            </a:lvl1pPr>
            <a:lvl2pPr lvl="1" algn="r" rtl="0">
              <a:spcBef>
                <a:spcPts val="0"/>
              </a:spcBef>
              <a:spcAft>
                <a:spcPts val="0"/>
              </a:spcAft>
              <a:buClr>
                <a:srgbClr val="F3F3F3"/>
              </a:buClr>
              <a:buSzPts val="2400"/>
              <a:buNone/>
              <a:defRPr sz="2400">
                <a:solidFill>
                  <a:srgbClr val="F3F3F3"/>
                </a:solidFill>
              </a:defRPr>
            </a:lvl2pPr>
            <a:lvl3pPr lvl="2" algn="r" rtl="0">
              <a:spcBef>
                <a:spcPts val="0"/>
              </a:spcBef>
              <a:spcAft>
                <a:spcPts val="0"/>
              </a:spcAft>
              <a:buClr>
                <a:srgbClr val="F3F3F3"/>
              </a:buClr>
              <a:buSzPts val="2400"/>
              <a:buNone/>
              <a:defRPr sz="2400">
                <a:solidFill>
                  <a:srgbClr val="F3F3F3"/>
                </a:solidFill>
              </a:defRPr>
            </a:lvl3pPr>
            <a:lvl4pPr lvl="3" algn="r" rtl="0">
              <a:spcBef>
                <a:spcPts val="0"/>
              </a:spcBef>
              <a:spcAft>
                <a:spcPts val="0"/>
              </a:spcAft>
              <a:buClr>
                <a:srgbClr val="F3F3F3"/>
              </a:buClr>
              <a:buSzPts val="2400"/>
              <a:buNone/>
              <a:defRPr sz="2400">
                <a:solidFill>
                  <a:srgbClr val="F3F3F3"/>
                </a:solidFill>
              </a:defRPr>
            </a:lvl4pPr>
            <a:lvl5pPr lvl="4" algn="r" rtl="0">
              <a:spcBef>
                <a:spcPts val="0"/>
              </a:spcBef>
              <a:spcAft>
                <a:spcPts val="0"/>
              </a:spcAft>
              <a:buClr>
                <a:srgbClr val="F3F3F3"/>
              </a:buClr>
              <a:buSzPts val="2400"/>
              <a:buNone/>
              <a:defRPr sz="2400">
                <a:solidFill>
                  <a:srgbClr val="F3F3F3"/>
                </a:solidFill>
              </a:defRPr>
            </a:lvl5pPr>
            <a:lvl6pPr lvl="5" algn="r" rtl="0">
              <a:spcBef>
                <a:spcPts val="0"/>
              </a:spcBef>
              <a:spcAft>
                <a:spcPts val="0"/>
              </a:spcAft>
              <a:buClr>
                <a:srgbClr val="F3F3F3"/>
              </a:buClr>
              <a:buSzPts val="2400"/>
              <a:buNone/>
              <a:defRPr sz="2400">
                <a:solidFill>
                  <a:srgbClr val="F3F3F3"/>
                </a:solidFill>
              </a:defRPr>
            </a:lvl6pPr>
            <a:lvl7pPr lvl="6" algn="r" rtl="0">
              <a:spcBef>
                <a:spcPts val="0"/>
              </a:spcBef>
              <a:spcAft>
                <a:spcPts val="0"/>
              </a:spcAft>
              <a:buClr>
                <a:srgbClr val="F3F3F3"/>
              </a:buClr>
              <a:buSzPts val="2400"/>
              <a:buNone/>
              <a:defRPr sz="2400">
                <a:solidFill>
                  <a:srgbClr val="F3F3F3"/>
                </a:solidFill>
              </a:defRPr>
            </a:lvl7pPr>
            <a:lvl8pPr lvl="7" algn="r" rtl="0">
              <a:spcBef>
                <a:spcPts val="0"/>
              </a:spcBef>
              <a:spcAft>
                <a:spcPts val="0"/>
              </a:spcAft>
              <a:buClr>
                <a:srgbClr val="F3F3F3"/>
              </a:buClr>
              <a:buSzPts val="2400"/>
              <a:buNone/>
              <a:defRPr sz="2400">
                <a:solidFill>
                  <a:srgbClr val="F3F3F3"/>
                </a:solidFill>
              </a:defRPr>
            </a:lvl8pPr>
            <a:lvl9pPr lvl="8" algn="r" rtl="0">
              <a:spcBef>
                <a:spcPts val="0"/>
              </a:spcBef>
              <a:spcAft>
                <a:spcPts val="0"/>
              </a:spcAft>
              <a:buClr>
                <a:srgbClr val="F3F3F3"/>
              </a:buClr>
              <a:buSzPts val="2400"/>
              <a:buNone/>
              <a:defRPr sz="2400">
                <a:solidFill>
                  <a:srgbClr val="F3F3F3"/>
                </a:solidFill>
              </a:defRPr>
            </a:lvl9pPr>
          </a:lstStyle>
          <a:p>
            <a:endParaRPr/>
          </a:p>
        </p:txBody>
      </p:sp>
      <p:sp>
        <p:nvSpPr>
          <p:cNvPr id="47" name="Google Shape;47;p9"/>
          <p:cNvSpPr/>
          <p:nvPr/>
        </p:nvSpPr>
        <p:spPr>
          <a:xfrm flipH="1">
            <a:off x="713215" y="3615851"/>
            <a:ext cx="695700" cy="695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Bahnschrift" panose="020B0502040204020203"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option 2">
  <p:cSld name="Title_option 2">
    <p:spTree>
      <p:nvGrpSpPr>
        <p:cNvPr id="1" name="Shape 158"/>
        <p:cNvGrpSpPr/>
        <p:nvPr/>
      </p:nvGrpSpPr>
      <p:grpSpPr>
        <a:xfrm>
          <a:off x="0" y="0"/>
          <a:ext cx="0" cy="0"/>
          <a:chOff x="0" y="0"/>
          <a:chExt cx="0" cy="0"/>
        </a:xfrm>
      </p:grpSpPr>
      <p:pic>
        <p:nvPicPr>
          <p:cNvPr id="159" name="Google Shape;159;gb9ad18e4be_0_302"/>
          <p:cNvPicPr preferRelativeResize="0"/>
          <p:nvPr/>
        </p:nvPicPr>
        <p:blipFill rotWithShape="1">
          <a:blip r:embed="rId2">
            <a:alphaModFix/>
          </a:blip>
          <a:srcRect/>
          <a:stretch/>
        </p:blipFill>
        <p:spPr>
          <a:xfrm>
            <a:off x="0" y="1"/>
            <a:ext cx="9142819" cy="5142836"/>
          </a:xfrm>
          <a:prstGeom prst="rect">
            <a:avLst/>
          </a:prstGeom>
          <a:noFill/>
          <a:ln>
            <a:noFill/>
          </a:ln>
        </p:spPr>
      </p:pic>
      <p:sp>
        <p:nvSpPr>
          <p:cNvPr id="160" name="Google Shape;160;gb9ad18e4be_0_302"/>
          <p:cNvSpPr txBox="1">
            <a:spLocks noGrp="1"/>
          </p:cNvSpPr>
          <p:nvPr>
            <p:ph type="ctrTitle"/>
          </p:nvPr>
        </p:nvSpPr>
        <p:spPr>
          <a:xfrm>
            <a:off x="575801" y="1518629"/>
            <a:ext cx="5048100" cy="1204200"/>
          </a:xfrm>
          <a:prstGeom prst="rect">
            <a:avLst/>
          </a:prstGeom>
          <a:noFill/>
          <a:ln>
            <a:noFill/>
          </a:ln>
        </p:spPr>
        <p:txBody>
          <a:bodyPr spcFirstLastPara="1" wrap="square" lIns="0" tIns="45700" rIns="91425" bIns="45700" anchor="b" anchorCtr="0">
            <a:noAutofit/>
          </a:bodyPr>
          <a:lstStyle>
            <a:lvl1pPr lvl="0" algn="l" rtl="0">
              <a:lnSpc>
                <a:spcPct val="100000"/>
              </a:lnSpc>
              <a:spcBef>
                <a:spcPts val="0"/>
              </a:spcBef>
              <a:spcAft>
                <a:spcPts val="0"/>
              </a:spcAft>
              <a:buSzPts val="1400"/>
              <a:buNone/>
              <a:defRPr sz="4400">
                <a:solidFill>
                  <a:srgbClr val="E61E2A"/>
                </a:solidFill>
                <a:latin typeface="Arial"/>
                <a:ea typeface="Arial"/>
                <a:cs typeface="Arial"/>
                <a:sym typeface="Aria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sp>
        <p:nvSpPr>
          <p:cNvPr id="161" name="Google Shape;161;gb9ad18e4be_0_302"/>
          <p:cNvSpPr txBox="1">
            <a:spLocks noGrp="1"/>
          </p:cNvSpPr>
          <p:nvPr>
            <p:ph type="subTitle" idx="1"/>
          </p:nvPr>
        </p:nvSpPr>
        <p:spPr>
          <a:xfrm>
            <a:off x="575800" y="2930720"/>
            <a:ext cx="4154400" cy="407700"/>
          </a:xfrm>
          <a:prstGeom prst="rect">
            <a:avLst/>
          </a:prstGeom>
          <a:noFill/>
          <a:ln>
            <a:noFill/>
          </a:ln>
        </p:spPr>
        <p:txBody>
          <a:bodyPr spcFirstLastPara="1" wrap="square" lIns="0" tIns="45700" rIns="91425" bIns="45700" anchor="t" anchorCtr="0">
            <a:noAutofit/>
          </a:bodyPr>
          <a:lstStyle>
            <a:lvl1pPr lvl="0" algn="l" rtl="0">
              <a:spcBef>
                <a:spcPts val="440"/>
              </a:spcBef>
              <a:spcAft>
                <a:spcPts val="0"/>
              </a:spcAft>
              <a:buClr>
                <a:srgbClr val="222160"/>
              </a:buClr>
              <a:buSzPts val="2933"/>
              <a:buNone/>
              <a:defRPr sz="2200" b="0">
                <a:solidFill>
                  <a:srgbClr val="222160"/>
                </a:solidFill>
              </a:defRPr>
            </a:lvl1pPr>
            <a:lvl2pPr lvl="1" algn="ctr" rtl="0">
              <a:spcBef>
                <a:spcPts val="270"/>
              </a:spcBef>
              <a:spcAft>
                <a:spcPts val="0"/>
              </a:spcAft>
              <a:buClr>
                <a:srgbClr val="888888"/>
              </a:buClr>
              <a:buSzPts val="1800"/>
              <a:buNone/>
              <a:defRPr>
                <a:solidFill>
                  <a:srgbClr val="888888"/>
                </a:solidFill>
              </a:defRPr>
            </a:lvl2pPr>
            <a:lvl3pPr lvl="2" algn="ctr" rtl="0">
              <a:lnSpc>
                <a:spcPct val="110000"/>
              </a:lnSpc>
              <a:spcBef>
                <a:spcPts val="600"/>
              </a:spcBef>
              <a:spcAft>
                <a:spcPts val="0"/>
              </a:spcAft>
              <a:buClr>
                <a:srgbClr val="888888"/>
              </a:buClr>
              <a:buSzPts val="1600"/>
              <a:buNone/>
              <a:defRPr>
                <a:solidFill>
                  <a:srgbClr val="888888"/>
                </a:solidFill>
              </a:defRPr>
            </a:lvl3pPr>
            <a:lvl4pPr lvl="3" algn="ctr" rtl="0">
              <a:lnSpc>
                <a:spcPct val="110000"/>
              </a:lnSpc>
              <a:spcBef>
                <a:spcPts val="240"/>
              </a:spcBef>
              <a:spcAft>
                <a:spcPts val="0"/>
              </a:spcAft>
              <a:buSzPts val="1600"/>
              <a:buNone/>
              <a:defRPr>
                <a:solidFill>
                  <a:srgbClr val="888888"/>
                </a:solidFill>
              </a:defRPr>
            </a:lvl4pPr>
            <a:lvl5pPr lvl="4" algn="ctr" rtl="0">
              <a:spcBef>
                <a:spcPts val="800"/>
              </a:spcBef>
              <a:spcAft>
                <a:spcPts val="0"/>
              </a:spcAft>
              <a:buClr>
                <a:srgbClr val="888888"/>
              </a:buClr>
              <a:buSzPts val="1800"/>
              <a:buNone/>
              <a:defRPr>
                <a:solidFill>
                  <a:srgbClr val="888888"/>
                </a:solidFill>
              </a:defRPr>
            </a:lvl5pPr>
            <a:lvl6pPr lvl="5" algn="ctr" rtl="0">
              <a:spcBef>
                <a:spcPts val="400"/>
              </a:spcBef>
              <a:spcAft>
                <a:spcPts val="0"/>
              </a:spcAft>
              <a:buClr>
                <a:srgbClr val="888888"/>
              </a:buClr>
              <a:buSzPts val="2667"/>
              <a:buNone/>
              <a:defRPr>
                <a:solidFill>
                  <a:srgbClr val="888888"/>
                </a:solidFill>
              </a:defRPr>
            </a:lvl6pPr>
            <a:lvl7pPr lvl="6" algn="ctr" rtl="0">
              <a:spcBef>
                <a:spcPts val="400"/>
              </a:spcBef>
              <a:spcAft>
                <a:spcPts val="0"/>
              </a:spcAft>
              <a:buClr>
                <a:srgbClr val="888888"/>
              </a:buClr>
              <a:buSzPts val="2667"/>
              <a:buNone/>
              <a:defRPr>
                <a:solidFill>
                  <a:srgbClr val="888888"/>
                </a:solidFill>
              </a:defRPr>
            </a:lvl7pPr>
            <a:lvl8pPr lvl="7" algn="ctr" rtl="0">
              <a:spcBef>
                <a:spcPts val="400"/>
              </a:spcBef>
              <a:spcAft>
                <a:spcPts val="0"/>
              </a:spcAft>
              <a:buClr>
                <a:srgbClr val="888888"/>
              </a:buClr>
              <a:buSzPts val="2667"/>
              <a:buNone/>
              <a:defRPr>
                <a:solidFill>
                  <a:srgbClr val="888888"/>
                </a:solidFill>
              </a:defRPr>
            </a:lvl8pPr>
            <a:lvl9pPr lvl="8" algn="ctr" rtl="0">
              <a:spcBef>
                <a:spcPts val="400"/>
              </a:spcBef>
              <a:spcAft>
                <a:spcPts val="0"/>
              </a:spcAft>
              <a:buClr>
                <a:srgbClr val="888888"/>
              </a:buClr>
              <a:buSzPts val="2667"/>
              <a:buNone/>
              <a:defRPr>
                <a:solidFill>
                  <a:srgbClr val="888888"/>
                </a:solidFill>
              </a:defRPr>
            </a:lvl9pPr>
          </a:lstStyle>
          <a:p>
            <a:endParaRPr/>
          </a:p>
        </p:txBody>
      </p:sp>
      <p:pic>
        <p:nvPicPr>
          <p:cNvPr id="162" name="Google Shape;162;gb9ad18e4be_0_302" descr="A close up of a logo&#10;&#10;Description automatically generated"/>
          <p:cNvPicPr preferRelativeResize="0"/>
          <p:nvPr/>
        </p:nvPicPr>
        <p:blipFill rotWithShape="1">
          <a:blip r:embed="rId3">
            <a:alphaModFix/>
          </a:blip>
          <a:srcRect/>
          <a:stretch/>
        </p:blipFill>
        <p:spPr>
          <a:xfrm>
            <a:off x="5365143" y="1364146"/>
            <a:ext cx="3778868" cy="3778868"/>
          </a:xfrm>
          <a:prstGeom prst="rect">
            <a:avLst/>
          </a:prstGeom>
          <a:noFill/>
          <a:ln>
            <a:noFill/>
          </a:ln>
        </p:spPr>
      </p:pic>
      <p:pic>
        <p:nvPicPr>
          <p:cNvPr id="163" name="Google Shape;163;gb9ad18e4be_0_302" descr="A picture containing drawing&#10;&#10;Description automatically generated"/>
          <p:cNvPicPr preferRelativeResize="0"/>
          <p:nvPr/>
        </p:nvPicPr>
        <p:blipFill rotWithShape="1">
          <a:blip r:embed="rId4">
            <a:alphaModFix/>
          </a:blip>
          <a:srcRect/>
          <a:stretch/>
        </p:blipFill>
        <p:spPr>
          <a:xfrm>
            <a:off x="7773881" y="4527285"/>
            <a:ext cx="1119603" cy="387152"/>
          </a:xfrm>
          <a:prstGeom prst="rect">
            <a:avLst/>
          </a:prstGeom>
          <a:noFill/>
          <a:ln>
            <a:noFill/>
          </a:ln>
        </p:spPr>
      </p:pic>
    </p:spTree>
    <p:extLst>
      <p:ext uri="{BB962C8B-B14F-4D97-AF65-F5344CB8AC3E}">
        <p14:creationId xmlns:p14="http://schemas.microsoft.com/office/powerpoint/2010/main" val="221910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4"/>
        <p:cNvGrpSpPr/>
        <p:nvPr/>
      </p:nvGrpSpPr>
      <p:grpSpPr>
        <a:xfrm>
          <a:off x="0" y="0"/>
          <a:ext cx="0" cy="0"/>
          <a:chOff x="0" y="0"/>
          <a:chExt cx="0" cy="0"/>
        </a:xfrm>
      </p:grpSpPr>
      <p:sp>
        <p:nvSpPr>
          <p:cNvPr id="165" name="Google Shape;165;gb9ad18e4be_0_308"/>
          <p:cNvSpPr txBox="1">
            <a:spLocks noGrp="1"/>
          </p:cNvSpPr>
          <p:nvPr>
            <p:ph type="title"/>
          </p:nvPr>
        </p:nvSpPr>
        <p:spPr>
          <a:xfrm>
            <a:off x="340920" y="260350"/>
            <a:ext cx="8229600" cy="654075"/>
          </a:xfrm>
          <a:prstGeom prst="rect">
            <a:avLst/>
          </a:prstGeom>
          <a:noFill/>
          <a:ln>
            <a:noFill/>
          </a:ln>
        </p:spPr>
        <p:txBody>
          <a:bodyPr spcFirstLastPara="1" wrap="square" lIns="91425" tIns="45700" rIns="91425" bIns="45700" anchor="t" anchorCtr="0">
            <a:noAutofit/>
          </a:bodyPr>
          <a:lstStyle>
            <a:lvl1pPr lvl="0" algn="l" rtl="0">
              <a:lnSpc>
                <a:spcPct val="222222"/>
              </a:lnSpc>
              <a:spcBef>
                <a:spcPts val="0"/>
              </a:spcBef>
              <a:spcAft>
                <a:spcPts val="0"/>
              </a:spcAft>
              <a:buSzPts val="1400"/>
              <a:buNone/>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sp>
        <p:nvSpPr>
          <p:cNvPr id="166" name="Google Shape;166;gb9ad18e4be_0_308"/>
          <p:cNvSpPr/>
          <p:nvPr/>
        </p:nvSpPr>
        <p:spPr>
          <a:xfrm>
            <a:off x="0" y="0"/>
            <a:ext cx="9144000" cy="5143500"/>
          </a:xfrm>
          <a:prstGeom prst="rect">
            <a:avLst/>
          </a:prstGeom>
          <a:solidFill>
            <a:schemeClr val="lt1"/>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67" name="Google Shape;167;gb9ad18e4be_0_308"/>
          <p:cNvPicPr preferRelativeResize="0"/>
          <p:nvPr/>
        </p:nvPicPr>
        <p:blipFill rotWithShape="1">
          <a:blip r:embed="rId2">
            <a:alphaModFix/>
          </a:blip>
          <a:srcRect/>
          <a:stretch/>
        </p:blipFill>
        <p:spPr>
          <a:xfrm>
            <a:off x="0" y="4991713"/>
            <a:ext cx="9144010" cy="151787"/>
          </a:xfrm>
          <a:prstGeom prst="rect">
            <a:avLst/>
          </a:prstGeom>
          <a:noFill/>
          <a:ln>
            <a:noFill/>
          </a:ln>
        </p:spPr>
      </p:pic>
      <p:pic>
        <p:nvPicPr>
          <p:cNvPr id="168" name="Google Shape;168;gb9ad18e4be_0_308"/>
          <p:cNvPicPr preferRelativeResize="0"/>
          <p:nvPr/>
        </p:nvPicPr>
        <p:blipFill rotWithShape="1">
          <a:blip r:embed="rId3">
            <a:alphaModFix/>
          </a:blip>
          <a:srcRect/>
          <a:stretch/>
        </p:blipFill>
        <p:spPr>
          <a:xfrm>
            <a:off x="8361451" y="260350"/>
            <a:ext cx="399998" cy="390475"/>
          </a:xfrm>
          <a:prstGeom prst="rect">
            <a:avLst/>
          </a:prstGeom>
          <a:noFill/>
          <a:ln>
            <a:noFill/>
          </a:ln>
        </p:spPr>
      </p:pic>
      <p:pic>
        <p:nvPicPr>
          <p:cNvPr id="169" name="Google Shape;169;gb9ad18e4be_0_308"/>
          <p:cNvPicPr preferRelativeResize="0"/>
          <p:nvPr/>
        </p:nvPicPr>
        <p:blipFill rotWithShape="1">
          <a:blip r:embed="rId4">
            <a:alphaModFix/>
          </a:blip>
          <a:srcRect/>
          <a:stretch/>
        </p:blipFill>
        <p:spPr>
          <a:xfrm>
            <a:off x="-21712" y="-14909"/>
            <a:ext cx="1190385" cy="5142836"/>
          </a:xfrm>
          <a:prstGeom prst="rect">
            <a:avLst/>
          </a:prstGeom>
          <a:noFill/>
          <a:ln>
            <a:noFill/>
          </a:ln>
        </p:spPr>
      </p:pic>
    </p:spTree>
    <p:extLst>
      <p:ext uri="{BB962C8B-B14F-4D97-AF65-F5344CB8AC3E}">
        <p14:creationId xmlns:p14="http://schemas.microsoft.com/office/powerpoint/2010/main" val="392285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70"/>
        <p:cNvGrpSpPr/>
        <p:nvPr/>
      </p:nvGrpSpPr>
      <p:grpSpPr>
        <a:xfrm>
          <a:off x="0" y="0"/>
          <a:ext cx="0" cy="0"/>
          <a:chOff x="0" y="0"/>
          <a:chExt cx="0" cy="0"/>
        </a:xfrm>
      </p:grpSpPr>
      <p:sp>
        <p:nvSpPr>
          <p:cNvPr id="171" name="Google Shape;171;gb9ad18e4be_0_314"/>
          <p:cNvSpPr txBox="1">
            <a:spLocks noGrp="1"/>
          </p:cNvSpPr>
          <p:nvPr>
            <p:ph type="title"/>
          </p:nvPr>
        </p:nvSpPr>
        <p:spPr>
          <a:xfrm>
            <a:off x="340920" y="260350"/>
            <a:ext cx="8229600" cy="654075"/>
          </a:xfrm>
          <a:prstGeom prst="rect">
            <a:avLst/>
          </a:prstGeom>
          <a:noFill/>
          <a:ln>
            <a:noFill/>
          </a:ln>
        </p:spPr>
        <p:txBody>
          <a:bodyPr spcFirstLastPara="1" wrap="square" lIns="91425" tIns="45700" rIns="91425" bIns="45700" anchor="t" anchorCtr="0">
            <a:noAutofit/>
          </a:bodyPr>
          <a:lstStyle>
            <a:lvl1pPr lvl="0" algn="l" rtl="0">
              <a:lnSpc>
                <a:spcPct val="222222"/>
              </a:lnSpc>
              <a:spcBef>
                <a:spcPts val="0"/>
              </a:spcBef>
              <a:spcAft>
                <a:spcPts val="0"/>
              </a:spcAft>
              <a:buSzPts val="1400"/>
              <a:buNone/>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sp>
        <p:nvSpPr>
          <p:cNvPr id="172" name="Google Shape;172;gb9ad18e4be_0_314"/>
          <p:cNvSpPr/>
          <p:nvPr/>
        </p:nvSpPr>
        <p:spPr>
          <a:xfrm>
            <a:off x="0" y="0"/>
            <a:ext cx="9144000" cy="5143500"/>
          </a:xfrm>
          <a:prstGeom prst="rect">
            <a:avLst/>
          </a:prstGeom>
          <a:solidFill>
            <a:schemeClr val="lt1"/>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73" name="Google Shape;173;gb9ad18e4be_0_314"/>
          <p:cNvPicPr preferRelativeResize="0"/>
          <p:nvPr/>
        </p:nvPicPr>
        <p:blipFill rotWithShape="1">
          <a:blip r:embed="rId2">
            <a:alphaModFix/>
          </a:blip>
          <a:srcRect/>
          <a:stretch/>
        </p:blipFill>
        <p:spPr>
          <a:xfrm>
            <a:off x="-21712" y="-14909"/>
            <a:ext cx="1190385" cy="5142836"/>
          </a:xfrm>
          <a:prstGeom prst="rect">
            <a:avLst/>
          </a:prstGeom>
          <a:noFill/>
          <a:ln>
            <a:noFill/>
          </a:ln>
        </p:spPr>
      </p:pic>
      <p:pic>
        <p:nvPicPr>
          <p:cNvPr id="174" name="Google Shape;174;gb9ad18e4be_0_314"/>
          <p:cNvPicPr preferRelativeResize="0"/>
          <p:nvPr/>
        </p:nvPicPr>
        <p:blipFill rotWithShape="1">
          <a:blip r:embed="rId3">
            <a:alphaModFix/>
          </a:blip>
          <a:srcRect/>
          <a:stretch/>
        </p:blipFill>
        <p:spPr>
          <a:xfrm>
            <a:off x="0" y="4991713"/>
            <a:ext cx="9144010" cy="151787"/>
          </a:xfrm>
          <a:prstGeom prst="rect">
            <a:avLst/>
          </a:prstGeom>
          <a:noFill/>
          <a:ln>
            <a:noFill/>
          </a:ln>
        </p:spPr>
      </p:pic>
      <p:pic>
        <p:nvPicPr>
          <p:cNvPr id="175" name="Google Shape;175;gb9ad18e4be_0_314"/>
          <p:cNvPicPr preferRelativeResize="0"/>
          <p:nvPr/>
        </p:nvPicPr>
        <p:blipFill rotWithShape="1">
          <a:blip r:embed="rId4">
            <a:alphaModFix/>
          </a:blip>
          <a:srcRect/>
          <a:stretch/>
        </p:blipFill>
        <p:spPr>
          <a:xfrm>
            <a:off x="8361451" y="260350"/>
            <a:ext cx="399998" cy="390475"/>
          </a:xfrm>
          <a:prstGeom prst="rect">
            <a:avLst/>
          </a:prstGeom>
          <a:noFill/>
          <a:ln>
            <a:noFill/>
          </a:ln>
        </p:spPr>
      </p:pic>
    </p:spTree>
    <p:extLst>
      <p:ext uri="{BB962C8B-B14F-4D97-AF65-F5344CB8AC3E}">
        <p14:creationId xmlns:p14="http://schemas.microsoft.com/office/powerpoint/2010/main" val="1655811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76"/>
        <p:cNvGrpSpPr/>
        <p:nvPr/>
      </p:nvGrpSpPr>
      <p:grpSpPr>
        <a:xfrm>
          <a:off x="0" y="0"/>
          <a:ext cx="0" cy="0"/>
          <a:chOff x="0" y="0"/>
          <a:chExt cx="0" cy="0"/>
        </a:xfrm>
      </p:grpSpPr>
      <p:sp>
        <p:nvSpPr>
          <p:cNvPr id="177" name="Google Shape;177;gb9ad18e4be_0_320"/>
          <p:cNvSpPr txBox="1">
            <a:spLocks noGrp="1"/>
          </p:cNvSpPr>
          <p:nvPr>
            <p:ph type="title"/>
          </p:nvPr>
        </p:nvSpPr>
        <p:spPr>
          <a:xfrm>
            <a:off x="340920" y="260350"/>
            <a:ext cx="8229600" cy="654075"/>
          </a:xfrm>
          <a:prstGeom prst="rect">
            <a:avLst/>
          </a:prstGeom>
          <a:noFill/>
          <a:ln>
            <a:noFill/>
          </a:ln>
        </p:spPr>
        <p:txBody>
          <a:bodyPr spcFirstLastPara="1" wrap="square" lIns="91425" tIns="45700" rIns="91425" bIns="45700" anchor="t" anchorCtr="0">
            <a:noAutofit/>
          </a:bodyPr>
          <a:lstStyle>
            <a:lvl1pPr lvl="0" algn="l" rtl="0">
              <a:lnSpc>
                <a:spcPct val="222222"/>
              </a:lnSpc>
              <a:spcBef>
                <a:spcPts val="0"/>
              </a:spcBef>
              <a:spcAft>
                <a:spcPts val="0"/>
              </a:spcAft>
              <a:buSzPts val="1400"/>
              <a:buNone/>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58406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_option 2">
  <p:cSld name="Content_option 2">
    <p:spTree>
      <p:nvGrpSpPr>
        <p:cNvPr id="1" name="Shape 178"/>
        <p:cNvGrpSpPr/>
        <p:nvPr/>
      </p:nvGrpSpPr>
      <p:grpSpPr>
        <a:xfrm>
          <a:off x="0" y="0"/>
          <a:ext cx="0" cy="0"/>
          <a:chOff x="0" y="0"/>
          <a:chExt cx="0" cy="0"/>
        </a:xfrm>
      </p:grpSpPr>
      <p:pic>
        <p:nvPicPr>
          <p:cNvPr id="179" name="Google Shape;179;gb9ad18e4be_0_322" descr="A close up of a logo  Description automatically generated"/>
          <p:cNvPicPr preferRelativeResize="0"/>
          <p:nvPr/>
        </p:nvPicPr>
        <p:blipFill rotWithShape="1">
          <a:blip r:embed="rId2">
            <a:alphaModFix/>
          </a:blip>
          <a:srcRect/>
          <a:stretch/>
        </p:blipFill>
        <p:spPr>
          <a:xfrm>
            <a:off x="-43391" y="-49491"/>
            <a:ext cx="9230792" cy="5192321"/>
          </a:xfrm>
          <a:prstGeom prst="rect">
            <a:avLst/>
          </a:prstGeom>
          <a:noFill/>
          <a:ln>
            <a:noFill/>
          </a:ln>
        </p:spPr>
      </p:pic>
      <p:pic>
        <p:nvPicPr>
          <p:cNvPr id="180" name="Google Shape;180;gb9ad18e4be_0_322" descr="A close up of a logo&#10;&#10;Description automatically generated"/>
          <p:cNvPicPr preferRelativeResize="0"/>
          <p:nvPr/>
        </p:nvPicPr>
        <p:blipFill rotWithShape="1">
          <a:blip r:embed="rId3">
            <a:alphaModFix/>
          </a:blip>
          <a:srcRect/>
          <a:stretch/>
        </p:blipFill>
        <p:spPr>
          <a:xfrm>
            <a:off x="5408535" y="1369808"/>
            <a:ext cx="3778868" cy="3778868"/>
          </a:xfrm>
          <a:prstGeom prst="rect">
            <a:avLst/>
          </a:prstGeom>
          <a:noFill/>
          <a:ln>
            <a:noFill/>
          </a:ln>
        </p:spPr>
      </p:pic>
      <p:sp>
        <p:nvSpPr>
          <p:cNvPr id="181" name="Google Shape;181;gb9ad18e4be_0_322"/>
          <p:cNvSpPr txBox="1">
            <a:spLocks noGrp="1"/>
          </p:cNvSpPr>
          <p:nvPr>
            <p:ph type="body" idx="1"/>
          </p:nvPr>
        </p:nvSpPr>
        <p:spPr>
          <a:xfrm>
            <a:off x="457201" y="504182"/>
            <a:ext cx="5629725" cy="724725"/>
          </a:xfrm>
          <a:prstGeom prst="rect">
            <a:avLst/>
          </a:prstGeom>
          <a:noFill/>
          <a:ln>
            <a:noFill/>
          </a:ln>
        </p:spPr>
        <p:txBody>
          <a:bodyPr spcFirstLastPara="1" wrap="square" lIns="91425" tIns="45700" rIns="91425" bIns="45700" anchor="t" anchorCtr="0">
            <a:noAutofit/>
          </a:bodyPr>
          <a:lstStyle>
            <a:lvl1pPr marL="342900" lvl="0" indent="-171450" algn="l" rtl="0">
              <a:spcBef>
                <a:spcPts val="520"/>
              </a:spcBef>
              <a:spcAft>
                <a:spcPts val="0"/>
              </a:spcAft>
              <a:buSzPts val="1400"/>
              <a:buNone/>
              <a:defRPr>
                <a:solidFill>
                  <a:schemeClr val="dk2"/>
                </a:solidFill>
              </a:defRPr>
            </a:lvl1pPr>
            <a:lvl2pPr marL="685800" lvl="1" indent="-171450" algn="l" rtl="0">
              <a:spcBef>
                <a:spcPts val="270"/>
              </a:spcBef>
              <a:spcAft>
                <a:spcPts val="0"/>
              </a:spcAft>
              <a:buSzPts val="1400"/>
              <a:buNone/>
              <a:defRPr/>
            </a:lvl2pPr>
            <a:lvl3pPr marL="1028700" lvl="2" indent="-171450" algn="l" rtl="0">
              <a:lnSpc>
                <a:spcPct val="110000"/>
              </a:lnSpc>
              <a:spcBef>
                <a:spcPts val="600"/>
              </a:spcBef>
              <a:spcAft>
                <a:spcPts val="0"/>
              </a:spcAft>
              <a:buSzPts val="1400"/>
              <a:buNone/>
              <a:defRPr/>
            </a:lvl3pPr>
            <a:lvl4pPr marL="1371600" lvl="3" indent="-257175" algn="l" rtl="0">
              <a:lnSpc>
                <a:spcPct val="110000"/>
              </a:lnSpc>
              <a:spcBef>
                <a:spcPts val="270"/>
              </a:spcBef>
              <a:spcAft>
                <a:spcPts val="0"/>
              </a:spcAft>
              <a:buSzPts val="1800"/>
              <a:buChar char="▪"/>
              <a:defRPr/>
            </a:lvl4pPr>
            <a:lvl5pPr marL="1714500" lvl="4" indent="-257175" algn="l" rtl="0">
              <a:spcBef>
                <a:spcPts val="80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82" name="Google Shape;182;gb9ad18e4be_0_322"/>
          <p:cNvSpPr txBox="1">
            <a:spLocks noGrp="1"/>
          </p:cNvSpPr>
          <p:nvPr>
            <p:ph type="body" idx="2"/>
          </p:nvPr>
        </p:nvSpPr>
        <p:spPr>
          <a:xfrm>
            <a:off x="457201" y="2087653"/>
            <a:ext cx="5457150" cy="2186775"/>
          </a:xfrm>
          <a:prstGeom prst="rect">
            <a:avLst/>
          </a:prstGeom>
          <a:noFill/>
          <a:ln>
            <a:noFill/>
          </a:ln>
        </p:spPr>
        <p:txBody>
          <a:bodyPr spcFirstLastPara="1" wrap="square" lIns="91425" tIns="45700" rIns="91425" bIns="45700" anchor="t" anchorCtr="0">
            <a:noAutofit/>
          </a:bodyPr>
          <a:lstStyle>
            <a:lvl1pPr marL="342900" marR="0" lvl="0" indent="-257175" algn="l" rtl="0">
              <a:lnSpc>
                <a:spcPct val="100000"/>
              </a:lnSpc>
              <a:spcBef>
                <a:spcPts val="270"/>
              </a:spcBef>
              <a:spcAft>
                <a:spcPts val="0"/>
              </a:spcAft>
              <a:buClr>
                <a:schemeClr val="dk2"/>
              </a:buClr>
              <a:buSzPts val="1800"/>
              <a:buFont typeface="Noto Sans Symbols"/>
              <a:buChar char="▪"/>
              <a:defRPr sz="1350" b="0">
                <a:solidFill>
                  <a:schemeClr val="dk1"/>
                </a:solidFill>
              </a:defRPr>
            </a:lvl1pPr>
            <a:lvl2pPr marL="685800" lvl="1" indent="-171450" algn="l" rtl="0">
              <a:spcBef>
                <a:spcPts val="270"/>
              </a:spcBef>
              <a:spcAft>
                <a:spcPts val="0"/>
              </a:spcAft>
              <a:buClr>
                <a:srgbClr val="000000"/>
              </a:buClr>
              <a:buSzPts val="1800"/>
              <a:buNone/>
              <a:defRPr>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83" name="Google Shape;183;gb9ad18e4be_0_322"/>
          <p:cNvSpPr txBox="1">
            <a:spLocks noGrp="1"/>
          </p:cNvSpPr>
          <p:nvPr>
            <p:ph type="body" idx="3"/>
          </p:nvPr>
        </p:nvSpPr>
        <p:spPr>
          <a:xfrm>
            <a:off x="457201" y="1605338"/>
            <a:ext cx="5457150" cy="418275"/>
          </a:xfrm>
          <a:prstGeom prst="rect">
            <a:avLst/>
          </a:prstGeom>
          <a:noFill/>
          <a:ln>
            <a:noFill/>
          </a:ln>
        </p:spPr>
        <p:txBody>
          <a:bodyPr spcFirstLastPara="1" wrap="square" lIns="91425" tIns="45700" rIns="91425" bIns="45700" anchor="t" anchorCtr="0">
            <a:noAutofit/>
          </a:bodyPr>
          <a:lstStyle>
            <a:lvl1pPr marL="342900" lvl="0" indent="-171450" algn="l" rtl="0">
              <a:spcBef>
                <a:spcPts val="400"/>
              </a:spcBef>
              <a:spcAft>
                <a:spcPts val="0"/>
              </a:spcAft>
              <a:buClr>
                <a:srgbClr val="222160"/>
              </a:buClr>
              <a:buSzPts val="2667"/>
              <a:buNone/>
              <a:defRPr sz="2000" b="0">
                <a:solidFill>
                  <a:srgbClr val="222160"/>
                </a:solidFill>
              </a:defRPr>
            </a:lvl1pPr>
            <a:lvl2pPr marL="685800" lvl="1" indent="-171450" algn="l" rtl="0">
              <a:spcBef>
                <a:spcPts val="270"/>
              </a:spcBef>
              <a:spcAft>
                <a:spcPts val="0"/>
              </a:spcAft>
              <a:buClr>
                <a:schemeClr val="dk1"/>
              </a:buClr>
              <a:buSzPts val="1800"/>
              <a:buNone/>
              <a:defRPr/>
            </a:lvl2pPr>
            <a:lvl3pPr marL="1028700" lvl="2" indent="-171450" algn="l" rtl="0">
              <a:lnSpc>
                <a:spcPct val="110000"/>
              </a:lnSpc>
              <a:spcBef>
                <a:spcPts val="600"/>
              </a:spcBef>
              <a:spcAft>
                <a:spcPts val="0"/>
              </a:spcAft>
              <a:buClr>
                <a:schemeClr val="dk1"/>
              </a:buClr>
              <a:buSzPts val="1600"/>
              <a:buNone/>
              <a:defRPr/>
            </a:lvl3pPr>
            <a:lvl4pPr marL="1371600" lvl="3" indent="-171450" algn="l" rtl="0">
              <a:lnSpc>
                <a:spcPct val="110000"/>
              </a:lnSpc>
              <a:spcBef>
                <a:spcPts val="240"/>
              </a:spcBef>
              <a:spcAft>
                <a:spcPts val="0"/>
              </a:spcAft>
              <a:buSzPts val="1600"/>
              <a:buNone/>
              <a:defRPr/>
            </a:lvl4pPr>
            <a:lvl5pPr marL="1714500" lvl="4" indent="-171450" algn="l" rtl="0">
              <a:spcBef>
                <a:spcPts val="800"/>
              </a:spcBef>
              <a:spcAft>
                <a:spcPts val="0"/>
              </a:spcAft>
              <a:buClr>
                <a:schemeClr val="dk1"/>
              </a:buClr>
              <a:buSzPts val="1800"/>
              <a:buFont typeface="Arial"/>
              <a:buNone/>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pic>
        <p:nvPicPr>
          <p:cNvPr id="184" name="Google Shape;184;gb9ad18e4be_0_322" descr="A picture containing clock&#10;&#10;Description automatically generated"/>
          <p:cNvPicPr preferRelativeResize="0"/>
          <p:nvPr/>
        </p:nvPicPr>
        <p:blipFill rotWithShape="1">
          <a:blip r:embed="rId4">
            <a:alphaModFix/>
          </a:blip>
          <a:srcRect/>
          <a:stretch/>
        </p:blipFill>
        <p:spPr>
          <a:xfrm>
            <a:off x="7625448" y="260041"/>
            <a:ext cx="1217068" cy="1188923"/>
          </a:xfrm>
          <a:prstGeom prst="rect">
            <a:avLst/>
          </a:prstGeom>
          <a:noFill/>
          <a:ln>
            <a:noFill/>
          </a:ln>
        </p:spPr>
      </p:pic>
    </p:spTree>
    <p:extLst>
      <p:ext uri="{BB962C8B-B14F-4D97-AF65-F5344CB8AC3E}">
        <p14:creationId xmlns:p14="http://schemas.microsoft.com/office/powerpoint/2010/main" val="3412235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_option 3">
  <p:cSld name="Content_option 3">
    <p:spTree>
      <p:nvGrpSpPr>
        <p:cNvPr id="1" name="Shape 185"/>
        <p:cNvGrpSpPr/>
        <p:nvPr/>
      </p:nvGrpSpPr>
      <p:grpSpPr>
        <a:xfrm>
          <a:off x="0" y="0"/>
          <a:ext cx="0" cy="0"/>
          <a:chOff x="0" y="0"/>
          <a:chExt cx="0" cy="0"/>
        </a:xfrm>
      </p:grpSpPr>
      <p:sp>
        <p:nvSpPr>
          <p:cNvPr id="186" name="Google Shape;186;gb9ad18e4be_0_329"/>
          <p:cNvSpPr/>
          <p:nvPr/>
        </p:nvSpPr>
        <p:spPr>
          <a:xfrm>
            <a:off x="0" y="0"/>
            <a:ext cx="4572000" cy="5000625"/>
          </a:xfrm>
          <a:prstGeom prst="rect">
            <a:avLst/>
          </a:prstGeom>
          <a:solidFill>
            <a:srgbClr val="E61E2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7" name="Google Shape;187;gb9ad18e4be_0_329"/>
          <p:cNvSpPr txBox="1">
            <a:spLocks noGrp="1"/>
          </p:cNvSpPr>
          <p:nvPr>
            <p:ph type="body" idx="1"/>
          </p:nvPr>
        </p:nvSpPr>
        <p:spPr>
          <a:xfrm>
            <a:off x="457201" y="1656808"/>
            <a:ext cx="3867075" cy="3117375"/>
          </a:xfrm>
          <a:prstGeom prst="rect">
            <a:avLst/>
          </a:prstGeom>
          <a:noFill/>
          <a:ln>
            <a:noFill/>
          </a:ln>
        </p:spPr>
        <p:txBody>
          <a:bodyPr spcFirstLastPara="1" wrap="square" lIns="91425" tIns="45700" rIns="91425" bIns="45700" anchor="t" anchorCtr="0">
            <a:noAutofit/>
          </a:bodyPr>
          <a:lstStyle>
            <a:lvl1pPr marL="342900" lvl="0" indent="-171450" algn="l" rtl="0">
              <a:spcBef>
                <a:spcPts val="270"/>
              </a:spcBef>
              <a:spcAft>
                <a:spcPts val="0"/>
              </a:spcAft>
              <a:buClr>
                <a:schemeClr val="lt1"/>
              </a:buClr>
              <a:buSzPts val="1800"/>
              <a:buNone/>
              <a:defRPr sz="1350" b="0">
                <a:solidFill>
                  <a:schemeClr val="lt1"/>
                </a:solidFill>
              </a:defRPr>
            </a:lvl1pPr>
            <a:lvl2pPr marL="685800" lvl="1" indent="-171450" algn="l" rtl="0">
              <a:spcBef>
                <a:spcPts val="270"/>
              </a:spcBef>
              <a:spcAft>
                <a:spcPts val="0"/>
              </a:spcAft>
              <a:buClr>
                <a:srgbClr val="000000"/>
              </a:buClr>
              <a:buSzPts val="1800"/>
              <a:buNone/>
              <a:defRPr>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88" name="Google Shape;188;gb9ad18e4be_0_329"/>
          <p:cNvSpPr txBox="1">
            <a:spLocks noGrp="1"/>
          </p:cNvSpPr>
          <p:nvPr>
            <p:ph type="body" idx="2"/>
          </p:nvPr>
        </p:nvSpPr>
        <p:spPr>
          <a:xfrm>
            <a:off x="457201" y="497681"/>
            <a:ext cx="3765375" cy="802125"/>
          </a:xfrm>
          <a:prstGeom prst="rect">
            <a:avLst/>
          </a:prstGeom>
          <a:noFill/>
          <a:ln>
            <a:noFill/>
          </a:ln>
        </p:spPr>
        <p:txBody>
          <a:bodyPr spcFirstLastPara="1" wrap="square" lIns="91425" tIns="45700" rIns="91425" bIns="45700" anchor="t" anchorCtr="0">
            <a:noAutofit/>
          </a:bodyPr>
          <a:lstStyle>
            <a:lvl1pPr marL="342900" lvl="0" indent="-171450" algn="l" rtl="0">
              <a:spcBef>
                <a:spcPts val="520"/>
              </a:spcBef>
              <a:spcAft>
                <a:spcPts val="0"/>
              </a:spcAft>
              <a:buSzPts val="1400"/>
              <a:buNone/>
              <a:defRPr>
                <a:solidFill>
                  <a:schemeClr val="lt1"/>
                </a:solidFill>
              </a:defRPr>
            </a:lvl1pPr>
            <a:lvl2pPr marL="685800" lvl="1" indent="-171450" algn="l" rtl="0">
              <a:spcBef>
                <a:spcPts val="270"/>
              </a:spcBef>
              <a:spcAft>
                <a:spcPts val="0"/>
              </a:spcAft>
              <a:buSzPts val="1400"/>
              <a:buNone/>
              <a:defRPr/>
            </a:lvl2pPr>
            <a:lvl3pPr marL="1028700" lvl="2" indent="-171450" algn="l" rtl="0">
              <a:lnSpc>
                <a:spcPct val="110000"/>
              </a:lnSpc>
              <a:spcBef>
                <a:spcPts val="600"/>
              </a:spcBef>
              <a:spcAft>
                <a:spcPts val="0"/>
              </a:spcAft>
              <a:buSzPts val="1400"/>
              <a:buNone/>
              <a:defRPr/>
            </a:lvl3pPr>
            <a:lvl4pPr marL="1371600" lvl="3" indent="-257175" algn="l" rtl="0">
              <a:lnSpc>
                <a:spcPct val="110000"/>
              </a:lnSpc>
              <a:spcBef>
                <a:spcPts val="270"/>
              </a:spcBef>
              <a:spcAft>
                <a:spcPts val="0"/>
              </a:spcAft>
              <a:buSzPts val="1800"/>
              <a:buChar char="▪"/>
              <a:defRPr/>
            </a:lvl4pPr>
            <a:lvl5pPr marL="1714500" lvl="4" indent="-257175" algn="l" rtl="0">
              <a:spcBef>
                <a:spcPts val="80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89" name="Google Shape;189;gb9ad18e4be_0_329"/>
          <p:cNvSpPr/>
          <p:nvPr/>
        </p:nvSpPr>
        <p:spPr>
          <a:xfrm>
            <a:off x="0" y="4993241"/>
            <a:ext cx="9144000" cy="150300"/>
          </a:xfrm>
          <a:prstGeom prst="rect">
            <a:avLst/>
          </a:prstGeom>
          <a:solidFill>
            <a:srgbClr val="222160"/>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0" name="Google Shape;190;gb9ad18e4be_0_329"/>
          <p:cNvSpPr/>
          <p:nvPr/>
        </p:nvSpPr>
        <p:spPr>
          <a:xfrm>
            <a:off x="7036454" y="4413870"/>
            <a:ext cx="2107575" cy="514125"/>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1" name="Google Shape;191;gb9ad18e4be_0_329"/>
          <p:cNvSpPr txBox="1">
            <a:spLocks noGrp="1"/>
          </p:cNvSpPr>
          <p:nvPr>
            <p:ph type="body" idx="3"/>
          </p:nvPr>
        </p:nvSpPr>
        <p:spPr>
          <a:xfrm>
            <a:off x="5029206" y="1656808"/>
            <a:ext cx="3867075" cy="3117375"/>
          </a:xfrm>
          <a:prstGeom prst="rect">
            <a:avLst/>
          </a:prstGeom>
          <a:noFill/>
          <a:ln>
            <a:noFill/>
          </a:ln>
        </p:spPr>
        <p:txBody>
          <a:bodyPr spcFirstLastPara="1" wrap="square" lIns="91425" tIns="45700" rIns="91425" bIns="45700" anchor="t" anchorCtr="0">
            <a:noAutofit/>
          </a:bodyPr>
          <a:lstStyle>
            <a:lvl1pPr marL="342900" lvl="0" indent="-257175" algn="l" rtl="0">
              <a:spcBef>
                <a:spcPts val="270"/>
              </a:spcBef>
              <a:spcAft>
                <a:spcPts val="0"/>
              </a:spcAft>
              <a:buClr>
                <a:schemeClr val="dk2"/>
              </a:buClr>
              <a:buSzPts val="1800"/>
              <a:buFont typeface="Noto Sans Symbols"/>
              <a:buChar char="▪"/>
              <a:defRPr sz="1350" b="0">
                <a:solidFill>
                  <a:srgbClr val="000000"/>
                </a:solidFill>
              </a:defRPr>
            </a:lvl1pPr>
            <a:lvl2pPr marL="685800" lvl="1" indent="-171450" algn="l" rtl="0">
              <a:spcBef>
                <a:spcPts val="270"/>
              </a:spcBef>
              <a:spcAft>
                <a:spcPts val="0"/>
              </a:spcAft>
              <a:buClr>
                <a:srgbClr val="000000"/>
              </a:buClr>
              <a:buSzPts val="1800"/>
              <a:buNone/>
              <a:defRPr sz="1350" b="0">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pic>
        <p:nvPicPr>
          <p:cNvPr id="192" name="Google Shape;192;gb9ad18e4be_0_329" descr="A picture containing clock&#10;&#10;Description automatically generated"/>
          <p:cNvPicPr preferRelativeResize="0"/>
          <p:nvPr/>
        </p:nvPicPr>
        <p:blipFill rotWithShape="1">
          <a:blip r:embed="rId2">
            <a:alphaModFix/>
          </a:blip>
          <a:srcRect/>
          <a:stretch/>
        </p:blipFill>
        <p:spPr>
          <a:xfrm>
            <a:off x="8382537" y="152777"/>
            <a:ext cx="513670" cy="501792"/>
          </a:xfrm>
          <a:prstGeom prst="rect">
            <a:avLst/>
          </a:prstGeom>
          <a:noFill/>
          <a:ln>
            <a:noFill/>
          </a:ln>
        </p:spPr>
      </p:pic>
    </p:spTree>
    <p:extLst>
      <p:ext uri="{BB962C8B-B14F-4D97-AF65-F5344CB8AC3E}">
        <p14:creationId xmlns:p14="http://schemas.microsoft.com/office/powerpoint/2010/main" val="3963631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_option 5">
  <p:cSld name="Content_option 5">
    <p:spTree>
      <p:nvGrpSpPr>
        <p:cNvPr id="1" name="Shape 193"/>
        <p:cNvGrpSpPr/>
        <p:nvPr/>
      </p:nvGrpSpPr>
      <p:grpSpPr>
        <a:xfrm>
          <a:off x="0" y="0"/>
          <a:ext cx="0" cy="0"/>
          <a:chOff x="0" y="0"/>
          <a:chExt cx="0" cy="0"/>
        </a:xfrm>
      </p:grpSpPr>
      <p:sp>
        <p:nvSpPr>
          <p:cNvPr id="194" name="Google Shape;194;gb9ad18e4be_0_337"/>
          <p:cNvSpPr txBox="1">
            <a:spLocks noGrp="1"/>
          </p:cNvSpPr>
          <p:nvPr>
            <p:ph type="body" idx="1"/>
          </p:nvPr>
        </p:nvSpPr>
        <p:spPr>
          <a:xfrm>
            <a:off x="457201" y="1490784"/>
            <a:ext cx="3867075" cy="3309750"/>
          </a:xfrm>
          <a:prstGeom prst="rect">
            <a:avLst/>
          </a:prstGeom>
          <a:noFill/>
          <a:ln>
            <a:noFill/>
          </a:ln>
        </p:spPr>
        <p:txBody>
          <a:bodyPr spcFirstLastPara="1" wrap="square" lIns="91425" tIns="45700" rIns="91425" bIns="45700" anchor="t" anchorCtr="0">
            <a:noAutofit/>
          </a:bodyPr>
          <a:lstStyle>
            <a:lvl1pPr marL="342900" lvl="0" indent="-171450" algn="l" rtl="0">
              <a:spcBef>
                <a:spcPts val="270"/>
              </a:spcBef>
              <a:spcAft>
                <a:spcPts val="0"/>
              </a:spcAft>
              <a:buClr>
                <a:srgbClr val="222160"/>
              </a:buClr>
              <a:buSzPts val="1800"/>
              <a:buNone/>
              <a:defRPr sz="1350" b="0">
                <a:solidFill>
                  <a:srgbClr val="222160"/>
                </a:solidFill>
              </a:defRPr>
            </a:lvl1pPr>
            <a:lvl2pPr marL="685800" lvl="1" indent="-171450" algn="l" rtl="0">
              <a:spcBef>
                <a:spcPts val="270"/>
              </a:spcBef>
              <a:spcAft>
                <a:spcPts val="0"/>
              </a:spcAft>
              <a:buClr>
                <a:srgbClr val="000000"/>
              </a:buClr>
              <a:buSzPts val="1800"/>
              <a:buNone/>
              <a:defRPr>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95" name="Google Shape;195;gb9ad18e4be_0_337"/>
          <p:cNvSpPr txBox="1">
            <a:spLocks noGrp="1"/>
          </p:cNvSpPr>
          <p:nvPr>
            <p:ph type="body" idx="2"/>
          </p:nvPr>
        </p:nvSpPr>
        <p:spPr>
          <a:xfrm>
            <a:off x="457200" y="497681"/>
            <a:ext cx="7191225" cy="802125"/>
          </a:xfrm>
          <a:prstGeom prst="rect">
            <a:avLst/>
          </a:prstGeom>
          <a:noFill/>
          <a:ln>
            <a:noFill/>
          </a:ln>
        </p:spPr>
        <p:txBody>
          <a:bodyPr spcFirstLastPara="1" wrap="square" lIns="91425" tIns="45700" rIns="91425" bIns="45700" anchor="t" anchorCtr="0">
            <a:noAutofit/>
          </a:bodyPr>
          <a:lstStyle>
            <a:lvl1pPr marL="342900" lvl="0" indent="-171450" algn="l" rtl="0">
              <a:spcBef>
                <a:spcPts val="520"/>
              </a:spcBef>
              <a:spcAft>
                <a:spcPts val="0"/>
              </a:spcAft>
              <a:buSzPts val="1400"/>
              <a:buNone/>
              <a:defRPr>
                <a:solidFill>
                  <a:srgbClr val="E61E2A"/>
                </a:solidFill>
              </a:defRPr>
            </a:lvl1pPr>
            <a:lvl2pPr marL="685800" lvl="1" indent="-171450" algn="l" rtl="0">
              <a:spcBef>
                <a:spcPts val="270"/>
              </a:spcBef>
              <a:spcAft>
                <a:spcPts val="0"/>
              </a:spcAft>
              <a:buSzPts val="1400"/>
              <a:buNone/>
              <a:defRPr/>
            </a:lvl2pPr>
            <a:lvl3pPr marL="1028700" lvl="2" indent="-171450" algn="l" rtl="0">
              <a:lnSpc>
                <a:spcPct val="110000"/>
              </a:lnSpc>
              <a:spcBef>
                <a:spcPts val="600"/>
              </a:spcBef>
              <a:spcAft>
                <a:spcPts val="0"/>
              </a:spcAft>
              <a:buSzPts val="1400"/>
              <a:buNone/>
              <a:defRPr/>
            </a:lvl3pPr>
            <a:lvl4pPr marL="1371600" lvl="3" indent="-257175" algn="l" rtl="0">
              <a:lnSpc>
                <a:spcPct val="110000"/>
              </a:lnSpc>
              <a:spcBef>
                <a:spcPts val="270"/>
              </a:spcBef>
              <a:spcAft>
                <a:spcPts val="0"/>
              </a:spcAft>
              <a:buSzPts val="1800"/>
              <a:buChar char="▪"/>
              <a:defRPr/>
            </a:lvl4pPr>
            <a:lvl5pPr marL="1714500" lvl="4" indent="-257175" algn="l" rtl="0">
              <a:spcBef>
                <a:spcPts val="80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96" name="Google Shape;196;gb9ad18e4be_0_337"/>
          <p:cNvSpPr/>
          <p:nvPr/>
        </p:nvSpPr>
        <p:spPr>
          <a:xfrm>
            <a:off x="0" y="4993241"/>
            <a:ext cx="9144000" cy="150300"/>
          </a:xfrm>
          <a:prstGeom prst="rect">
            <a:avLst/>
          </a:prstGeom>
          <a:solidFill>
            <a:srgbClr val="222160"/>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7" name="Google Shape;197;gb9ad18e4be_0_337"/>
          <p:cNvSpPr/>
          <p:nvPr/>
        </p:nvSpPr>
        <p:spPr>
          <a:xfrm>
            <a:off x="7036454" y="4413870"/>
            <a:ext cx="2107575" cy="514125"/>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8" name="Google Shape;198;gb9ad18e4be_0_337"/>
          <p:cNvSpPr txBox="1">
            <a:spLocks noGrp="1"/>
          </p:cNvSpPr>
          <p:nvPr>
            <p:ph type="body" idx="3"/>
          </p:nvPr>
        </p:nvSpPr>
        <p:spPr>
          <a:xfrm>
            <a:off x="4819811" y="1490784"/>
            <a:ext cx="4076550" cy="3309750"/>
          </a:xfrm>
          <a:prstGeom prst="rect">
            <a:avLst/>
          </a:prstGeom>
          <a:noFill/>
          <a:ln>
            <a:noFill/>
          </a:ln>
        </p:spPr>
        <p:txBody>
          <a:bodyPr spcFirstLastPara="1" wrap="square" lIns="91425" tIns="45700" rIns="91425" bIns="45700" anchor="t" anchorCtr="0">
            <a:noAutofit/>
          </a:bodyPr>
          <a:lstStyle>
            <a:lvl1pPr marL="342900" lvl="0" indent="-257175" algn="l" rtl="0">
              <a:spcBef>
                <a:spcPts val="270"/>
              </a:spcBef>
              <a:spcAft>
                <a:spcPts val="0"/>
              </a:spcAft>
              <a:buClr>
                <a:schemeClr val="dk2"/>
              </a:buClr>
              <a:buSzPts val="1800"/>
              <a:buFont typeface="Noto Sans Symbols"/>
              <a:buChar char="▪"/>
              <a:defRPr sz="1350" b="0">
                <a:solidFill>
                  <a:srgbClr val="222160"/>
                </a:solidFill>
              </a:defRPr>
            </a:lvl1pPr>
            <a:lvl2pPr marL="685800" lvl="1" indent="-171450" algn="l" rtl="0">
              <a:spcBef>
                <a:spcPts val="270"/>
              </a:spcBef>
              <a:spcAft>
                <a:spcPts val="0"/>
              </a:spcAft>
              <a:buClr>
                <a:srgbClr val="000000"/>
              </a:buClr>
              <a:buSzPts val="1800"/>
              <a:buNone/>
              <a:defRPr sz="1350" b="0">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cxnSp>
        <p:nvCxnSpPr>
          <p:cNvPr id="199" name="Google Shape;199;gb9ad18e4be_0_337"/>
          <p:cNvCxnSpPr/>
          <p:nvPr/>
        </p:nvCxnSpPr>
        <p:spPr>
          <a:xfrm>
            <a:off x="4572005" y="1490784"/>
            <a:ext cx="0" cy="3309750"/>
          </a:xfrm>
          <a:prstGeom prst="straightConnector1">
            <a:avLst/>
          </a:prstGeom>
          <a:noFill/>
          <a:ln w="15875" cap="flat" cmpd="sng">
            <a:solidFill>
              <a:srgbClr val="E61E2A"/>
            </a:solidFill>
            <a:prstDash val="solid"/>
            <a:round/>
            <a:headEnd type="none" w="sm" len="sm"/>
            <a:tailEnd type="none" w="sm" len="sm"/>
          </a:ln>
        </p:spPr>
      </p:cxnSp>
      <p:pic>
        <p:nvPicPr>
          <p:cNvPr id="200" name="Google Shape;200;gb9ad18e4be_0_337" descr="A picture containing clock&#10;&#10;Description automatically generated"/>
          <p:cNvPicPr preferRelativeResize="0"/>
          <p:nvPr/>
        </p:nvPicPr>
        <p:blipFill rotWithShape="1">
          <a:blip r:embed="rId2">
            <a:alphaModFix/>
          </a:blip>
          <a:srcRect/>
          <a:stretch/>
        </p:blipFill>
        <p:spPr>
          <a:xfrm>
            <a:off x="8382537" y="152777"/>
            <a:ext cx="513670" cy="501792"/>
          </a:xfrm>
          <a:prstGeom prst="rect">
            <a:avLst/>
          </a:prstGeom>
          <a:noFill/>
          <a:ln>
            <a:noFill/>
          </a:ln>
        </p:spPr>
      </p:pic>
    </p:spTree>
    <p:extLst>
      <p:ext uri="{BB962C8B-B14F-4D97-AF65-F5344CB8AC3E}">
        <p14:creationId xmlns:p14="http://schemas.microsoft.com/office/powerpoint/2010/main" val="3034990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_option 1">
  <p:cSld name="Section_option 1">
    <p:spTree>
      <p:nvGrpSpPr>
        <p:cNvPr id="1" name="Shape 206"/>
        <p:cNvGrpSpPr/>
        <p:nvPr/>
      </p:nvGrpSpPr>
      <p:grpSpPr>
        <a:xfrm>
          <a:off x="0" y="0"/>
          <a:ext cx="0" cy="0"/>
          <a:chOff x="0" y="0"/>
          <a:chExt cx="0" cy="0"/>
        </a:xfrm>
      </p:grpSpPr>
      <p:sp>
        <p:nvSpPr>
          <p:cNvPr id="207" name="Google Shape;207;gb9ad18e4be_0_350"/>
          <p:cNvSpPr/>
          <p:nvPr/>
        </p:nvSpPr>
        <p:spPr>
          <a:xfrm>
            <a:off x="0" y="4987579"/>
            <a:ext cx="9144000" cy="155925"/>
          </a:xfrm>
          <a:prstGeom prst="rect">
            <a:avLst/>
          </a:prstGeom>
          <a:solidFill>
            <a:srgbClr val="22216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08" name="Google Shape;208;gb9ad18e4be_0_350"/>
          <p:cNvSpPr txBox="1">
            <a:spLocks noGrp="1"/>
          </p:cNvSpPr>
          <p:nvPr>
            <p:ph type="ctrTitle"/>
          </p:nvPr>
        </p:nvSpPr>
        <p:spPr>
          <a:xfrm>
            <a:off x="575801" y="1513772"/>
            <a:ext cx="5048100" cy="1208925"/>
          </a:xfrm>
          <a:prstGeom prst="rect">
            <a:avLst/>
          </a:prstGeom>
          <a:noFill/>
          <a:ln>
            <a:noFill/>
          </a:ln>
        </p:spPr>
        <p:txBody>
          <a:bodyPr spcFirstLastPara="1" wrap="square" lIns="0" tIns="45700" rIns="91425" bIns="45700" anchor="b" anchorCtr="0">
            <a:noAutofit/>
          </a:bodyPr>
          <a:lstStyle>
            <a:lvl1pPr lvl="0" algn="l" rtl="0">
              <a:lnSpc>
                <a:spcPct val="100000"/>
              </a:lnSpc>
              <a:spcBef>
                <a:spcPts val="0"/>
              </a:spcBef>
              <a:spcAft>
                <a:spcPts val="0"/>
              </a:spcAft>
              <a:buSzPts val="1400"/>
              <a:buNone/>
              <a:defRPr sz="4400">
                <a:solidFill>
                  <a:srgbClr val="E61E2A"/>
                </a:solidFill>
                <a:latin typeface="Arial"/>
                <a:ea typeface="Arial"/>
                <a:cs typeface="Arial"/>
                <a:sym typeface="Aria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sp>
        <p:nvSpPr>
          <p:cNvPr id="209" name="Google Shape;209;gb9ad18e4be_0_350"/>
          <p:cNvSpPr txBox="1">
            <a:spLocks noGrp="1"/>
          </p:cNvSpPr>
          <p:nvPr>
            <p:ph type="subTitle" idx="1"/>
          </p:nvPr>
        </p:nvSpPr>
        <p:spPr>
          <a:xfrm>
            <a:off x="575800" y="2930720"/>
            <a:ext cx="4154400" cy="407700"/>
          </a:xfrm>
          <a:prstGeom prst="rect">
            <a:avLst/>
          </a:prstGeom>
          <a:noFill/>
          <a:ln>
            <a:noFill/>
          </a:ln>
        </p:spPr>
        <p:txBody>
          <a:bodyPr spcFirstLastPara="1" wrap="square" lIns="0" tIns="45700" rIns="91425" bIns="45700" anchor="t" anchorCtr="0">
            <a:noAutofit/>
          </a:bodyPr>
          <a:lstStyle>
            <a:lvl1pPr lvl="0" algn="l" rtl="0">
              <a:spcBef>
                <a:spcPts val="440"/>
              </a:spcBef>
              <a:spcAft>
                <a:spcPts val="0"/>
              </a:spcAft>
              <a:buClr>
                <a:srgbClr val="222160"/>
              </a:buClr>
              <a:buSzPts val="2933"/>
              <a:buNone/>
              <a:defRPr sz="2200" b="0">
                <a:solidFill>
                  <a:srgbClr val="222160"/>
                </a:solidFill>
              </a:defRPr>
            </a:lvl1pPr>
            <a:lvl2pPr lvl="1" algn="ctr" rtl="0">
              <a:spcBef>
                <a:spcPts val="270"/>
              </a:spcBef>
              <a:spcAft>
                <a:spcPts val="0"/>
              </a:spcAft>
              <a:buClr>
                <a:srgbClr val="888888"/>
              </a:buClr>
              <a:buSzPts val="1800"/>
              <a:buNone/>
              <a:defRPr>
                <a:solidFill>
                  <a:srgbClr val="888888"/>
                </a:solidFill>
              </a:defRPr>
            </a:lvl2pPr>
            <a:lvl3pPr lvl="2" algn="ctr" rtl="0">
              <a:lnSpc>
                <a:spcPct val="110000"/>
              </a:lnSpc>
              <a:spcBef>
                <a:spcPts val="600"/>
              </a:spcBef>
              <a:spcAft>
                <a:spcPts val="0"/>
              </a:spcAft>
              <a:buClr>
                <a:srgbClr val="888888"/>
              </a:buClr>
              <a:buSzPts val="1600"/>
              <a:buNone/>
              <a:defRPr>
                <a:solidFill>
                  <a:srgbClr val="888888"/>
                </a:solidFill>
              </a:defRPr>
            </a:lvl3pPr>
            <a:lvl4pPr lvl="3" algn="ctr" rtl="0">
              <a:lnSpc>
                <a:spcPct val="110000"/>
              </a:lnSpc>
              <a:spcBef>
                <a:spcPts val="240"/>
              </a:spcBef>
              <a:spcAft>
                <a:spcPts val="0"/>
              </a:spcAft>
              <a:buSzPts val="1600"/>
              <a:buNone/>
              <a:defRPr>
                <a:solidFill>
                  <a:srgbClr val="888888"/>
                </a:solidFill>
              </a:defRPr>
            </a:lvl4pPr>
            <a:lvl5pPr lvl="4" algn="ctr" rtl="0">
              <a:spcBef>
                <a:spcPts val="800"/>
              </a:spcBef>
              <a:spcAft>
                <a:spcPts val="0"/>
              </a:spcAft>
              <a:buClr>
                <a:srgbClr val="888888"/>
              </a:buClr>
              <a:buSzPts val="1800"/>
              <a:buNone/>
              <a:defRPr>
                <a:solidFill>
                  <a:srgbClr val="888888"/>
                </a:solidFill>
              </a:defRPr>
            </a:lvl5pPr>
            <a:lvl6pPr lvl="5" algn="ctr" rtl="0">
              <a:spcBef>
                <a:spcPts val="400"/>
              </a:spcBef>
              <a:spcAft>
                <a:spcPts val="0"/>
              </a:spcAft>
              <a:buClr>
                <a:srgbClr val="888888"/>
              </a:buClr>
              <a:buSzPts val="2667"/>
              <a:buNone/>
              <a:defRPr>
                <a:solidFill>
                  <a:srgbClr val="888888"/>
                </a:solidFill>
              </a:defRPr>
            </a:lvl6pPr>
            <a:lvl7pPr lvl="6" algn="ctr" rtl="0">
              <a:spcBef>
                <a:spcPts val="400"/>
              </a:spcBef>
              <a:spcAft>
                <a:spcPts val="0"/>
              </a:spcAft>
              <a:buClr>
                <a:srgbClr val="888888"/>
              </a:buClr>
              <a:buSzPts val="2667"/>
              <a:buNone/>
              <a:defRPr>
                <a:solidFill>
                  <a:srgbClr val="888888"/>
                </a:solidFill>
              </a:defRPr>
            </a:lvl7pPr>
            <a:lvl8pPr lvl="7" algn="ctr" rtl="0">
              <a:spcBef>
                <a:spcPts val="400"/>
              </a:spcBef>
              <a:spcAft>
                <a:spcPts val="0"/>
              </a:spcAft>
              <a:buClr>
                <a:srgbClr val="888888"/>
              </a:buClr>
              <a:buSzPts val="2667"/>
              <a:buNone/>
              <a:defRPr>
                <a:solidFill>
                  <a:srgbClr val="888888"/>
                </a:solidFill>
              </a:defRPr>
            </a:lvl8pPr>
            <a:lvl9pPr lvl="8" algn="ctr" rtl="0">
              <a:spcBef>
                <a:spcPts val="400"/>
              </a:spcBef>
              <a:spcAft>
                <a:spcPts val="0"/>
              </a:spcAft>
              <a:buClr>
                <a:srgbClr val="888888"/>
              </a:buClr>
              <a:buSzPts val="2667"/>
              <a:buNone/>
              <a:defRPr>
                <a:solidFill>
                  <a:srgbClr val="888888"/>
                </a:solidFill>
              </a:defRPr>
            </a:lvl9pPr>
          </a:lstStyle>
          <a:p>
            <a:endParaRPr/>
          </a:p>
        </p:txBody>
      </p:sp>
      <p:sp>
        <p:nvSpPr>
          <p:cNvPr id="210" name="Google Shape;210;gb9ad18e4be_0_350"/>
          <p:cNvSpPr/>
          <p:nvPr/>
        </p:nvSpPr>
        <p:spPr>
          <a:xfrm>
            <a:off x="7766427" y="4375703"/>
            <a:ext cx="1170000" cy="506925"/>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11" name="Google Shape;211;gb9ad18e4be_0_350" descr="A close up of a sign&#10;&#10;Description automatically generated"/>
          <p:cNvPicPr preferRelativeResize="0"/>
          <p:nvPr/>
        </p:nvPicPr>
        <p:blipFill rotWithShape="1">
          <a:blip r:embed="rId2">
            <a:alphaModFix/>
          </a:blip>
          <a:srcRect/>
          <a:stretch/>
        </p:blipFill>
        <p:spPr>
          <a:xfrm>
            <a:off x="7833508" y="4461204"/>
            <a:ext cx="1047519" cy="362225"/>
          </a:xfrm>
          <a:prstGeom prst="rect">
            <a:avLst/>
          </a:prstGeom>
          <a:noFill/>
          <a:ln>
            <a:noFill/>
          </a:ln>
        </p:spPr>
      </p:pic>
    </p:spTree>
    <p:extLst>
      <p:ext uri="{BB962C8B-B14F-4D97-AF65-F5344CB8AC3E}">
        <p14:creationId xmlns:p14="http://schemas.microsoft.com/office/powerpoint/2010/main" val="1487039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_option 2">
  <p:cSld name="Section_option 2">
    <p:spTree>
      <p:nvGrpSpPr>
        <p:cNvPr id="1" name="Shape 212"/>
        <p:cNvGrpSpPr/>
        <p:nvPr/>
      </p:nvGrpSpPr>
      <p:grpSpPr>
        <a:xfrm>
          <a:off x="0" y="0"/>
          <a:ext cx="0" cy="0"/>
          <a:chOff x="0" y="0"/>
          <a:chExt cx="0" cy="0"/>
        </a:xfrm>
      </p:grpSpPr>
      <p:sp>
        <p:nvSpPr>
          <p:cNvPr id="213" name="Google Shape;213;gb9ad18e4be_0_356"/>
          <p:cNvSpPr/>
          <p:nvPr/>
        </p:nvSpPr>
        <p:spPr>
          <a:xfrm>
            <a:off x="0" y="0"/>
            <a:ext cx="9144000" cy="5143500"/>
          </a:xfrm>
          <a:prstGeom prst="rect">
            <a:avLst/>
          </a:prstGeom>
          <a:solidFill>
            <a:srgbClr val="E61E2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14" name="Google Shape;214;gb9ad18e4be_0_356"/>
          <p:cNvSpPr txBox="1">
            <a:spLocks noGrp="1"/>
          </p:cNvSpPr>
          <p:nvPr>
            <p:ph type="title"/>
          </p:nvPr>
        </p:nvSpPr>
        <p:spPr>
          <a:xfrm>
            <a:off x="457200" y="1838312"/>
            <a:ext cx="8229600" cy="654075"/>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500">
                <a:solidFill>
                  <a:schemeClr val="lt1"/>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215" name="Google Shape;215;gb9ad18e4be_0_356"/>
          <p:cNvPicPr preferRelativeResize="0"/>
          <p:nvPr/>
        </p:nvPicPr>
        <p:blipFill rotWithShape="1">
          <a:blip r:embed="rId2">
            <a:alphaModFix/>
          </a:blip>
          <a:srcRect/>
          <a:stretch/>
        </p:blipFill>
        <p:spPr>
          <a:xfrm>
            <a:off x="7712238" y="4432779"/>
            <a:ext cx="1271588" cy="569840"/>
          </a:xfrm>
          <a:prstGeom prst="rect">
            <a:avLst/>
          </a:prstGeom>
          <a:noFill/>
          <a:ln>
            <a:noFill/>
          </a:ln>
        </p:spPr>
      </p:pic>
    </p:spTree>
    <p:extLst>
      <p:ext uri="{BB962C8B-B14F-4D97-AF65-F5344CB8AC3E}">
        <p14:creationId xmlns:p14="http://schemas.microsoft.com/office/powerpoint/2010/main" val="3661297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_option 3">
  <p:cSld name="Section_option 3">
    <p:spTree>
      <p:nvGrpSpPr>
        <p:cNvPr id="1" name="Shape 216"/>
        <p:cNvGrpSpPr/>
        <p:nvPr/>
      </p:nvGrpSpPr>
      <p:grpSpPr>
        <a:xfrm>
          <a:off x="0" y="0"/>
          <a:ext cx="0" cy="0"/>
          <a:chOff x="0" y="0"/>
          <a:chExt cx="0" cy="0"/>
        </a:xfrm>
      </p:grpSpPr>
      <p:sp>
        <p:nvSpPr>
          <p:cNvPr id="217" name="Google Shape;217;gb9ad18e4be_0_360"/>
          <p:cNvSpPr/>
          <p:nvPr/>
        </p:nvSpPr>
        <p:spPr>
          <a:xfrm>
            <a:off x="0" y="0"/>
            <a:ext cx="9144000" cy="5143500"/>
          </a:xfrm>
          <a:prstGeom prst="rect">
            <a:avLst/>
          </a:prstGeom>
          <a:solidFill>
            <a:srgbClr val="22216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18" name="Google Shape;218;gb9ad18e4be_0_360"/>
          <p:cNvSpPr txBox="1">
            <a:spLocks noGrp="1"/>
          </p:cNvSpPr>
          <p:nvPr>
            <p:ph type="title"/>
          </p:nvPr>
        </p:nvSpPr>
        <p:spPr>
          <a:xfrm>
            <a:off x="457200" y="1901857"/>
            <a:ext cx="7629975" cy="728325"/>
          </a:xfrm>
          <a:prstGeom prst="rect">
            <a:avLst/>
          </a:prstGeom>
          <a:solidFill>
            <a:schemeClr val="accent2"/>
          </a:solid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4500">
                <a:solidFill>
                  <a:schemeClr val="lt1"/>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219" name="Google Shape;219;gb9ad18e4be_0_360" descr="A picture containing drawing&#10;&#10;Description automatically generated"/>
          <p:cNvPicPr preferRelativeResize="0"/>
          <p:nvPr/>
        </p:nvPicPr>
        <p:blipFill rotWithShape="1">
          <a:blip r:embed="rId2">
            <a:alphaModFix/>
          </a:blip>
          <a:srcRect/>
          <a:stretch/>
        </p:blipFill>
        <p:spPr>
          <a:xfrm>
            <a:off x="7773881" y="4527285"/>
            <a:ext cx="1119603" cy="387152"/>
          </a:xfrm>
          <a:prstGeom prst="rect">
            <a:avLst/>
          </a:prstGeom>
          <a:noFill/>
          <a:ln>
            <a:noFill/>
          </a:ln>
        </p:spPr>
      </p:pic>
    </p:spTree>
    <p:extLst>
      <p:ext uri="{BB962C8B-B14F-4D97-AF65-F5344CB8AC3E}">
        <p14:creationId xmlns:p14="http://schemas.microsoft.com/office/powerpoint/2010/main" val="425955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_option 4">
  <p:cSld name="Section_option 4">
    <p:spTree>
      <p:nvGrpSpPr>
        <p:cNvPr id="1" name="Shape 220"/>
        <p:cNvGrpSpPr/>
        <p:nvPr/>
      </p:nvGrpSpPr>
      <p:grpSpPr>
        <a:xfrm>
          <a:off x="0" y="0"/>
          <a:ext cx="0" cy="0"/>
          <a:chOff x="0" y="0"/>
          <a:chExt cx="0" cy="0"/>
        </a:xfrm>
      </p:grpSpPr>
      <p:sp>
        <p:nvSpPr>
          <p:cNvPr id="221" name="Google Shape;221;gb9ad18e4be_0_364"/>
          <p:cNvSpPr/>
          <p:nvPr/>
        </p:nvSpPr>
        <p:spPr>
          <a:xfrm>
            <a:off x="0" y="0"/>
            <a:ext cx="9144000" cy="5143500"/>
          </a:xfrm>
          <a:prstGeom prst="rect">
            <a:avLst/>
          </a:prstGeom>
          <a:solidFill>
            <a:srgbClr val="E61E2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22" name="Google Shape;222;gb9ad18e4be_0_364"/>
          <p:cNvSpPr txBox="1">
            <a:spLocks noGrp="1"/>
          </p:cNvSpPr>
          <p:nvPr>
            <p:ph type="title"/>
          </p:nvPr>
        </p:nvSpPr>
        <p:spPr>
          <a:xfrm>
            <a:off x="457200" y="1838312"/>
            <a:ext cx="5800050" cy="221535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500">
                <a:solidFill>
                  <a:schemeClr val="lt1"/>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223" name="Google Shape;223;gb9ad18e4be_0_364" descr="A close up of a logo&#10;&#10;Description automatically generated"/>
          <p:cNvPicPr preferRelativeResize="0"/>
          <p:nvPr/>
        </p:nvPicPr>
        <p:blipFill rotWithShape="1">
          <a:blip r:embed="rId2">
            <a:alphaModFix/>
          </a:blip>
          <a:srcRect/>
          <a:stretch/>
        </p:blipFill>
        <p:spPr>
          <a:xfrm>
            <a:off x="5365143" y="1364146"/>
            <a:ext cx="3778868" cy="3778868"/>
          </a:xfrm>
          <a:prstGeom prst="rect">
            <a:avLst/>
          </a:prstGeom>
          <a:noFill/>
          <a:ln>
            <a:noFill/>
          </a:ln>
        </p:spPr>
      </p:pic>
      <p:pic>
        <p:nvPicPr>
          <p:cNvPr id="224" name="Google Shape;224;gb9ad18e4be_0_364"/>
          <p:cNvPicPr preferRelativeResize="0"/>
          <p:nvPr/>
        </p:nvPicPr>
        <p:blipFill rotWithShape="1">
          <a:blip r:embed="rId3">
            <a:alphaModFix/>
          </a:blip>
          <a:srcRect/>
          <a:stretch/>
        </p:blipFill>
        <p:spPr>
          <a:xfrm>
            <a:off x="8326228" y="311855"/>
            <a:ext cx="511758" cy="501788"/>
          </a:xfrm>
          <a:prstGeom prst="rect">
            <a:avLst/>
          </a:prstGeom>
          <a:noFill/>
          <a:ln>
            <a:noFill/>
          </a:ln>
        </p:spPr>
      </p:pic>
    </p:spTree>
    <p:extLst>
      <p:ext uri="{BB962C8B-B14F-4D97-AF65-F5344CB8AC3E}">
        <p14:creationId xmlns:p14="http://schemas.microsoft.com/office/powerpoint/2010/main" val="1518364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_option 5">
  <p:cSld name="Section_option 5">
    <p:spTree>
      <p:nvGrpSpPr>
        <p:cNvPr id="1" name="Shape 225"/>
        <p:cNvGrpSpPr/>
        <p:nvPr/>
      </p:nvGrpSpPr>
      <p:grpSpPr>
        <a:xfrm>
          <a:off x="0" y="0"/>
          <a:ext cx="0" cy="0"/>
          <a:chOff x="0" y="0"/>
          <a:chExt cx="0" cy="0"/>
        </a:xfrm>
      </p:grpSpPr>
      <p:pic>
        <p:nvPicPr>
          <p:cNvPr id="226" name="Google Shape;226;gb9ad18e4be_0_369" descr="A close up of a logo  Description automatically generated"/>
          <p:cNvPicPr preferRelativeResize="0"/>
          <p:nvPr/>
        </p:nvPicPr>
        <p:blipFill rotWithShape="1">
          <a:blip r:embed="rId2">
            <a:alphaModFix/>
          </a:blip>
          <a:srcRect/>
          <a:stretch/>
        </p:blipFill>
        <p:spPr>
          <a:xfrm>
            <a:off x="-86781" y="-49491"/>
            <a:ext cx="9230792" cy="5192321"/>
          </a:xfrm>
          <a:prstGeom prst="rect">
            <a:avLst/>
          </a:prstGeom>
          <a:noFill/>
          <a:ln>
            <a:noFill/>
          </a:ln>
        </p:spPr>
      </p:pic>
      <p:sp>
        <p:nvSpPr>
          <p:cNvPr id="227" name="Google Shape;227;gb9ad18e4be_0_369"/>
          <p:cNvSpPr txBox="1">
            <a:spLocks noGrp="1"/>
          </p:cNvSpPr>
          <p:nvPr>
            <p:ph type="title"/>
          </p:nvPr>
        </p:nvSpPr>
        <p:spPr>
          <a:xfrm>
            <a:off x="457200" y="1194933"/>
            <a:ext cx="5800050" cy="221535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500">
                <a:solidFill>
                  <a:srgbClr val="E61E2A"/>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228" name="Google Shape;228;gb9ad18e4be_0_369" descr="A close up of a logo&#10;&#10;Description automatically generated"/>
          <p:cNvPicPr preferRelativeResize="0"/>
          <p:nvPr/>
        </p:nvPicPr>
        <p:blipFill rotWithShape="1">
          <a:blip r:embed="rId3">
            <a:alphaModFix/>
          </a:blip>
          <a:srcRect/>
          <a:stretch/>
        </p:blipFill>
        <p:spPr>
          <a:xfrm>
            <a:off x="6338491" y="2337619"/>
            <a:ext cx="2805521" cy="2805521"/>
          </a:xfrm>
          <a:prstGeom prst="rect">
            <a:avLst/>
          </a:prstGeom>
          <a:noFill/>
          <a:ln>
            <a:noFill/>
          </a:ln>
        </p:spPr>
      </p:pic>
      <p:pic>
        <p:nvPicPr>
          <p:cNvPr id="229" name="Google Shape;229;gb9ad18e4be_0_369" descr="A picture containing clock&#10;&#10;Description automatically generated"/>
          <p:cNvPicPr preferRelativeResize="0"/>
          <p:nvPr/>
        </p:nvPicPr>
        <p:blipFill rotWithShape="1">
          <a:blip r:embed="rId4">
            <a:alphaModFix/>
          </a:blip>
          <a:srcRect/>
          <a:stretch/>
        </p:blipFill>
        <p:spPr>
          <a:xfrm>
            <a:off x="8382537" y="237620"/>
            <a:ext cx="513670" cy="501792"/>
          </a:xfrm>
          <a:prstGeom prst="rect">
            <a:avLst/>
          </a:prstGeom>
          <a:noFill/>
          <a:ln>
            <a:noFill/>
          </a:ln>
        </p:spPr>
      </p:pic>
    </p:spTree>
    <p:extLst>
      <p:ext uri="{BB962C8B-B14F-4D97-AF65-F5344CB8AC3E}">
        <p14:creationId xmlns:p14="http://schemas.microsoft.com/office/powerpoint/2010/main" val="2644932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nd_option 1">
  <p:cSld name="End_option 1">
    <p:spTree>
      <p:nvGrpSpPr>
        <p:cNvPr id="1" name="Shape 230"/>
        <p:cNvGrpSpPr/>
        <p:nvPr/>
      </p:nvGrpSpPr>
      <p:grpSpPr>
        <a:xfrm>
          <a:off x="0" y="0"/>
          <a:ext cx="0" cy="0"/>
          <a:chOff x="0" y="0"/>
          <a:chExt cx="0" cy="0"/>
        </a:xfrm>
      </p:grpSpPr>
      <p:sp>
        <p:nvSpPr>
          <p:cNvPr id="231" name="Google Shape;231;gb9ad18e4be_0_374"/>
          <p:cNvSpPr/>
          <p:nvPr/>
        </p:nvSpPr>
        <p:spPr>
          <a:xfrm>
            <a:off x="0" y="0"/>
            <a:ext cx="9144000" cy="5143500"/>
          </a:xfrm>
          <a:prstGeom prst="rect">
            <a:avLst/>
          </a:prstGeom>
          <a:solidFill>
            <a:srgbClr val="E61E2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32" name="Google Shape;232;gb9ad18e4be_0_374"/>
          <p:cNvSpPr txBox="1">
            <a:spLocks noGrp="1"/>
          </p:cNvSpPr>
          <p:nvPr>
            <p:ph type="title"/>
          </p:nvPr>
        </p:nvSpPr>
        <p:spPr>
          <a:xfrm>
            <a:off x="457201" y="1500688"/>
            <a:ext cx="6146550" cy="1791225"/>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950">
                <a:solidFill>
                  <a:schemeClr val="lt1"/>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233" name="Google Shape;233;gb9ad18e4be_0_374" descr="A close up of a logo&#10;&#10;Description automatically generated"/>
          <p:cNvPicPr preferRelativeResize="0"/>
          <p:nvPr/>
        </p:nvPicPr>
        <p:blipFill rotWithShape="1">
          <a:blip r:embed="rId2">
            <a:alphaModFix/>
          </a:blip>
          <a:srcRect/>
          <a:stretch/>
        </p:blipFill>
        <p:spPr>
          <a:xfrm>
            <a:off x="5365143" y="1364146"/>
            <a:ext cx="3778868" cy="3778868"/>
          </a:xfrm>
          <a:prstGeom prst="rect">
            <a:avLst/>
          </a:prstGeom>
          <a:noFill/>
          <a:ln>
            <a:noFill/>
          </a:ln>
        </p:spPr>
      </p:pic>
      <p:pic>
        <p:nvPicPr>
          <p:cNvPr id="234" name="Google Shape;234;gb9ad18e4be_0_374" descr="A picture containing drawing&#10;&#10;Description automatically generated"/>
          <p:cNvPicPr preferRelativeResize="0"/>
          <p:nvPr/>
        </p:nvPicPr>
        <p:blipFill rotWithShape="1">
          <a:blip r:embed="rId3">
            <a:alphaModFix/>
          </a:blip>
          <a:srcRect/>
          <a:stretch/>
        </p:blipFill>
        <p:spPr>
          <a:xfrm>
            <a:off x="7773881" y="4527285"/>
            <a:ext cx="1119603" cy="387152"/>
          </a:xfrm>
          <a:prstGeom prst="rect">
            <a:avLst/>
          </a:prstGeom>
          <a:noFill/>
          <a:ln>
            <a:noFill/>
          </a:ln>
        </p:spPr>
      </p:pic>
    </p:spTree>
    <p:extLst>
      <p:ext uri="{BB962C8B-B14F-4D97-AF65-F5344CB8AC3E}">
        <p14:creationId xmlns:p14="http://schemas.microsoft.com/office/powerpoint/2010/main" val="49362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8981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_option 4">
  <p:cSld name="Content_option 4">
    <p:spTree>
      <p:nvGrpSpPr>
        <p:cNvPr id="1" name="Shape 139"/>
        <p:cNvGrpSpPr/>
        <p:nvPr/>
      </p:nvGrpSpPr>
      <p:grpSpPr>
        <a:xfrm>
          <a:off x="0" y="0"/>
          <a:ext cx="0" cy="0"/>
          <a:chOff x="0" y="0"/>
          <a:chExt cx="0" cy="0"/>
        </a:xfrm>
      </p:grpSpPr>
      <p:sp>
        <p:nvSpPr>
          <p:cNvPr id="140" name="Google Shape;140;gb9ad18e4be_0_283"/>
          <p:cNvSpPr/>
          <p:nvPr/>
        </p:nvSpPr>
        <p:spPr>
          <a:xfrm>
            <a:off x="0" y="0"/>
            <a:ext cx="4572000" cy="5000625"/>
          </a:xfrm>
          <a:prstGeom prst="rect">
            <a:avLst/>
          </a:prstGeom>
          <a:solidFill>
            <a:srgbClr val="22216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1" name="Google Shape;141;gb9ad18e4be_0_283"/>
          <p:cNvSpPr txBox="1">
            <a:spLocks noGrp="1"/>
          </p:cNvSpPr>
          <p:nvPr>
            <p:ph type="body" idx="1"/>
          </p:nvPr>
        </p:nvSpPr>
        <p:spPr>
          <a:xfrm>
            <a:off x="457201" y="1656808"/>
            <a:ext cx="3867075" cy="3117375"/>
          </a:xfrm>
          <a:prstGeom prst="rect">
            <a:avLst/>
          </a:prstGeom>
          <a:noFill/>
          <a:ln>
            <a:noFill/>
          </a:ln>
        </p:spPr>
        <p:txBody>
          <a:bodyPr spcFirstLastPara="1" wrap="square" lIns="91425" tIns="45700" rIns="91425" bIns="45700" anchor="t" anchorCtr="0">
            <a:noAutofit/>
          </a:bodyPr>
          <a:lstStyle>
            <a:lvl1pPr marL="342900" lvl="0" indent="-171450" algn="l" rtl="0">
              <a:spcBef>
                <a:spcPts val="270"/>
              </a:spcBef>
              <a:spcAft>
                <a:spcPts val="0"/>
              </a:spcAft>
              <a:buClr>
                <a:schemeClr val="lt1"/>
              </a:buClr>
              <a:buSzPts val="1800"/>
              <a:buNone/>
              <a:defRPr sz="1350" b="0">
                <a:solidFill>
                  <a:schemeClr val="lt1"/>
                </a:solidFill>
              </a:defRPr>
            </a:lvl1pPr>
            <a:lvl2pPr marL="685800" lvl="1" indent="-171450" algn="l" rtl="0">
              <a:spcBef>
                <a:spcPts val="270"/>
              </a:spcBef>
              <a:spcAft>
                <a:spcPts val="0"/>
              </a:spcAft>
              <a:buClr>
                <a:srgbClr val="000000"/>
              </a:buClr>
              <a:buSzPts val="1800"/>
              <a:buNone/>
              <a:defRPr>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42" name="Google Shape;142;gb9ad18e4be_0_283"/>
          <p:cNvSpPr txBox="1">
            <a:spLocks noGrp="1"/>
          </p:cNvSpPr>
          <p:nvPr>
            <p:ph type="body" idx="2"/>
          </p:nvPr>
        </p:nvSpPr>
        <p:spPr>
          <a:xfrm>
            <a:off x="457201" y="497681"/>
            <a:ext cx="3765375" cy="802125"/>
          </a:xfrm>
          <a:prstGeom prst="rect">
            <a:avLst/>
          </a:prstGeom>
          <a:noFill/>
          <a:ln>
            <a:noFill/>
          </a:ln>
        </p:spPr>
        <p:txBody>
          <a:bodyPr spcFirstLastPara="1" wrap="square" lIns="91425" tIns="45700" rIns="91425" bIns="45700" anchor="t" anchorCtr="0">
            <a:noAutofit/>
          </a:bodyPr>
          <a:lstStyle>
            <a:lvl1pPr marL="342900" lvl="0" indent="-171450" algn="l" rtl="0">
              <a:spcBef>
                <a:spcPts val="520"/>
              </a:spcBef>
              <a:spcAft>
                <a:spcPts val="0"/>
              </a:spcAft>
              <a:buSzPts val="1400"/>
              <a:buNone/>
              <a:defRPr>
                <a:solidFill>
                  <a:schemeClr val="lt1"/>
                </a:solidFill>
              </a:defRPr>
            </a:lvl1pPr>
            <a:lvl2pPr marL="685800" lvl="1" indent="-171450" algn="l" rtl="0">
              <a:spcBef>
                <a:spcPts val="270"/>
              </a:spcBef>
              <a:spcAft>
                <a:spcPts val="0"/>
              </a:spcAft>
              <a:buSzPts val="1400"/>
              <a:buNone/>
              <a:defRPr/>
            </a:lvl2pPr>
            <a:lvl3pPr marL="1028700" lvl="2" indent="-171450" algn="l" rtl="0">
              <a:lnSpc>
                <a:spcPct val="110000"/>
              </a:lnSpc>
              <a:spcBef>
                <a:spcPts val="600"/>
              </a:spcBef>
              <a:spcAft>
                <a:spcPts val="0"/>
              </a:spcAft>
              <a:buSzPts val="1400"/>
              <a:buNone/>
              <a:defRPr/>
            </a:lvl3pPr>
            <a:lvl4pPr marL="1371600" lvl="3" indent="-257175" algn="l" rtl="0">
              <a:lnSpc>
                <a:spcPct val="110000"/>
              </a:lnSpc>
              <a:spcBef>
                <a:spcPts val="270"/>
              </a:spcBef>
              <a:spcAft>
                <a:spcPts val="0"/>
              </a:spcAft>
              <a:buSzPts val="1800"/>
              <a:buChar char="▪"/>
              <a:defRPr/>
            </a:lvl4pPr>
            <a:lvl5pPr marL="1714500" lvl="4" indent="-257175" algn="l" rtl="0">
              <a:spcBef>
                <a:spcPts val="80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43" name="Google Shape;143;gb9ad18e4be_0_283"/>
          <p:cNvSpPr/>
          <p:nvPr/>
        </p:nvSpPr>
        <p:spPr>
          <a:xfrm>
            <a:off x="0" y="4993241"/>
            <a:ext cx="9144000" cy="150300"/>
          </a:xfrm>
          <a:prstGeom prst="rect">
            <a:avLst/>
          </a:prstGeom>
          <a:solidFill>
            <a:srgbClr val="E61E2A"/>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4" name="Google Shape;144;gb9ad18e4be_0_283"/>
          <p:cNvSpPr/>
          <p:nvPr/>
        </p:nvSpPr>
        <p:spPr>
          <a:xfrm>
            <a:off x="7036454" y="4413870"/>
            <a:ext cx="2107575" cy="514125"/>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5" name="Google Shape;145;gb9ad18e4be_0_283"/>
          <p:cNvSpPr txBox="1">
            <a:spLocks noGrp="1"/>
          </p:cNvSpPr>
          <p:nvPr>
            <p:ph type="body" idx="3"/>
          </p:nvPr>
        </p:nvSpPr>
        <p:spPr>
          <a:xfrm>
            <a:off x="5029206" y="1656808"/>
            <a:ext cx="3867075" cy="3117375"/>
          </a:xfrm>
          <a:prstGeom prst="rect">
            <a:avLst/>
          </a:prstGeom>
          <a:noFill/>
          <a:ln>
            <a:noFill/>
          </a:ln>
        </p:spPr>
        <p:txBody>
          <a:bodyPr spcFirstLastPara="1" wrap="square" lIns="91425" tIns="45700" rIns="91425" bIns="45700" anchor="t" anchorCtr="0">
            <a:noAutofit/>
          </a:bodyPr>
          <a:lstStyle>
            <a:lvl1pPr marL="342900" lvl="0" indent="-257175" algn="l" rtl="0">
              <a:spcBef>
                <a:spcPts val="270"/>
              </a:spcBef>
              <a:spcAft>
                <a:spcPts val="0"/>
              </a:spcAft>
              <a:buClr>
                <a:schemeClr val="dk2"/>
              </a:buClr>
              <a:buSzPts val="1800"/>
              <a:buFont typeface="Noto Sans Symbols"/>
              <a:buChar char="▪"/>
              <a:defRPr sz="1350" b="0">
                <a:solidFill>
                  <a:srgbClr val="000000"/>
                </a:solidFill>
              </a:defRPr>
            </a:lvl1pPr>
            <a:lvl2pPr marL="685800" lvl="1" indent="-171450" algn="l" rtl="0">
              <a:spcBef>
                <a:spcPts val="270"/>
              </a:spcBef>
              <a:spcAft>
                <a:spcPts val="0"/>
              </a:spcAft>
              <a:buClr>
                <a:srgbClr val="000000"/>
              </a:buClr>
              <a:buSzPts val="1800"/>
              <a:buNone/>
              <a:defRPr sz="1350" b="0">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pic>
        <p:nvPicPr>
          <p:cNvPr id="146" name="Google Shape;146;gb9ad18e4be_0_283" descr="A picture containing clock&#10;&#10;Description automatically generated"/>
          <p:cNvPicPr preferRelativeResize="0"/>
          <p:nvPr/>
        </p:nvPicPr>
        <p:blipFill rotWithShape="1">
          <a:blip r:embed="rId2">
            <a:alphaModFix/>
          </a:blip>
          <a:srcRect/>
          <a:stretch/>
        </p:blipFill>
        <p:spPr>
          <a:xfrm>
            <a:off x="8382537" y="152777"/>
            <a:ext cx="513670" cy="501792"/>
          </a:xfrm>
          <a:prstGeom prst="rect">
            <a:avLst/>
          </a:prstGeom>
          <a:noFill/>
          <a:ln>
            <a:noFill/>
          </a:ln>
        </p:spPr>
      </p:pic>
    </p:spTree>
    <p:extLst>
      <p:ext uri="{BB962C8B-B14F-4D97-AF65-F5344CB8AC3E}">
        <p14:creationId xmlns:p14="http://schemas.microsoft.com/office/powerpoint/2010/main" val="2851114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End_option 2">
  <p:cSld name="End_option 2">
    <p:spTree>
      <p:nvGrpSpPr>
        <p:cNvPr id="1" name="Shape 147"/>
        <p:cNvGrpSpPr/>
        <p:nvPr/>
      </p:nvGrpSpPr>
      <p:grpSpPr>
        <a:xfrm>
          <a:off x="0" y="0"/>
          <a:ext cx="0" cy="0"/>
          <a:chOff x="0" y="0"/>
          <a:chExt cx="0" cy="0"/>
        </a:xfrm>
      </p:grpSpPr>
      <p:pic>
        <p:nvPicPr>
          <p:cNvPr id="148" name="Google Shape;148;gb9ad18e4be_0_291" descr="A close up of a logo  Description automatically generated"/>
          <p:cNvPicPr preferRelativeResize="0"/>
          <p:nvPr/>
        </p:nvPicPr>
        <p:blipFill rotWithShape="1">
          <a:blip r:embed="rId2">
            <a:alphaModFix/>
          </a:blip>
          <a:srcRect/>
          <a:stretch/>
        </p:blipFill>
        <p:spPr>
          <a:xfrm>
            <a:off x="-86781" y="-49491"/>
            <a:ext cx="9230792" cy="5192321"/>
          </a:xfrm>
          <a:prstGeom prst="rect">
            <a:avLst/>
          </a:prstGeom>
          <a:noFill/>
          <a:ln>
            <a:noFill/>
          </a:ln>
        </p:spPr>
      </p:pic>
      <p:sp>
        <p:nvSpPr>
          <p:cNvPr id="149" name="Google Shape;149;gb9ad18e4be_0_291"/>
          <p:cNvSpPr txBox="1">
            <a:spLocks noGrp="1"/>
          </p:cNvSpPr>
          <p:nvPr>
            <p:ph type="title"/>
          </p:nvPr>
        </p:nvSpPr>
        <p:spPr>
          <a:xfrm>
            <a:off x="457201" y="1500688"/>
            <a:ext cx="6094125" cy="1653975"/>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950">
                <a:solidFill>
                  <a:srgbClr val="E61E2A"/>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150" name="Google Shape;150;gb9ad18e4be_0_291" descr="A close up of a logo&#10;&#10;Description automatically generated"/>
          <p:cNvPicPr preferRelativeResize="0"/>
          <p:nvPr/>
        </p:nvPicPr>
        <p:blipFill rotWithShape="1">
          <a:blip r:embed="rId3">
            <a:alphaModFix/>
          </a:blip>
          <a:srcRect/>
          <a:stretch/>
        </p:blipFill>
        <p:spPr>
          <a:xfrm>
            <a:off x="5365143" y="1364146"/>
            <a:ext cx="3778868" cy="3778868"/>
          </a:xfrm>
          <a:prstGeom prst="rect">
            <a:avLst/>
          </a:prstGeom>
          <a:noFill/>
          <a:ln>
            <a:noFill/>
          </a:ln>
        </p:spPr>
      </p:pic>
      <p:pic>
        <p:nvPicPr>
          <p:cNvPr id="151" name="Google Shape;151;gb9ad18e4be_0_291" descr="A picture containing drawing&#10;&#10;Description automatically generated"/>
          <p:cNvPicPr preferRelativeResize="0"/>
          <p:nvPr/>
        </p:nvPicPr>
        <p:blipFill rotWithShape="1">
          <a:blip r:embed="rId4">
            <a:alphaModFix/>
          </a:blip>
          <a:srcRect/>
          <a:stretch/>
        </p:blipFill>
        <p:spPr>
          <a:xfrm>
            <a:off x="7773881" y="4527285"/>
            <a:ext cx="1119603" cy="387152"/>
          </a:xfrm>
          <a:prstGeom prst="rect">
            <a:avLst/>
          </a:prstGeom>
          <a:noFill/>
          <a:ln>
            <a:noFill/>
          </a:ln>
        </p:spPr>
      </p:pic>
    </p:spTree>
    <p:extLst>
      <p:ext uri="{BB962C8B-B14F-4D97-AF65-F5344CB8AC3E}">
        <p14:creationId xmlns:p14="http://schemas.microsoft.com/office/powerpoint/2010/main" val="4112562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_option 2">
  <p:cSld name="Title_option 2">
    <p:spTree>
      <p:nvGrpSpPr>
        <p:cNvPr id="1" name="Shape 158"/>
        <p:cNvGrpSpPr/>
        <p:nvPr/>
      </p:nvGrpSpPr>
      <p:grpSpPr>
        <a:xfrm>
          <a:off x="0" y="0"/>
          <a:ext cx="0" cy="0"/>
          <a:chOff x="0" y="0"/>
          <a:chExt cx="0" cy="0"/>
        </a:xfrm>
      </p:grpSpPr>
      <p:pic>
        <p:nvPicPr>
          <p:cNvPr id="159" name="Google Shape;159;gb9ad18e4be_0_302"/>
          <p:cNvPicPr preferRelativeResize="0"/>
          <p:nvPr/>
        </p:nvPicPr>
        <p:blipFill rotWithShape="1">
          <a:blip r:embed="rId2">
            <a:alphaModFix/>
          </a:blip>
          <a:srcRect/>
          <a:stretch/>
        </p:blipFill>
        <p:spPr>
          <a:xfrm>
            <a:off x="0" y="1"/>
            <a:ext cx="9142819" cy="5142836"/>
          </a:xfrm>
          <a:prstGeom prst="rect">
            <a:avLst/>
          </a:prstGeom>
          <a:noFill/>
          <a:ln>
            <a:noFill/>
          </a:ln>
        </p:spPr>
      </p:pic>
      <p:sp>
        <p:nvSpPr>
          <p:cNvPr id="160" name="Google Shape;160;gb9ad18e4be_0_302"/>
          <p:cNvSpPr txBox="1">
            <a:spLocks noGrp="1"/>
          </p:cNvSpPr>
          <p:nvPr>
            <p:ph type="ctrTitle"/>
          </p:nvPr>
        </p:nvSpPr>
        <p:spPr>
          <a:xfrm>
            <a:off x="575801" y="1518629"/>
            <a:ext cx="5048100" cy="1204200"/>
          </a:xfrm>
          <a:prstGeom prst="rect">
            <a:avLst/>
          </a:prstGeom>
          <a:noFill/>
          <a:ln>
            <a:noFill/>
          </a:ln>
        </p:spPr>
        <p:txBody>
          <a:bodyPr spcFirstLastPara="1" wrap="square" lIns="0" tIns="45700" rIns="91425" bIns="45700" anchor="b" anchorCtr="0">
            <a:noAutofit/>
          </a:bodyPr>
          <a:lstStyle>
            <a:lvl1pPr lvl="0" algn="l" rtl="0">
              <a:lnSpc>
                <a:spcPct val="100000"/>
              </a:lnSpc>
              <a:spcBef>
                <a:spcPts val="0"/>
              </a:spcBef>
              <a:spcAft>
                <a:spcPts val="0"/>
              </a:spcAft>
              <a:buSzPts val="1400"/>
              <a:buNone/>
              <a:defRPr sz="4400">
                <a:solidFill>
                  <a:srgbClr val="E61E2A"/>
                </a:solidFill>
                <a:latin typeface="Arial"/>
                <a:ea typeface="Arial"/>
                <a:cs typeface="Arial"/>
                <a:sym typeface="Aria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sp>
        <p:nvSpPr>
          <p:cNvPr id="161" name="Google Shape;161;gb9ad18e4be_0_302"/>
          <p:cNvSpPr txBox="1">
            <a:spLocks noGrp="1"/>
          </p:cNvSpPr>
          <p:nvPr>
            <p:ph type="subTitle" idx="1"/>
          </p:nvPr>
        </p:nvSpPr>
        <p:spPr>
          <a:xfrm>
            <a:off x="575800" y="2930720"/>
            <a:ext cx="4154400" cy="407700"/>
          </a:xfrm>
          <a:prstGeom prst="rect">
            <a:avLst/>
          </a:prstGeom>
          <a:noFill/>
          <a:ln>
            <a:noFill/>
          </a:ln>
        </p:spPr>
        <p:txBody>
          <a:bodyPr spcFirstLastPara="1" wrap="square" lIns="0" tIns="45700" rIns="91425" bIns="45700" anchor="t" anchorCtr="0">
            <a:noAutofit/>
          </a:bodyPr>
          <a:lstStyle>
            <a:lvl1pPr lvl="0" algn="l" rtl="0">
              <a:spcBef>
                <a:spcPts val="440"/>
              </a:spcBef>
              <a:spcAft>
                <a:spcPts val="0"/>
              </a:spcAft>
              <a:buClr>
                <a:srgbClr val="222160"/>
              </a:buClr>
              <a:buSzPts val="2933"/>
              <a:buNone/>
              <a:defRPr sz="2200" b="0">
                <a:solidFill>
                  <a:srgbClr val="222160"/>
                </a:solidFill>
              </a:defRPr>
            </a:lvl1pPr>
            <a:lvl2pPr lvl="1" algn="ctr" rtl="0">
              <a:spcBef>
                <a:spcPts val="270"/>
              </a:spcBef>
              <a:spcAft>
                <a:spcPts val="0"/>
              </a:spcAft>
              <a:buClr>
                <a:srgbClr val="888888"/>
              </a:buClr>
              <a:buSzPts val="1800"/>
              <a:buNone/>
              <a:defRPr>
                <a:solidFill>
                  <a:srgbClr val="888888"/>
                </a:solidFill>
              </a:defRPr>
            </a:lvl2pPr>
            <a:lvl3pPr lvl="2" algn="ctr" rtl="0">
              <a:lnSpc>
                <a:spcPct val="110000"/>
              </a:lnSpc>
              <a:spcBef>
                <a:spcPts val="600"/>
              </a:spcBef>
              <a:spcAft>
                <a:spcPts val="0"/>
              </a:spcAft>
              <a:buClr>
                <a:srgbClr val="888888"/>
              </a:buClr>
              <a:buSzPts val="1600"/>
              <a:buNone/>
              <a:defRPr>
                <a:solidFill>
                  <a:srgbClr val="888888"/>
                </a:solidFill>
              </a:defRPr>
            </a:lvl3pPr>
            <a:lvl4pPr lvl="3" algn="ctr" rtl="0">
              <a:lnSpc>
                <a:spcPct val="110000"/>
              </a:lnSpc>
              <a:spcBef>
                <a:spcPts val="240"/>
              </a:spcBef>
              <a:spcAft>
                <a:spcPts val="0"/>
              </a:spcAft>
              <a:buSzPts val="1600"/>
              <a:buNone/>
              <a:defRPr>
                <a:solidFill>
                  <a:srgbClr val="888888"/>
                </a:solidFill>
              </a:defRPr>
            </a:lvl4pPr>
            <a:lvl5pPr lvl="4" algn="ctr" rtl="0">
              <a:spcBef>
                <a:spcPts val="800"/>
              </a:spcBef>
              <a:spcAft>
                <a:spcPts val="0"/>
              </a:spcAft>
              <a:buClr>
                <a:srgbClr val="888888"/>
              </a:buClr>
              <a:buSzPts val="1800"/>
              <a:buNone/>
              <a:defRPr>
                <a:solidFill>
                  <a:srgbClr val="888888"/>
                </a:solidFill>
              </a:defRPr>
            </a:lvl5pPr>
            <a:lvl6pPr lvl="5" algn="ctr" rtl="0">
              <a:spcBef>
                <a:spcPts val="400"/>
              </a:spcBef>
              <a:spcAft>
                <a:spcPts val="0"/>
              </a:spcAft>
              <a:buClr>
                <a:srgbClr val="888888"/>
              </a:buClr>
              <a:buSzPts val="2667"/>
              <a:buNone/>
              <a:defRPr>
                <a:solidFill>
                  <a:srgbClr val="888888"/>
                </a:solidFill>
              </a:defRPr>
            </a:lvl6pPr>
            <a:lvl7pPr lvl="6" algn="ctr" rtl="0">
              <a:spcBef>
                <a:spcPts val="400"/>
              </a:spcBef>
              <a:spcAft>
                <a:spcPts val="0"/>
              </a:spcAft>
              <a:buClr>
                <a:srgbClr val="888888"/>
              </a:buClr>
              <a:buSzPts val="2667"/>
              <a:buNone/>
              <a:defRPr>
                <a:solidFill>
                  <a:srgbClr val="888888"/>
                </a:solidFill>
              </a:defRPr>
            </a:lvl7pPr>
            <a:lvl8pPr lvl="7" algn="ctr" rtl="0">
              <a:spcBef>
                <a:spcPts val="400"/>
              </a:spcBef>
              <a:spcAft>
                <a:spcPts val="0"/>
              </a:spcAft>
              <a:buClr>
                <a:srgbClr val="888888"/>
              </a:buClr>
              <a:buSzPts val="2667"/>
              <a:buNone/>
              <a:defRPr>
                <a:solidFill>
                  <a:srgbClr val="888888"/>
                </a:solidFill>
              </a:defRPr>
            </a:lvl8pPr>
            <a:lvl9pPr lvl="8" algn="ctr" rtl="0">
              <a:spcBef>
                <a:spcPts val="400"/>
              </a:spcBef>
              <a:spcAft>
                <a:spcPts val="0"/>
              </a:spcAft>
              <a:buClr>
                <a:srgbClr val="888888"/>
              </a:buClr>
              <a:buSzPts val="2667"/>
              <a:buNone/>
              <a:defRPr>
                <a:solidFill>
                  <a:srgbClr val="888888"/>
                </a:solidFill>
              </a:defRPr>
            </a:lvl9pPr>
          </a:lstStyle>
          <a:p>
            <a:endParaRPr/>
          </a:p>
        </p:txBody>
      </p:sp>
      <p:pic>
        <p:nvPicPr>
          <p:cNvPr id="162" name="Google Shape;162;gb9ad18e4be_0_302" descr="A close up of a logo&#10;&#10;Description automatically generated"/>
          <p:cNvPicPr preferRelativeResize="0"/>
          <p:nvPr/>
        </p:nvPicPr>
        <p:blipFill rotWithShape="1">
          <a:blip r:embed="rId3">
            <a:alphaModFix/>
          </a:blip>
          <a:srcRect/>
          <a:stretch/>
        </p:blipFill>
        <p:spPr>
          <a:xfrm>
            <a:off x="5365143" y="1364146"/>
            <a:ext cx="3778868" cy="3778868"/>
          </a:xfrm>
          <a:prstGeom prst="rect">
            <a:avLst/>
          </a:prstGeom>
          <a:noFill/>
          <a:ln>
            <a:noFill/>
          </a:ln>
        </p:spPr>
      </p:pic>
      <p:pic>
        <p:nvPicPr>
          <p:cNvPr id="163" name="Google Shape;163;gb9ad18e4be_0_302" descr="A picture containing drawing&#10;&#10;Description automatically generated"/>
          <p:cNvPicPr preferRelativeResize="0"/>
          <p:nvPr/>
        </p:nvPicPr>
        <p:blipFill rotWithShape="1">
          <a:blip r:embed="rId4">
            <a:alphaModFix/>
          </a:blip>
          <a:srcRect/>
          <a:stretch/>
        </p:blipFill>
        <p:spPr>
          <a:xfrm>
            <a:off x="7773881" y="4527285"/>
            <a:ext cx="1119603" cy="387152"/>
          </a:xfrm>
          <a:prstGeom prst="rect">
            <a:avLst/>
          </a:prstGeom>
          <a:noFill/>
          <a:ln>
            <a:noFill/>
          </a:ln>
        </p:spPr>
      </p:pic>
    </p:spTree>
    <p:extLst>
      <p:ext uri="{BB962C8B-B14F-4D97-AF65-F5344CB8AC3E}">
        <p14:creationId xmlns:p14="http://schemas.microsoft.com/office/powerpoint/2010/main" val="2048448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4"/>
        <p:cNvGrpSpPr/>
        <p:nvPr/>
      </p:nvGrpSpPr>
      <p:grpSpPr>
        <a:xfrm>
          <a:off x="0" y="0"/>
          <a:ext cx="0" cy="0"/>
          <a:chOff x="0" y="0"/>
          <a:chExt cx="0" cy="0"/>
        </a:xfrm>
      </p:grpSpPr>
      <p:sp>
        <p:nvSpPr>
          <p:cNvPr id="165" name="Google Shape;165;gb9ad18e4be_0_308"/>
          <p:cNvSpPr txBox="1">
            <a:spLocks noGrp="1"/>
          </p:cNvSpPr>
          <p:nvPr>
            <p:ph type="title"/>
          </p:nvPr>
        </p:nvSpPr>
        <p:spPr>
          <a:xfrm>
            <a:off x="340920" y="260350"/>
            <a:ext cx="8229600" cy="654075"/>
          </a:xfrm>
          <a:prstGeom prst="rect">
            <a:avLst/>
          </a:prstGeom>
          <a:noFill/>
          <a:ln>
            <a:noFill/>
          </a:ln>
        </p:spPr>
        <p:txBody>
          <a:bodyPr spcFirstLastPara="1" wrap="square" lIns="91425" tIns="45700" rIns="91425" bIns="45700" anchor="t" anchorCtr="0">
            <a:noAutofit/>
          </a:bodyPr>
          <a:lstStyle>
            <a:lvl1pPr lvl="0" algn="l" rtl="0">
              <a:lnSpc>
                <a:spcPct val="222222"/>
              </a:lnSpc>
              <a:spcBef>
                <a:spcPts val="0"/>
              </a:spcBef>
              <a:spcAft>
                <a:spcPts val="0"/>
              </a:spcAft>
              <a:buSzPts val="1400"/>
              <a:buNone/>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sp>
        <p:nvSpPr>
          <p:cNvPr id="166" name="Google Shape;166;gb9ad18e4be_0_308"/>
          <p:cNvSpPr/>
          <p:nvPr/>
        </p:nvSpPr>
        <p:spPr>
          <a:xfrm>
            <a:off x="0" y="0"/>
            <a:ext cx="9144000" cy="5143500"/>
          </a:xfrm>
          <a:prstGeom prst="rect">
            <a:avLst/>
          </a:prstGeom>
          <a:solidFill>
            <a:schemeClr val="lt1"/>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67" name="Google Shape;167;gb9ad18e4be_0_308"/>
          <p:cNvPicPr preferRelativeResize="0"/>
          <p:nvPr/>
        </p:nvPicPr>
        <p:blipFill rotWithShape="1">
          <a:blip r:embed="rId2">
            <a:alphaModFix/>
          </a:blip>
          <a:srcRect/>
          <a:stretch/>
        </p:blipFill>
        <p:spPr>
          <a:xfrm>
            <a:off x="0" y="4991713"/>
            <a:ext cx="9144010" cy="151787"/>
          </a:xfrm>
          <a:prstGeom prst="rect">
            <a:avLst/>
          </a:prstGeom>
          <a:noFill/>
          <a:ln>
            <a:noFill/>
          </a:ln>
        </p:spPr>
      </p:pic>
      <p:pic>
        <p:nvPicPr>
          <p:cNvPr id="168" name="Google Shape;168;gb9ad18e4be_0_308"/>
          <p:cNvPicPr preferRelativeResize="0"/>
          <p:nvPr/>
        </p:nvPicPr>
        <p:blipFill rotWithShape="1">
          <a:blip r:embed="rId3">
            <a:alphaModFix/>
          </a:blip>
          <a:srcRect/>
          <a:stretch/>
        </p:blipFill>
        <p:spPr>
          <a:xfrm>
            <a:off x="8361451" y="260350"/>
            <a:ext cx="399998" cy="390475"/>
          </a:xfrm>
          <a:prstGeom prst="rect">
            <a:avLst/>
          </a:prstGeom>
          <a:noFill/>
          <a:ln>
            <a:noFill/>
          </a:ln>
        </p:spPr>
      </p:pic>
      <p:pic>
        <p:nvPicPr>
          <p:cNvPr id="169" name="Google Shape;169;gb9ad18e4be_0_308"/>
          <p:cNvPicPr preferRelativeResize="0"/>
          <p:nvPr/>
        </p:nvPicPr>
        <p:blipFill rotWithShape="1">
          <a:blip r:embed="rId4">
            <a:alphaModFix/>
          </a:blip>
          <a:srcRect/>
          <a:stretch/>
        </p:blipFill>
        <p:spPr>
          <a:xfrm>
            <a:off x="-21712" y="-14909"/>
            <a:ext cx="1190385" cy="5142836"/>
          </a:xfrm>
          <a:prstGeom prst="rect">
            <a:avLst/>
          </a:prstGeom>
          <a:noFill/>
          <a:ln>
            <a:noFill/>
          </a:ln>
        </p:spPr>
      </p:pic>
    </p:spTree>
    <p:extLst>
      <p:ext uri="{BB962C8B-B14F-4D97-AF65-F5344CB8AC3E}">
        <p14:creationId xmlns:p14="http://schemas.microsoft.com/office/powerpoint/2010/main" val="68320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70"/>
        <p:cNvGrpSpPr/>
        <p:nvPr/>
      </p:nvGrpSpPr>
      <p:grpSpPr>
        <a:xfrm>
          <a:off x="0" y="0"/>
          <a:ext cx="0" cy="0"/>
          <a:chOff x="0" y="0"/>
          <a:chExt cx="0" cy="0"/>
        </a:xfrm>
      </p:grpSpPr>
      <p:sp>
        <p:nvSpPr>
          <p:cNvPr id="171" name="Google Shape;171;gb9ad18e4be_0_314"/>
          <p:cNvSpPr txBox="1">
            <a:spLocks noGrp="1"/>
          </p:cNvSpPr>
          <p:nvPr>
            <p:ph type="title"/>
          </p:nvPr>
        </p:nvSpPr>
        <p:spPr>
          <a:xfrm>
            <a:off x="340920" y="260350"/>
            <a:ext cx="8229600" cy="654075"/>
          </a:xfrm>
          <a:prstGeom prst="rect">
            <a:avLst/>
          </a:prstGeom>
          <a:noFill/>
          <a:ln>
            <a:noFill/>
          </a:ln>
        </p:spPr>
        <p:txBody>
          <a:bodyPr spcFirstLastPara="1" wrap="square" lIns="91425" tIns="45700" rIns="91425" bIns="45700" anchor="t" anchorCtr="0">
            <a:noAutofit/>
          </a:bodyPr>
          <a:lstStyle>
            <a:lvl1pPr lvl="0" algn="l" rtl="0">
              <a:lnSpc>
                <a:spcPct val="222222"/>
              </a:lnSpc>
              <a:spcBef>
                <a:spcPts val="0"/>
              </a:spcBef>
              <a:spcAft>
                <a:spcPts val="0"/>
              </a:spcAft>
              <a:buSzPts val="1400"/>
              <a:buNone/>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sp>
        <p:nvSpPr>
          <p:cNvPr id="172" name="Google Shape;172;gb9ad18e4be_0_314"/>
          <p:cNvSpPr/>
          <p:nvPr/>
        </p:nvSpPr>
        <p:spPr>
          <a:xfrm>
            <a:off x="0" y="0"/>
            <a:ext cx="9144000" cy="5143500"/>
          </a:xfrm>
          <a:prstGeom prst="rect">
            <a:avLst/>
          </a:prstGeom>
          <a:solidFill>
            <a:schemeClr val="lt1"/>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73" name="Google Shape;173;gb9ad18e4be_0_314"/>
          <p:cNvPicPr preferRelativeResize="0"/>
          <p:nvPr/>
        </p:nvPicPr>
        <p:blipFill rotWithShape="1">
          <a:blip r:embed="rId2">
            <a:alphaModFix/>
          </a:blip>
          <a:srcRect/>
          <a:stretch/>
        </p:blipFill>
        <p:spPr>
          <a:xfrm>
            <a:off x="-21712" y="-14909"/>
            <a:ext cx="1190385" cy="5142836"/>
          </a:xfrm>
          <a:prstGeom prst="rect">
            <a:avLst/>
          </a:prstGeom>
          <a:noFill/>
          <a:ln>
            <a:noFill/>
          </a:ln>
        </p:spPr>
      </p:pic>
      <p:pic>
        <p:nvPicPr>
          <p:cNvPr id="174" name="Google Shape;174;gb9ad18e4be_0_314"/>
          <p:cNvPicPr preferRelativeResize="0"/>
          <p:nvPr/>
        </p:nvPicPr>
        <p:blipFill rotWithShape="1">
          <a:blip r:embed="rId3">
            <a:alphaModFix/>
          </a:blip>
          <a:srcRect/>
          <a:stretch/>
        </p:blipFill>
        <p:spPr>
          <a:xfrm>
            <a:off x="0" y="4991713"/>
            <a:ext cx="9144010" cy="151787"/>
          </a:xfrm>
          <a:prstGeom prst="rect">
            <a:avLst/>
          </a:prstGeom>
          <a:noFill/>
          <a:ln>
            <a:noFill/>
          </a:ln>
        </p:spPr>
      </p:pic>
      <p:pic>
        <p:nvPicPr>
          <p:cNvPr id="175" name="Google Shape;175;gb9ad18e4be_0_314"/>
          <p:cNvPicPr preferRelativeResize="0"/>
          <p:nvPr/>
        </p:nvPicPr>
        <p:blipFill rotWithShape="1">
          <a:blip r:embed="rId4">
            <a:alphaModFix/>
          </a:blip>
          <a:srcRect/>
          <a:stretch/>
        </p:blipFill>
        <p:spPr>
          <a:xfrm>
            <a:off x="8361451" y="260350"/>
            <a:ext cx="399998" cy="390475"/>
          </a:xfrm>
          <a:prstGeom prst="rect">
            <a:avLst/>
          </a:prstGeom>
          <a:noFill/>
          <a:ln>
            <a:noFill/>
          </a:ln>
        </p:spPr>
      </p:pic>
    </p:spTree>
    <p:extLst>
      <p:ext uri="{BB962C8B-B14F-4D97-AF65-F5344CB8AC3E}">
        <p14:creationId xmlns:p14="http://schemas.microsoft.com/office/powerpoint/2010/main" val="2467656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76"/>
        <p:cNvGrpSpPr/>
        <p:nvPr/>
      </p:nvGrpSpPr>
      <p:grpSpPr>
        <a:xfrm>
          <a:off x="0" y="0"/>
          <a:ext cx="0" cy="0"/>
          <a:chOff x="0" y="0"/>
          <a:chExt cx="0" cy="0"/>
        </a:xfrm>
      </p:grpSpPr>
      <p:sp>
        <p:nvSpPr>
          <p:cNvPr id="177" name="Google Shape;177;gb9ad18e4be_0_320"/>
          <p:cNvSpPr txBox="1">
            <a:spLocks noGrp="1"/>
          </p:cNvSpPr>
          <p:nvPr>
            <p:ph type="title"/>
          </p:nvPr>
        </p:nvSpPr>
        <p:spPr>
          <a:xfrm>
            <a:off x="340920" y="260350"/>
            <a:ext cx="8229600" cy="654075"/>
          </a:xfrm>
          <a:prstGeom prst="rect">
            <a:avLst/>
          </a:prstGeom>
          <a:noFill/>
          <a:ln>
            <a:noFill/>
          </a:ln>
        </p:spPr>
        <p:txBody>
          <a:bodyPr spcFirstLastPara="1" wrap="square" lIns="91425" tIns="45700" rIns="91425" bIns="45700" anchor="t" anchorCtr="0">
            <a:noAutofit/>
          </a:bodyPr>
          <a:lstStyle>
            <a:lvl1pPr lvl="0" algn="l" rtl="0">
              <a:lnSpc>
                <a:spcPct val="222222"/>
              </a:lnSpc>
              <a:spcBef>
                <a:spcPts val="0"/>
              </a:spcBef>
              <a:spcAft>
                <a:spcPts val="0"/>
              </a:spcAft>
              <a:buSzPts val="1400"/>
              <a:buNone/>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2328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12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5309" userDrawn="1">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_option 2">
  <p:cSld name="Content_option 2">
    <p:spTree>
      <p:nvGrpSpPr>
        <p:cNvPr id="1" name="Shape 178"/>
        <p:cNvGrpSpPr/>
        <p:nvPr/>
      </p:nvGrpSpPr>
      <p:grpSpPr>
        <a:xfrm>
          <a:off x="0" y="0"/>
          <a:ext cx="0" cy="0"/>
          <a:chOff x="0" y="0"/>
          <a:chExt cx="0" cy="0"/>
        </a:xfrm>
      </p:grpSpPr>
      <p:pic>
        <p:nvPicPr>
          <p:cNvPr id="179" name="Google Shape;179;gb9ad18e4be_0_322" descr="A close up of a logo  Description automatically generated"/>
          <p:cNvPicPr preferRelativeResize="0"/>
          <p:nvPr/>
        </p:nvPicPr>
        <p:blipFill rotWithShape="1">
          <a:blip r:embed="rId2">
            <a:alphaModFix/>
          </a:blip>
          <a:srcRect/>
          <a:stretch/>
        </p:blipFill>
        <p:spPr>
          <a:xfrm>
            <a:off x="-43391" y="-49491"/>
            <a:ext cx="9230792" cy="5192321"/>
          </a:xfrm>
          <a:prstGeom prst="rect">
            <a:avLst/>
          </a:prstGeom>
          <a:noFill/>
          <a:ln>
            <a:noFill/>
          </a:ln>
        </p:spPr>
      </p:pic>
      <p:pic>
        <p:nvPicPr>
          <p:cNvPr id="180" name="Google Shape;180;gb9ad18e4be_0_322" descr="A close up of a logo&#10;&#10;Description automatically generated"/>
          <p:cNvPicPr preferRelativeResize="0"/>
          <p:nvPr/>
        </p:nvPicPr>
        <p:blipFill rotWithShape="1">
          <a:blip r:embed="rId3">
            <a:alphaModFix/>
          </a:blip>
          <a:srcRect/>
          <a:stretch/>
        </p:blipFill>
        <p:spPr>
          <a:xfrm>
            <a:off x="5408535" y="1369808"/>
            <a:ext cx="3778868" cy="3778868"/>
          </a:xfrm>
          <a:prstGeom prst="rect">
            <a:avLst/>
          </a:prstGeom>
          <a:noFill/>
          <a:ln>
            <a:noFill/>
          </a:ln>
        </p:spPr>
      </p:pic>
      <p:sp>
        <p:nvSpPr>
          <p:cNvPr id="181" name="Google Shape;181;gb9ad18e4be_0_322"/>
          <p:cNvSpPr txBox="1">
            <a:spLocks noGrp="1"/>
          </p:cNvSpPr>
          <p:nvPr>
            <p:ph type="body" idx="1"/>
          </p:nvPr>
        </p:nvSpPr>
        <p:spPr>
          <a:xfrm>
            <a:off x="457201" y="504182"/>
            <a:ext cx="5629725" cy="724725"/>
          </a:xfrm>
          <a:prstGeom prst="rect">
            <a:avLst/>
          </a:prstGeom>
          <a:noFill/>
          <a:ln>
            <a:noFill/>
          </a:ln>
        </p:spPr>
        <p:txBody>
          <a:bodyPr spcFirstLastPara="1" wrap="square" lIns="91425" tIns="45700" rIns="91425" bIns="45700" anchor="t" anchorCtr="0">
            <a:noAutofit/>
          </a:bodyPr>
          <a:lstStyle>
            <a:lvl1pPr marL="342900" lvl="0" indent="-171450" algn="l" rtl="0">
              <a:spcBef>
                <a:spcPts val="520"/>
              </a:spcBef>
              <a:spcAft>
                <a:spcPts val="0"/>
              </a:spcAft>
              <a:buSzPts val="1400"/>
              <a:buNone/>
              <a:defRPr>
                <a:solidFill>
                  <a:schemeClr val="dk2"/>
                </a:solidFill>
              </a:defRPr>
            </a:lvl1pPr>
            <a:lvl2pPr marL="685800" lvl="1" indent="-171450" algn="l" rtl="0">
              <a:spcBef>
                <a:spcPts val="270"/>
              </a:spcBef>
              <a:spcAft>
                <a:spcPts val="0"/>
              </a:spcAft>
              <a:buSzPts val="1400"/>
              <a:buNone/>
              <a:defRPr/>
            </a:lvl2pPr>
            <a:lvl3pPr marL="1028700" lvl="2" indent="-171450" algn="l" rtl="0">
              <a:lnSpc>
                <a:spcPct val="110000"/>
              </a:lnSpc>
              <a:spcBef>
                <a:spcPts val="600"/>
              </a:spcBef>
              <a:spcAft>
                <a:spcPts val="0"/>
              </a:spcAft>
              <a:buSzPts val="1400"/>
              <a:buNone/>
              <a:defRPr/>
            </a:lvl3pPr>
            <a:lvl4pPr marL="1371600" lvl="3" indent="-257175" algn="l" rtl="0">
              <a:lnSpc>
                <a:spcPct val="110000"/>
              </a:lnSpc>
              <a:spcBef>
                <a:spcPts val="270"/>
              </a:spcBef>
              <a:spcAft>
                <a:spcPts val="0"/>
              </a:spcAft>
              <a:buSzPts val="1800"/>
              <a:buChar char="▪"/>
              <a:defRPr/>
            </a:lvl4pPr>
            <a:lvl5pPr marL="1714500" lvl="4" indent="-257175" algn="l" rtl="0">
              <a:spcBef>
                <a:spcPts val="80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82" name="Google Shape;182;gb9ad18e4be_0_322"/>
          <p:cNvSpPr txBox="1">
            <a:spLocks noGrp="1"/>
          </p:cNvSpPr>
          <p:nvPr>
            <p:ph type="body" idx="2"/>
          </p:nvPr>
        </p:nvSpPr>
        <p:spPr>
          <a:xfrm>
            <a:off x="457201" y="2087653"/>
            <a:ext cx="5457150" cy="2186775"/>
          </a:xfrm>
          <a:prstGeom prst="rect">
            <a:avLst/>
          </a:prstGeom>
          <a:noFill/>
          <a:ln>
            <a:noFill/>
          </a:ln>
        </p:spPr>
        <p:txBody>
          <a:bodyPr spcFirstLastPara="1" wrap="square" lIns="91425" tIns="45700" rIns="91425" bIns="45700" anchor="t" anchorCtr="0">
            <a:noAutofit/>
          </a:bodyPr>
          <a:lstStyle>
            <a:lvl1pPr marL="342900" marR="0" lvl="0" indent="-257175" algn="l" rtl="0">
              <a:lnSpc>
                <a:spcPct val="100000"/>
              </a:lnSpc>
              <a:spcBef>
                <a:spcPts val="270"/>
              </a:spcBef>
              <a:spcAft>
                <a:spcPts val="0"/>
              </a:spcAft>
              <a:buClr>
                <a:schemeClr val="dk2"/>
              </a:buClr>
              <a:buSzPts val="1800"/>
              <a:buFont typeface="Noto Sans Symbols"/>
              <a:buChar char="▪"/>
              <a:defRPr sz="1350" b="0">
                <a:solidFill>
                  <a:schemeClr val="dk1"/>
                </a:solidFill>
              </a:defRPr>
            </a:lvl1pPr>
            <a:lvl2pPr marL="685800" lvl="1" indent="-171450" algn="l" rtl="0">
              <a:spcBef>
                <a:spcPts val="270"/>
              </a:spcBef>
              <a:spcAft>
                <a:spcPts val="0"/>
              </a:spcAft>
              <a:buClr>
                <a:srgbClr val="000000"/>
              </a:buClr>
              <a:buSzPts val="1800"/>
              <a:buNone/>
              <a:defRPr>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83" name="Google Shape;183;gb9ad18e4be_0_322"/>
          <p:cNvSpPr txBox="1">
            <a:spLocks noGrp="1"/>
          </p:cNvSpPr>
          <p:nvPr>
            <p:ph type="body" idx="3"/>
          </p:nvPr>
        </p:nvSpPr>
        <p:spPr>
          <a:xfrm>
            <a:off x="457201" y="1605338"/>
            <a:ext cx="5457150" cy="418275"/>
          </a:xfrm>
          <a:prstGeom prst="rect">
            <a:avLst/>
          </a:prstGeom>
          <a:noFill/>
          <a:ln>
            <a:noFill/>
          </a:ln>
        </p:spPr>
        <p:txBody>
          <a:bodyPr spcFirstLastPara="1" wrap="square" lIns="91425" tIns="45700" rIns="91425" bIns="45700" anchor="t" anchorCtr="0">
            <a:noAutofit/>
          </a:bodyPr>
          <a:lstStyle>
            <a:lvl1pPr marL="342900" lvl="0" indent="-171450" algn="l" rtl="0">
              <a:spcBef>
                <a:spcPts val="400"/>
              </a:spcBef>
              <a:spcAft>
                <a:spcPts val="0"/>
              </a:spcAft>
              <a:buClr>
                <a:srgbClr val="222160"/>
              </a:buClr>
              <a:buSzPts val="2667"/>
              <a:buNone/>
              <a:defRPr sz="2000" b="0">
                <a:solidFill>
                  <a:srgbClr val="222160"/>
                </a:solidFill>
              </a:defRPr>
            </a:lvl1pPr>
            <a:lvl2pPr marL="685800" lvl="1" indent="-171450" algn="l" rtl="0">
              <a:spcBef>
                <a:spcPts val="270"/>
              </a:spcBef>
              <a:spcAft>
                <a:spcPts val="0"/>
              </a:spcAft>
              <a:buClr>
                <a:schemeClr val="dk1"/>
              </a:buClr>
              <a:buSzPts val="1800"/>
              <a:buNone/>
              <a:defRPr/>
            </a:lvl2pPr>
            <a:lvl3pPr marL="1028700" lvl="2" indent="-171450" algn="l" rtl="0">
              <a:lnSpc>
                <a:spcPct val="110000"/>
              </a:lnSpc>
              <a:spcBef>
                <a:spcPts val="600"/>
              </a:spcBef>
              <a:spcAft>
                <a:spcPts val="0"/>
              </a:spcAft>
              <a:buClr>
                <a:schemeClr val="dk1"/>
              </a:buClr>
              <a:buSzPts val="1600"/>
              <a:buNone/>
              <a:defRPr/>
            </a:lvl3pPr>
            <a:lvl4pPr marL="1371600" lvl="3" indent="-171450" algn="l" rtl="0">
              <a:lnSpc>
                <a:spcPct val="110000"/>
              </a:lnSpc>
              <a:spcBef>
                <a:spcPts val="240"/>
              </a:spcBef>
              <a:spcAft>
                <a:spcPts val="0"/>
              </a:spcAft>
              <a:buSzPts val="1600"/>
              <a:buNone/>
              <a:defRPr/>
            </a:lvl4pPr>
            <a:lvl5pPr marL="1714500" lvl="4" indent="-171450" algn="l" rtl="0">
              <a:spcBef>
                <a:spcPts val="800"/>
              </a:spcBef>
              <a:spcAft>
                <a:spcPts val="0"/>
              </a:spcAft>
              <a:buClr>
                <a:schemeClr val="dk1"/>
              </a:buClr>
              <a:buSzPts val="1800"/>
              <a:buFont typeface="Arial"/>
              <a:buNone/>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pic>
        <p:nvPicPr>
          <p:cNvPr id="184" name="Google Shape;184;gb9ad18e4be_0_322" descr="A picture containing clock&#10;&#10;Description automatically generated"/>
          <p:cNvPicPr preferRelativeResize="0"/>
          <p:nvPr/>
        </p:nvPicPr>
        <p:blipFill rotWithShape="1">
          <a:blip r:embed="rId4">
            <a:alphaModFix/>
          </a:blip>
          <a:srcRect/>
          <a:stretch/>
        </p:blipFill>
        <p:spPr>
          <a:xfrm>
            <a:off x="7625448" y="260041"/>
            <a:ext cx="1217068" cy="1188923"/>
          </a:xfrm>
          <a:prstGeom prst="rect">
            <a:avLst/>
          </a:prstGeom>
          <a:noFill/>
          <a:ln>
            <a:noFill/>
          </a:ln>
        </p:spPr>
      </p:pic>
    </p:spTree>
    <p:extLst>
      <p:ext uri="{BB962C8B-B14F-4D97-AF65-F5344CB8AC3E}">
        <p14:creationId xmlns:p14="http://schemas.microsoft.com/office/powerpoint/2010/main" val="4184317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_option 3">
  <p:cSld name="Content_option 3">
    <p:spTree>
      <p:nvGrpSpPr>
        <p:cNvPr id="1" name="Shape 185"/>
        <p:cNvGrpSpPr/>
        <p:nvPr/>
      </p:nvGrpSpPr>
      <p:grpSpPr>
        <a:xfrm>
          <a:off x="0" y="0"/>
          <a:ext cx="0" cy="0"/>
          <a:chOff x="0" y="0"/>
          <a:chExt cx="0" cy="0"/>
        </a:xfrm>
      </p:grpSpPr>
      <p:sp>
        <p:nvSpPr>
          <p:cNvPr id="186" name="Google Shape;186;gb9ad18e4be_0_329"/>
          <p:cNvSpPr/>
          <p:nvPr/>
        </p:nvSpPr>
        <p:spPr>
          <a:xfrm>
            <a:off x="0" y="0"/>
            <a:ext cx="4572000" cy="5000625"/>
          </a:xfrm>
          <a:prstGeom prst="rect">
            <a:avLst/>
          </a:prstGeom>
          <a:solidFill>
            <a:srgbClr val="E61E2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7" name="Google Shape;187;gb9ad18e4be_0_329"/>
          <p:cNvSpPr txBox="1">
            <a:spLocks noGrp="1"/>
          </p:cNvSpPr>
          <p:nvPr>
            <p:ph type="body" idx="1"/>
          </p:nvPr>
        </p:nvSpPr>
        <p:spPr>
          <a:xfrm>
            <a:off x="457201" y="1656808"/>
            <a:ext cx="3867075" cy="3117375"/>
          </a:xfrm>
          <a:prstGeom prst="rect">
            <a:avLst/>
          </a:prstGeom>
          <a:noFill/>
          <a:ln>
            <a:noFill/>
          </a:ln>
        </p:spPr>
        <p:txBody>
          <a:bodyPr spcFirstLastPara="1" wrap="square" lIns="91425" tIns="45700" rIns="91425" bIns="45700" anchor="t" anchorCtr="0">
            <a:noAutofit/>
          </a:bodyPr>
          <a:lstStyle>
            <a:lvl1pPr marL="342900" lvl="0" indent="-171450" algn="l" rtl="0">
              <a:spcBef>
                <a:spcPts val="270"/>
              </a:spcBef>
              <a:spcAft>
                <a:spcPts val="0"/>
              </a:spcAft>
              <a:buClr>
                <a:schemeClr val="lt1"/>
              </a:buClr>
              <a:buSzPts val="1800"/>
              <a:buNone/>
              <a:defRPr sz="1350" b="0">
                <a:solidFill>
                  <a:schemeClr val="lt1"/>
                </a:solidFill>
              </a:defRPr>
            </a:lvl1pPr>
            <a:lvl2pPr marL="685800" lvl="1" indent="-171450" algn="l" rtl="0">
              <a:spcBef>
                <a:spcPts val="270"/>
              </a:spcBef>
              <a:spcAft>
                <a:spcPts val="0"/>
              </a:spcAft>
              <a:buClr>
                <a:srgbClr val="000000"/>
              </a:buClr>
              <a:buSzPts val="1800"/>
              <a:buNone/>
              <a:defRPr>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88" name="Google Shape;188;gb9ad18e4be_0_329"/>
          <p:cNvSpPr txBox="1">
            <a:spLocks noGrp="1"/>
          </p:cNvSpPr>
          <p:nvPr>
            <p:ph type="body" idx="2"/>
          </p:nvPr>
        </p:nvSpPr>
        <p:spPr>
          <a:xfrm>
            <a:off x="457201" y="497681"/>
            <a:ext cx="3765375" cy="802125"/>
          </a:xfrm>
          <a:prstGeom prst="rect">
            <a:avLst/>
          </a:prstGeom>
          <a:noFill/>
          <a:ln>
            <a:noFill/>
          </a:ln>
        </p:spPr>
        <p:txBody>
          <a:bodyPr spcFirstLastPara="1" wrap="square" lIns="91425" tIns="45700" rIns="91425" bIns="45700" anchor="t" anchorCtr="0">
            <a:noAutofit/>
          </a:bodyPr>
          <a:lstStyle>
            <a:lvl1pPr marL="342900" lvl="0" indent="-171450" algn="l" rtl="0">
              <a:spcBef>
                <a:spcPts val="520"/>
              </a:spcBef>
              <a:spcAft>
                <a:spcPts val="0"/>
              </a:spcAft>
              <a:buSzPts val="1400"/>
              <a:buNone/>
              <a:defRPr>
                <a:solidFill>
                  <a:schemeClr val="lt1"/>
                </a:solidFill>
              </a:defRPr>
            </a:lvl1pPr>
            <a:lvl2pPr marL="685800" lvl="1" indent="-171450" algn="l" rtl="0">
              <a:spcBef>
                <a:spcPts val="270"/>
              </a:spcBef>
              <a:spcAft>
                <a:spcPts val="0"/>
              </a:spcAft>
              <a:buSzPts val="1400"/>
              <a:buNone/>
              <a:defRPr/>
            </a:lvl2pPr>
            <a:lvl3pPr marL="1028700" lvl="2" indent="-171450" algn="l" rtl="0">
              <a:lnSpc>
                <a:spcPct val="110000"/>
              </a:lnSpc>
              <a:spcBef>
                <a:spcPts val="600"/>
              </a:spcBef>
              <a:spcAft>
                <a:spcPts val="0"/>
              </a:spcAft>
              <a:buSzPts val="1400"/>
              <a:buNone/>
              <a:defRPr/>
            </a:lvl3pPr>
            <a:lvl4pPr marL="1371600" lvl="3" indent="-257175" algn="l" rtl="0">
              <a:lnSpc>
                <a:spcPct val="110000"/>
              </a:lnSpc>
              <a:spcBef>
                <a:spcPts val="270"/>
              </a:spcBef>
              <a:spcAft>
                <a:spcPts val="0"/>
              </a:spcAft>
              <a:buSzPts val="1800"/>
              <a:buChar char="▪"/>
              <a:defRPr/>
            </a:lvl4pPr>
            <a:lvl5pPr marL="1714500" lvl="4" indent="-257175" algn="l" rtl="0">
              <a:spcBef>
                <a:spcPts val="80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89" name="Google Shape;189;gb9ad18e4be_0_329"/>
          <p:cNvSpPr/>
          <p:nvPr/>
        </p:nvSpPr>
        <p:spPr>
          <a:xfrm>
            <a:off x="0" y="4993241"/>
            <a:ext cx="9144000" cy="150300"/>
          </a:xfrm>
          <a:prstGeom prst="rect">
            <a:avLst/>
          </a:prstGeom>
          <a:solidFill>
            <a:srgbClr val="222160"/>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0" name="Google Shape;190;gb9ad18e4be_0_329"/>
          <p:cNvSpPr/>
          <p:nvPr/>
        </p:nvSpPr>
        <p:spPr>
          <a:xfrm>
            <a:off x="7036454" y="4413870"/>
            <a:ext cx="2107575" cy="514125"/>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1" name="Google Shape;191;gb9ad18e4be_0_329"/>
          <p:cNvSpPr txBox="1">
            <a:spLocks noGrp="1"/>
          </p:cNvSpPr>
          <p:nvPr>
            <p:ph type="body" idx="3"/>
          </p:nvPr>
        </p:nvSpPr>
        <p:spPr>
          <a:xfrm>
            <a:off x="5029206" y="1656808"/>
            <a:ext cx="3867075" cy="3117375"/>
          </a:xfrm>
          <a:prstGeom prst="rect">
            <a:avLst/>
          </a:prstGeom>
          <a:noFill/>
          <a:ln>
            <a:noFill/>
          </a:ln>
        </p:spPr>
        <p:txBody>
          <a:bodyPr spcFirstLastPara="1" wrap="square" lIns="91425" tIns="45700" rIns="91425" bIns="45700" anchor="t" anchorCtr="0">
            <a:noAutofit/>
          </a:bodyPr>
          <a:lstStyle>
            <a:lvl1pPr marL="342900" lvl="0" indent="-257175" algn="l" rtl="0">
              <a:spcBef>
                <a:spcPts val="270"/>
              </a:spcBef>
              <a:spcAft>
                <a:spcPts val="0"/>
              </a:spcAft>
              <a:buClr>
                <a:schemeClr val="dk2"/>
              </a:buClr>
              <a:buSzPts val="1800"/>
              <a:buFont typeface="Noto Sans Symbols"/>
              <a:buChar char="▪"/>
              <a:defRPr sz="1350" b="0">
                <a:solidFill>
                  <a:srgbClr val="000000"/>
                </a:solidFill>
              </a:defRPr>
            </a:lvl1pPr>
            <a:lvl2pPr marL="685800" lvl="1" indent="-171450" algn="l" rtl="0">
              <a:spcBef>
                <a:spcPts val="270"/>
              </a:spcBef>
              <a:spcAft>
                <a:spcPts val="0"/>
              </a:spcAft>
              <a:buClr>
                <a:srgbClr val="000000"/>
              </a:buClr>
              <a:buSzPts val="1800"/>
              <a:buNone/>
              <a:defRPr sz="1350" b="0">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pic>
        <p:nvPicPr>
          <p:cNvPr id="192" name="Google Shape;192;gb9ad18e4be_0_329" descr="A picture containing clock&#10;&#10;Description automatically generated"/>
          <p:cNvPicPr preferRelativeResize="0"/>
          <p:nvPr/>
        </p:nvPicPr>
        <p:blipFill rotWithShape="1">
          <a:blip r:embed="rId2">
            <a:alphaModFix/>
          </a:blip>
          <a:srcRect/>
          <a:stretch/>
        </p:blipFill>
        <p:spPr>
          <a:xfrm>
            <a:off x="8382537" y="152777"/>
            <a:ext cx="513670" cy="501792"/>
          </a:xfrm>
          <a:prstGeom prst="rect">
            <a:avLst/>
          </a:prstGeom>
          <a:noFill/>
          <a:ln>
            <a:noFill/>
          </a:ln>
        </p:spPr>
      </p:pic>
    </p:spTree>
    <p:extLst>
      <p:ext uri="{BB962C8B-B14F-4D97-AF65-F5344CB8AC3E}">
        <p14:creationId xmlns:p14="http://schemas.microsoft.com/office/powerpoint/2010/main" val="649309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_option 5">
  <p:cSld name="Content_option 5">
    <p:spTree>
      <p:nvGrpSpPr>
        <p:cNvPr id="1" name="Shape 193"/>
        <p:cNvGrpSpPr/>
        <p:nvPr/>
      </p:nvGrpSpPr>
      <p:grpSpPr>
        <a:xfrm>
          <a:off x="0" y="0"/>
          <a:ext cx="0" cy="0"/>
          <a:chOff x="0" y="0"/>
          <a:chExt cx="0" cy="0"/>
        </a:xfrm>
      </p:grpSpPr>
      <p:sp>
        <p:nvSpPr>
          <p:cNvPr id="194" name="Google Shape;194;gb9ad18e4be_0_337"/>
          <p:cNvSpPr txBox="1">
            <a:spLocks noGrp="1"/>
          </p:cNvSpPr>
          <p:nvPr>
            <p:ph type="body" idx="1"/>
          </p:nvPr>
        </p:nvSpPr>
        <p:spPr>
          <a:xfrm>
            <a:off x="457201" y="1490784"/>
            <a:ext cx="3867075" cy="3309750"/>
          </a:xfrm>
          <a:prstGeom prst="rect">
            <a:avLst/>
          </a:prstGeom>
          <a:noFill/>
          <a:ln>
            <a:noFill/>
          </a:ln>
        </p:spPr>
        <p:txBody>
          <a:bodyPr spcFirstLastPara="1" wrap="square" lIns="91425" tIns="45700" rIns="91425" bIns="45700" anchor="t" anchorCtr="0">
            <a:noAutofit/>
          </a:bodyPr>
          <a:lstStyle>
            <a:lvl1pPr marL="342900" lvl="0" indent="-171450" algn="l" rtl="0">
              <a:spcBef>
                <a:spcPts val="270"/>
              </a:spcBef>
              <a:spcAft>
                <a:spcPts val="0"/>
              </a:spcAft>
              <a:buClr>
                <a:srgbClr val="222160"/>
              </a:buClr>
              <a:buSzPts val="1800"/>
              <a:buNone/>
              <a:defRPr sz="1350" b="0">
                <a:solidFill>
                  <a:srgbClr val="222160"/>
                </a:solidFill>
              </a:defRPr>
            </a:lvl1pPr>
            <a:lvl2pPr marL="685800" lvl="1" indent="-171450" algn="l" rtl="0">
              <a:spcBef>
                <a:spcPts val="270"/>
              </a:spcBef>
              <a:spcAft>
                <a:spcPts val="0"/>
              </a:spcAft>
              <a:buClr>
                <a:srgbClr val="000000"/>
              </a:buClr>
              <a:buSzPts val="1800"/>
              <a:buNone/>
              <a:defRPr>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95" name="Google Shape;195;gb9ad18e4be_0_337"/>
          <p:cNvSpPr txBox="1">
            <a:spLocks noGrp="1"/>
          </p:cNvSpPr>
          <p:nvPr>
            <p:ph type="body" idx="2"/>
          </p:nvPr>
        </p:nvSpPr>
        <p:spPr>
          <a:xfrm>
            <a:off x="457200" y="497681"/>
            <a:ext cx="7191225" cy="802125"/>
          </a:xfrm>
          <a:prstGeom prst="rect">
            <a:avLst/>
          </a:prstGeom>
          <a:noFill/>
          <a:ln>
            <a:noFill/>
          </a:ln>
        </p:spPr>
        <p:txBody>
          <a:bodyPr spcFirstLastPara="1" wrap="square" lIns="91425" tIns="45700" rIns="91425" bIns="45700" anchor="t" anchorCtr="0">
            <a:noAutofit/>
          </a:bodyPr>
          <a:lstStyle>
            <a:lvl1pPr marL="342900" lvl="0" indent="-171450" algn="l" rtl="0">
              <a:spcBef>
                <a:spcPts val="520"/>
              </a:spcBef>
              <a:spcAft>
                <a:spcPts val="0"/>
              </a:spcAft>
              <a:buSzPts val="1400"/>
              <a:buNone/>
              <a:defRPr>
                <a:solidFill>
                  <a:srgbClr val="E61E2A"/>
                </a:solidFill>
              </a:defRPr>
            </a:lvl1pPr>
            <a:lvl2pPr marL="685800" lvl="1" indent="-171450" algn="l" rtl="0">
              <a:spcBef>
                <a:spcPts val="270"/>
              </a:spcBef>
              <a:spcAft>
                <a:spcPts val="0"/>
              </a:spcAft>
              <a:buSzPts val="1400"/>
              <a:buNone/>
              <a:defRPr/>
            </a:lvl2pPr>
            <a:lvl3pPr marL="1028700" lvl="2" indent="-171450" algn="l" rtl="0">
              <a:lnSpc>
                <a:spcPct val="110000"/>
              </a:lnSpc>
              <a:spcBef>
                <a:spcPts val="600"/>
              </a:spcBef>
              <a:spcAft>
                <a:spcPts val="0"/>
              </a:spcAft>
              <a:buSzPts val="1400"/>
              <a:buNone/>
              <a:defRPr/>
            </a:lvl3pPr>
            <a:lvl4pPr marL="1371600" lvl="3" indent="-257175" algn="l" rtl="0">
              <a:lnSpc>
                <a:spcPct val="110000"/>
              </a:lnSpc>
              <a:spcBef>
                <a:spcPts val="270"/>
              </a:spcBef>
              <a:spcAft>
                <a:spcPts val="0"/>
              </a:spcAft>
              <a:buSzPts val="1800"/>
              <a:buChar char="▪"/>
              <a:defRPr/>
            </a:lvl4pPr>
            <a:lvl5pPr marL="1714500" lvl="4" indent="-257175" algn="l" rtl="0">
              <a:spcBef>
                <a:spcPts val="80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196" name="Google Shape;196;gb9ad18e4be_0_337"/>
          <p:cNvSpPr/>
          <p:nvPr/>
        </p:nvSpPr>
        <p:spPr>
          <a:xfrm>
            <a:off x="0" y="4993241"/>
            <a:ext cx="9144000" cy="150300"/>
          </a:xfrm>
          <a:prstGeom prst="rect">
            <a:avLst/>
          </a:prstGeom>
          <a:solidFill>
            <a:srgbClr val="222160"/>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7" name="Google Shape;197;gb9ad18e4be_0_337"/>
          <p:cNvSpPr/>
          <p:nvPr/>
        </p:nvSpPr>
        <p:spPr>
          <a:xfrm>
            <a:off x="7036454" y="4413870"/>
            <a:ext cx="2107575" cy="514125"/>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8" name="Google Shape;198;gb9ad18e4be_0_337"/>
          <p:cNvSpPr txBox="1">
            <a:spLocks noGrp="1"/>
          </p:cNvSpPr>
          <p:nvPr>
            <p:ph type="body" idx="3"/>
          </p:nvPr>
        </p:nvSpPr>
        <p:spPr>
          <a:xfrm>
            <a:off x="4819811" y="1490784"/>
            <a:ext cx="4076550" cy="3309750"/>
          </a:xfrm>
          <a:prstGeom prst="rect">
            <a:avLst/>
          </a:prstGeom>
          <a:noFill/>
          <a:ln>
            <a:noFill/>
          </a:ln>
        </p:spPr>
        <p:txBody>
          <a:bodyPr spcFirstLastPara="1" wrap="square" lIns="91425" tIns="45700" rIns="91425" bIns="45700" anchor="t" anchorCtr="0">
            <a:noAutofit/>
          </a:bodyPr>
          <a:lstStyle>
            <a:lvl1pPr marL="342900" lvl="0" indent="-257175" algn="l" rtl="0">
              <a:spcBef>
                <a:spcPts val="270"/>
              </a:spcBef>
              <a:spcAft>
                <a:spcPts val="0"/>
              </a:spcAft>
              <a:buClr>
                <a:schemeClr val="dk2"/>
              </a:buClr>
              <a:buSzPts val="1800"/>
              <a:buFont typeface="Noto Sans Symbols"/>
              <a:buChar char="▪"/>
              <a:defRPr sz="1350" b="0">
                <a:solidFill>
                  <a:srgbClr val="222160"/>
                </a:solidFill>
              </a:defRPr>
            </a:lvl1pPr>
            <a:lvl2pPr marL="685800" lvl="1" indent="-171450" algn="l" rtl="0">
              <a:spcBef>
                <a:spcPts val="270"/>
              </a:spcBef>
              <a:spcAft>
                <a:spcPts val="0"/>
              </a:spcAft>
              <a:buClr>
                <a:srgbClr val="000000"/>
              </a:buClr>
              <a:buSzPts val="1800"/>
              <a:buNone/>
              <a:defRPr sz="1350" b="0">
                <a:solidFill>
                  <a:srgbClr val="000000"/>
                </a:solidFill>
              </a:defRPr>
            </a:lvl2pPr>
            <a:lvl3pPr marL="1028700" lvl="2" indent="-171450" algn="l" rtl="0">
              <a:lnSpc>
                <a:spcPct val="110000"/>
              </a:lnSpc>
              <a:spcBef>
                <a:spcPts val="600"/>
              </a:spcBef>
              <a:spcAft>
                <a:spcPts val="0"/>
              </a:spcAft>
              <a:buClr>
                <a:srgbClr val="000000"/>
              </a:buClr>
              <a:buSzPts val="1600"/>
              <a:buNone/>
              <a:defRPr>
                <a:solidFill>
                  <a:srgbClr val="000000"/>
                </a:solidFill>
              </a:defRPr>
            </a:lvl3pPr>
            <a:lvl4pPr marL="1371600" lvl="3" indent="-171450" algn="l" rtl="0">
              <a:lnSpc>
                <a:spcPct val="110000"/>
              </a:lnSpc>
              <a:spcBef>
                <a:spcPts val="240"/>
              </a:spcBef>
              <a:spcAft>
                <a:spcPts val="0"/>
              </a:spcAft>
              <a:buSzPts val="1600"/>
              <a:buNone/>
              <a:defRPr>
                <a:solidFill>
                  <a:srgbClr val="000000"/>
                </a:solidFill>
              </a:defRPr>
            </a:lvl4pPr>
            <a:lvl5pPr marL="1714500" lvl="4" indent="-171450" algn="l" rtl="0">
              <a:spcBef>
                <a:spcPts val="800"/>
              </a:spcBef>
              <a:spcAft>
                <a:spcPts val="0"/>
              </a:spcAft>
              <a:buClr>
                <a:srgbClr val="000000"/>
              </a:buClr>
              <a:buSzPts val="1800"/>
              <a:buNone/>
              <a:defRPr>
                <a:solidFill>
                  <a:srgbClr val="000000"/>
                </a:solidFill>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cxnSp>
        <p:nvCxnSpPr>
          <p:cNvPr id="199" name="Google Shape;199;gb9ad18e4be_0_337"/>
          <p:cNvCxnSpPr/>
          <p:nvPr/>
        </p:nvCxnSpPr>
        <p:spPr>
          <a:xfrm>
            <a:off x="4572005" y="1490784"/>
            <a:ext cx="0" cy="3309750"/>
          </a:xfrm>
          <a:prstGeom prst="straightConnector1">
            <a:avLst/>
          </a:prstGeom>
          <a:noFill/>
          <a:ln w="15875" cap="flat" cmpd="sng">
            <a:solidFill>
              <a:srgbClr val="E61E2A"/>
            </a:solidFill>
            <a:prstDash val="solid"/>
            <a:round/>
            <a:headEnd type="none" w="sm" len="sm"/>
            <a:tailEnd type="none" w="sm" len="sm"/>
          </a:ln>
        </p:spPr>
      </p:cxnSp>
      <p:pic>
        <p:nvPicPr>
          <p:cNvPr id="200" name="Google Shape;200;gb9ad18e4be_0_337" descr="A picture containing clock&#10;&#10;Description automatically generated"/>
          <p:cNvPicPr preferRelativeResize="0"/>
          <p:nvPr/>
        </p:nvPicPr>
        <p:blipFill rotWithShape="1">
          <a:blip r:embed="rId2">
            <a:alphaModFix/>
          </a:blip>
          <a:srcRect/>
          <a:stretch/>
        </p:blipFill>
        <p:spPr>
          <a:xfrm>
            <a:off x="8382537" y="152777"/>
            <a:ext cx="513670" cy="501792"/>
          </a:xfrm>
          <a:prstGeom prst="rect">
            <a:avLst/>
          </a:prstGeom>
          <a:noFill/>
          <a:ln>
            <a:noFill/>
          </a:ln>
        </p:spPr>
      </p:pic>
    </p:spTree>
    <p:extLst>
      <p:ext uri="{BB962C8B-B14F-4D97-AF65-F5344CB8AC3E}">
        <p14:creationId xmlns:p14="http://schemas.microsoft.com/office/powerpoint/2010/main" val="930085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_table_option 5">
  <p:cSld name="Content_table_option 5">
    <p:spTree>
      <p:nvGrpSpPr>
        <p:cNvPr id="1" name="Shape 201"/>
        <p:cNvGrpSpPr/>
        <p:nvPr/>
      </p:nvGrpSpPr>
      <p:grpSpPr>
        <a:xfrm>
          <a:off x="0" y="0"/>
          <a:ext cx="0" cy="0"/>
          <a:chOff x="0" y="0"/>
          <a:chExt cx="0" cy="0"/>
        </a:xfrm>
      </p:grpSpPr>
      <p:sp>
        <p:nvSpPr>
          <p:cNvPr id="202" name="Google Shape;202;gb9ad18e4be_0_345"/>
          <p:cNvSpPr txBox="1">
            <a:spLocks noGrp="1"/>
          </p:cNvSpPr>
          <p:nvPr>
            <p:ph type="body" idx="1"/>
          </p:nvPr>
        </p:nvSpPr>
        <p:spPr>
          <a:xfrm>
            <a:off x="457201" y="497681"/>
            <a:ext cx="7233300" cy="802125"/>
          </a:xfrm>
          <a:prstGeom prst="rect">
            <a:avLst/>
          </a:prstGeom>
          <a:noFill/>
          <a:ln>
            <a:noFill/>
          </a:ln>
        </p:spPr>
        <p:txBody>
          <a:bodyPr spcFirstLastPara="1" wrap="square" lIns="91425" tIns="45700" rIns="91425" bIns="45700" anchor="t" anchorCtr="0">
            <a:noAutofit/>
          </a:bodyPr>
          <a:lstStyle>
            <a:lvl1pPr marL="342900" lvl="0" indent="-171450" algn="l" rtl="0">
              <a:spcBef>
                <a:spcPts val="520"/>
              </a:spcBef>
              <a:spcAft>
                <a:spcPts val="0"/>
              </a:spcAft>
              <a:buSzPts val="1400"/>
              <a:buNone/>
              <a:defRPr>
                <a:solidFill>
                  <a:srgbClr val="E61E2A"/>
                </a:solidFill>
              </a:defRPr>
            </a:lvl1pPr>
            <a:lvl2pPr marL="685800" lvl="1" indent="-171450" algn="l" rtl="0">
              <a:spcBef>
                <a:spcPts val="270"/>
              </a:spcBef>
              <a:spcAft>
                <a:spcPts val="0"/>
              </a:spcAft>
              <a:buSzPts val="1400"/>
              <a:buNone/>
              <a:defRPr/>
            </a:lvl2pPr>
            <a:lvl3pPr marL="1028700" lvl="2" indent="-171450" algn="l" rtl="0">
              <a:lnSpc>
                <a:spcPct val="110000"/>
              </a:lnSpc>
              <a:spcBef>
                <a:spcPts val="600"/>
              </a:spcBef>
              <a:spcAft>
                <a:spcPts val="0"/>
              </a:spcAft>
              <a:buSzPts val="1400"/>
              <a:buNone/>
              <a:defRPr/>
            </a:lvl3pPr>
            <a:lvl4pPr marL="1371600" lvl="3" indent="-257175" algn="l" rtl="0">
              <a:lnSpc>
                <a:spcPct val="110000"/>
              </a:lnSpc>
              <a:spcBef>
                <a:spcPts val="270"/>
              </a:spcBef>
              <a:spcAft>
                <a:spcPts val="0"/>
              </a:spcAft>
              <a:buSzPts val="1800"/>
              <a:buChar char="▪"/>
              <a:defRPr/>
            </a:lvl4pPr>
            <a:lvl5pPr marL="1714500" lvl="4" indent="-257175" algn="l" rtl="0">
              <a:spcBef>
                <a:spcPts val="800"/>
              </a:spcBef>
              <a:spcAft>
                <a:spcPts val="0"/>
              </a:spcAft>
              <a:buClr>
                <a:schemeClr val="dk1"/>
              </a:buClr>
              <a:buSzPts val="1800"/>
              <a:buChar char="»"/>
              <a:defRPr/>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
        <p:nvSpPr>
          <p:cNvPr id="203" name="Google Shape;203;gb9ad18e4be_0_345"/>
          <p:cNvSpPr/>
          <p:nvPr/>
        </p:nvSpPr>
        <p:spPr>
          <a:xfrm>
            <a:off x="0" y="4993241"/>
            <a:ext cx="9144000" cy="150300"/>
          </a:xfrm>
          <a:prstGeom prst="rect">
            <a:avLst/>
          </a:prstGeom>
          <a:solidFill>
            <a:srgbClr val="222160"/>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04" name="Google Shape;204;gb9ad18e4be_0_345"/>
          <p:cNvSpPr/>
          <p:nvPr/>
        </p:nvSpPr>
        <p:spPr>
          <a:xfrm>
            <a:off x="7036454" y="4413870"/>
            <a:ext cx="2107575" cy="514125"/>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05" name="Google Shape;205;gb9ad18e4be_0_345" descr="A picture containing clock&#10;&#10;Description automatically generated"/>
          <p:cNvPicPr preferRelativeResize="0"/>
          <p:nvPr/>
        </p:nvPicPr>
        <p:blipFill rotWithShape="1">
          <a:blip r:embed="rId2">
            <a:alphaModFix/>
          </a:blip>
          <a:srcRect/>
          <a:stretch/>
        </p:blipFill>
        <p:spPr>
          <a:xfrm>
            <a:off x="8382537" y="152777"/>
            <a:ext cx="513670" cy="501792"/>
          </a:xfrm>
          <a:prstGeom prst="rect">
            <a:avLst/>
          </a:prstGeom>
          <a:noFill/>
          <a:ln>
            <a:noFill/>
          </a:ln>
        </p:spPr>
      </p:pic>
    </p:spTree>
    <p:extLst>
      <p:ext uri="{BB962C8B-B14F-4D97-AF65-F5344CB8AC3E}">
        <p14:creationId xmlns:p14="http://schemas.microsoft.com/office/powerpoint/2010/main" val="1005536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_option 1">
  <p:cSld name="Section_option 1">
    <p:spTree>
      <p:nvGrpSpPr>
        <p:cNvPr id="1" name="Shape 206"/>
        <p:cNvGrpSpPr/>
        <p:nvPr/>
      </p:nvGrpSpPr>
      <p:grpSpPr>
        <a:xfrm>
          <a:off x="0" y="0"/>
          <a:ext cx="0" cy="0"/>
          <a:chOff x="0" y="0"/>
          <a:chExt cx="0" cy="0"/>
        </a:xfrm>
      </p:grpSpPr>
      <p:sp>
        <p:nvSpPr>
          <p:cNvPr id="207" name="Google Shape;207;gb9ad18e4be_0_350"/>
          <p:cNvSpPr/>
          <p:nvPr/>
        </p:nvSpPr>
        <p:spPr>
          <a:xfrm>
            <a:off x="0" y="4987579"/>
            <a:ext cx="9144000" cy="155925"/>
          </a:xfrm>
          <a:prstGeom prst="rect">
            <a:avLst/>
          </a:prstGeom>
          <a:solidFill>
            <a:srgbClr val="22216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08" name="Google Shape;208;gb9ad18e4be_0_350"/>
          <p:cNvSpPr txBox="1">
            <a:spLocks noGrp="1"/>
          </p:cNvSpPr>
          <p:nvPr>
            <p:ph type="ctrTitle"/>
          </p:nvPr>
        </p:nvSpPr>
        <p:spPr>
          <a:xfrm>
            <a:off x="575801" y="1513772"/>
            <a:ext cx="5048100" cy="1208925"/>
          </a:xfrm>
          <a:prstGeom prst="rect">
            <a:avLst/>
          </a:prstGeom>
          <a:noFill/>
          <a:ln>
            <a:noFill/>
          </a:ln>
        </p:spPr>
        <p:txBody>
          <a:bodyPr spcFirstLastPara="1" wrap="square" lIns="0" tIns="45700" rIns="91425" bIns="45700" anchor="b" anchorCtr="0">
            <a:noAutofit/>
          </a:bodyPr>
          <a:lstStyle>
            <a:lvl1pPr lvl="0" algn="l" rtl="0">
              <a:lnSpc>
                <a:spcPct val="100000"/>
              </a:lnSpc>
              <a:spcBef>
                <a:spcPts val="0"/>
              </a:spcBef>
              <a:spcAft>
                <a:spcPts val="0"/>
              </a:spcAft>
              <a:buSzPts val="1400"/>
              <a:buNone/>
              <a:defRPr sz="4400">
                <a:solidFill>
                  <a:srgbClr val="E61E2A"/>
                </a:solidFill>
                <a:latin typeface="Arial"/>
                <a:ea typeface="Arial"/>
                <a:cs typeface="Arial"/>
                <a:sym typeface="Aria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sp>
        <p:nvSpPr>
          <p:cNvPr id="209" name="Google Shape;209;gb9ad18e4be_0_350"/>
          <p:cNvSpPr txBox="1">
            <a:spLocks noGrp="1"/>
          </p:cNvSpPr>
          <p:nvPr>
            <p:ph type="subTitle" idx="1"/>
          </p:nvPr>
        </p:nvSpPr>
        <p:spPr>
          <a:xfrm>
            <a:off x="575800" y="2930720"/>
            <a:ext cx="4154400" cy="407700"/>
          </a:xfrm>
          <a:prstGeom prst="rect">
            <a:avLst/>
          </a:prstGeom>
          <a:noFill/>
          <a:ln>
            <a:noFill/>
          </a:ln>
        </p:spPr>
        <p:txBody>
          <a:bodyPr spcFirstLastPara="1" wrap="square" lIns="0" tIns="45700" rIns="91425" bIns="45700" anchor="t" anchorCtr="0">
            <a:noAutofit/>
          </a:bodyPr>
          <a:lstStyle>
            <a:lvl1pPr lvl="0" algn="l" rtl="0">
              <a:spcBef>
                <a:spcPts val="440"/>
              </a:spcBef>
              <a:spcAft>
                <a:spcPts val="0"/>
              </a:spcAft>
              <a:buClr>
                <a:srgbClr val="222160"/>
              </a:buClr>
              <a:buSzPts val="2933"/>
              <a:buNone/>
              <a:defRPr sz="2200" b="0">
                <a:solidFill>
                  <a:srgbClr val="222160"/>
                </a:solidFill>
              </a:defRPr>
            </a:lvl1pPr>
            <a:lvl2pPr lvl="1" algn="ctr" rtl="0">
              <a:spcBef>
                <a:spcPts val="270"/>
              </a:spcBef>
              <a:spcAft>
                <a:spcPts val="0"/>
              </a:spcAft>
              <a:buClr>
                <a:srgbClr val="888888"/>
              </a:buClr>
              <a:buSzPts val="1800"/>
              <a:buNone/>
              <a:defRPr>
                <a:solidFill>
                  <a:srgbClr val="888888"/>
                </a:solidFill>
              </a:defRPr>
            </a:lvl2pPr>
            <a:lvl3pPr lvl="2" algn="ctr" rtl="0">
              <a:lnSpc>
                <a:spcPct val="110000"/>
              </a:lnSpc>
              <a:spcBef>
                <a:spcPts val="600"/>
              </a:spcBef>
              <a:spcAft>
                <a:spcPts val="0"/>
              </a:spcAft>
              <a:buClr>
                <a:srgbClr val="888888"/>
              </a:buClr>
              <a:buSzPts val="1600"/>
              <a:buNone/>
              <a:defRPr>
                <a:solidFill>
                  <a:srgbClr val="888888"/>
                </a:solidFill>
              </a:defRPr>
            </a:lvl3pPr>
            <a:lvl4pPr lvl="3" algn="ctr" rtl="0">
              <a:lnSpc>
                <a:spcPct val="110000"/>
              </a:lnSpc>
              <a:spcBef>
                <a:spcPts val="240"/>
              </a:spcBef>
              <a:spcAft>
                <a:spcPts val="0"/>
              </a:spcAft>
              <a:buSzPts val="1600"/>
              <a:buNone/>
              <a:defRPr>
                <a:solidFill>
                  <a:srgbClr val="888888"/>
                </a:solidFill>
              </a:defRPr>
            </a:lvl4pPr>
            <a:lvl5pPr lvl="4" algn="ctr" rtl="0">
              <a:spcBef>
                <a:spcPts val="800"/>
              </a:spcBef>
              <a:spcAft>
                <a:spcPts val="0"/>
              </a:spcAft>
              <a:buClr>
                <a:srgbClr val="888888"/>
              </a:buClr>
              <a:buSzPts val="1800"/>
              <a:buNone/>
              <a:defRPr>
                <a:solidFill>
                  <a:srgbClr val="888888"/>
                </a:solidFill>
              </a:defRPr>
            </a:lvl5pPr>
            <a:lvl6pPr lvl="5" algn="ctr" rtl="0">
              <a:spcBef>
                <a:spcPts val="400"/>
              </a:spcBef>
              <a:spcAft>
                <a:spcPts val="0"/>
              </a:spcAft>
              <a:buClr>
                <a:srgbClr val="888888"/>
              </a:buClr>
              <a:buSzPts val="2667"/>
              <a:buNone/>
              <a:defRPr>
                <a:solidFill>
                  <a:srgbClr val="888888"/>
                </a:solidFill>
              </a:defRPr>
            </a:lvl6pPr>
            <a:lvl7pPr lvl="6" algn="ctr" rtl="0">
              <a:spcBef>
                <a:spcPts val="400"/>
              </a:spcBef>
              <a:spcAft>
                <a:spcPts val="0"/>
              </a:spcAft>
              <a:buClr>
                <a:srgbClr val="888888"/>
              </a:buClr>
              <a:buSzPts val="2667"/>
              <a:buNone/>
              <a:defRPr>
                <a:solidFill>
                  <a:srgbClr val="888888"/>
                </a:solidFill>
              </a:defRPr>
            </a:lvl7pPr>
            <a:lvl8pPr lvl="7" algn="ctr" rtl="0">
              <a:spcBef>
                <a:spcPts val="400"/>
              </a:spcBef>
              <a:spcAft>
                <a:spcPts val="0"/>
              </a:spcAft>
              <a:buClr>
                <a:srgbClr val="888888"/>
              </a:buClr>
              <a:buSzPts val="2667"/>
              <a:buNone/>
              <a:defRPr>
                <a:solidFill>
                  <a:srgbClr val="888888"/>
                </a:solidFill>
              </a:defRPr>
            </a:lvl8pPr>
            <a:lvl9pPr lvl="8" algn="ctr" rtl="0">
              <a:spcBef>
                <a:spcPts val="400"/>
              </a:spcBef>
              <a:spcAft>
                <a:spcPts val="0"/>
              </a:spcAft>
              <a:buClr>
                <a:srgbClr val="888888"/>
              </a:buClr>
              <a:buSzPts val="2667"/>
              <a:buNone/>
              <a:defRPr>
                <a:solidFill>
                  <a:srgbClr val="888888"/>
                </a:solidFill>
              </a:defRPr>
            </a:lvl9pPr>
          </a:lstStyle>
          <a:p>
            <a:endParaRPr/>
          </a:p>
        </p:txBody>
      </p:sp>
      <p:sp>
        <p:nvSpPr>
          <p:cNvPr id="210" name="Google Shape;210;gb9ad18e4be_0_350"/>
          <p:cNvSpPr/>
          <p:nvPr/>
        </p:nvSpPr>
        <p:spPr>
          <a:xfrm>
            <a:off x="7766427" y="4375703"/>
            <a:ext cx="1170000" cy="506925"/>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11" name="Google Shape;211;gb9ad18e4be_0_350" descr="A close up of a sign&#10;&#10;Description automatically generated"/>
          <p:cNvPicPr preferRelativeResize="0"/>
          <p:nvPr/>
        </p:nvPicPr>
        <p:blipFill rotWithShape="1">
          <a:blip r:embed="rId2">
            <a:alphaModFix/>
          </a:blip>
          <a:srcRect/>
          <a:stretch/>
        </p:blipFill>
        <p:spPr>
          <a:xfrm>
            <a:off x="7833508" y="4461204"/>
            <a:ext cx="1047519" cy="362225"/>
          </a:xfrm>
          <a:prstGeom prst="rect">
            <a:avLst/>
          </a:prstGeom>
          <a:noFill/>
          <a:ln>
            <a:noFill/>
          </a:ln>
        </p:spPr>
      </p:pic>
    </p:spTree>
    <p:extLst>
      <p:ext uri="{BB962C8B-B14F-4D97-AF65-F5344CB8AC3E}">
        <p14:creationId xmlns:p14="http://schemas.microsoft.com/office/powerpoint/2010/main" val="2144428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_option 2">
  <p:cSld name="Section_option 2">
    <p:spTree>
      <p:nvGrpSpPr>
        <p:cNvPr id="1" name="Shape 212"/>
        <p:cNvGrpSpPr/>
        <p:nvPr/>
      </p:nvGrpSpPr>
      <p:grpSpPr>
        <a:xfrm>
          <a:off x="0" y="0"/>
          <a:ext cx="0" cy="0"/>
          <a:chOff x="0" y="0"/>
          <a:chExt cx="0" cy="0"/>
        </a:xfrm>
      </p:grpSpPr>
      <p:sp>
        <p:nvSpPr>
          <p:cNvPr id="213" name="Google Shape;213;gb9ad18e4be_0_356"/>
          <p:cNvSpPr/>
          <p:nvPr/>
        </p:nvSpPr>
        <p:spPr>
          <a:xfrm>
            <a:off x="0" y="0"/>
            <a:ext cx="9144000" cy="5143500"/>
          </a:xfrm>
          <a:prstGeom prst="rect">
            <a:avLst/>
          </a:prstGeom>
          <a:solidFill>
            <a:srgbClr val="E61E2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14" name="Google Shape;214;gb9ad18e4be_0_356"/>
          <p:cNvSpPr txBox="1">
            <a:spLocks noGrp="1"/>
          </p:cNvSpPr>
          <p:nvPr>
            <p:ph type="title"/>
          </p:nvPr>
        </p:nvSpPr>
        <p:spPr>
          <a:xfrm>
            <a:off x="457200" y="1838312"/>
            <a:ext cx="8229600" cy="654075"/>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500">
                <a:solidFill>
                  <a:schemeClr val="lt1"/>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215" name="Google Shape;215;gb9ad18e4be_0_356"/>
          <p:cNvPicPr preferRelativeResize="0"/>
          <p:nvPr/>
        </p:nvPicPr>
        <p:blipFill rotWithShape="1">
          <a:blip r:embed="rId2">
            <a:alphaModFix/>
          </a:blip>
          <a:srcRect/>
          <a:stretch/>
        </p:blipFill>
        <p:spPr>
          <a:xfrm>
            <a:off x="7712238" y="4432779"/>
            <a:ext cx="1271588" cy="569840"/>
          </a:xfrm>
          <a:prstGeom prst="rect">
            <a:avLst/>
          </a:prstGeom>
          <a:noFill/>
          <a:ln>
            <a:noFill/>
          </a:ln>
        </p:spPr>
      </p:pic>
    </p:spTree>
    <p:extLst>
      <p:ext uri="{BB962C8B-B14F-4D97-AF65-F5344CB8AC3E}">
        <p14:creationId xmlns:p14="http://schemas.microsoft.com/office/powerpoint/2010/main" val="13614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_option 3">
  <p:cSld name="Section_option 3">
    <p:spTree>
      <p:nvGrpSpPr>
        <p:cNvPr id="1" name="Shape 216"/>
        <p:cNvGrpSpPr/>
        <p:nvPr/>
      </p:nvGrpSpPr>
      <p:grpSpPr>
        <a:xfrm>
          <a:off x="0" y="0"/>
          <a:ext cx="0" cy="0"/>
          <a:chOff x="0" y="0"/>
          <a:chExt cx="0" cy="0"/>
        </a:xfrm>
      </p:grpSpPr>
      <p:sp>
        <p:nvSpPr>
          <p:cNvPr id="217" name="Google Shape;217;gb9ad18e4be_0_360"/>
          <p:cNvSpPr/>
          <p:nvPr/>
        </p:nvSpPr>
        <p:spPr>
          <a:xfrm>
            <a:off x="0" y="0"/>
            <a:ext cx="9144000" cy="5143500"/>
          </a:xfrm>
          <a:prstGeom prst="rect">
            <a:avLst/>
          </a:prstGeom>
          <a:solidFill>
            <a:srgbClr val="22216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18" name="Google Shape;218;gb9ad18e4be_0_360"/>
          <p:cNvSpPr txBox="1">
            <a:spLocks noGrp="1"/>
          </p:cNvSpPr>
          <p:nvPr>
            <p:ph type="title"/>
          </p:nvPr>
        </p:nvSpPr>
        <p:spPr>
          <a:xfrm>
            <a:off x="457200" y="1901857"/>
            <a:ext cx="7629975" cy="728325"/>
          </a:xfrm>
          <a:prstGeom prst="rect">
            <a:avLst/>
          </a:prstGeom>
          <a:solidFill>
            <a:schemeClr val="accent2"/>
          </a:solid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4500">
                <a:solidFill>
                  <a:schemeClr val="lt1"/>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219" name="Google Shape;219;gb9ad18e4be_0_360" descr="A picture containing drawing&#10;&#10;Description automatically generated"/>
          <p:cNvPicPr preferRelativeResize="0"/>
          <p:nvPr/>
        </p:nvPicPr>
        <p:blipFill rotWithShape="1">
          <a:blip r:embed="rId2">
            <a:alphaModFix/>
          </a:blip>
          <a:srcRect/>
          <a:stretch/>
        </p:blipFill>
        <p:spPr>
          <a:xfrm>
            <a:off x="7773881" y="4527285"/>
            <a:ext cx="1119603" cy="387152"/>
          </a:xfrm>
          <a:prstGeom prst="rect">
            <a:avLst/>
          </a:prstGeom>
          <a:noFill/>
          <a:ln>
            <a:noFill/>
          </a:ln>
        </p:spPr>
      </p:pic>
    </p:spTree>
    <p:extLst>
      <p:ext uri="{BB962C8B-B14F-4D97-AF65-F5344CB8AC3E}">
        <p14:creationId xmlns:p14="http://schemas.microsoft.com/office/powerpoint/2010/main" val="638745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_option 4">
  <p:cSld name="Section_option 4">
    <p:spTree>
      <p:nvGrpSpPr>
        <p:cNvPr id="1" name="Shape 220"/>
        <p:cNvGrpSpPr/>
        <p:nvPr/>
      </p:nvGrpSpPr>
      <p:grpSpPr>
        <a:xfrm>
          <a:off x="0" y="0"/>
          <a:ext cx="0" cy="0"/>
          <a:chOff x="0" y="0"/>
          <a:chExt cx="0" cy="0"/>
        </a:xfrm>
      </p:grpSpPr>
      <p:sp>
        <p:nvSpPr>
          <p:cNvPr id="221" name="Google Shape;221;gb9ad18e4be_0_364"/>
          <p:cNvSpPr/>
          <p:nvPr/>
        </p:nvSpPr>
        <p:spPr>
          <a:xfrm>
            <a:off x="0" y="0"/>
            <a:ext cx="9144000" cy="5143500"/>
          </a:xfrm>
          <a:prstGeom prst="rect">
            <a:avLst/>
          </a:prstGeom>
          <a:solidFill>
            <a:srgbClr val="E61E2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22" name="Google Shape;222;gb9ad18e4be_0_364"/>
          <p:cNvSpPr txBox="1">
            <a:spLocks noGrp="1"/>
          </p:cNvSpPr>
          <p:nvPr>
            <p:ph type="title"/>
          </p:nvPr>
        </p:nvSpPr>
        <p:spPr>
          <a:xfrm>
            <a:off x="457200" y="1838312"/>
            <a:ext cx="5800050" cy="221535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500">
                <a:solidFill>
                  <a:schemeClr val="lt1"/>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223" name="Google Shape;223;gb9ad18e4be_0_364" descr="A close up of a logo&#10;&#10;Description automatically generated"/>
          <p:cNvPicPr preferRelativeResize="0"/>
          <p:nvPr/>
        </p:nvPicPr>
        <p:blipFill rotWithShape="1">
          <a:blip r:embed="rId2">
            <a:alphaModFix/>
          </a:blip>
          <a:srcRect/>
          <a:stretch/>
        </p:blipFill>
        <p:spPr>
          <a:xfrm>
            <a:off x="5365143" y="1364146"/>
            <a:ext cx="3778868" cy="3778868"/>
          </a:xfrm>
          <a:prstGeom prst="rect">
            <a:avLst/>
          </a:prstGeom>
          <a:noFill/>
          <a:ln>
            <a:noFill/>
          </a:ln>
        </p:spPr>
      </p:pic>
      <p:pic>
        <p:nvPicPr>
          <p:cNvPr id="224" name="Google Shape;224;gb9ad18e4be_0_364"/>
          <p:cNvPicPr preferRelativeResize="0"/>
          <p:nvPr/>
        </p:nvPicPr>
        <p:blipFill rotWithShape="1">
          <a:blip r:embed="rId3">
            <a:alphaModFix/>
          </a:blip>
          <a:srcRect/>
          <a:stretch/>
        </p:blipFill>
        <p:spPr>
          <a:xfrm>
            <a:off x="8326228" y="311855"/>
            <a:ext cx="511758" cy="501788"/>
          </a:xfrm>
          <a:prstGeom prst="rect">
            <a:avLst/>
          </a:prstGeom>
          <a:noFill/>
          <a:ln>
            <a:noFill/>
          </a:ln>
        </p:spPr>
      </p:pic>
    </p:spTree>
    <p:extLst>
      <p:ext uri="{BB962C8B-B14F-4D97-AF65-F5344CB8AC3E}">
        <p14:creationId xmlns:p14="http://schemas.microsoft.com/office/powerpoint/2010/main" val="3448359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_option 5">
  <p:cSld name="Section_option 5">
    <p:spTree>
      <p:nvGrpSpPr>
        <p:cNvPr id="1" name="Shape 225"/>
        <p:cNvGrpSpPr/>
        <p:nvPr/>
      </p:nvGrpSpPr>
      <p:grpSpPr>
        <a:xfrm>
          <a:off x="0" y="0"/>
          <a:ext cx="0" cy="0"/>
          <a:chOff x="0" y="0"/>
          <a:chExt cx="0" cy="0"/>
        </a:xfrm>
      </p:grpSpPr>
      <p:pic>
        <p:nvPicPr>
          <p:cNvPr id="226" name="Google Shape;226;gb9ad18e4be_0_369" descr="A close up of a logo  Description automatically generated"/>
          <p:cNvPicPr preferRelativeResize="0"/>
          <p:nvPr/>
        </p:nvPicPr>
        <p:blipFill rotWithShape="1">
          <a:blip r:embed="rId2">
            <a:alphaModFix/>
          </a:blip>
          <a:srcRect/>
          <a:stretch/>
        </p:blipFill>
        <p:spPr>
          <a:xfrm>
            <a:off x="-86781" y="-49491"/>
            <a:ext cx="9230792" cy="5192321"/>
          </a:xfrm>
          <a:prstGeom prst="rect">
            <a:avLst/>
          </a:prstGeom>
          <a:noFill/>
          <a:ln>
            <a:noFill/>
          </a:ln>
        </p:spPr>
      </p:pic>
      <p:sp>
        <p:nvSpPr>
          <p:cNvPr id="227" name="Google Shape;227;gb9ad18e4be_0_369"/>
          <p:cNvSpPr txBox="1">
            <a:spLocks noGrp="1"/>
          </p:cNvSpPr>
          <p:nvPr>
            <p:ph type="title"/>
          </p:nvPr>
        </p:nvSpPr>
        <p:spPr>
          <a:xfrm>
            <a:off x="457200" y="1194933"/>
            <a:ext cx="5800050" cy="221535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500">
                <a:solidFill>
                  <a:srgbClr val="E61E2A"/>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228" name="Google Shape;228;gb9ad18e4be_0_369" descr="A close up of a logo&#10;&#10;Description automatically generated"/>
          <p:cNvPicPr preferRelativeResize="0"/>
          <p:nvPr/>
        </p:nvPicPr>
        <p:blipFill rotWithShape="1">
          <a:blip r:embed="rId3">
            <a:alphaModFix/>
          </a:blip>
          <a:srcRect/>
          <a:stretch/>
        </p:blipFill>
        <p:spPr>
          <a:xfrm>
            <a:off x="6338491" y="2337619"/>
            <a:ext cx="2805521" cy="2805521"/>
          </a:xfrm>
          <a:prstGeom prst="rect">
            <a:avLst/>
          </a:prstGeom>
          <a:noFill/>
          <a:ln>
            <a:noFill/>
          </a:ln>
        </p:spPr>
      </p:pic>
      <p:pic>
        <p:nvPicPr>
          <p:cNvPr id="229" name="Google Shape;229;gb9ad18e4be_0_369" descr="A picture containing clock&#10;&#10;Description automatically generated"/>
          <p:cNvPicPr preferRelativeResize="0"/>
          <p:nvPr/>
        </p:nvPicPr>
        <p:blipFill rotWithShape="1">
          <a:blip r:embed="rId4">
            <a:alphaModFix/>
          </a:blip>
          <a:srcRect/>
          <a:stretch/>
        </p:blipFill>
        <p:spPr>
          <a:xfrm>
            <a:off x="8382537" y="237620"/>
            <a:ext cx="513670" cy="501792"/>
          </a:xfrm>
          <a:prstGeom prst="rect">
            <a:avLst/>
          </a:prstGeom>
          <a:noFill/>
          <a:ln>
            <a:noFill/>
          </a:ln>
        </p:spPr>
      </p:pic>
    </p:spTree>
    <p:extLst>
      <p:ext uri="{BB962C8B-B14F-4D97-AF65-F5344CB8AC3E}">
        <p14:creationId xmlns:p14="http://schemas.microsoft.com/office/powerpoint/2010/main" val="194198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End_option 1">
  <p:cSld name="End_option 1">
    <p:spTree>
      <p:nvGrpSpPr>
        <p:cNvPr id="1" name="Shape 230"/>
        <p:cNvGrpSpPr/>
        <p:nvPr/>
      </p:nvGrpSpPr>
      <p:grpSpPr>
        <a:xfrm>
          <a:off x="0" y="0"/>
          <a:ext cx="0" cy="0"/>
          <a:chOff x="0" y="0"/>
          <a:chExt cx="0" cy="0"/>
        </a:xfrm>
      </p:grpSpPr>
      <p:sp>
        <p:nvSpPr>
          <p:cNvPr id="231" name="Google Shape;231;gb9ad18e4be_0_374"/>
          <p:cNvSpPr/>
          <p:nvPr/>
        </p:nvSpPr>
        <p:spPr>
          <a:xfrm>
            <a:off x="0" y="0"/>
            <a:ext cx="9144000" cy="5143500"/>
          </a:xfrm>
          <a:prstGeom prst="rect">
            <a:avLst/>
          </a:prstGeom>
          <a:solidFill>
            <a:srgbClr val="E61E2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Calibri"/>
              <a:ea typeface="Calibri"/>
              <a:cs typeface="Calibri"/>
              <a:sym typeface="Calibri"/>
            </a:endParaRPr>
          </a:p>
        </p:txBody>
      </p:sp>
      <p:sp>
        <p:nvSpPr>
          <p:cNvPr id="232" name="Google Shape;232;gb9ad18e4be_0_374"/>
          <p:cNvSpPr txBox="1">
            <a:spLocks noGrp="1"/>
          </p:cNvSpPr>
          <p:nvPr>
            <p:ph type="title"/>
          </p:nvPr>
        </p:nvSpPr>
        <p:spPr>
          <a:xfrm>
            <a:off x="457201" y="1500688"/>
            <a:ext cx="6146550" cy="1791225"/>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950">
                <a:solidFill>
                  <a:schemeClr val="lt1"/>
                </a:solidFill>
              </a:defRPr>
            </a:lvl1pPr>
            <a:lvl2pPr lvl="1" algn="l" rtl="0">
              <a:lnSpc>
                <a:spcPct val="222222"/>
              </a:lnSpc>
              <a:spcBef>
                <a:spcPts val="0"/>
              </a:spcBef>
              <a:spcAft>
                <a:spcPts val="0"/>
              </a:spcAft>
              <a:buSzPts val="1400"/>
              <a:buNone/>
              <a:defRPr/>
            </a:lvl2pPr>
            <a:lvl3pPr lvl="2" algn="l" rtl="0">
              <a:lnSpc>
                <a:spcPct val="222222"/>
              </a:lnSpc>
              <a:spcBef>
                <a:spcPts val="0"/>
              </a:spcBef>
              <a:spcAft>
                <a:spcPts val="0"/>
              </a:spcAft>
              <a:buSzPts val="1400"/>
              <a:buNone/>
              <a:defRPr/>
            </a:lvl3pPr>
            <a:lvl4pPr lvl="3" algn="l" rtl="0">
              <a:lnSpc>
                <a:spcPct val="222222"/>
              </a:lnSpc>
              <a:spcBef>
                <a:spcPts val="0"/>
              </a:spcBef>
              <a:spcAft>
                <a:spcPts val="0"/>
              </a:spcAft>
              <a:buSzPts val="1400"/>
              <a:buNone/>
              <a:defRPr/>
            </a:lvl4pPr>
            <a:lvl5pPr lvl="4" algn="l" rtl="0">
              <a:lnSpc>
                <a:spcPct val="222222"/>
              </a:lnSpc>
              <a:spcBef>
                <a:spcPts val="0"/>
              </a:spcBef>
              <a:spcAft>
                <a:spcPts val="0"/>
              </a:spcAft>
              <a:buSzPts val="1400"/>
              <a:buNone/>
              <a:defRPr/>
            </a:lvl5pPr>
            <a:lvl6pPr lvl="5" algn="l" rtl="0">
              <a:lnSpc>
                <a:spcPct val="222222"/>
              </a:lnSpc>
              <a:spcBef>
                <a:spcPts val="0"/>
              </a:spcBef>
              <a:spcAft>
                <a:spcPts val="0"/>
              </a:spcAft>
              <a:buSzPts val="1400"/>
              <a:buNone/>
              <a:defRPr/>
            </a:lvl6pPr>
            <a:lvl7pPr lvl="6" algn="l" rtl="0">
              <a:lnSpc>
                <a:spcPct val="222222"/>
              </a:lnSpc>
              <a:spcBef>
                <a:spcPts val="0"/>
              </a:spcBef>
              <a:spcAft>
                <a:spcPts val="0"/>
              </a:spcAft>
              <a:buSzPts val="1400"/>
              <a:buNone/>
              <a:defRPr/>
            </a:lvl7pPr>
            <a:lvl8pPr lvl="7" algn="l" rtl="0">
              <a:lnSpc>
                <a:spcPct val="222222"/>
              </a:lnSpc>
              <a:spcBef>
                <a:spcPts val="0"/>
              </a:spcBef>
              <a:spcAft>
                <a:spcPts val="0"/>
              </a:spcAft>
              <a:buSzPts val="1400"/>
              <a:buNone/>
              <a:defRPr/>
            </a:lvl8pPr>
            <a:lvl9pPr lvl="8" algn="l" rtl="0">
              <a:lnSpc>
                <a:spcPct val="222222"/>
              </a:lnSpc>
              <a:spcBef>
                <a:spcPts val="0"/>
              </a:spcBef>
              <a:spcAft>
                <a:spcPts val="0"/>
              </a:spcAft>
              <a:buSzPts val="1400"/>
              <a:buNone/>
              <a:defRPr/>
            </a:lvl9pPr>
          </a:lstStyle>
          <a:p>
            <a:endParaRPr/>
          </a:p>
        </p:txBody>
      </p:sp>
      <p:pic>
        <p:nvPicPr>
          <p:cNvPr id="233" name="Google Shape;233;gb9ad18e4be_0_374" descr="A close up of a logo&#10;&#10;Description automatically generated"/>
          <p:cNvPicPr preferRelativeResize="0"/>
          <p:nvPr/>
        </p:nvPicPr>
        <p:blipFill rotWithShape="1">
          <a:blip r:embed="rId2">
            <a:alphaModFix/>
          </a:blip>
          <a:srcRect/>
          <a:stretch/>
        </p:blipFill>
        <p:spPr>
          <a:xfrm>
            <a:off x="5365143" y="1364146"/>
            <a:ext cx="3778868" cy="3778868"/>
          </a:xfrm>
          <a:prstGeom prst="rect">
            <a:avLst/>
          </a:prstGeom>
          <a:noFill/>
          <a:ln>
            <a:noFill/>
          </a:ln>
        </p:spPr>
      </p:pic>
      <p:pic>
        <p:nvPicPr>
          <p:cNvPr id="234" name="Google Shape;234;gb9ad18e4be_0_374" descr="A picture containing drawing&#10;&#10;Description automatically generated"/>
          <p:cNvPicPr preferRelativeResize="0"/>
          <p:nvPr/>
        </p:nvPicPr>
        <p:blipFill rotWithShape="1">
          <a:blip r:embed="rId3">
            <a:alphaModFix/>
          </a:blip>
          <a:srcRect/>
          <a:stretch/>
        </p:blipFill>
        <p:spPr>
          <a:xfrm>
            <a:off x="7773881" y="4527285"/>
            <a:ext cx="1119603" cy="387152"/>
          </a:xfrm>
          <a:prstGeom prst="rect">
            <a:avLst/>
          </a:prstGeom>
          <a:noFill/>
          <a:ln>
            <a:noFill/>
          </a:ln>
        </p:spPr>
      </p:pic>
    </p:spTree>
    <p:extLst>
      <p:ext uri="{BB962C8B-B14F-4D97-AF65-F5344CB8AC3E}">
        <p14:creationId xmlns:p14="http://schemas.microsoft.com/office/powerpoint/2010/main" val="142512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_option 4">
    <p:spTree>
      <p:nvGrpSpPr>
        <p:cNvPr id="1" name=""/>
        <p:cNvGrpSpPr/>
        <p:nvPr/>
      </p:nvGrpSpPr>
      <p:grpSpPr>
        <a:xfrm>
          <a:off x="0" y="0"/>
          <a:ext cx="0" cy="0"/>
          <a:chOff x="0" y="0"/>
          <a:chExt cx="0" cy="0"/>
        </a:xfrm>
      </p:grpSpPr>
      <p:sp>
        <p:nvSpPr>
          <p:cNvPr id="3" name="Rectangle 2"/>
          <p:cNvSpPr>
            <a:spLocks/>
          </p:cNvSpPr>
          <p:nvPr userDrawn="1"/>
        </p:nvSpPr>
        <p:spPr>
          <a:xfrm>
            <a:off x="0" y="1"/>
            <a:ext cx="4572000" cy="5000625"/>
          </a:xfrm>
          <a:prstGeom prst="rect">
            <a:avLst/>
          </a:prstGeom>
          <a:solidFill>
            <a:srgbClr val="222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uFillTx/>
              <a:latin typeface="Bahnschrift" panose="020B0502040204020203" pitchFamily="34" charset="0"/>
            </a:endParaRPr>
          </a:p>
        </p:txBody>
      </p:sp>
      <p:sp>
        <p:nvSpPr>
          <p:cNvPr id="16" name="Content Placeholder 2"/>
          <p:cNvSpPr>
            <a:spLocks noGrp="1"/>
          </p:cNvSpPr>
          <p:nvPr>
            <p:ph idx="1"/>
          </p:nvPr>
        </p:nvSpPr>
        <p:spPr>
          <a:xfrm>
            <a:off x="457201" y="1656810"/>
            <a:ext cx="3866995" cy="3117415"/>
          </a:xfrm>
        </p:spPr>
        <p:txBody>
          <a:bodyPr>
            <a:normAutofit/>
          </a:bodyPr>
          <a:lstStyle>
            <a:lvl1pPr marL="0" indent="0">
              <a:buNone/>
              <a:defRPr sz="1013" b="0">
                <a:solidFill>
                  <a:schemeClr val="bg1"/>
                </a:solidFill>
                <a:uFillTx/>
                <a:latin typeface="Bahnschrift" panose="020B0502040204020203" pitchFamily="34" charset="0"/>
              </a:defRPr>
            </a:lvl1pPr>
            <a:lvl2pPr marL="342857" indent="0">
              <a:buNone/>
              <a:defRPr>
                <a:solidFill>
                  <a:srgbClr val="000000"/>
                </a:solidFill>
                <a:uFillTx/>
              </a:defRPr>
            </a:lvl2pPr>
            <a:lvl3pPr marL="685715" indent="0">
              <a:buNone/>
              <a:defRPr>
                <a:solidFill>
                  <a:srgbClr val="000000"/>
                </a:solidFill>
                <a:uFillTx/>
              </a:defRPr>
            </a:lvl3pPr>
            <a:lvl4pPr marL="1028571" indent="0">
              <a:buNone/>
              <a:defRPr>
                <a:solidFill>
                  <a:srgbClr val="000000"/>
                </a:solidFill>
                <a:uFillTx/>
              </a:defRPr>
            </a:lvl4pPr>
            <a:lvl5pPr marL="1371428" indent="0">
              <a:buNone/>
              <a:defRPr>
                <a:solidFill>
                  <a:srgbClr val="000000"/>
                </a:solidFill>
                <a:uFillTx/>
              </a:defRPr>
            </a:lvl5pPr>
          </a:lstStyle>
          <a:p>
            <a:pPr lvl="0"/>
            <a:r>
              <a:rPr lang="en-US">
                <a:uFillTx/>
              </a:rPr>
              <a:t>Click to edit Master text styles</a:t>
            </a:r>
          </a:p>
        </p:txBody>
      </p:sp>
      <p:sp>
        <p:nvSpPr>
          <p:cNvPr id="18" name="Text Placeholder 17"/>
          <p:cNvSpPr>
            <a:spLocks noGrp="1"/>
          </p:cNvSpPr>
          <p:nvPr>
            <p:ph type="body" sz="quarter" idx="11"/>
          </p:nvPr>
        </p:nvSpPr>
        <p:spPr>
          <a:xfrm>
            <a:off x="457202" y="497684"/>
            <a:ext cx="3765399" cy="802133"/>
          </a:xfrm>
        </p:spPr>
        <p:txBody>
          <a:bodyPr/>
          <a:lstStyle>
            <a:lvl1pPr>
              <a:defRPr>
                <a:solidFill>
                  <a:schemeClr val="bg1"/>
                </a:solidFill>
                <a:uFillTx/>
                <a:latin typeface="Bahnschrift" panose="020B0502040204020203" pitchFamily="34" charset="0"/>
              </a:defRPr>
            </a:lvl1pPr>
          </a:lstStyle>
          <a:p>
            <a:pPr lvl="0"/>
            <a:r>
              <a:rPr lang="en-US">
                <a:uFillTx/>
              </a:rPr>
              <a:t>Click to edit Master text styles</a:t>
            </a:r>
          </a:p>
        </p:txBody>
      </p:sp>
      <p:sp>
        <p:nvSpPr>
          <p:cNvPr id="8" name="Rectangle 7"/>
          <p:cNvSpPr>
            <a:spLocks/>
          </p:cNvSpPr>
          <p:nvPr userDrawn="1"/>
        </p:nvSpPr>
        <p:spPr>
          <a:xfrm>
            <a:off x="0" y="4993242"/>
            <a:ext cx="9144000" cy="150260"/>
          </a:xfrm>
          <a:prstGeom prst="rect">
            <a:avLst/>
          </a:prstGeom>
          <a:solidFill>
            <a:srgbClr val="E61E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uFillTx/>
              <a:latin typeface="Bahnschrift" panose="020B0502040204020203" pitchFamily="34" charset="0"/>
            </a:endParaRPr>
          </a:p>
        </p:txBody>
      </p:sp>
      <p:sp>
        <p:nvSpPr>
          <p:cNvPr id="15" name="Rectangle 14"/>
          <p:cNvSpPr>
            <a:spLocks/>
          </p:cNvSpPr>
          <p:nvPr userDrawn="1"/>
        </p:nvSpPr>
        <p:spPr>
          <a:xfrm>
            <a:off x="7036449" y="4413871"/>
            <a:ext cx="2107553" cy="5140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uFillTx/>
              <a:latin typeface="Bahnschrift" panose="020B0502040204020203" pitchFamily="34" charset="0"/>
            </a:endParaRPr>
          </a:p>
        </p:txBody>
      </p:sp>
      <p:sp>
        <p:nvSpPr>
          <p:cNvPr id="17" name="Content Placeholder 2"/>
          <p:cNvSpPr>
            <a:spLocks noGrp="1"/>
          </p:cNvSpPr>
          <p:nvPr>
            <p:ph idx="14"/>
          </p:nvPr>
        </p:nvSpPr>
        <p:spPr>
          <a:xfrm>
            <a:off x="5029201" y="1656810"/>
            <a:ext cx="3866995" cy="3117415"/>
          </a:xfrm>
        </p:spPr>
        <p:txBody>
          <a:bodyPr>
            <a:normAutofit/>
          </a:bodyPr>
          <a:lstStyle>
            <a:lvl1pPr marL="104467" indent="-98217">
              <a:buClr>
                <a:schemeClr val="tx2"/>
              </a:buClr>
              <a:buFont typeface="Wingdings" pitchFamily="2" charset="2"/>
              <a:buChar char="§"/>
              <a:defRPr sz="1013" b="0">
                <a:solidFill>
                  <a:srgbClr val="000000"/>
                </a:solidFill>
                <a:uFillTx/>
                <a:latin typeface="Bahnschrift" panose="020B0502040204020203" pitchFamily="34" charset="0"/>
              </a:defRPr>
            </a:lvl1pPr>
            <a:lvl2pPr marL="130361" indent="-124111">
              <a:buNone/>
              <a:defRPr sz="1013" b="0">
                <a:solidFill>
                  <a:srgbClr val="000000"/>
                </a:solidFill>
                <a:uFillTx/>
              </a:defRPr>
            </a:lvl2pPr>
            <a:lvl3pPr marL="685715" indent="0">
              <a:buNone/>
              <a:defRPr>
                <a:solidFill>
                  <a:srgbClr val="000000"/>
                </a:solidFill>
                <a:uFillTx/>
              </a:defRPr>
            </a:lvl3pPr>
            <a:lvl4pPr marL="1028571" indent="0">
              <a:buNone/>
              <a:defRPr>
                <a:solidFill>
                  <a:srgbClr val="000000"/>
                </a:solidFill>
                <a:uFillTx/>
              </a:defRPr>
            </a:lvl4pPr>
            <a:lvl5pPr marL="1371428" indent="0">
              <a:buNone/>
              <a:defRPr>
                <a:solidFill>
                  <a:srgbClr val="000000"/>
                </a:solidFill>
                <a:uFillTx/>
              </a:defRPr>
            </a:lvl5pPr>
          </a:lstStyle>
          <a:p>
            <a:pPr lvl="0"/>
            <a:r>
              <a:rPr lang="en-US">
                <a:uFillTx/>
              </a:rPr>
              <a:t>Click to edit Master text styles</a:t>
            </a:r>
          </a:p>
        </p:txBody>
      </p:sp>
      <p:pic>
        <p:nvPicPr>
          <p:cNvPr id="10" name="Picture 9" descr="A picture containing clock&#10;&#10;Description automatically generated">
            <a:extLst>
              <a:ext uri="{FF2B5EF4-FFF2-40B4-BE49-F238E27FC236}">
                <a16:creationId xmlns:a16="http://schemas.microsoft.com/office/drawing/2014/main" id="{87A0C926-9427-6042-971E-BF22D9278007}"/>
              </a:ext>
            </a:extLst>
          </p:cNvPr>
          <p:cNvPicPr>
            <a:picLocks noChangeAspect="1"/>
          </p:cNvPicPr>
          <p:nvPr userDrawn="1"/>
        </p:nvPicPr>
        <p:blipFill>
          <a:blip r:embed="rId2"/>
          <a:stretch>
            <a:fillRect/>
          </a:stretch>
        </p:blipFill>
        <p:spPr>
          <a:xfrm>
            <a:off x="8382529" y="152779"/>
            <a:ext cx="513668" cy="501854"/>
          </a:xfrm>
          <a:prstGeom prst="rect">
            <a:avLst/>
          </a:prstGeom>
        </p:spPr>
      </p:pic>
    </p:spTree>
    <p:extLst>
      <p:ext uri="{BB962C8B-B14F-4D97-AF65-F5344CB8AC3E}">
        <p14:creationId xmlns:p14="http://schemas.microsoft.com/office/powerpoint/2010/main" val="4182409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524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80D7-E844-3E4B-BD27-56FA8E1F5EDC}"/>
              </a:ext>
            </a:extLst>
          </p:cNvPr>
          <p:cNvSpPr>
            <a:spLocks noGrp="1"/>
          </p:cNvSpPr>
          <p:nvPr>
            <p:ph type="title"/>
          </p:nvPr>
        </p:nvSpPr>
        <p:spPr/>
        <p:txBody>
          <a:bodyPr/>
          <a:lstStyle>
            <a:lvl1pPr>
              <a:defRPr>
                <a:latin typeface="Bahnschrift" panose="020B0502040204020203" pitchFamily="34" charset="0"/>
              </a:defRPr>
            </a:lvl1pPr>
          </a:lstStyle>
          <a:p>
            <a:r>
              <a:rPr lang="en-US"/>
              <a:t>Click to edit Master title style</a:t>
            </a:r>
            <a:endParaRPr lang="en-VN"/>
          </a:p>
        </p:txBody>
      </p:sp>
      <p:sp>
        <p:nvSpPr>
          <p:cNvPr id="3" name="Rectangle 2">
            <a:extLst>
              <a:ext uri="{FF2B5EF4-FFF2-40B4-BE49-F238E27FC236}">
                <a16:creationId xmlns:a16="http://schemas.microsoft.com/office/drawing/2014/main" id="{DE462A85-4ED4-B647-9EF2-FA548082B262}"/>
              </a:ext>
            </a:extLst>
          </p:cNvPr>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N" sz="1013">
              <a:uFillTx/>
              <a:latin typeface="Bahnschrift" panose="020B0502040204020203" pitchFamily="34" charset="0"/>
            </a:endParaRPr>
          </a:p>
        </p:txBody>
      </p:sp>
      <p:pic>
        <p:nvPicPr>
          <p:cNvPr id="4" name="Picture 3">
            <a:extLst>
              <a:ext uri="{FF2B5EF4-FFF2-40B4-BE49-F238E27FC236}">
                <a16:creationId xmlns:a16="http://schemas.microsoft.com/office/drawing/2014/main" id="{3EADC71A-D016-8B40-9ECB-45974DA22EE2}"/>
              </a:ext>
            </a:extLst>
          </p:cNvPr>
          <p:cNvPicPr>
            <a:picLocks noChangeAspect="1"/>
          </p:cNvPicPr>
          <p:nvPr userDrawn="1"/>
        </p:nvPicPr>
        <p:blipFill>
          <a:blip r:embed="rId2"/>
          <a:stretch>
            <a:fillRect/>
          </a:stretch>
        </p:blipFill>
        <p:spPr>
          <a:xfrm>
            <a:off x="0" y="4991715"/>
            <a:ext cx="9144000" cy="151787"/>
          </a:xfrm>
          <a:prstGeom prst="rect">
            <a:avLst/>
          </a:prstGeom>
        </p:spPr>
      </p:pic>
      <p:pic>
        <p:nvPicPr>
          <p:cNvPr id="5" name="Picture 4">
            <a:extLst>
              <a:ext uri="{FF2B5EF4-FFF2-40B4-BE49-F238E27FC236}">
                <a16:creationId xmlns:a16="http://schemas.microsoft.com/office/drawing/2014/main" id="{289F6EB0-98A7-0D4A-B4B9-FAD7B230E4D0}"/>
              </a:ext>
            </a:extLst>
          </p:cNvPr>
          <p:cNvPicPr>
            <a:picLocks noChangeAspect="1"/>
          </p:cNvPicPr>
          <p:nvPr userDrawn="1"/>
        </p:nvPicPr>
        <p:blipFill>
          <a:blip r:embed="rId3"/>
          <a:stretch>
            <a:fillRect/>
          </a:stretch>
        </p:blipFill>
        <p:spPr>
          <a:xfrm>
            <a:off x="8361442" y="260351"/>
            <a:ext cx="399999" cy="390525"/>
          </a:xfrm>
          <a:prstGeom prst="rect">
            <a:avLst/>
          </a:prstGeom>
        </p:spPr>
      </p:pic>
      <p:pic>
        <p:nvPicPr>
          <p:cNvPr id="6" name="Picture 5">
            <a:extLst>
              <a:ext uri="{FF2B5EF4-FFF2-40B4-BE49-F238E27FC236}">
                <a16:creationId xmlns:a16="http://schemas.microsoft.com/office/drawing/2014/main" id="{924DB514-6E49-C74E-A1B0-8BC18A81EC34}"/>
              </a:ext>
            </a:extLst>
          </p:cNvPr>
          <p:cNvPicPr>
            <a:picLocks noChangeAspect="1"/>
          </p:cNvPicPr>
          <p:nvPr userDrawn="1"/>
        </p:nvPicPr>
        <p:blipFill>
          <a:blip r:embed="rId4"/>
          <a:stretch>
            <a:fillRect/>
          </a:stretch>
        </p:blipFill>
        <p:spPr>
          <a:xfrm>
            <a:off x="-21712" y="-14909"/>
            <a:ext cx="1190384" cy="5143500"/>
          </a:xfrm>
          <a:prstGeom prst="rect">
            <a:avLst/>
          </a:prstGeom>
        </p:spPr>
      </p:pic>
    </p:spTree>
    <p:extLst>
      <p:ext uri="{BB962C8B-B14F-4D97-AF65-F5344CB8AC3E}">
        <p14:creationId xmlns:p14="http://schemas.microsoft.com/office/powerpoint/2010/main" val="50182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975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591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3214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5.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1pPr>
            <a:lvl2pPr lvl="1"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Spartan Thin"/>
              <a:buChar char="●"/>
              <a:defRPr sz="1800">
                <a:solidFill>
                  <a:schemeClr val="lt1"/>
                </a:solidFill>
                <a:latin typeface="Spartan Thin"/>
                <a:ea typeface="Spartan Thin"/>
                <a:cs typeface="Spartan Thin"/>
                <a:sym typeface="Spartan Thin"/>
              </a:defRPr>
            </a:lvl1pPr>
            <a:lvl2pPr marL="914400" lvl="1" indent="-317500" rtl="0">
              <a:lnSpc>
                <a:spcPct val="115000"/>
              </a:lnSpc>
              <a:spcBef>
                <a:spcPts val="1600"/>
              </a:spcBef>
              <a:spcAft>
                <a:spcPts val="0"/>
              </a:spcAft>
              <a:buClr>
                <a:schemeClr val="lt1"/>
              </a:buClr>
              <a:buSzPts val="1400"/>
              <a:buFont typeface="Spartan Thin"/>
              <a:buChar char="○"/>
              <a:defRPr>
                <a:solidFill>
                  <a:schemeClr val="lt1"/>
                </a:solidFill>
                <a:latin typeface="Spartan Thin"/>
                <a:ea typeface="Spartan Thin"/>
                <a:cs typeface="Spartan Thin"/>
                <a:sym typeface="Spartan Thin"/>
              </a:defRPr>
            </a:lvl2pPr>
            <a:lvl3pPr marL="1371600" lvl="2" indent="-317500" rtl="0">
              <a:lnSpc>
                <a:spcPct val="115000"/>
              </a:lnSpc>
              <a:spcBef>
                <a:spcPts val="1600"/>
              </a:spcBef>
              <a:spcAft>
                <a:spcPts val="0"/>
              </a:spcAft>
              <a:buClr>
                <a:schemeClr val="lt1"/>
              </a:buClr>
              <a:buSzPts val="1400"/>
              <a:buFont typeface="Spartan Thin"/>
              <a:buChar char="■"/>
              <a:defRPr>
                <a:solidFill>
                  <a:schemeClr val="lt1"/>
                </a:solidFill>
                <a:latin typeface="Spartan Thin"/>
                <a:ea typeface="Spartan Thin"/>
                <a:cs typeface="Spartan Thin"/>
                <a:sym typeface="Spartan Thin"/>
              </a:defRPr>
            </a:lvl3pPr>
            <a:lvl4pPr marL="1828800" lvl="3" indent="-317500" rtl="0">
              <a:lnSpc>
                <a:spcPct val="115000"/>
              </a:lnSpc>
              <a:spcBef>
                <a:spcPts val="1600"/>
              </a:spcBef>
              <a:spcAft>
                <a:spcPts val="0"/>
              </a:spcAft>
              <a:buClr>
                <a:schemeClr val="lt1"/>
              </a:buClr>
              <a:buSzPts val="1400"/>
              <a:buFont typeface="Spartan Thin"/>
              <a:buChar char="●"/>
              <a:defRPr>
                <a:solidFill>
                  <a:schemeClr val="lt1"/>
                </a:solidFill>
                <a:latin typeface="Spartan Thin"/>
                <a:ea typeface="Spartan Thin"/>
                <a:cs typeface="Spartan Thin"/>
                <a:sym typeface="Spartan Thin"/>
              </a:defRPr>
            </a:lvl4pPr>
            <a:lvl5pPr marL="2286000" lvl="4" indent="-317500" rtl="0">
              <a:lnSpc>
                <a:spcPct val="115000"/>
              </a:lnSpc>
              <a:spcBef>
                <a:spcPts val="1600"/>
              </a:spcBef>
              <a:spcAft>
                <a:spcPts val="0"/>
              </a:spcAft>
              <a:buClr>
                <a:schemeClr val="lt1"/>
              </a:buClr>
              <a:buSzPts val="1400"/>
              <a:buFont typeface="Spartan Thin"/>
              <a:buChar char="○"/>
              <a:defRPr>
                <a:solidFill>
                  <a:schemeClr val="lt1"/>
                </a:solidFill>
                <a:latin typeface="Spartan Thin"/>
                <a:ea typeface="Spartan Thin"/>
                <a:cs typeface="Spartan Thin"/>
                <a:sym typeface="Spartan Thin"/>
              </a:defRPr>
            </a:lvl5pPr>
            <a:lvl6pPr marL="2743200" lvl="5" indent="-317500" rtl="0">
              <a:lnSpc>
                <a:spcPct val="115000"/>
              </a:lnSpc>
              <a:spcBef>
                <a:spcPts val="1600"/>
              </a:spcBef>
              <a:spcAft>
                <a:spcPts val="0"/>
              </a:spcAft>
              <a:buClr>
                <a:schemeClr val="lt1"/>
              </a:buClr>
              <a:buSzPts val="1400"/>
              <a:buFont typeface="Spartan Thin"/>
              <a:buChar char="■"/>
              <a:defRPr>
                <a:solidFill>
                  <a:schemeClr val="lt1"/>
                </a:solidFill>
                <a:latin typeface="Spartan Thin"/>
                <a:ea typeface="Spartan Thin"/>
                <a:cs typeface="Spartan Thin"/>
                <a:sym typeface="Spartan Thin"/>
              </a:defRPr>
            </a:lvl6pPr>
            <a:lvl7pPr marL="3200400" lvl="6" indent="-317500" rtl="0">
              <a:lnSpc>
                <a:spcPct val="115000"/>
              </a:lnSpc>
              <a:spcBef>
                <a:spcPts val="1600"/>
              </a:spcBef>
              <a:spcAft>
                <a:spcPts val="0"/>
              </a:spcAft>
              <a:buClr>
                <a:schemeClr val="lt1"/>
              </a:buClr>
              <a:buSzPts val="1400"/>
              <a:buFont typeface="Spartan Thin"/>
              <a:buChar char="●"/>
              <a:defRPr>
                <a:solidFill>
                  <a:schemeClr val="lt1"/>
                </a:solidFill>
                <a:latin typeface="Spartan Thin"/>
                <a:ea typeface="Spartan Thin"/>
                <a:cs typeface="Spartan Thin"/>
                <a:sym typeface="Spartan Thin"/>
              </a:defRPr>
            </a:lvl7pPr>
            <a:lvl8pPr marL="3657600" lvl="7" indent="-317500" rtl="0">
              <a:lnSpc>
                <a:spcPct val="115000"/>
              </a:lnSpc>
              <a:spcBef>
                <a:spcPts val="1600"/>
              </a:spcBef>
              <a:spcAft>
                <a:spcPts val="0"/>
              </a:spcAft>
              <a:buClr>
                <a:schemeClr val="lt1"/>
              </a:buClr>
              <a:buSzPts val="1400"/>
              <a:buFont typeface="Spartan Thin"/>
              <a:buChar char="○"/>
              <a:defRPr>
                <a:solidFill>
                  <a:schemeClr val="lt1"/>
                </a:solidFill>
                <a:latin typeface="Spartan Thin"/>
                <a:ea typeface="Spartan Thin"/>
                <a:cs typeface="Spartan Thin"/>
                <a:sym typeface="Spartan Thin"/>
              </a:defRPr>
            </a:lvl8pPr>
            <a:lvl9pPr marL="4114800" lvl="8" indent="-317500" rtl="0">
              <a:lnSpc>
                <a:spcPct val="115000"/>
              </a:lnSpc>
              <a:spcBef>
                <a:spcPts val="1600"/>
              </a:spcBef>
              <a:spcAft>
                <a:spcPts val="1600"/>
              </a:spcAft>
              <a:buClr>
                <a:schemeClr val="lt1"/>
              </a:buClr>
              <a:buSzPts val="1400"/>
              <a:buFont typeface="Spartan Thin"/>
              <a:buChar char="■"/>
              <a:defRPr>
                <a:solidFill>
                  <a:schemeClr val="lt1"/>
                </a:solidFill>
                <a:latin typeface="Spartan Thin"/>
                <a:ea typeface="Spartan Thin"/>
                <a:cs typeface="Spartan Thin"/>
                <a:sym typeface="Spartan Thin"/>
              </a:defRPr>
            </a:lvl9pPr>
          </a:lstStyle>
          <a:p>
            <a:endParaRPr/>
          </a:p>
        </p:txBody>
      </p:sp>
      <p:sp>
        <p:nvSpPr>
          <p:cNvPr id="2" name="MSIPCMContentMarking" descr="{&quot;HashCode&quot;:-1910640812,&quot;Placement&quot;:&quot;Header&quot;,&quot;Top&quot;:0.0,&quot;Left&quot;:278.729126,&quot;SlideWidth&quot;:720,&quot;SlideHeight&quot;:405}">
            <a:extLst>
              <a:ext uri="{FF2B5EF4-FFF2-40B4-BE49-F238E27FC236}">
                <a16:creationId xmlns:a16="http://schemas.microsoft.com/office/drawing/2014/main" id="{B4F3CC2C-85A3-44D8-9D6E-3A3F2C7FD9F8}"/>
              </a:ext>
            </a:extLst>
          </p:cNvPr>
          <p:cNvSpPr txBox="1"/>
          <p:nvPr userDrawn="1"/>
        </p:nvSpPr>
        <p:spPr>
          <a:xfrm>
            <a:off x="3539860" y="0"/>
            <a:ext cx="2064281" cy="296525"/>
          </a:xfrm>
          <a:prstGeom prst="rect">
            <a:avLst/>
          </a:prstGeom>
          <a:noFill/>
        </p:spPr>
        <p:txBody>
          <a:bodyPr vert="horz" wrap="square" lIns="0" tIns="0" rIns="0" bIns="0" rtlCol="0" anchor="ctr" anchorCtr="1">
            <a:spAutoFit/>
          </a:bodyPr>
          <a:lstStyle/>
          <a:p>
            <a:pPr algn="ctr">
              <a:spcBef>
                <a:spcPts val="0"/>
              </a:spcBef>
              <a:spcAft>
                <a:spcPts val="0"/>
              </a:spcAft>
            </a:pPr>
            <a:r>
              <a:rPr lang="en-US" sz="1200">
                <a:solidFill>
                  <a:srgbClr val="EEDC00"/>
                </a:solidFill>
                <a:latin typeface="Calibri" panose="020F0502020204030204" pitchFamily="34" charset="0"/>
              </a:rPr>
              <a:t>RMIT Classification: Trusted</a:t>
            </a:r>
          </a:p>
        </p:txBody>
      </p:sp>
    </p:spTree>
  </p:cSld>
  <p:clrMap bg1="lt1" tx1="dk1" bg2="dk2" tx2="lt2" accent1="accent1" accent2="accent2" accent3="accent3" accent4="accent4" accent5="accent5" accent6="accent6" hlink="hlink" folHlink="folHlink"/>
  <p:sldLayoutIdLst>
    <p:sldLayoutId id="2147483652" r:id="rId1"/>
    <p:sldLayoutId id="2147483655" r:id="rId2"/>
    <p:sldLayoutId id="2147483658" r:id="rId3"/>
    <p:sldLayoutId id="2147483668" r:id="rId4"/>
    <p:sldLayoutId id="2147483678" r:id="rId5"/>
    <p:sldLayoutId id="214748367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ahnschrift" panose="020B0502040204020203" pitchFamily="34" charset="0"/>
          <a:ea typeface="Bahnschrift" panose="020B05020402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ahnschrift" panose="020B0502040204020203" pitchFamily="34" charset="0"/>
          <a:ea typeface="Bahnschrift" panose="020B05020402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10/7/2024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857FE194-AFB2-F925-1554-36346391D6B4}"/>
              </a:ext>
            </a:extLst>
          </p:cNvPr>
          <p:cNvSpPr txBox="1"/>
          <p:nvPr>
            <p:extLst>
              <p:ext uri="{1162E1C5-73C7-4A58-AE30-91384D911F3F}">
                <p184:classification xmlns:p184="http://schemas.microsoft.com/office/powerpoint/2018/4/main" val="hdr"/>
              </p:ext>
            </p:extLst>
          </p:nvPr>
        </p:nvSpPr>
        <p:spPr>
          <a:xfrm>
            <a:off x="4142169" y="0"/>
            <a:ext cx="877094" cy="92333"/>
          </a:xfrm>
          <a:prstGeom prst="rect">
            <a:avLst/>
          </a:prstGeom>
        </p:spPr>
        <p:txBody>
          <a:bodyPr horzOverflow="overflow" lIns="0" tIns="0" rIns="0" bIns="0">
            <a:spAutoFit/>
          </a:bodyPr>
          <a:lstStyle/>
          <a:p>
            <a:pPr algn="ctr"/>
            <a:r>
              <a:rPr lang="en-US" sz="600">
                <a:solidFill>
                  <a:srgbClr val="EEDC00"/>
                </a:solidFill>
                <a:latin typeface="Calibri" panose="020F0502020204030204" pitchFamily="34" charset="0"/>
                <a:cs typeface="Calibri" panose="020F0502020204030204" pitchFamily="34" charset="0"/>
              </a:rPr>
              <a:t>RMIT Classification: Trusted</a:t>
            </a:r>
          </a:p>
        </p:txBody>
      </p:sp>
      <p:sp>
        <p:nvSpPr>
          <p:cNvPr id="7" name="MSIPCMContentMarking" descr="{&quot;HashCode&quot;:-1910640812,&quot;Placement&quot;:&quot;Header&quot;,&quot;Top&quot;:0.0,&quot;Left&quot;:638.7291,&quot;SlideWidth&quot;:1440,&quot;SlideHeight&quot;:810}">
            <a:extLst>
              <a:ext uri="{FF2B5EF4-FFF2-40B4-BE49-F238E27FC236}">
                <a16:creationId xmlns:a16="http://schemas.microsoft.com/office/drawing/2014/main" id="{151B226E-888F-453A-B60D-29E6F404CDE1}"/>
              </a:ext>
            </a:extLst>
          </p:cNvPr>
          <p:cNvSpPr txBox="1"/>
          <p:nvPr userDrawn="1"/>
        </p:nvSpPr>
        <p:spPr>
          <a:xfrm>
            <a:off x="4055930" y="27965"/>
            <a:ext cx="1032141" cy="92333"/>
          </a:xfrm>
          <a:prstGeom prst="rect">
            <a:avLst/>
          </a:prstGeom>
          <a:noFill/>
        </p:spPr>
        <p:txBody>
          <a:bodyPr vert="horz" wrap="square" lIns="0" tIns="0" rIns="0" bIns="0" rtlCol="0" anchor="ctr" anchorCtr="1">
            <a:spAutoFit/>
          </a:bodyPr>
          <a:lstStyle/>
          <a:p>
            <a:pPr algn="ctr">
              <a:spcBef>
                <a:spcPts val="0"/>
              </a:spcBef>
              <a:spcAft>
                <a:spcPts val="0"/>
              </a:spcAft>
            </a:pPr>
            <a:r>
              <a:rPr lang="en-US" sz="600">
                <a:solidFill>
                  <a:srgbClr val="EEDC00"/>
                </a:solidFill>
                <a:latin typeface="Calibri" panose="020F0502020204030204" pitchFamily="34" charset="0"/>
              </a:rPr>
              <a:t>RMIT Classification: Trusted</a:t>
            </a:r>
          </a:p>
        </p:txBody>
      </p:sp>
    </p:spTree>
    <p:extLst>
      <p:ext uri="{BB962C8B-B14F-4D97-AF65-F5344CB8AC3E}">
        <p14:creationId xmlns:p14="http://schemas.microsoft.com/office/powerpoint/2010/main" val="16617571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gb9ad18e4be_0_261"/>
          <p:cNvSpPr txBox="1">
            <a:spLocks noGrp="1"/>
          </p:cNvSpPr>
          <p:nvPr>
            <p:ph type="title"/>
          </p:nvPr>
        </p:nvSpPr>
        <p:spPr>
          <a:xfrm>
            <a:off x="340920" y="260350"/>
            <a:ext cx="8229600" cy="654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19" name="Google Shape;119;gb9ad18e4be_0_261"/>
          <p:cNvSpPr txBox="1">
            <a:spLocks noGrp="1"/>
          </p:cNvSpPr>
          <p:nvPr>
            <p:ph type="body" idx="1"/>
          </p:nvPr>
        </p:nvSpPr>
        <p:spPr>
          <a:xfrm>
            <a:off x="340920" y="1200151"/>
            <a:ext cx="8229600" cy="33941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93"/>
              </a:spcBef>
              <a:spcAft>
                <a:spcPts val="0"/>
              </a:spcAft>
              <a:buSzPts val="1400"/>
              <a:buNone/>
              <a:defRPr sz="3466"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228600" algn="l" rtl="0">
              <a:lnSpc>
                <a:spcPct val="110000"/>
              </a:lnSpc>
              <a:spcBef>
                <a:spcPts val="80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330200" algn="l" rtl="0">
              <a:lnSpc>
                <a:spcPct val="110000"/>
              </a:lnSpc>
              <a:spcBef>
                <a:spcPts val="32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42900" algn="l" rtl="0">
              <a:spcBef>
                <a:spcPts val="1067"/>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20" name="Google Shape;120;gb9ad18e4be_0_261"/>
          <p:cNvPicPr preferRelativeResize="0"/>
          <p:nvPr/>
        </p:nvPicPr>
        <p:blipFill rotWithShape="1">
          <a:blip r:embed="rId18">
            <a:alphaModFix/>
          </a:blip>
          <a:srcRect/>
          <a:stretch/>
        </p:blipFill>
        <p:spPr>
          <a:xfrm>
            <a:off x="7712236" y="4359298"/>
            <a:ext cx="1269645" cy="569411"/>
          </a:xfrm>
          <a:prstGeom prst="rect">
            <a:avLst/>
          </a:prstGeom>
          <a:noFill/>
          <a:ln>
            <a:noFill/>
          </a:ln>
        </p:spPr>
      </p:pic>
      <p:sp>
        <p:nvSpPr>
          <p:cNvPr id="121" name="Google Shape;121;gb9ad18e4be_0_261"/>
          <p:cNvSpPr/>
          <p:nvPr/>
        </p:nvSpPr>
        <p:spPr>
          <a:xfrm>
            <a:off x="0" y="4993241"/>
            <a:ext cx="9144000" cy="150300"/>
          </a:xfrm>
          <a:prstGeom prst="rect">
            <a:avLst/>
          </a:prstGeom>
          <a:solidFill>
            <a:schemeClr val="dk1"/>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22" name="Google Shape;122;gb9ad18e4be_0_261"/>
          <p:cNvSpPr/>
          <p:nvPr/>
        </p:nvSpPr>
        <p:spPr>
          <a:xfrm>
            <a:off x="4455883" y="4987579"/>
            <a:ext cx="232200" cy="161550"/>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fld id="{00000000-1234-1234-1234-123412341234}" type="slidenum">
              <a:rPr lang="en-US" sz="600" b="0" i="0" u="none" strike="noStrike" cap="none">
                <a:solidFill>
                  <a:schemeClr val="lt1"/>
                </a:solidFill>
                <a:latin typeface="Arial"/>
                <a:ea typeface="Arial"/>
                <a:cs typeface="Arial"/>
                <a:sym typeface="Arial"/>
              </a:rPr>
              <a:pPr marL="0" marR="0" lvl="0" indent="0" algn="l" rtl="0">
                <a:spcBef>
                  <a:spcPts val="0"/>
                </a:spcBef>
                <a:spcAft>
                  <a:spcPts val="0"/>
                </a:spcAft>
                <a:buNone/>
              </a:pPr>
              <a:t>‹#›</a:t>
            </a:fld>
            <a:endParaRPr sz="600">
              <a:solidFill>
                <a:schemeClr val="lt1"/>
              </a:solidFill>
              <a:latin typeface="Arial"/>
              <a:ea typeface="Arial"/>
              <a:cs typeface="Arial"/>
              <a:sym typeface="Arial"/>
            </a:endParaRPr>
          </a:p>
        </p:txBody>
      </p:sp>
      <p:sp>
        <p:nvSpPr>
          <p:cNvPr id="123" name="Google Shape;123;gb9ad18e4be_0_261" descr="{&quot;HashCode&quot;:-1910640812,&quot;Placement&quot;:&quot;Header&quot;,&quot;Top&quot;:0.0,&quot;Left&quot;:398.791565,&quot;SlideWidth&quot;:960,&quot;SlideHeight&quot;:540}"/>
          <p:cNvSpPr txBox="1"/>
          <p:nvPr/>
        </p:nvSpPr>
        <p:spPr>
          <a:xfrm>
            <a:off x="3797999" y="0"/>
            <a:ext cx="1548000" cy="2223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900">
                <a:solidFill>
                  <a:srgbClr val="EEDC00"/>
                </a:solidFill>
                <a:latin typeface="Calibri"/>
                <a:ea typeface="Calibri"/>
                <a:cs typeface="Calibri"/>
                <a:sym typeface="Calibri"/>
              </a:rPr>
              <a:t>RMIT Classification: Trusted</a:t>
            </a:r>
            <a:endParaRPr sz="1050"/>
          </a:p>
        </p:txBody>
      </p:sp>
      <p:sp>
        <p:nvSpPr>
          <p:cNvPr id="2" name="MSIPCMContentMarking" descr="{&quot;HashCode&quot;:-1910640812,&quot;Placement&quot;:&quot;Header&quot;,&quot;Top&quot;:0.0,&quot;Left&quot;:398.729126,&quot;SlideWidth&quot;:960,&quot;SlideHeight&quot;:540}">
            <a:extLst>
              <a:ext uri="{FF2B5EF4-FFF2-40B4-BE49-F238E27FC236}">
                <a16:creationId xmlns:a16="http://schemas.microsoft.com/office/drawing/2014/main" id="{882734E6-1A54-04FA-7963-B03FBA576008}"/>
              </a:ext>
            </a:extLst>
          </p:cNvPr>
          <p:cNvSpPr txBox="1"/>
          <p:nvPr userDrawn="1"/>
        </p:nvSpPr>
        <p:spPr>
          <a:xfrm>
            <a:off x="3797895" y="41948"/>
            <a:ext cx="1548211" cy="138499"/>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EEDC00"/>
                </a:solidFill>
                <a:latin typeface="Calibri" panose="020F0502020204030204" pitchFamily="34" charset="0"/>
              </a:rPr>
              <a:t>RMIT Classification: Trusted</a:t>
            </a:r>
          </a:p>
        </p:txBody>
      </p:sp>
    </p:spTree>
    <p:extLst>
      <p:ext uri="{BB962C8B-B14F-4D97-AF65-F5344CB8AC3E}">
        <p14:creationId xmlns:p14="http://schemas.microsoft.com/office/powerpoint/2010/main" val="3523140342"/>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gb9ad18e4be_0_261"/>
          <p:cNvSpPr txBox="1">
            <a:spLocks noGrp="1"/>
          </p:cNvSpPr>
          <p:nvPr>
            <p:ph type="title"/>
          </p:nvPr>
        </p:nvSpPr>
        <p:spPr>
          <a:xfrm>
            <a:off x="340920" y="260350"/>
            <a:ext cx="8229600" cy="654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9pPr>
          </a:lstStyle>
          <a:p>
            <a:endParaRPr/>
          </a:p>
        </p:txBody>
      </p:sp>
      <p:sp>
        <p:nvSpPr>
          <p:cNvPr id="119" name="Google Shape;119;gb9ad18e4be_0_261"/>
          <p:cNvSpPr txBox="1">
            <a:spLocks noGrp="1"/>
          </p:cNvSpPr>
          <p:nvPr>
            <p:ph type="body" idx="1"/>
          </p:nvPr>
        </p:nvSpPr>
        <p:spPr>
          <a:xfrm>
            <a:off x="340920" y="1200151"/>
            <a:ext cx="8229600" cy="33941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93"/>
              </a:spcBef>
              <a:spcAft>
                <a:spcPts val="0"/>
              </a:spcAft>
              <a:buSzPts val="1400"/>
              <a:buNone/>
              <a:defRPr sz="3466"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228600" algn="l" rtl="0">
              <a:lnSpc>
                <a:spcPct val="110000"/>
              </a:lnSpc>
              <a:spcBef>
                <a:spcPts val="80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330200" algn="l" rtl="0">
              <a:lnSpc>
                <a:spcPct val="110000"/>
              </a:lnSpc>
              <a:spcBef>
                <a:spcPts val="32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42900" algn="l" rtl="0">
              <a:spcBef>
                <a:spcPts val="1067"/>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20" name="Google Shape;120;gb9ad18e4be_0_261"/>
          <p:cNvPicPr preferRelativeResize="0"/>
          <p:nvPr/>
        </p:nvPicPr>
        <p:blipFill rotWithShape="1">
          <a:blip r:embed="rId19">
            <a:alphaModFix/>
          </a:blip>
          <a:srcRect/>
          <a:stretch/>
        </p:blipFill>
        <p:spPr>
          <a:xfrm>
            <a:off x="7712236" y="4359298"/>
            <a:ext cx="1269645" cy="569411"/>
          </a:xfrm>
          <a:prstGeom prst="rect">
            <a:avLst/>
          </a:prstGeom>
          <a:noFill/>
          <a:ln>
            <a:noFill/>
          </a:ln>
        </p:spPr>
      </p:pic>
      <p:sp>
        <p:nvSpPr>
          <p:cNvPr id="121" name="Google Shape;121;gb9ad18e4be_0_261"/>
          <p:cNvSpPr/>
          <p:nvPr/>
        </p:nvSpPr>
        <p:spPr>
          <a:xfrm>
            <a:off x="0" y="4993241"/>
            <a:ext cx="9144000" cy="150300"/>
          </a:xfrm>
          <a:prstGeom prst="rect">
            <a:avLst/>
          </a:prstGeom>
          <a:solidFill>
            <a:schemeClr val="dk1"/>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22" name="Google Shape;122;gb9ad18e4be_0_261"/>
          <p:cNvSpPr/>
          <p:nvPr/>
        </p:nvSpPr>
        <p:spPr>
          <a:xfrm>
            <a:off x="4455883" y="4987579"/>
            <a:ext cx="232200" cy="161550"/>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fld id="{00000000-1234-1234-1234-123412341234}" type="slidenum">
              <a:rPr lang="en-US" sz="600" b="0" i="0" u="none" strike="noStrike" cap="none">
                <a:solidFill>
                  <a:schemeClr val="lt1"/>
                </a:solidFill>
                <a:latin typeface="Arial"/>
                <a:ea typeface="Arial"/>
                <a:cs typeface="Arial"/>
                <a:sym typeface="Arial"/>
              </a:rPr>
              <a:pPr marL="0" marR="0" lvl="0" indent="0" algn="l" rtl="0">
                <a:spcBef>
                  <a:spcPts val="0"/>
                </a:spcBef>
                <a:spcAft>
                  <a:spcPts val="0"/>
                </a:spcAft>
                <a:buNone/>
              </a:pPr>
              <a:t>‹#›</a:t>
            </a:fld>
            <a:endParaRPr sz="600">
              <a:solidFill>
                <a:schemeClr val="lt1"/>
              </a:solidFill>
              <a:latin typeface="Arial"/>
              <a:ea typeface="Arial"/>
              <a:cs typeface="Arial"/>
              <a:sym typeface="Arial"/>
            </a:endParaRPr>
          </a:p>
        </p:txBody>
      </p:sp>
      <p:sp>
        <p:nvSpPr>
          <p:cNvPr id="123" name="Google Shape;123;gb9ad18e4be_0_261" descr="{&quot;HashCode&quot;:-1910640812,&quot;Placement&quot;:&quot;Header&quot;,&quot;Top&quot;:0.0,&quot;Left&quot;:398.791565,&quot;SlideWidth&quot;:960,&quot;SlideHeight&quot;:540}"/>
          <p:cNvSpPr txBox="1"/>
          <p:nvPr/>
        </p:nvSpPr>
        <p:spPr>
          <a:xfrm>
            <a:off x="3797999" y="0"/>
            <a:ext cx="1548000" cy="2223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900">
                <a:solidFill>
                  <a:srgbClr val="EEDC00"/>
                </a:solidFill>
                <a:latin typeface="Calibri"/>
                <a:ea typeface="Calibri"/>
                <a:cs typeface="Calibri"/>
                <a:sym typeface="Calibri"/>
              </a:rPr>
              <a:t>RMIT Classification: Trusted</a:t>
            </a:r>
            <a:endParaRPr sz="1050"/>
          </a:p>
        </p:txBody>
      </p:sp>
      <p:sp>
        <p:nvSpPr>
          <p:cNvPr id="2" name="MSIPCMContentMarking" descr="{&quot;HashCode&quot;:-1910640812,&quot;Placement&quot;:&quot;Header&quot;,&quot;Top&quot;:0.0,&quot;Left&quot;:398.729126,&quot;SlideWidth&quot;:960,&quot;SlideHeight&quot;:540}">
            <a:extLst>
              <a:ext uri="{FF2B5EF4-FFF2-40B4-BE49-F238E27FC236}">
                <a16:creationId xmlns:a16="http://schemas.microsoft.com/office/drawing/2014/main" id="{882734E6-1A54-04FA-7963-B03FBA576008}"/>
              </a:ext>
            </a:extLst>
          </p:cNvPr>
          <p:cNvSpPr txBox="1"/>
          <p:nvPr userDrawn="1"/>
        </p:nvSpPr>
        <p:spPr>
          <a:xfrm>
            <a:off x="3797895" y="41948"/>
            <a:ext cx="1548211" cy="138499"/>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EEDC00"/>
                </a:solidFill>
                <a:latin typeface="Calibri" panose="020F0502020204030204" pitchFamily="34" charset="0"/>
              </a:rPr>
              <a:t>RMIT Classification: Trusted</a:t>
            </a:r>
          </a:p>
        </p:txBody>
      </p:sp>
    </p:spTree>
    <p:extLst>
      <p:ext uri="{BB962C8B-B14F-4D97-AF65-F5344CB8AC3E}">
        <p14:creationId xmlns:p14="http://schemas.microsoft.com/office/powerpoint/2010/main" val="734507423"/>
      </p:ext>
    </p:extLst>
  </p:cSld>
  <p:clrMap bg1="lt1" tx1="dk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80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B944C2-8AA8-68F0-5618-5D17FA8354E4}"/>
              </a:ext>
            </a:extLst>
          </p:cNvPr>
          <p:cNvPicPr>
            <a:picLocks noChangeAspect="1"/>
          </p:cNvPicPr>
          <p:nvPr/>
        </p:nvPicPr>
        <p:blipFill>
          <a:blip r:embed="rId3"/>
          <a:srcRect t="11536" b="11536"/>
          <a:stretch/>
        </p:blipFill>
        <p:spPr>
          <a:xfrm>
            <a:off x="0" y="0"/>
            <a:ext cx="9144000" cy="3014663"/>
          </a:xfrm>
          <a:prstGeom prst="rect">
            <a:avLst/>
          </a:prstGeom>
        </p:spPr>
      </p:pic>
      <p:sp>
        <p:nvSpPr>
          <p:cNvPr id="6" name="Rectangle: Rounded Corners 5">
            <a:extLst>
              <a:ext uri="{FF2B5EF4-FFF2-40B4-BE49-F238E27FC236}">
                <a16:creationId xmlns:a16="http://schemas.microsoft.com/office/drawing/2014/main" id="{0354F9F2-B542-61A5-5441-8209E2E445BA}"/>
              </a:ext>
            </a:extLst>
          </p:cNvPr>
          <p:cNvSpPr/>
          <p:nvPr/>
        </p:nvSpPr>
        <p:spPr>
          <a:xfrm>
            <a:off x="-186258" y="782695"/>
            <a:ext cx="6800850" cy="1200150"/>
          </a:xfrm>
          <a:prstGeom prst="roundRect">
            <a:avLst/>
          </a:prstGeom>
          <a:solidFill>
            <a:srgbClr val="222160">
              <a:alpha val="72000"/>
            </a:srgbClr>
          </a:solidFill>
          <a:effectLst>
            <a:outerShdw blurRad="50800" dist="50800" dir="5400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extBox 7">
            <a:extLst>
              <a:ext uri="{FF2B5EF4-FFF2-40B4-BE49-F238E27FC236}">
                <a16:creationId xmlns:a16="http://schemas.microsoft.com/office/drawing/2014/main" id="{F6EA9A98-DA13-4E10-4E47-48CCBE9E57BF}"/>
              </a:ext>
            </a:extLst>
          </p:cNvPr>
          <p:cNvSpPr txBox="1"/>
          <p:nvPr/>
        </p:nvSpPr>
        <p:spPr>
          <a:xfrm>
            <a:off x="345086" y="1021069"/>
            <a:ext cx="5965031" cy="703719"/>
          </a:xfrm>
          <a:prstGeom prst="rect">
            <a:avLst/>
          </a:prstGeom>
          <a:noFill/>
        </p:spPr>
        <p:txBody>
          <a:bodyPr wrap="square" lIns="91440" tIns="45720" rIns="91440" bIns="45720" anchor="t">
            <a:spAutoFit/>
          </a:bodyPr>
          <a:lstStyle/>
          <a:p>
            <a:pPr>
              <a:lnSpc>
                <a:spcPct val="90000"/>
              </a:lnSpc>
              <a:spcBef>
                <a:spcPct val="0"/>
              </a:spcBef>
              <a:spcAft>
                <a:spcPts val="450"/>
              </a:spcAft>
              <a:buClrTx/>
            </a:pPr>
            <a:r>
              <a:rPr lang="en-US" sz="2200" b="1" kern="1200" dirty="0" err="1">
                <a:solidFill>
                  <a:srgbClr val="FAC800"/>
                </a:solidFill>
                <a:latin typeface="Aptos Display" panose="020B0004020202020204" pitchFamily="34" charset="0"/>
                <a:ea typeface="+mj-ea"/>
                <a:cs typeface="+mj-cs"/>
              </a:rPr>
              <a:t>Phát</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triển</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nguồn</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nhân</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lực</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cho</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chiến</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lược</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chuyển</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đổi</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số</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tại</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các</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tỉnh</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panose="020B0004020202020204" pitchFamily="34" charset="0"/>
                <a:ea typeface="+mj-ea"/>
                <a:cs typeface="+mj-cs"/>
              </a:rPr>
              <a:t>thành</a:t>
            </a:r>
            <a:r>
              <a:rPr lang="en-US" sz="2200" b="1" kern="1200" dirty="0">
                <a:solidFill>
                  <a:srgbClr val="FAC800"/>
                </a:solidFill>
                <a:latin typeface="Aptos Display" panose="020B0004020202020204" pitchFamily="34" charset="0"/>
                <a:ea typeface="+mj-ea"/>
                <a:cs typeface="+mj-cs"/>
              </a:rPr>
              <a:t>: </a:t>
            </a:r>
            <a:r>
              <a:rPr lang="en-US" sz="2200" b="1" kern="1200" dirty="0" err="1">
                <a:solidFill>
                  <a:srgbClr val="FAC800"/>
                </a:solidFill>
                <a:latin typeface="Aptos Display"/>
                <a:ea typeface="+mj-ea"/>
                <a:cs typeface="+mj-cs"/>
              </a:rPr>
              <a:t>Một</a:t>
            </a:r>
            <a:r>
              <a:rPr lang="en-US" sz="2200" b="1" kern="1200" dirty="0">
                <a:solidFill>
                  <a:srgbClr val="FAC800"/>
                </a:solidFill>
                <a:latin typeface="Aptos Display"/>
                <a:ea typeface="+mj-ea"/>
                <a:cs typeface="+mj-cs"/>
              </a:rPr>
              <a:t> </a:t>
            </a:r>
            <a:r>
              <a:rPr lang="en-US" sz="2200" b="1" kern="1200" dirty="0" err="1">
                <a:solidFill>
                  <a:srgbClr val="FAC800"/>
                </a:solidFill>
                <a:latin typeface="Aptos Display"/>
                <a:ea typeface="+mj-ea"/>
                <a:cs typeface="+mj-cs"/>
              </a:rPr>
              <a:t>số</a:t>
            </a:r>
            <a:r>
              <a:rPr lang="en-US" sz="2200" b="1" kern="1200" dirty="0">
                <a:solidFill>
                  <a:srgbClr val="FAC800"/>
                </a:solidFill>
                <a:latin typeface="Aptos Display"/>
                <a:ea typeface="+mj-ea"/>
                <a:cs typeface="+mj-cs"/>
              </a:rPr>
              <a:t> </a:t>
            </a:r>
            <a:r>
              <a:rPr lang="en-US" sz="2200" b="1" kern="1200" dirty="0" err="1">
                <a:solidFill>
                  <a:srgbClr val="FAC800"/>
                </a:solidFill>
                <a:latin typeface="Aptos Display"/>
                <a:ea typeface="+mj-ea"/>
                <a:cs typeface="+mj-cs"/>
              </a:rPr>
              <a:t>gợi</a:t>
            </a:r>
            <a:r>
              <a:rPr lang="en-US" sz="2200" b="1" kern="1200" dirty="0">
                <a:solidFill>
                  <a:srgbClr val="FAC800"/>
                </a:solidFill>
                <a:latin typeface="Aptos Display"/>
                <a:ea typeface="+mj-ea"/>
                <a:cs typeface="+mj-cs"/>
              </a:rPr>
              <a:t> ý</a:t>
            </a:r>
            <a:endParaRPr lang="en-US" sz="2200" b="1" kern="1200" dirty="0">
              <a:solidFill>
                <a:srgbClr val="FAC800"/>
              </a:solidFill>
              <a:latin typeface="Aptos Display" panose="020B0004020202020204" pitchFamily="34" charset="0"/>
              <a:ea typeface="+mj-ea"/>
              <a:cs typeface="+mj-cs"/>
            </a:endParaRPr>
          </a:p>
        </p:txBody>
      </p:sp>
      <p:sp>
        <p:nvSpPr>
          <p:cNvPr id="11" name="Rectangle: Rounded Corners 10">
            <a:extLst>
              <a:ext uri="{FF2B5EF4-FFF2-40B4-BE49-F238E27FC236}">
                <a16:creationId xmlns:a16="http://schemas.microsoft.com/office/drawing/2014/main" id="{ACA2A8B9-0062-B703-3E54-B685196A2B63}"/>
              </a:ext>
            </a:extLst>
          </p:cNvPr>
          <p:cNvSpPr/>
          <p:nvPr/>
        </p:nvSpPr>
        <p:spPr>
          <a:xfrm>
            <a:off x="985838" y="3114675"/>
            <a:ext cx="7822407" cy="1885950"/>
          </a:xfrm>
          <a:prstGeom prst="roundRect">
            <a:avLst/>
          </a:prstGeom>
          <a:noFill/>
          <a:ln w="28575">
            <a:solidFill>
              <a:srgbClr val="222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310">
            <a:extLst>
              <a:ext uri="{FF2B5EF4-FFF2-40B4-BE49-F238E27FC236}">
                <a16:creationId xmlns:a16="http://schemas.microsoft.com/office/drawing/2014/main" id="{4A068E23-FF86-E30B-5B47-532D3D97632B}"/>
              </a:ext>
            </a:extLst>
          </p:cNvPr>
          <p:cNvSpPr txBox="1"/>
          <p:nvPr/>
        </p:nvSpPr>
        <p:spPr>
          <a:xfrm>
            <a:off x="2459065" y="3213150"/>
            <a:ext cx="3956022" cy="1868204"/>
          </a:xfrm>
          <a:prstGeom prst="rect">
            <a:avLst/>
          </a:prstGeom>
        </p:spPr>
        <p:txBody>
          <a:bodyPr wrap="square" lIns="0" tIns="0" rIns="0" bIns="0" rtlCol="0" anchor="t">
            <a:spAutoFit/>
          </a:bodyPr>
          <a:lstStyle/>
          <a:p>
            <a:pPr defTabSz="411911">
              <a:lnSpc>
                <a:spcPct val="120000"/>
              </a:lnSpc>
              <a:spcAft>
                <a:spcPts val="600"/>
              </a:spcAft>
              <a:buClrTx/>
              <a:defRPr/>
            </a:pPr>
            <a:r>
              <a:rPr lang="en-US" sz="1500" b="1" kern="1200" dirty="0">
                <a:solidFill>
                  <a:srgbClr val="222160"/>
                </a:solidFill>
                <a:latin typeface="Museo 500"/>
                <a:ea typeface="+mn-ea"/>
              </a:rPr>
              <a:t>Nguyen Quang Trung</a:t>
            </a:r>
            <a:endParaRPr lang="en-US" sz="1500" b="1" kern="1200">
              <a:solidFill>
                <a:srgbClr val="222160"/>
              </a:solidFill>
              <a:latin typeface="Museo 500"/>
              <a:ea typeface="+mn-ea"/>
            </a:endParaRPr>
          </a:p>
          <a:p>
            <a:pPr defTabSz="411911">
              <a:lnSpc>
                <a:spcPct val="120000"/>
              </a:lnSpc>
              <a:spcAft>
                <a:spcPts val="600"/>
              </a:spcAft>
              <a:buClrTx/>
              <a:defRPr/>
            </a:pPr>
            <a:r>
              <a:rPr lang="en-US" sz="1350" i="1" kern="1200" dirty="0">
                <a:solidFill>
                  <a:srgbClr val="222160"/>
                </a:solidFill>
                <a:ea typeface="+mn-ea"/>
              </a:rPr>
              <a:t>Head of Department, Management,</a:t>
            </a:r>
          </a:p>
          <a:p>
            <a:pPr defTabSz="411911">
              <a:lnSpc>
                <a:spcPct val="120000"/>
              </a:lnSpc>
              <a:spcAft>
                <a:spcPts val="600"/>
              </a:spcAft>
              <a:buClrTx/>
              <a:defRPr/>
            </a:pPr>
            <a:r>
              <a:rPr lang="en-US" sz="1350" i="1" kern="1200" dirty="0">
                <a:solidFill>
                  <a:srgbClr val="222160"/>
                </a:solidFill>
                <a:ea typeface="+mn-ea"/>
              </a:rPr>
              <a:t>Lead of Asia-Pacific Smart and Sustainable Cities Research and Engagement Hub</a:t>
            </a:r>
          </a:p>
          <a:p>
            <a:pPr defTabSz="411911">
              <a:lnSpc>
                <a:spcPts val="2252"/>
              </a:lnSpc>
              <a:spcAft>
                <a:spcPts val="446"/>
              </a:spcAft>
              <a:buClrTx/>
              <a:defRPr/>
            </a:pPr>
            <a:endParaRPr lang="en-US" sz="1350" kern="1200" dirty="0">
              <a:solidFill>
                <a:srgbClr val="222160"/>
              </a:solidFill>
              <a:latin typeface="Arial" panose="020B0604020202020204" pitchFamily="34" charset="0"/>
              <a:ea typeface="+mn-ea"/>
              <a:cs typeface="Arial" panose="020B0604020202020204" pitchFamily="34" charset="0"/>
            </a:endParaRPr>
          </a:p>
          <a:p>
            <a:pPr defTabSz="411911">
              <a:lnSpc>
                <a:spcPts val="2252"/>
              </a:lnSpc>
              <a:spcAft>
                <a:spcPts val="446"/>
              </a:spcAft>
              <a:buClrTx/>
              <a:defRPr/>
            </a:pPr>
            <a:endParaRPr lang="en-US" sz="1350" kern="1200" dirty="0">
              <a:solidFill>
                <a:srgbClr val="222160"/>
              </a:solidFill>
              <a:latin typeface="Museo 500" panose="02000000000000000000" pitchFamily="50" charset="0"/>
              <a:ea typeface="+mn-ea"/>
              <a:cs typeface="Clear Sans Regular" panose="020B0604020202020204" charset="0"/>
            </a:endParaRPr>
          </a:p>
        </p:txBody>
      </p:sp>
      <p:sp>
        <p:nvSpPr>
          <p:cNvPr id="14" name="TextBox 311">
            <a:extLst>
              <a:ext uri="{FF2B5EF4-FFF2-40B4-BE49-F238E27FC236}">
                <a16:creationId xmlns:a16="http://schemas.microsoft.com/office/drawing/2014/main" id="{8C29CA77-DCCD-F68E-C69F-9194D7EA6A98}"/>
              </a:ext>
            </a:extLst>
          </p:cNvPr>
          <p:cNvSpPr txBox="1"/>
          <p:nvPr/>
        </p:nvSpPr>
        <p:spPr>
          <a:xfrm>
            <a:off x="2459065" y="4444122"/>
            <a:ext cx="3291840" cy="328295"/>
          </a:xfrm>
          <a:prstGeom prst="rect">
            <a:avLst/>
          </a:prstGeom>
        </p:spPr>
        <p:txBody>
          <a:bodyPr lIns="0" tIns="0" rIns="0" bIns="0" rtlCol="0" anchor="t">
            <a:spAutoFit/>
          </a:bodyPr>
          <a:lstStyle/>
          <a:p>
            <a:pPr defTabSz="411911">
              <a:spcAft>
                <a:spcPts val="446"/>
              </a:spcAft>
              <a:buClrTx/>
              <a:defRPr/>
            </a:pPr>
            <a:r>
              <a:rPr lang="en-US" sz="900" kern="1200" dirty="0">
                <a:solidFill>
                  <a:srgbClr val="222160"/>
                </a:solidFill>
                <a:ea typeface="+mn-ea"/>
              </a:rPr>
              <a:t>https://orcid.org/0000-0002-1092-7809</a:t>
            </a:r>
          </a:p>
          <a:p>
            <a:pPr defTabSz="411911">
              <a:spcAft>
                <a:spcPts val="446"/>
              </a:spcAft>
              <a:buClrTx/>
              <a:defRPr/>
            </a:pPr>
            <a:r>
              <a:rPr lang="en-US" sz="900" kern="1200" dirty="0">
                <a:solidFill>
                  <a:srgbClr val="222160"/>
                </a:solidFill>
                <a:ea typeface="+mn-ea"/>
              </a:rPr>
              <a:t>Email: Trung.nguyen@rmit.edu.vn</a:t>
            </a:r>
          </a:p>
        </p:txBody>
      </p:sp>
      <p:pic>
        <p:nvPicPr>
          <p:cNvPr id="15" name="Picture 14">
            <a:extLst>
              <a:ext uri="{FF2B5EF4-FFF2-40B4-BE49-F238E27FC236}">
                <a16:creationId xmlns:a16="http://schemas.microsoft.com/office/drawing/2014/main" id="{0F9F0E05-1424-507B-0E4B-2F1A9A754175}"/>
              </a:ext>
            </a:extLst>
          </p:cNvPr>
          <p:cNvPicPr>
            <a:picLocks noChangeAspect="1"/>
          </p:cNvPicPr>
          <p:nvPr/>
        </p:nvPicPr>
        <p:blipFill>
          <a:blip r:embed="rId4"/>
          <a:stretch>
            <a:fillRect/>
          </a:stretch>
        </p:blipFill>
        <p:spPr>
          <a:xfrm>
            <a:off x="6592252" y="3443144"/>
            <a:ext cx="1339454" cy="1339454"/>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75617FEB-977B-FD2E-D211-7B965ADA5A83}"/>
              </a:ext>
            </a:extLst>
          </p:cNvPr>
          <p:cNvPicPr>
            <a:picLocks noChangeAspect="1"/>
          </p:cNvPicPr>
          <p:nvPr/>
        </p:nvPicPr>
        <p:blipFill>
          <a:blip r:embed="rId5"/>
          <a:stretch>
            <a:fillRect/>
          </a:stretch>
        </p:blipFill>
        <p:spPr>
          <a:xfrm>
            <a:off x="7913770" y="212264"/>
            <a:ext cx="1114425" cy="391790"/>
          </a:xfrm>
          <a:prstGeom prst="rect">
            <a:avLst/>
          </a:prstGeom>
        </p:spPr>
      </p:pic>
      <p:pic>
        <p:nvPicPr>
          <p:cNvPr id="2" name="Picture 1" descr="A person in a suit and tie&#10;&#10;Description automatically generated">
            <a:extLst>
              <a:ext uri="{FF2B5EF4-FFF2-40B4-BE49-F238E27FC236}">
                <a16:creationId xmlns:a16="http://schemas.microsoft.com/office/drawing/2014/main" id="{21DD9384-4D9A-529A-53EE-0B7F1D7EB78D}"/>
              </a:ext>
            </a:extLst>
          </p:cNvPr>
          <p:cNvPicPr>
            <a:picLocks noChangeAspect="1"/>
          </p:cNvPicPr>
          <p:nvPr/>
        </p:nvPicPr>
        <p:blipFill>
          <a:blip r:embed="rId6"/>
          <a:stretch>
            <a:fillRect/>
          </a:stretch>
        </p:blipFill>
        <p:spPr>
          <a:xfrm>
            <a:off x="-294" y="3098049"/>
            <a:ext cx="2009531" cy="1926315"/>
          </a:xfrm>
          <a:prstGeom prst="rect">
            <a:avLst/>
          </a:prstGeom>
        </p:spPr>
      </p:pic>
    </p:spTree>
    <p:extLst>
      <p:ext uri="{BB962C8B-B14F-4D97-AF65-F5344CB8AC3E}">
        <p14:creationId xmlns:p14="http://schemas.microsoft.com/office/powerpoint/2010/main" val="3349599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6"/>
          <p:cNvGrpSpPr/>
          <p:nvPr/>
        </p:nvGrpSpPr>
        <p:grpSpPr>
          <a:xfrm>
            <a:off x="665691" y="2822545"/>
            <a:ext cx="2292076" cy="1816946"/>
            <a:chOff x="0" y="0"/>
            <a:chExt cx="7673626" cy="4845190"/>
          </a:xfrm>
        </p:grpSpPr>
        <p:grpSp>
          <p:nvGrpSpPr>
            <p:cNvPr id="236" name="Group 7"/>
            <p:cNvGrpSpPr/>
            <p:nvPr/>
          </p:nvGrpSpPr>
          <p:grpSpPr>
            <a:xfrm>
              <a:off x="6405" y="499354"/>
              <a:ext cx="82785" cy="82785"/>
              <a:chOff x="0" y="0"/>
              <a:chExt cx="6350000" cy="6350000"/>
            </a:xfrm>
          </p:grpSpPr>
          <p:sp>
            <p:nvSpPr>
              <p:cNvPr id="536"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37" name="Group 9"/>
            <p:cNvGrpSpPr/>
            <p:nvPr/>
          </p:nvGrpSpPr>
          <p:grpSpPr>
            <a:xfrm>
              <a:off x="6405" y="3687054"/>
              <a:ext cx="82785" cy="82785"/>
              <a:chOff x="0" y="0"/>
              <a:chExt cx="6350000" cy="6350000"/>
            </a:xfrm>
          </p:grpSpPr>
          <p:sp>
            <p:nvSpPr>
              <p:cNvPr id="535"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38" name="Group 11"/>
            <p:cNvGrpSpPr/>
            <p:nvPr/>
          </p:nvGrpSpPr>
          <p:grpSpPr>
            <a:xfrm>
              <a:off x="6405" y="2117434"/>
              <a:ext cx="82785" cy="82785"/>
              <a:chOff x="0" y="0"/>
              <a:chExt cx="6350000" cy="6350000"/>
            </a:xfrm>
          </p:grpSpPr>
          <p:sp>
            <p:nvSpPr>
              <p:cNvPr id="534"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39" name="Group 13"/>
            <p:cNvGrpSpPr/>
            <p:nvPr/>
          </p:nvGrpSpPr>
          <p:grpSpPr>
            <a:xfrm>
              <a:off x="6500554" y="499354"/>
              <a:ext cx="82785" cy="82785"/>
              <a:chOff x="0" y="0"/>
              <a:chExt cx="6350000" cy="6350000"/>
            </a:xfrm>
          </p:grpSpPr>
          <p:sp>
            <p:nvSpPr>
              <p:cNvPr id="533"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40" name="Group 15"/>
            <p:cNvGrpSpPr/>
            <p:nvPr/>
          </p:nvGrpSpPr>
          <p:grpSpPr>
            <a:xfrm>
              <a:off x="6500554" y="3687054"/>
              <a:ext cx="82785" cy="82785"/>
              <a:chOff x="0" y="0"/>
              <a:chExt cx="6350000" cy="6350000"/>
            </a:xfrm>
          </p:grpSpPr>
          <p:sp>
            <p:nvSpPr>
              <p:cNvPr id="532"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41" name="Group 17"/>
            <p:cNvGrpSpPr/>
            <p:nvPr/>
          </p:nvGrpSpPr>
          <p:grpSpPr>
            <a:xfrm>
              <a:off x="6500554" y="2117434"/>
              <a:ext cx="82785" cy="82785"/>
              <a:chOff x="0" y="0"/>
              <a:chExt cx="6350000" cy="6350000"/>
            </a:xfrm>
          </p:grpSpPr>
          <p:sp>
            <p:nvSpPr>
              <p:cNvPr id="531"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42" name="Group 19"/>
            <p:cNvGrpSpPr/>
            <p:nvPr/>
          </p:nvGrpSpPr>
          <p:grpSpPr>
            <a:xfrm>
              <a:off x="3254270" y="499354"/>
              <a:ext cx="82785" cy="82785"/>
              <a:chOff x="0" y="0"/>
              <a:chExt cx="6350000" cy="6350000"/>
            </a:xfrm>
          </p:grpSpPr>
          <p:sp>
            <p:nvSpPr>
              <p:cNvPr id="53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43" name="Group 21"/>
            <p:cNvGrpSpPr/>
            <p:nvPr/>
          </p:nvGrpSpPr>
          <p:grpSpPr>
            <a:xfrm>
              <a:off x="3254270" y="3687054"/>
              <a:ext cx="82785" cy="82785"/>
              <a:chOff x="0" y="0"/>
              <a:chExt cx="6350000" cy="6350000"/>
            </a:xfrm>
          </p:grpSpPr>
          <p:sp>
            <p:nvSpPr>
              <p:cNvPr id="529"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44" name="Group 23"/>
            <p:cNvGrpSpPr/>
            <p:nvPr/>
          </p:nvGrpSpPr>
          <p:grpSpPr>
            <a:xfrm>
              <a:off x="3254270" y="2117434"/>
              <a:ext cx="82785" cy="82785"/>
              <a:chOff x="0" y="0"/>
              <a:chExt cx="6350000" cy="6350000"/>
            </a:xfrm>
          </p:grpSpPr>
          <p:sp>
            <p:nvSpPr>
              <p:cNvPr id="528"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45" name="Group 25"/>
            <p:cNvGrpSpPr/>
            <p:nvPr/>
          </p:nvGrpSpPr>
          <p:grpSpPr>
            <a:xfrm>
              <a:off x="545066" y="1036509"/>
              <a:ext cx="82785" cy="82785"/>
              <a:chOff x="0" y="0"/>
              <a:chExt cx="6350000" cy="6350000"/>
            </a:xfrm>
          </p:grpSpPr>
          <p:sp>
            <p:nvSpPr>
              <p:cNvPr id="527"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46" name="Group 27"/>
            <p:cNvGrpSpPr/>
            <p:nvPr/>
          </p:nvGrpSpPr>
          <p:grpSpPr>
            <a:xfrm>
              <a:off x="545066" y="4224209"/>
              <a:ext cx="82785" cy="82785"/>
              <a:chOff x="0" y="0"/>
              <a:chExt cx="6350000" cy="6350000"/>
            </a:xfrm>
          </p:grpSpPr>
          <p:sp>
            <p:nvSpPr>
              <p:cNvPr id="526"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47" name="Group 29"/>
            <p:cNvGrpSpPr/>
            <p:nvPr/>
          </p:nvGrpSpPr>
          <p:grpSpPr>
            <a:xfrm>
              <a:off x="545066" y="2654589"/>
              <a:ext cx="82785" cy="82785"/>
              <a:chOff x="0" y="0"/>
              <a:chExt cx="6350000" cy="6350000"/>
            </a:xfrm>
          </p:grpSpPr>
          <p:sp>
            <p:nvSpPr>
              <p:cNvPr id="525"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48" name="Group 31"/>
            <p:cNvGrpSpPr/>
            <p:nvPr/>
          </p:nvGrpSpPr>
          <p:grpSpPr>
            <a:xfrm>
              <a:off x="7039214" y="1036509"/>
              <a:ext cx="82785" cy="82785"/>
              <a:chOff x="0" y="0"/>
              <a:chExt cx="6350000" cy="6350000"/>
            </a:xfrm>
          </p:grpSpPr>
          <p:sp>
            <p:nvSpPr>
              <p:cNvPr id="524"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49" name="Group 33"/>
            <p:cNvGrpSpPr/>
            <p:nvPr/>
          </p:nvGrpSpPr>
          <p:grpSpPr>
            <a:xfrm>
              <a:off x="7039214" y="4224209"/>
              <a:ext cx="82785" cy="82785"/>
              <a:chOff x="0" y="0"/>
              <a:chExt cx="6350000" cy="6350000"/>
            </a:xfrm>
          </p:grpSpPr>
          <p:sp>
            <p:nvSpPr>
              <p:cNvPr id="523" name="Freeform 3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50" name="Group 35"/>
            <p:cNvGrpSpPr/>
            <p:nvPr/>
          </p:nvGrpSpPr>
          <p:grpSpPr>
            <a:xfrm>
              <a:off x="7039214" y="2654589"/>
              <a:ext cx="82785" cy="82785"/>
              <a:chOff x="0" y="0"/>
              <a:chExt cx="6350000" cy="6350000"/>
            </a:xfrm>
          </p:grpSpPr>
          <p:sp>
            <p:nvSpPr>
              <p:cNvPr id="522"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51" name="Group 37"/>
            <p:cNvGrpSpPr/>
            <p:nvPr/>
          </p:nvGrpSpPr>
          <p:grpSpPr>
            <a:xfrm>
              <a:off x="3792930" y="1036509"/>
              <a:ext cx="82785" cy="82785"/>
              <a:chOff x="0" y="0"/>
              <a:chExt cx="6350000" cy="6350000"/>
            </a:xfrm>
          </p:grpSpPr>
          <p:sp>
            <p:nvSpPr>
              <p:cNvPr id="521" name="Freeform 3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52" name="Group 39"/>
            <p:cNvGrpSpPr/>
            <p:nvPr/>
          </p:nvGrpSpPr>
          <p:grpSpPr>
            <a:xfrm>
              <a:off x="3792930" y="4224209"/>
              <a:ext cx="82785" cy="82785"/>
              <a:chOff x="0" y="0"/>
              <a:chExt cx="6350000" cy="6350000"/>
            </a:xfrm>
          </p:grpSpPr>
          <p:sp>
            <p:nvSpPr>
              <p:cNvPr id="520" name="Freeform 4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53" name="Group 41"/>
            <p:cNvGrpSpPr/>
            <p:nvPr/>
          </p:nvGrpSpPr>
          <p:grpSpPr>
            <a:xfrm>
              <a:off x="3792930" y="2654589"/>
              <a:ext cx="82785" cy="82785"/>
              <a:chOff x="0" y="0"/>
              <a:chExt cx="6350000" cy="6350000"/>
            </a:xfrm>
          </p:grpSpPr>
          <p:sp>
            <p:nvSpPr>
              <p:cNvPr id="519" name="Freeform 4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54" name="Group 43"/>
            <p:cNvGrpSpPr/>
            <p:nvPr/>
          </p:nvGrpSpPr>
          <p:grpSpPr>
            <a:xfrm>
              <a:off x="1084926" y="1574705"/>
              <a:ext cx="82785" cy="82785"/>
              <a:chOff x="0" y="0"/>
              <a:chExt cx="6350000" cy="6350000"/>
            </a:xfrm>
          </p:grpSpPr>
          <p:sp>
            <p:nvSpPr>
              <p:cNvPr id="518"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55" name="Group 45"/>
            <p:cNvGrpSpPr/>
            <p:nvPr/>
          </p:nvGrpSpPr>
          <p:grpSpPr>
            <a:xfrm>
              <a:off x="1084926" y="4762405"/>
              <a:ext cx="82785" cy="82785"/>
              <a:chOff x="0" y="0"/>
              <a:chExt cx="6350000" cy="6350000"/>
            </a:xfrm>
          </p:grpSpPr>
          <p:sp>
            <p:nvSpPr>
              <p:cNvPr id="517" name="Freeform 4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56" name="Group 47"/>
            <p:cNvGrpSpPr/>
            <p:nvPr/>
          </p:nvGrpSpPr>
          <p:grpSpPr>
            <a:xfrm>
              <a:off x="1084926" y="3192785"/>
              <a:ext cx="82785" cy="82785"/>
              <a:chOff x="0" y="0"/>
              <a:chExt cx="6350000" cy="6350000"/>
            </a:xfrm>
          </p:grpSpPr>
          <p:sp>
            <p:nvSpPr>
              <p:cNvPr id="516" name="Freeform 4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57" name="Group 49"/>
            <p:cNvGrpSpPr/>
            <p:nvPr/>
          </p:nvGrpSpPr>
          <p:grpSpPr>
            <a:xfrm>
              <a:off x="1084926" y="0"/>
              <a:ext cx="82785" cy="82785"/>
              <a:chOff x="0" y="0"/>
              <a:chExt cx="6350000" cy="6350000"/>
            </a:xfrm>
          </p:grpSpPr>
          <p:sp>
            <p:nvSpPr>
              <p:cNvPr id="515" name="Freeform 5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58" name="Group 51"/>
            <p:cNvGrpSpPr/>
            <p:nvPr/>
          </p:nvGrpSpPr>
          <p:grpSpPr>
            <a:xfrm>
              <a:off x="7579075" y="1574705"/>
              <a:ext cx="82785" cy="82785"/>
              <a:chOff x="0" y="0"/>
              <a:chExt cx="6350000" cy="6350000"/>
            </a:xfrm>
          </p:grpSpPr>
          <p:sp>
            <p:nvSpPr>
              <p:cNvPr id="514" name="Freeform 5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59" name="Group 53"/>
            <p:cNvGrpSpPr/>
            <p:nvPr/>
          </p:nvGrpSpPr>
          <p:grpSpPr>
            <a:xfrm>
              <a:off x="7579075" y="4762405"/>
              <a:ext cx="82785" cy="82785"/>
              <a:chOff x="0" y="0"/>
              <a:chExt cx="6350000" cy="6350000"/>
            </a:xfrm>
          </p:grpSpPr>
          <p:sp>
            <p:nvSpPr>
              <p:cNvPr id="513" name="Freeform 5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60" name="Group 55"/>
            <p:cNvGrpSpPr/>
            <p:nvPr/>
          </p:nvGrpSpPr>
          <p:grpSpPr>
            <a:xfrm>
              <a:off x="7579075" y="3192785"/>
              <a:ext cx="82785" cy="82785"/>
              <a:chOff x="0" y="0"/>
              <a:chExt cx="6350000" cy="6350000"/>
            </a:xfrm>
          </p:grpSpPr>
          <p:sp>
            <p:nvSpPr>
              <p:cNvPr id="512" name="Freeform 5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61" name="Group 57"/>
            <p:cNvGrpSpPr/>
            <p:nvPr/>
          </p:nvGrpSpPr>
          <p:grpSpPr>
            <a:xfrm>
              <a:off x="7579075" y="0"/>
              <a:ext cx="82785" cy="82785"/>
              <a:chOff x="0" y="0"/>
              <a:chExt cx="6350000" cy="6350000"/>
            </a:xfrm>
          </p:grpSpPr>
          <p:sp>
            <p:nvSpPr>
              <p:cNvPr id="511" name="Freeform 5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62" name="Group 59"/>
            <p:cNvGrpSpPr/>
            <p:nvPr/>
          </p:nvGrpSpPr>
          <p:grpSpPr>
            <a:xfrm>
              <a:off x="4332791" y="1574705"/>
              <a:ext cx="82785" cy="82785"/>
              <a:chOff x="0" y="0"/>
              <a:chExt cx="6350000" cy="6350000"/>
            </a:xfrm>
          </p:grpSpPr>
          <p:sp>
            <p:nvSpPr>
              <p:cNvPr id="510" name="Freeform 6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63" name="Group 61"/>
            <p:cNvGrpSpPr/>
            <p:nvPr/>
          </p:nvGrpSpPr>
          <p:grpSpPr>
            <a:xfrm>
              <a:off x="4332791" y="4762405"/>
              <a:ext cx="82785" cy="82785"/>
              <a:chOff x="0" y="0"/>
              <a:chExt cx="6350000" cy="6350000"/>
            </a:xfrm>
          </p:grpSpPr>
          <p:sp>
            <p:nvSpPr>
              <p:cNvPr id="509" name="Freeform 6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64" name="Group 63"/>
            <p:cNvGrpSpPr/>
            <p:nvPr/>
          </p:nvGrpSpPr>
          <p:grpSpPr>
            <a:xfrm>
              <a:off x="4332791" y="3192785"/>
              <a:ext cx="82785" cy="82785"/>
              <a:chOff x="0" y="0"/>
              <a:chExt cx="6350000" cy="6350000"/>
            </a:xfrm>
          </p:grpSpPr>
          <p:sp>
            <p:nvSpPr>
              <p:cNvPr id="508" name="Freeform 6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65" name="Group 65"/>
            <p:cNvGrpSpPr/>
            <p:nvPr/>
          </p:nvGrpSpPr>
          <p:grpSpPr>
            <a:xfrm>
              <a:off x="4332791" y="0"/>
              <a:ext cx="82785" cy="82785"/>
              <a:chOff x="0" y="0"/>
              <a:chExt cx="6350000" cy="6350000"/>
            </a:xfrm>
          </p:grpSpPr>
          <p:sp>
            <p:nvSpPr>
              <p:cNvPr id="507" name="Freeform 6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66" name="Group 67"/>
            <p:cNvGrpSpPr/>
            <p:nvPr/>
          </p:nvGrpSpPr>
          <p:grpSpPr>
            <a:xfrm>
              <a:off x="1633891" y="499354"/>
              <a:ext cx="82785" cy="82785"/>
              <a:chOff x="0" y="0"/>
              <a:chExt cx="6350000" cy="6350000"/>
            </a:xfrm>
          </p:grpSpPr>
          <p:sp>
            <p:nvSpPr>
              <p:cNvPr id="506" name="Freeform 6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67" name="Group 69"/>
            <p:cNvGrpSpPr/>
            <p:nvPr/>
          </p:nvGrpSpPr>
          <p:grpSpPr>
            <a:xfrm>
              <a:off x="1633891" y="3687054"/>
              <a:ext cx="82785" cy="82785"/>
              <a:chOff x="0" y="0"/>
              <a:chExt cx="6350000" cy="6350000"/>
            </a:xfrm>
          </p:grpSpPr>
          <p:sp>
            <p:nvSpPr>
              <p:cNvPr id="505" name="Freeform 7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68" name="Group 71"/>
            <p:cNvGrpSpPr/>
            <p:nvPr/>
          </p:nvGrpSpPr>
          <p:grpSpPr>
            <a:xfrm>
              <a:off x="1633891" y="2117434"/>
              <a:ext cx="82785" cy="82785"/>
              <a:chOff x="0" y="0"/>
              <a:chExt cx="6350000" cy="6350000"/>
            </a:xfrm>
          </p:grpSpPr>
          <p:sp>
            <p:nvSpPr>
              <p:cNvPr id="504" name="Freeform 7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69" name="Group 73"/>
            <p:cNvGrpSpPr/>
            <p:nvPr/>
          </p:nvGrpSpPr>
          <p:grpSpPr>
            <a:xfrm>
              <a:off x="4881756" y="499354"/>
              <a:ext cx="82785" cy="82785"/>
              <a:chOff x="0" y="0"/>
              <a:chExt cx="6350000" cy="6350000"/>
            </a:xfrm>
          </p:grpSpPr>
          <p:sp>
            <p:nvSpPr>
              <p:cNvPr id="503" name="Freeform 7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70" name="Group 75"/>
            <p:cNvGrpSpPr/>
            <p:nvPr/>
          </p:nvGrpSpPr>
          <p:grpSpPr>
            <a:xfrm>
              <a:off x="4881756" y="3687054"/>
              <a:ext cx="82785" cy="82785"/>
              <a:chOff x="0" y="0"/>
              <a:chExt cx="6350000" cy="6350000"/>
            </a:xfrm>
          </p:grpSpPr>
          <p:sp>
            <p:nvSpPr>
              <p:cNvPr id="502" name="Freeform 7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71" name="Group 77"/>
            <p:cNvGrpSpPr/>
            <p:nvPr/>
          </p:nvGrpSpPr>
          <p:grpSpPr>
            <a:xfrm>
              <a:off x="4881756" y="2117434"/>
              <a:ext cx="82785" cy="82785"/>
              <a:chOff x="0" y="0"/>
              <a:chExt cx="6350000" cy="6350000"/>
            </a:xfrm>
          </p:grpSpPr>
          <p:sp>
            <p:nvSpPr>
              <p:cNvPr id="501" name="Freeform 7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72" name="Group 79"/>
            <p:cNvGrpSpPr/>
            <p:nvPr/>
          </p:nvGrpSpPr>
          <p:grpSpPr>
            <a:xfrm>
              <a:off x="2172552" y="1036509"/>
              <a:ext cx="82785" cy="82785"/>
              <a:chOff x="0" y="0"/>
              <a:chExt cx="6350000" cy="6350000"/>
            </a:xfrm>
          </p:grpSpPr>
          <p:sp>
            <p:nvSpPr>
              <p:cNvPr id="500" name="Freeform 8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73" name="Group 81"/>
            <p:cNvGrpSpPr/>
            <p:nvPr/>
          </p:nvGrpSpPr>
          <p:grpSpPr>
            <a:xfrm>
              <a:off x="2172552" y="4224209"/>
              <a:ext cx="82785" cy="82785"/>
              <a:chOff x="0" y="0"/>
              <a:chExt cx="6350000" cy="6350000"/>
            </a:xfrm>
          </p:grpSpPr>
          <p:sp>
            <p:nvSpPr>
              <p:cNvPr id="499" name="Freeform 8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74" name="Group 83"/>
            <p:cNvGrpSpPr/>
            <p:nvPr/>
          </p:nvGrpSpPr>
          <p:grpSpPr>
            <a:xfrm>
              <a:off x="2172552" y="2654589"/>
              <a:ext cx="82785" cy="82785"/>
              <a:chOff x="0" y="0"/>
              <a:chExt cx="6350000" cy="6350000"/>
            </a:xfrm>
          </p:grpSpPr>
          <p:sp>
            <p:nvSpPr>
              <p:cNvPr id="498" name="Freeform 8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75" name="Group 85"/>
            <p:cNvGrpSpPr/>
            <p:nvPr/>
          </p:nvGrpSpPr>
          <p:grpSpPr>
            <a:xfrm>
              <a:off x="5420417" y="1036509"/>
              <a:ext cx="82785" cy="82785"/>
              <a:chOff x="0" y="0"/>
              <a:chExt cx="6350000" cy="6350000"/>
            </a:xfrm>
          </p:grpSpPr>
          <p:sp>
            <p:nvSpPr>
              <p:cNvPr id="497" name="Freeform 8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76" name="Group 87"/>
            <p:cNvGrpSpPr/>
            <p:nvPr/>
          </p:nvGrpSpPr>
          <p:grpSpPr>
            <a:xfrm>
              <a:off x="5420417" y="4224209"/>
              <a:ext cx="82785" cy="82785"/>
              <a:chOff x="0" y="0"/>
              <a:chExt cx="6350000" cy="6350000"/>
            </a:xfrm>
          </p:grpSpPr>
          <p:sp>
            <p:nvSpPr>
              <p:cNvPr id="496" name="Freeform 8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77" name="Group 89"/>
            <p:cNvGrpSpPr/>
            <p:nvPr/>
          </p:nvGrpSpPr>
          <p:grpSpPr>
            <a:xfrm>
              <a:off x="5420417" y="2654589"/>
              <a:ext cx="82785" cy="82785"/>
              <a:chOff x="0" y="0"/>
              <a:chExt cx="6350000" cy="6350000"/>
            </a:xfrm>
          </p:grpSpPr>
          <p:sp>
            <p:nvSpPr>
              <p:cNvPr id="495" name="Freeform 9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78" name="Group 91"/>
            <p:cNvGrpSpPr/>
            <p:nvPr/>
          </p:nvGrpSpPr>
          <p:grpSpPr>
            <a:xfrm>
              <a:off x="2712413" y="1574705"/>
              <a:ext cx="82785" cy="82785"/>
              <a:chOff x="0" y="0"/>
              <a:chExt cx="6350000" cy="6350000"/>
            </a:xfrm>
          </p:grpSpPr>
          <p:sp>
            <p:nvSpPr>
              <p:cNvPr id="494" name="Freeform 9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79" name="Group 93"/>
            <p:cNvGrpSpPr/>
            <p:nvPr/>
          </p:nvGrpSpPr>
          <p:grpSpPr>
            <a:xfrm>
              <a:off x="2712413" y="4762405"/>
              <a:ext cx="82785" cy="82785"/>
              <a:chOff x="0" y="0"/>
              <a:chExt cx="6350000" cy="6350000"/>
            </a:xfrm>
          </p:grpSpPr>
          <p:sp>
            <p:nvSpPr>
              <p:cNvPr id="493" name="Freeform 9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80" name="Group 95"/>
            <p:cNvGrpSpPr/>
            <p:nvPr/>
          </p:nvGrpSpPr>
          <p:grpSpPr>
            <a:xfrm>
              <a:off x="2712413" y="3192785"/>
              <a:ext cx="82785" cy="82785"/>
              <a:chOff x="0" y="0"/>
              <a:chExt cx="6350000" cy="6350000"/>
            </a:xfrm>
          </p:grpSpPr>
          <p:sp>
            <p:nvSpPr>
              <p:cNvPr id="492" name="Freeform 9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81" name="Group 97"/>
            <p:cNvGrpSpPr/>
            <p:nvPr/>
          </p:nvGrpSpPr>
          <p:grpSpPr>
            <a:xfrm>
              <a:off x="2712413" y="0"/>
              <a:ext cx="82785" cy="82785"/>
              <a:chOff x="0" y="0"/>
              <a:chExt cx="6350000" cy="6350000"/>
            </a:xfrm>
          </p:grpSpPr>
          <p:sp>
            <p:nvSpPr>
              <p:cNvPr id="491" name="Freeform 9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82" name="Group 99"/>
            <p:cNvGrpSpPr/>
            <p:nvPr/>
          </p:nvGrpSpPr>
          <p:grpSpPr>
            <a:xfrm>
              <a:off x="5960278" y="1574705"/>
              <a:ext cx="82785" cy="82785"/>
              <a:chOff x="0" y="0"/>
              <a:chExt cx="6350000" cy="6350000"/>
            </a:xfrm>
          </p:grpSpPr>
          <p:sp>
            <p:nvSpPr>
              <p:cNvPr id="490" name="Freeform 10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84" name="Group 101"/>
            <p:cNvGrpSpPr/>
            <p:nvPr/>
          </p:nvGrpSpPr>
          <p:grpSpPr>
            <a:xfrm>
              <a:off x="5960278" y="4762405"/>
              <a:ext cx="82785" cy="82785"/>
              <a:chOff x="0" y="0"/>
              <a:chExt cx="6350000" cy="6350000"/>
            </a:xfrm>
          </p:grpSpPr>
          <p:sp>
            <p:nvSpPr>
              <p:cNvPr id="489" name="Freeform 10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85" name="Group 103"/>
            <p:cNvGrpSpPr/>
            <p:nvPr/>
          </p:nvGrpSpPr>
          <p:grpSpPr>
            <a:xfrm>
              <a:off x="5960278" y="3192785"/>
              <a:ext cx="82785" cy="82785"/>
              <a:chOff x="0" y="0"/>
              <a:chExt cx="6350000" cy="6350000"/>
            </a:xfrm>
          </p:grpSpPr>
          <p:sp>
            <p:nvSpPr>
              <p:cNvPr id="488" name="Freeform 10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86" name="Group 105"/>
            <p:cNvGrpSpPr/>
            <p:nvPr/>
          </p:nvGrpSpPr>
          <p:grpSpPr>
            <a:xfrm>
              <a:off x="5960278" y="0"/>
              <a:ext cx="82785" cy="82785"/>
              <a:chOff x="0" y="0"/>
              <a:chExt cx="6350000" cy="6350000"/>
            </a:xfrm>
          </p:grpSpPr>
          <p:sp>
            <p:nvSpPr>
              <p:cNvPr id="487" name="Freeform 10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a:p>
            </p:txBody>
          </p:sp>
        </p:grpSp>
        <p:grpSp>
          <p:nvGrpSpPr>
            <p:cNvPr id="287" name="Group 107"/>
            <p:cNvGrpSpPr/>
            <p:nvPr/>
          </p:nvGrpSpPr>
          <p:grpSpPr>
            <a:xfrm>
              <a:off x="545144" y="499354"/>
              <a:ext cx="82785" cy="82785"/>
              <a:chOff x="0" y="0"/>
              <a:chExt cx="1913890" cy="1913890"/>
            </a:xfrm>
          </p:grpSpPr>
          <p:sp>
            <p:nvSpPr>
              <p:cNvPr id="486" name="Freeform 10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88" name="Group 109"/>
            <p:cNvGrpSpPr/>
            <p:nvPr/>
          </p:nvGrpSpPr>
          <p:grpSpPr>
            <a:xfrm>
              <a:off x="545144" y="3687054"/>
              <a:ext cx="82785" cy="82785"/>
              <a:chOff x="0" y="0"/>
              <a:chExt cx="1913890" cy="1913890"/>
            </a:xfrm>
          </p:grpSpPr>
          <p:sp>
            <p:nvSpPr>
              <p:cNvPr id="485" name="Freeform 1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89" name="Group 111"/>
            <p:cNvGrpSpPr/>
            <p:nvPr/>
          </p:nvGrpSpPr>
          <p:grpSpPr>
            <a:xfrm>
              <a:off x="545144" y="2117434"/>
              <a:ext cx="82785" cy="82785"/>
              <a:chOff x="0" y="0"/>
              <a:chExt cx="1913890" cy="1913890"/>
            </a:xfrm>
          </p:grpSpPr>
          <p:sp>
            <p:nvSpPr>
              <p:cNvPr id="484" name="Freeform 1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90" name="Group 113"/>
            <p:cNvGrpSpPr/>
            <p:nvPr/>
          </p:nvGrpSpPr>
          <p:grpSpPr>
            <a:xfrm>
              <a:off x="7039293" y="499354"/>
              <a:ext cx="82785" cy="82785"/>
              <a:chOff x="0" y="0"/>
              <a:chExt cx="1913890" cy="1913890"/>
            </a:xfrm>
          </p:grpSpPr>
          <p:sp>
            <p:nvSpPr>
              <p:cNvPr id="483" name="Freeform 1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91" name="Group 115"/>
            <p:cNvGrpSpPr/>
            <p:nvPr/>
          </p:nvGrpSpPr>
          <p:grpSpPr>
            <a:xfrm>
              <a:off x="7039293" y="3687054"/>
              <a:ext cx="82785" cy="82785"/>
              <a:chOff x="0" y="0"/>
              <a:chExt cx="1913890" cy="1913890"/>
            </a:xfrm>
          </p:grpSpPr>
          <p:sp>
            <p:nvSpPr>
              <p:cNvPr id="482" name="Freeform 1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92" name="Group 117"/>
            <p:cNvGrpSpPr/>
            <p:nvPr/>
          </p:nvGrpSpPr>
          <p:grpSpPr>
            <a:xfrm>
              <a:off x="7039293" y="2117434"/>
              <a:ext cx="82785" cy="82785"/>
              <a:chOff x="0" y="0"/>
              <a:chExt cx="1913890" cy="1913890"/>
            </a:xfrm>
          </p:grpSpPr>
          <p:sp>
            <p:nvSpPr>
              <p:cNvPr id="481" name="Freeform 11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93" name="Group 119"/>
            <p:cNvGrpSpPr/>
            <p:nvPr/>
          </p:nvGrpSpPr>
          <p:grpSpPr>
            <a:xfrm>
              <a:off x="3793009" y="499354"/>
              <a:ext cx="82785" cy="82785"/>
              <a:chOff x="0" y="0"/>
              <a:chExt cx="1913890" cy="1913890"/>
            </a:xfrm>
          </p:grpSpPr>
          <p:sp>
            <p:nvSpPr>
              <p:cNvPr id="480" name="Freeform 12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94" name="Group 121"/>
            <p:cNvGrpSpPr/>
            <p:nvPr/>
          </p:nvGrpSpPr>
          <p:grpSpPr>
            <a:xfrm>
              <a:off x="3793009" y="3687054"/>
              <a:ext cx="82785" cy="82785"/>
              <a:chOff x="0" y="0"/>
              <a:chExt cx="1913890" cy="1913890"/>
            </a:xfrm>
          </p:grpSpPr>
          <p:sp>
            <p:nvSpPr>
              <p:cNvPr id="479" name="Freeform 1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95" name="Group 123"/>
            <p:cNvGrpSpPr/>
            <p:nvPr/>
          </p:nvGrpSpPr>
          <p:grpSpPr>
            <a:xfrm>
              <a:off x="3793009" y="2117434"/>
              <a:ext cx="82785" cy="82785"/>
              <a:chOff x="0" y="0"/>
              <a:chExt cx="1913890" cy="1913890"/>
            </a:xfrm>
          </p:grpSpPr>
          <p:sp>
            <p:nvSpPr>
              <p:cNvPr id="478" name="Freeform 12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96" name="Group 125"/>
            <p:cNvGrpSpPr/>
            <p:nvPr/>
          </p:nvGrpSpPr>
          <p:grpSpPr>
            <a:xfrm>
              <a:off x="1083805" y="1036509"/>
              <a:ext cx="82785" cy="82785"/>
              <a:chOff x="0" y="0"/>
              <a:chExt cx="1913890" cy="1913890"/>
            </a:xfrm>
          </p:grpSpPr>
          <p:sp>
            <p:nvSpPr>
              <p:cNvPr id="477" name="Freeform 12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97" name="Group 127"/>
            <p:cNvGrpSpPr/>
            <p:nvPr/>
          </p:nvGrpSpPr>
          <p:grpSpPr>
            <a:xfrm>
              <a:off x="1083805" y="4224209"/>
              <a:ext cx="82785" cy="82785"/>
              <a:chOff x="0" y="0"/>
              <a:chExt cx="1913890" cy="1913890"/>
            </a:xfrm>
          </p:grpSpPr>
          <p:sp>
            <p:nvSpPr>
              <p:cNvPr id="476" name="Freeform 12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98" name="Group 129"/>
            <p:cNvGrpSpPr/>
            <p:nvPr/>
          </p:nvGrpSpPr>
          <p:grpSpPr>
            <a:xfrm>
              <a:off x="1083805" y="2654589"/>
              <a:ext cx="82785" cy="82785"/>
              <a:chOff x="0" y="0"/>
              <a:chExt cx="1913890" cy="1913890"/>
            </a:xfrm>
          </p:grpSpPr>
          <p:sp>
            <p:nvSpPr>
              <p:cNvPr id="475" name="Freeform 13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299" name="Group 131"/>
            <p:cNvGrpSpPr/>
            <p:nvPr/>
          </p:nvGrpSpPr>
          <p:grpSpPr>
            <a:xfrm>
              <a:off x="7577954" y="1036509"/>
              <a:ext cx="82785" cy="82785"/>
              <a:chOff x="0" y="0"/>
              <a:chExt cx="1913890" cy="1913890"/>
            </a:xfrm>
          </p:grpSpPr>
          <p:sp>
            <p:nvSpPr>
              <p:cNvPr id="474" name="Freeform 13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00" name="Group 133"/>
            <p:cNvGrpSpPr/>
            <p:nvPr/>
          </p:nvGrpSpPr>
          <p:grpSpPr>
            <a:xfrm>
              <a:off x="7577954" y="4224209"/>
              <a:ext cx="82785" cy="82785"/>
              <a:chOff x="0" y="0"/>
              <a:chExt cx="1913890" cy="1913890"/>
            </a:xfrm>
          </p:grpSpPr>
          <p:sp>
            <p:nvSpPr>
              <p:cNvPr id="473" name="Freeform 13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01" name="Group 135"/>
            <p:cNvGrpSpPr/>
            <p:nvPr/>
          </p:nvGrpSpPr>
          <p:grpSpPr>
            <a:xfrm>
              <a:off x="7577954" y="2654589"/>
              <a:ext cx="82785" cy="82785"/>
              <a:chOff x="0" y="0"/>
              <a:chExt cx="1913890" cy="1913890"/>
            </a:xfrm>
          </p:grpSpPr>
          <p:sp>
            <p:nvSpPr>
              <p:cNvPr id="472" name="Freeform 13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02" name="Group 137"/>
            <p:cNvGrpSpPr/>
            <p:nvPr/>
          </p:nvGrpSpPr>
          <p:grpSpPr>
            <a:xfrm>
              <a:off x="4331670" y="1036509"/>
              <a:ext cx="82785" cy="82785"/>
              <a:chOff x="0" y="0"/>
              <a:chExt cx="1913890" cy="1913890"/>
            </a:xfrm>
          </p:grpSpPr>
          <p:sp>
            <p:nvSpPr>
              <p:cNvPr id="471" name="Freeform 13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03" name="Group 139"/>
            <p:cNvGrpSpPr/>
            <p:nvPr/>
          </p:nvGrpSpPr>
          <p:grpSpPr>
            <a:xfrm>
              <a:off x="4331670" y="4224209"/>
              <a:ext cx="82785" cy="82785"/>
              <a:chOff x="0" y="0"/>
              <a:chExt cx="1913890" cy="1913890"/>
            </a:xfrm>
          </p:grpSpPr>
          <p:sp>
            <p:nvSpPr>
              <p:cNvPr id="470" name="Freeform 14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04" name="Group 141"/>
            <p:cNvGrpSpPr/>
            <p:nvPr/>
          </p:nvGrpSpPr>
          <p:grpSpPr>
            <a:xfrm>
              <a:off x="4331670" y="2654589"/>
              <a:ext cx="82785" cy="82785"/>
              <a:chOff x="0" y="0"/>
              <a:chExt cx="1913890" cy="1913890"/>
            </a:xfrm>
          </p:grpSpPr>
          <p:sp>
            <p:nvSpPr>
              <p:cNvPr id="469" name="Freeform 14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05" name="Group 143"/>
            <p:cNvGrpSpPr/>
            <p:nvPr/>
          </p:nvGrpSpPr>
          <p:grpSpPr>
            <a:xfrm>
              <a:off x="1623665" y="1574705"/>
              <a:ext cx="82785" cy="82785"/>
              <a:chOff x="0" y="0"/>
              <a:chExt cx="1913890" cy="1913890"/>
            </a:xfrm>
          </p:grpSpPr>
          <p:sp>
            <p:nvSpPr>
              <p:cNvPr id="468" name="Freeform 14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06" name="Group 145"/>
            <p:cNvGrpSpPr/>
            <p:nvPr/>
          </p:nvGrpSpPr>
          <p:grpSpPr>
            <a:xfrm>
              <a:off x="1623665" y="4762405"/>
              <a:ext cx="82785" cy="82785"/>
              <a:chOff x="0" y="0"/>
              <a:chExt cx="1913890" cy="1913890"/>
            </a:xfrm>
          </p:grpSpPr>
          <p:sp>
            <p:nvSpPr>
              <p:cNvPr id="467" name="Freeform 14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07" name="Group 147"/>
            <p:cNvGrpSpPr/>
            <p:nvPr/>
          </p:nvGrpSpPr>
          <p:grpSpPr>
            <a:xfrm>
              <a:off x="1623665" y="3192785"/>
              <a:ext cx="82785" cy="82785"/>
              <a:chOff x="0" y="0"/>
              <a:chExt cx="1913890" cy="1913890"/>
            </a:xfrm>
          </p:grpSpPr>
          <p:sp>
            <p:nvSpPr>
              <p:cNvPr id="466" name="Freeform 14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08" name="Group 149"/>
            <p:cNvGrpSpPr/>
            <p:nvPr/>
          </p:nvGrpSpPr>
          <p:grpSpPr>
            <a:xfrm>
              <a:off x="1623665" y="0"/>
              <a:ext cx="82785" cy="82785"/>
              <a:chOff x="0" y="0"/>
              <a:chExt cx="1913890" cy="1913890"/>
            </a:xfrm>
          </p:grpSpPr>
          <p:sp>
            <p:nvSpPr>
              <p:cNvPr id="465" name="Freeform 15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09" name="Group 151"/>
            <p:cNvGrpSpPr/>
            <p:nvPr/>
          </p:nvGrpSpPr>
          <p:grpSpPr>
            <a:xfrm>
              <a:off x="4871530" y="1574705"/>
              <a:ext cx="82785" cy="82785"/>
              <a:chOff x="0" y="0"/>
              <a:chExt cx="1913890" cy="1913890"/>
            </a:xfrm>
          </p:grpSpPr>
          <p:sp>
            <p:nvSpPr>
              <p:cNvPr id="464" name="Freeform 15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10" name="Group 153"/>
            <p:cNvGrpSpPr/>
            <p:nvPr/>
          </p:nvGrpSpPr>
          <p:grpSpPr>
            <a:xfrm>
              <a:off x="4871530" y="4762405"/>
              <a:ext cx="82785" cy="82785"/>
              <a:chOff x="0" y="0"/>
              <a:chExt cx="1913890" cy="1913890"/>
            </a:xfrm>
          </p:grpSpPr>
          <p:sp>
            <p:nvSpPr>
              <p:cNvPr id="463" name="Freeform 15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11" name="Group 155"/>
            <p:cNvGrpSpPr/>
            <p:nvPr/>
          </p:nvGrpSpPr>
          <p:grpSpPr>
            <a:xfrm>
              <a:off x="4871530" y="3192785"/>
              <a:ext cx="82785" cy="82785"/>
              <a:chOff x="0" y="0"/>
              <a:chExt cx="1913890" cy="1913890"/>
            </a:xfrm>
          </p:grpSpPr>
          <p:sp>
            <p:nvSpPr>
              <p:cNvPr id="462" name="Freeform 15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12" name="Group 157"/>
            <p:cNvGrpSpPr/>
            <p:nvPr/>
          </p:nvGrpSpPr>
          <p:grpSpPr>
            <a:xfrm>
              <a:off x="4871530" y="0"/>
              <a:ext cx="82785" cy="82785"/>
              <a:chOff x="0" y="0"/>
              <a:chExt cx="1913890" cy="1913890"/>
            </a:xfrm>
          </p:grpSpPr>
          <p:sp>
            <p:nvSpPr>
              <p:cNvPr id="461" name="Freeform 15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13" name="Group 159"/>
            <p:cNvGrpSpPr/>
            <p:nvPr/>
          </p:nvGrpSpPr>
          <p:grpSpPr>
            <a:xfrm>
              <a:off x="6405" y="1574705"/>
              <a:ext cx="82785" cy="82785"/>
              <a:chOff x="0" y="0"/>
              <a:chExt cx="1913890" cy="1913890"/>
            </a:xfrm>
          </p:grpSpPr>
          <p:sp>
            <p:nvSpPr>
              <p:cNvPr id="460" name="Freeform 16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14" name="Group 161"/>
            <p:cNvGrpSpPr/>
            <p:nvPr/>
          </p:nvGrpSpPr>
          <p:grpSpPr>
            <a:xfrm>
              <a:off x="6405" y="4762405"/>
              <a:ext cx="82785" cy="82785"/>
              <a:chOff x="0" y="0"/>
              <a:chExt cx="1913890" cy="1913890"/>
            </a:xfrm>
          </p:grpSpPr>
          <p:sp>
            <p:nvSpPr>
              <p:cNvPr id="459" name="Freeform 16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15" name="Group 163"/>
            <p:cNvGrpSpPr/>
            <p:nvPr/>
          </p:nvGrpSpPr>
          <p:grpSpPr>
            <a:xfrm>
              <a:off x="6405" y="3192785"/>
              <a:ext cx="82785" cy="82785"/>
              <a:chOff x="0" y="0"/>
              <a:chExt cx="1913890" cy="1913890"/>
            </a:xfrm>
          </p:grpSpPr>
          <p:sp>
            <p:nvSpPr>
              <p:cNvPr id="458" name="Freeform 16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16" name="Group 165"/>
            <p:cNvGrpSpPr/>
            <p:nvPr/>
          </p:nvGrpSpPr>
          <p:grpSpPr>
            <a:xfrm>
              <a:off x="6405" y="0"/>
              <a:ext cx="82785" cy="82785"/>
              <a:chOff x="0" y="0"/>
              <a:chExt cx="1913890" cy="1913890"/>
            </a:xfrm>
          </p:grpSpPr>
          <p:sp>
            <p:nvSpPr>
              <p:cNvPr id="457" name="Freeform 16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17" name="Group 167"/>
            <p:cNvGrpSpPr/>
            <p:nvPr/>
          </p:nvGrpSpPr>
          <p:grpSpPr>
            <a:xfrm>
              <a:off x="6500554" y="1574705"/>
              <a:ext cx="82785" cy="82785"/>
              <a:chOff x="0" y="0"/>
              <a:chExt cx="1913890" cy="1913890"/>
            </a:xfrm>
          </p:grpSpPr>
          <p:sp>
            <p:nvSpPr>
              <p:cNvPr id="456" name="Freeform 16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18" name="Group 169"/>
            <p:cNvGrpSpPr/>
            <p:nvPr/>
          </p:nvGrpSpPr>
          <p:grpSpPr>
            <a:xfrm>
              <a:off x="6500554" y="4762405"/>
              <a:ext cx="82785" cy="82785"/>
              <a:chOff x="0" y="0"/>
              <a:chExt cx="1913890" cy="1913890"/>
            </a:xfrm>
          </p:grpSpPr>
          <p:sp>
            <p:nvSpPr>
              <p:cNvPr id="455" name="Freeform 17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19" name="Group 171"/>
            <p:cNvGrpSpPr/>
            <p:nvPr/>
          </p:nvGrpSpPr>
          <p:grpSpPr>
            <a:xfrm>
              <a:off x="6500554" y="3192785"/>
              <a:ext cx="82785" cy="82785"/>
              <a:chOff x="0" y="0"/>
              <a:chExt cx="1913890" cy="1913890"/>
            </a:xfrm>
          </p:grpSpPr>
          <p:sp>
            <p:nvSpPr>
              <p:cNvPr id="454" name="Freeform 17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20" name="Group 173"/>
            <p:cNvGrpSpPr/>
            <p:nvPr/>
          </p:nvGrpSpPr>
          <p:grpSpPr>
            <a:xfrm>
              <a:off x="6500554" y="0"/>
              <a:ext cx="82785" cy="82785"/>
              <a:chOff x="0" y="0"/>
              <a:chExt cx="1913890" cy="1913890"/>
            </a:xfrm>
          </p:grpSpPr>
          <p:sp>
            <p:nvSpPr>
              <p:cNvPr id="453" name="Freeform 17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21" name="Group 175"/>
            <p:cNvGrpSpPr/>
            <p:nvPr/>
          </p:nvGrpSpPr>
          <p:grpSpPr>
            <a:xfrm>
              <a:off x="3254270" y="1574705"/>
              <a:ext cx="82785" cy="82785"/>
              <a:chOff x="0" y="0"/>
              <a:chExt cx="1913890" cy="1913890"/>
            </a:xfrm>
          </p:grpSpPr>
          <p:sp>
            <p:nvSpPr>
              <p:cNvPr id="452" name="Freeform 17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22" name="Group 177"/>
            <p:cNvGrpSpPr/>
            <p:nvPr/>
          </p:nvGrpSpPr>
          <p:grpSpPr>
            <a:xfrm>
              <a:off x="3254270" y="4762405"/>
              <a:ext cx="82785" cy="82785"/>
              <a:chOff x="0" y="0"/>
              <a:chExt cx="1913890" cy="1913890"/>
            </a:xfrm>
          </p:grpSpPr>
          <p:sp>
            <p:nvSpPr>
              <p:cNvPr id="451" name="Freeform 17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23" name="Group 179"/>
            <p:cNvGrpSpPr/>
            <p:nvPr/>
          </p:nvGrpSpPr>
          <p:grpSpPr>
            <a:xfrm>
              <a:off x="3254270" y="3192785"/>
              <a:ext cx="82785" cy="82785"/>
              <a:chOff x="0" y="0"/>
              <a:chExt cx="1913890" cy="1913890"/>
            </a:xfrm>
          </p:grpSpPr>
          <p:sp>
            <p:nvSpPr>
              <p:cNvPr id="450" name="Freeform 18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24" name="Group 181"/>
            <p:cNvGrpSpPr/>
            <p:nvPr/>
          </p:nvGrpSpPr>
          <p:grpSpPr>
            <a:xfrm>
              <a:off x="3254270" y="0"/>
              <a:ext cx="82785" cy="82785"/>
              <a:chOff x="0" y="0"/>
              <a:chExt cx="1913890" cy="1913890"/>
            </a:xfrm>
          </p:grpSpPr>
          <p:sp>
            <p:nvSpPr>
              <p:cNvPr id="449" name="Freeform 18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25" name="Group 183"/>
            <p:cNvGrpSpPr/>
            <p:nvPr/>
          </p:nvGrpSpPr>
          <p:grpSpPr>
            <a:xfrm>
              <a:off x="2172630" y="499354"/>
              <a:ext cx="82785" cy="82785"/>
              <a:chOff x="0" y="0"/>
              <a:chExt cx="1913890" cy="1913890"/>
            </a:xfrm>
          </p:grpSpPr>
          <p:sp>
            <p:nvSpPr>
              <p:cNvPr id="448" name="Freeform 18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26" name="Group 185"/>
            <p:cNvGrpSpPr/>
            <p:nvPr/>
          </p:nvGrpSpPr>
          <p:grpSpPr>
            <a:xfrm>
              <a:off x="2172630" y="3687054"/>
              <a:ext cx="82785" cy="82785"/>
              <a:chOff x="0" y="0"/>
              <a:chExt cx="1913890" cy="1913890"/>
            </a:xfrm>
          </p:grpSpPr>
          <p:sp>
            <p:nvSpPr>
              <p:cNvPr id="447" name="Freeform 18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27" name="Group 187"/>
            <p:cNvGrpSpPr/>
            <p:nvPr/>
          </p:nvGrpSpPr>
          <p:grpSpPr>
            <a:xfrm>
              <a:off x="2172630" y="2117434"/>
              <a:ext cx="82785" cy="82785"/>
              <a:chOff x="0" y="0"/>
              <a:chExt cx="1913890" cy="1913890"/>
            </a:xfrm>
          </p:grpSpPr>
          <p:sp>
            <p:nvSpPr>
              <p:cNvPr id="446" name="Freeform 18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28" name="Group 189"/>
            <p:cNvGrpSpPr/>
            <p:nvPr/>
          </p:nvGrpSpPr>
          <p:grpSpPr>
            <a:xfrm>
              <a:off x="5420495" y="499354"/>
              <a:ext cx="82785" cy="82785"/>
              <a:chOff x="0" y="0"/>
              <a:chExt cx="1913890" cy="1913890"/>
            </a:xfrm>
          </p:grpSpPr>
          <p:sp>
            <p:nvSpPr>
              <p:cNvPr id="445" name="Freeform 19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29" name="Group 191"/>
            <p:cNvGrpSpPr/>
            <p:nvPr/>
          </p:nvGrpSpPr>
          <p:grpSpPr>
            <a:xfrm>
              <a:off x="5420495" y="3687054"/>
              <a:ext cx="82785" cy="82785"/>
              <a:chOff x="0" y="0"/>
              <a:chExt cx="1913890" cy="1913890"/>
            </a:xfrm>
          </p:grpSpPr>
          <p:sp>
            <p:nvSpPr>
              <p:cNvPr id="444" name="Freeform 19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30" name="Group 193"/>
            <p:cNvGrpSpPr/>
            <p:nvPr/>
          </p:nvGrpSpPr>
          <p:grpSpPr>
            <a:xfrm>
              <a:off x="5420495" y="2117434"/>
              <a:ext cx="82785" cy="82785"/>
              <a:chOff x="0" y="0"/>
              <a:chExt cx="1913890" cy="1913890"/>
            </a:xfrm>
          </p:grpSpPr>
          <p:sp>
            <p:nvSpPr>
              <p:cNvPr id="443" name="Freeform 19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31" name="Group 195"/>
            <p:cNvGrpSpPr/>
            <p:nvPr/>
          </p:nvGrpSpPr>
          <p:grpSpPr>
            <a:xfrm>
              <a:off x="2711291" y="1036509"/>
              <a:ext cx="82785" cy="82785"/>
              <a:chOff x="0" y="0"/>
              <a:chExt cx="1913890" cy="1913890"/>
            </a:xfrm>
          </p:grpSpPr>
          <p:sp>
            <p:nvSpPr>
              <p:cNvPr id="442" name="Freeform 19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32" name="Group 197"/>
            <p:cNvGrpSpPr/>
            <p:nvPr/>
          </p:nvGrpSpPr>
          <p:grpSpPr>
            <a:xfrm>
              <a:off x="2711291" y="4224209"/>
              <a:ext cx="82785" cy="82785"/>
              <a:chOff x="0" y="0"/>
              <a:chExt cx="1913890" cy="1913890"/>
            </a:xfrm>
          </p:grpSpPr>
          <p:sp>
            <p:nvSpPr>
              <p:cNvPr id="441" name="Freeform 19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33" name="Group 199"/>
            <p:cNvGrpSpPr/>
            <p:nvPr/>
          </p:nvGrpSpPr>
          <p:grpSpPr>
            <a:xfrm>
              <a:off x="2711291" y="2654589"/>
              <a:ext cx="82785" cy="82785"/>
              <a:chOff x="0" y="0"/>
              <a:chExt cx="1913890" cy="1913890"/>
            </a:xfrm>
          </p:grpSpPr>
          <p:sp>
            <p:nvSpPr>
              <p:cNvPr id="440" name="Freeform 20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34" name="Group 201"/>
            <p:cNvGrpSpPr/>
            <p:nvPr/>
          </p:nvGrpSpPr>
          <p:grpSpPr>
            <a:xfrm>
              <a:off x="5959156" y="1036509"/>
              <a:ext cx="82785" cy="82785"/>
              <a:chOff x="0" y="0"/>
              <a:chExt cx="1913890" cy="1913890"/>
            </a:xfrm>
          </p:grpSpPr>
          <p:sp>
            <p:nvSpPr>
              <p:cNvPr id="439" name="Freeform 20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35" name="Group 203"/>
            <p:cNvGrpSpPr/>
            <p:nvPr/>
          </p:nvGrpSpPr>
          <p:grpSpPr>
            <a:xfrm>
              <a:off x="5959156" y="4224209"/>
              <a:ext cx="82785" cy="82785"/>
              <a:chOff x="0" y="0"/>
              <a:chExt cx="1913890" cy="1913890"/>
            </a:xfrm>
          </p:grpSpPr>
          <p:sp>
            <p:nvSpPr>
              <p:cNvPr id="438" name="Freeform 20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36" name="Group 205"/>
            <p:cNvGrpSpPr/>
            <p:nvPr/>
          </p:nvGrpSpPr>
          <p:grpSpPr>
            <a:xfrm>
              <a:off x="5959156" y="2654589"/>
              <a:ext cx="82785" cy="82785"/>
              <a:chOff x="0" y="0"/>
              <a:chExt cx="1913890" cy="1913890"/>
            </a:xfrm>
          </p:grpSpPr>
          <p:sp>
            <p:nvSpPr>
              <p:cNvPr id="437" name="Freeform 20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a:p>
            </p:txBody>
          </p:sp>
        </p:grpSp>
        <p:grpSp>
          <p:nvGrpSpPr>
            <p:cNvPr id="337" name="Group 207"/>
            <p:cNvGrpSpPr>
              <a:grpSpLocks noChangeAspect="1"/>
            </p:cNvGrpSpPr>
            <p:nvPr/>
          </p:nvGrpSpPr>
          <p:grpSpPr>
            <a:xfrm>
              <a:off x="1083883" y="499354"/>
              <a:ext cx="95594" cy="82785"/>
              <a:chOff x="0" y="0"/>
              <a:chExt cx="6350000" cy="5499100"/>
            </a:xfrm>
          </p:grpSpPr>
          <p:sp>
            <p:nvSpPr>
              <p:cNvPr id="436" name="Freeform 20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38" name="Group 209"/>
            <p:cNvGrpSpPr>
              <a:grpSpLocks noChangeAspect="1"/>
            </p:cNvGrpSpPr>
            <p:nvPr/>
          </p:nvGrpSpPr>
          <p:grpSpPr>
            <a:xfrm>
              <a:off x="1083883" y="3687054"/>
              <a:ext cx="95594" cy="82785"/>
              <a:chOff x="0" y="0"/>
              <a:chExt cx="6350000" cy="5499100"/>
            </a:xfrm>
          </p:grpSpPr>
          <p:sp>
            <p:nvSpPr>
              <p:cNvPr id="435" name="Freeform 2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39" name="Group 211"/>
            <p:cNvGrpSpPr>
              <a:grpSpLocks noChangeAspect="1"/>
            </p:cNvGrpSpPr>
            <p:nvPr/>
          </p:nvGrpSpPr>
          <p:grpSpPr>
            <a:xfrm>
              <a:off x="1083883" y="2117434"/>
              <a:ext cx="95594" cy="82785"/>
              <a:chOff x="0" y="0"/>
              <a:chExt cx="6350000" cy="5499100"/>
            </a:xfrm>
          </p:grpSpPr>
          <p:sp>
            <p:nvSpPr>
              <p:cNvPr id="434" name="Freeform 21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40" name="Group 213"/>
            <p:cNvGrpSpPr>
              <a:grpSpLocks noChangeAspect="1"/>
            </p:cNvGrpSpPr>
            <p:nvPr/>
          </p:nvGrpSpPr>
          <p:grpSpPr>
            <a:xfrm>
              <a:off x="7578032" y="499354"/>
              <a:ext cx="95594" cy="82785"/>
              <a:chOff x="0" y="0"/>
              <a:chExt cx="6350000" cy="5499100"/>
            </a:xfrm>
          </p:grpSpPr>
          <p:sp>
            <p:nvSpPr>
              <p:cNvPr id="433" name="Freeform 2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41" name="Group 215"/>
            <p:cNvGrpSpPr>
              <a:grpSpLocks noChangeAspect="1"/>
            </p:cNvGrpSpPr>
            <p:nvPr/>
          </p:nvGrpSpPr>
          <p:grpSpPr>
            <a:xfrm>
              <a:off x="7578032" y="3687054"/>
              <a:ext cx="95594" cy="82785"/>
              <a:chOff x="0" y="0"/>
              <a:chExt cx="6350000" cy="5499100"/>
            </a:xfrm>
          </p:grpSpPr>
          <p:sp>
            <p:nvSpPr>
              <p:cNvPr id="432" name="Freeform 2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42" name="Group 217"/>
            <p:cNvGrpSpPr>
              <a:grpSpLocks noChangeAspect="1"/>
            </p:cNvGrpSpPr>
            <p:nvPr/>
          </p:nvGrpSpPr>
          <p:grpSpPr>
            <a:xfrm>
              <a:off x="7578032" y="2117434"/>
              <a:ext cx="95594" cy="82785"/>
              <a:chOff x="0" y="0"/>
              <a:chExt cx="6350000" cy="5499100"/>
            </a:xfrm>
          </p:grpSpPr>
          <p:sp>
            <p:nvSpPr>
              <p:cNvPr id="431" name="Freeform 2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43" name="Group 219"/>
            <p:cNvGrpSpPr>
              <a:grpSpLocks noChangeAspect="1"/>
            </p:cNvGrpSpPr>
            <p:nvPr/>
          </p:nvGrpSpPr>
          <p:grpSpPr>
            <a:xfrm>
              <a:off x="4331748" y="499354"/>
              <a:ext cx="95594" cy="82785"/>
              <a:chOff x="0" y="0"/>
              <a:chExt cx="6350000" cy="5499100"/>
            </a:xfrm>
          </p:grpSpPr>
          <p:sp>
            <p:nvSpPr>
              <p:cNvPr id="430" name="Freeform 2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44" name="Group 221"/>
            <p:cNvGrpSpPr>
              <a:grpSpLocks noChangeAspect="1"/>
            </p:cNvGrpSpPr>
            <p:nvPr/>
          </p:nvGrpSpPr>
          <p:grpSpPr>
            <a:xfrm>
              <a:off x="4331748" y="3687054"/>
              <a:ext cx="95594" cy="82785"/>
              <a:chOff x="0" y="0"/>
              <a:chExt cx="6350000" cy="5499100"/>
            </a:xfrm>
          </p:grpSpPr>
          <p:sp>
            <p:nvSpPr>
              <p:cNvPr id="429" name="Freeform 2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45" name="Group 223"/>
            <p:cNvGrpSpPr>
              <a:grpSpLocks noChangeAspect="1"/>
            </p:cNvGrpSpPr>
            <p:nvPr/>
          </p:nvGrpSpPr>
          <p:grpSpPr>
            <a:xfrm>
              <a:off x="4331748" y="2117434"/>
              <a:ext cx="95594" cy="82785"/>
              <a:chOff x="0" y="0"/>
              <a:chExt cx="6350000" cy="5499100"/>
            </a:xfrm>
          </p:grpSpPr>
          <p:sp>
            <p:nvSpPr>
              <p:cNvPr id="428" name="Freeform 2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46" name="Group 225"/>
            <p:cNvGrpSpPr>
              <a:grpSpLocks noChangeAspect="1"/>
            </p:cNvGrpSpPr>
            <p:nvPr/>
          </p:nvGrpSpPr>
          <p:grpSpPr>
            <a:xfrm>
              <a:off x="1622544" y="1036509"/>
              <a:ext cx="95594" cy="82785"/>
              <a:chOff x="0" y="0"/>
              <a:chExt cx="6350000" cy="5499100"/>
            </a:xfrm>
          </p:grpSpPr>
          <p:sp>
            <p:nvSpPr>
              <p:cNvPr id="427" name="Freeform 22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47" name="Group 227"/>
            <p:cNvGrpSpPr>
              <a:grpSpLocks noChangeAspect="1"/>
            </p:cNvGrpSpPr>
            <p:nvPr/>
          </p:nvGrpSpPr>
          <p:grpSpPr>
            <a:xfrm>
              <a:off x="1622544" y="4224209"/>
              <a:ext cx="95594" cy="82785"/>
              <a:chOff x="0" y="0"/>
              <a:chExt cx="6350000" cy="5499100"/>
            </a:xfrm>
          </p:grpSpPr>
          <p:sp>
            <p:nvSpPr>
              <p:cNvPr id="426" name="Freeform 22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48" name="Group 229"/>
            <p:cNvGrpSpPr>
              <a:grpSpLocks noChangeAspect="1"/>
            </p:cNvGrpSpPr>
            <p:nvPr/>
          </p:nvGrpSpPr>
          <p:grpSpPr>
            <a:xfrm>
              <a:off x="1622544" y="2654589"/>
              <a:ext cx="95594" cy="82785"/>
              <a:chOff x="0" y="0"/>
              <a:chExt cx="6350000" cy="5499100"/>
            </a:xfrm>
          </p:grpSpPr>
          <p:sp>
            <p:nvSpPr>
              <p:cNvPr id="425" name="Freeform 23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49" name="Group 231"/>
            <p:cNvGrpSpPr>
              <a:grpSpLocks noChangeAspect="1"/>
            </p:cNvGrpSpPr>
            <p:nvPr/>
          </p:nvGrpSpPr>
          <p:grpSpPr>
            <a:xfrm>
              <a:off x="4870409" y="1036509"/>
              <a:ext cx="95594" cy="82785"/>
              <a:chOff x="0" y="0"/>
              <a:chExt cx="6350000" cy="5499100"/>
            </a:xfrm>
          </p:grpSpPr>
          <p:sp>
            <p:nvSpPr>
              <p:cNvPr id="424" name="Freeform 23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50" name="Group 233"/>
            <p:cNvGrpSpPr>
              <a:grpSpLocks noChangeAspect="1"/>
            </p:cNvGrpSpPr>
            <p:nvPr/>
          </p:nvGrpSpPr>
          <p:grpSpPr>
            <a:xfrm>
              <a:off x="4870409" y="4224209"/>
              <a:ext cx="95594" cy="82785"/>
              <a:chOff x="0" y="0"/>
              <a:chExt cx="6350000" cy="5499100"/>
            </a:xfrm>
          </p:grpSpPr>
          <p:sp>
            <p:nvSpPr>
              <p:cNvPr id="423" name="Freeform 23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51" name="Group 235"/>
            <p:cNvGrpSpPr>
              <a:grpSpLocks noChangeAspect="1"/>
            </p:cNvGrpSpPr>
            <p:nvPr/>
          </p:nvGrpSpPr>
          <p:grpSpPr>
            <a:xfrm>
              <a:off x="4870409" y="2654589"/>
              <a:ext cx="95594" cy="82785"/>
              <a:chOff x="0" y="0"/>
              <a:chExt cx="6350000" cy="5499100"/>
            </a:xfrm>
          </p:grpSpPr>
          <p:sp>
            <p:nvSpPr>
              <p:cNvPr id="422" name="Freeform 23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52" name="Group 237"/>
            <p:cNvGrpSpPr>
              <a:grpSpLocks noChangeAspect="1"/>
            </p:cNvGrpSpPr>
            <p:nvPr/>
          </p:nvGrpSpPr>
          <p:grpSpPr>
            <a:xfrm>
              <a:off x="2162405" y="1574705"/>
              <a:ext cx="95594" cy="82785"/>
              <a:chOff x="0" y="0"/>
              <a:chExt cx="6350000" cy="5499100"/>
            </a:xfrm>
          </p:grpSpPr>
          <p:sp>
            <p:nvSpPr>
              <p:cNvPr id="421" name="Freeform 23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53" name="Group 239"/>
            <p:cNvGrpSpPr>
              <a:grpSpLocks noChangeAspect="1"/>
            </p:cNvGrpSpPr>
            <p:nvPr/>
          </p:nvGrpSpPr>
          <p:grpSpPr>
            <a:xfrm>
              <a:off x="2162405" y="4762405"/>
              <a:ext cx="95594" cy="82785"/>
              <a:chOff x="0" y="0"/>
              <a:chExt cx="6350000" cy="5499100"/>
            </a:xfrm>
          </p:grpSpPr>
          <p:sp>
            <p:nvSpPr>
              <p:cNvPr id="420" name="Freeform 24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54" name="Group 241"/>
            <p:cNvGrpSpPr>
              <a:grpSpLocks noChangeAspect="1"/>
            </p:cNvGrpSpPr>
            <p:nvPr/>
          </p:nvGrpSpPr>
          <p:grpSpPr>
            <a:xfrm>
              <a:off x="2162405" y="3192785"/>
              <a:ext cx="95594" cy="82785"/>
              <a:chOff x="0" y="0"/>
              <a:chExt cx="6350000" cy="5499100"/>
            </a:xfrm>
          </p:grpSpPr>
          <p:sp>
            <p:nvSpPr>
              <p:cNvPr id="419" name="Freeform 24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55" name="Group 243"/>
            <p:cNvGrpSpPr>
              <a:grpSpLocks noChangeAspect="1"/>
            </p:cNvGrpSpPr>
            <p:nvPr/>
          </p:nvGrpSpPr>
          <p:grpSpPr>
            <a:xfrm>
              <a:off x="2162405" y="0"/>
              <a:ext cx="95594" cy="82785"/>
              <a:chOff x="0" y="0"/>
              <a:chExt cx="6350000" cy="5499100"/>
            </a:xfrm>
          </p:grpSpPr>
          <p:sp>
            <p:nvSpPr>
              <p:cNvPr id="418" name="Freeform 24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56" name="Group 245"/>
            <p:cNvGrpSpPr>
              <a:grpSpLocks noChangeAspect="1"/>
            </p:cNvGrpSpPr>
            <p:nvPr/>
          </p:nvGrpSpPr>
          <p:grpSpPr>
            <a:xfrm>
              <a:off x="5410269" y="1574705"/>
              <a:ext cx="95594" cy="82785"/>
              <a:chOff x="0" y="0"/>
              <a:chExt cx="6350000" cy="5499100"/>
            </a:xfrm>
          </p:grpSpPr>
          <p:sp>
            <p:nvSpPr>
              <p:cNvPr id="417" name="Freeform 24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57" name="Group 247"/>
            <p:cNvGrpSpPr>
              <a:grpSpLocks noChangeAspect="1"/>
            </p:cNvGrpSpPr>
            <p:nvPr/>
          </p:nvGrpSpPr>
          <p:grpSpPr>
            <a:xfrm>
              <a:off x="5410269" y="4762405"/>
              <a:ext cx="95594" cy="82785"/>
              <a:chOff x="0" y="0"/>
              <a:chExt cx="6350000" cy="5499100"/>
            </a:xfrm>
          </p:grpSpPr>
          <p:sp>
            <p:nvSpPr>
              <p:cNvPr id="416" name="Freeform 24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58" name="Group 249"/>
            <p:cNvGrpSpPr>
              <a:grpSpLocks noChangeAspect="1"/>
            </p:cNvGrpSpPr>
            <p:nvPr/>
          </p:nvGrpSpPr>
          <p:grpSpPr>
            <a:xfrm>
              <a:off x="5410269" y="3192785"/>
              <a:ext cx="95594" cy="82785"/>
              <a:chOff x="0" y="0"/>
              <a:chExt cx="6350000" cy="5499100"/>
            </a:xfrm>
          </p:grpSpPr>
          <p:sp>
            <p:nvSpPr>
              <p:cNvPr id="415" name="Freeform 25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59" name="Group 251"/>
            <p:cNvGrpSpPr>
              <a:grpSpLocks noChangeAspect="1"/>
            </p:cNvGrpSpPr>
            <p:nvPr/>
          </p:nvGrpSpPr>
          <p:grpSpPr>
            <a:xfrm>
              <a:off x="5410269" y="0"/>
              <a:ext cx="95594" cy="82785"/>
              <a:chOff x="0" y="0"/>
              <a:chExt cx="6350000" cy="5499100"/>
            </a:xfrm>
          </p:grpSpPr>
          <p:sp>
            <p:nvSpPr>
              <p:cNvPr id="414" name="Freeform 25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60" name="Group 253"/>
            <p:cNvGrpSpPr>
              <a:grpSpLocks noChangeAspect="1"/>
            </p:cNvGrpSpPr>
            <p:nvPr/>
          </p:nvGrpSpPr>
          <p:grpSpPr>
            <a:xfrm>
              <a:off x="545144" y="1574705"/>
              <a:ext cx="95594" cy="82785"/>
              <a:chOff x="0" y="0"/>
              <a:chExt cx="6350000" cy="5499100"/>
            </a:xfrm>
          </p:grpSpPr>
          <p:sp>
            <p:nvSpPr>
              <p:cNvPr id="413" name="Freeform 25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61" name="Group 255"/>
            <p:cNvGrpSpPr>
              <a:grpSpLocks noChangeAspect="1"/>
            </p:cNvGrpSpPr>
            <p:nvPr/>
          </p:nvGrpSpPr>
          <p:grpSpPr>
            <a:xfrm>
              <a:off x="545144" y="4762405"/>
              <a:ext cx="95594" cy="82785"/>
              <a:chOff x="0" y="0"/>
              <a:chExt cx="6350000" cy="5499100"/>
            </a:xfrm>
          </p:grpSpPr>
          <p:sp>
            <p:nvSpPr>
              <p:cNvPr id="412" name="Freeform 25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62" name="Group 257"/>
            <p:cNvGrpSpPr>
              <a:grpSpLocks noChangeAspect="1"/>
            </p:cNvGrpSpPr>
            <p:nvPr/>
          </p:nvGrpSpPr>
          <p:grpSpPr>
            <a:xfrm>
              <a:off x="545144" y="3192785"/>
              <a:ext cx="95594" cy="82785"/>
              <a:chOff x="0" y="0"/>
              <a:chExt cx="6350000" cy="5499100"/>
            </a:xfrm>
          </p:grpSpPr>
          <p:sp>
            <p:nvSpPr>
              <p:cNvPr id="411" name="Freeform 25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63" name="Group 259"/>
            <p:cNvGrpSpPr>
              <a:grpSpLocks noChangeAspect="1"/>
            </p:cNvGrpSpPr>
            <p:nvPr/>
          </p:nvGrpSpPr>
          <p:grpSpPr>
            <a:xfrm>
              <a:off x="545144" y="0"/>
              <a:ext cx="95594" cy="82785"/>
              <a:chOff x="0" y="0"/>
              <a:chExt cx="6350000" cy="5499100"/>
            </a:xfrm>
          </p:grpSpPr>
          <p:sp>
            <p:nvSpPr>
              <p:cNvPr id="410" name="Freeform 26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64" name="Group 261"/>
            <p:cNvGrpSpPr>
              <a:grpSpLocks noChangeAspect="1"/>
            </p:cNvGrpSpPr>
            <p:nvPr/>
          </p:nvGrpSpPr>
          <p:grpSpPr>
            <a:xfrm>
              <a:off x="7039293" y="1574705"/>
              <a:ext cx="95594" cy="82785"/>
              <a:chOff x="0" y="0"/>
              <a:chExt cx="6350000" cy="5499100"/>
            </a:xfrm>
          </p:grpSpPr>
          <p:sp>
            <p:nvSpPr>
              <p:cNvPr id="409" name="Freeform 26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65" name="Group 263"/>
            <p:cNvGrpSpPr>
              <a:grpSpLocks noChangeAspect="1"/>
            </p:cNvGrpSpPr>
            <p:nvPr/>
          </p:nvGrpSpPr>
          <p:grpSpPr>
            <a:xfrm>
              <a:off x="7039293" y="4762405"/>
              <a:ext cx="95594" cy="82785"/>
              <a:chOff x="0" y="0"/>
              <a:chExt cx="6350000" cy="5499100"/>
            </a:xfrm>
          </p:grpSpPr>
          <p:sp>
            <p:nvSpPr>
              <p:cNvPr id="408" name="Freeform 26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66" name="Group 265"/>
            <p:cNvGrpSpPr>
              <a:grpSpLocks noChangeAspect="1"/>
            </p:cNvGrpSpPr>
            <p:nvPr/>
          </p:nvGrpSpPr>
          <p:grpSpPr>
            <a:xfrm>
              <a:off x="7039293" y="3192785"/>
              <a:ext cx="95594" cy="82785"/>
              <a:chOff x="0" y="0"/>
              <a:chExt cx="6350000" cy="5499100"/>
            </a:xfrm>
          </p:grpSpPr>
          <p:sp>
            <p:nvSpPr>
              <p:cNvPr id="407" name="Freeform 26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67" name="Group 267"/>
            <p:cNvGrpSpPr>
              <a:grpSpLocks noChangeAspect="1"/>
            </p:cNvGrpSpPr>
            <p:nvPr/>
          </p:nvGrpSpPr>
          <p:grpSpPr>
            <a:xfrm>
              <a:off x="7039293" y="0"/>
              <a:ext cx="95594" cy="82785"/>
              <a:chOff x="0" y="0"/>
              <a:chExt cx="6350000" cy="5499100"/>
            </a:xfrm>
          </p:grpSpPr>
          <p:sp>
            <p:nvSpPr>
              <p:cNvPr id="406" name="Freeform 26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68" name="Group 269"/>
            <p:cNvGrpSpPr>
              <a:grpSpLocks noChangeAspect="1"/>
            </p:cNvGrpSpPr>
            <p:nvPr/>
          </p:nvGrpSpPr>
          <p:grpSpPr>
            <a:xfrm>
              <a:off x="3793009" y="1574705"/>
              <a:ext cx="95594" cy="82785"/>
              <a:chOff x="0" y="0"/>
              <a:chExt cx="6350000" cy="5499100"/>
            </a:xfrm>
          </p:grpSpPr>
          <p:sp>
            <p:nvSpPr>
              <p:cNvPr id="405" name="Freeform 27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69" name="Group 271"/>
            <p:cNvGrpSpPr>
              <a:grpSpLocks noChangeAspect="1"/>
            </p:cNvGrpSpPr>
            <p:nvPr/>
          </p:nvGrpSpPr>
          <p:grpSpPr>
            <a:xfrm>
              <a:off x="3793009" y="4762405"/>
              <a:ext cx="95594" cy="82785"/>
              <a:chOff x="0" y="0"/>
              <a:chExt cx="6350000" cy="5499100"/>
            </a:xfrm>
          </p:grpSpPr>
          <p:sp>
            <p:nvSpPr>
              <p:cNvPr id="404" name="Freeform 27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70" name="Group 273"/>
            <p:cNvGrpSpPr>
              <a:grpSpLocks noChangeAspect="1"/>
            </p:cNvGrpSpPr>
            <p:nvPr/>
          </p:nvGrpSpPr>
          <p:grpSpPr>
            <a:xfrm>
              <a:off x="3793009" y="3192785"/>
              <a:ext cx="95594" cy="82785"/>
              <a:chOff x="0" y="0"/>
              <a:chExt cx="6350000" cy="5499100"/>
            </a:xfrm>
          </p:grpSpPr>
          <p:sp>
            <p:nvSpPr>
              <p:cNvPr id="403" name="Freeform 27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71" name="Group 275"/>
            <p:cNvGrpSpPr>
              <a:grpSpLocks noChangeAspect="1"/>
            </p:cNvGrpSpPr>
            <p:nvPr/>
          </p:nvGrpSpPr>
          <p:grpSpPr>
            <a:xfrm>
              <a:off x="3793009" y="0"/>
              <a:ext cx="95594" cy="82785"/>
              <a:chOff x="0" y="0"/>
              <a:chExt cx="6350000" cy="5499100"/>
            </a:xfrm>
          </p:grpSpPr>
          <p:sp>
            <p:nvSpPr>
              <p:cNvPr id="402" name="Freeform 27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72" name="Group 277"/>
            <p:cNvGrpSpPr>
              <a:grpSpLocks noChangeAspect="1"/>
            </p:cNvGrpSpPr>
            <p:nvPr/>
          </p:nvGrpSpPr>
          <p:grpSpPr>
            <a:xfrm>
              <a:off x="2711370" y="499354"/>
              <a:ext cx="95594" cy="82785"/>
              <a:chOff x="0" y="0"/>
              <a:chExt cx="6350000" cy="5499100"/>
            </a:xfrm>
          </p:grpSpPr>
          <p:sp>
            <p:nvSpPr>
              <p:cNvPr id="401" name="Freeform 27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73" name="Group 279"/>
            <p:cNvGrpSpPr>
              <a:grpSpLocks noChangeAspect="1"/>
            </p:cNvGrpSpPr>
            <p:nvPr/>
          </p:nvGrpSpPr>
          <p:grpSpPr>
            <a:xfrm>
              <a:off x="2711370" y="3687054"/>
              <a:ext cx="95594" cy="82785"/>
              <a:chOff x="0" y="0"/>
              <a:chExt cx="6350000" cy="5499100"/>
            </a:xfrm>
          </p:grpSpPr>
          <p:sp>
            <p:nvSpPr>
              <p:cNvPr id="400" name="Freeform 28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74" name="Group 281"/>
            <p:cNvGrpSpPr>
              <a:grpSpLocks noChangeAspect="1"/>
            </p:cNvGrpSpPr>
            <p:nvPr/>
          </p:nvGrpSpPr>
          <p:grpSpPr>
            <a:xfrm>
              <a:off x="2711370" y="2117434"/>
              <a:ext cx="95594" cy="82785"/>
              <a:chOff x="0" y="0"/>
              <a:chExt cx="6350000" cy="5499100"/>
            </a:xfrm>
          </p:grpSpPr>
          <p:sp>
            <p:nvSpPr>
              <p:cNvPr id="399" name="Freeform 28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75" name="Group 283"/>
            <p:cNvGrpSpPr>
              <a:grpSpLocks noChangeAspect="1"/>
            </p:cNvGrpSpPr>
            <p:nvPr/>
          </p:nvGrpSpPr>
          <p:grpSpPr>
            <a:xfrm>
              <a:off x="5959235" y="499354"/>
              <a:ext cx="95594" cy="82785"/>
              <a:chOff x="0" y="0"/>
              <a:chExt cx="6350000" cy="5499100"/>
            </a:xfrm>
          </p:grpSpPr>
          <p:sp>
            <p:nvSpPr>
              <p:cNvPr id="398" name="Freeform 28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76" name="Group 285"/>
            <p:cNvGrpSpPr>
              <a:grpSpLocks noChangeAspect="1"/>
            </p:cNvGrpSpPr>
            <p:nvPr/>
          </p:nvGrpSpPr>
          <p:grpSpPr>
            <a:xfrm>
              <a:off x="5959235" y="3687054"/>
              <a:ext cx="95594" cy="82785"/>
              <a:chOff x="0" y="0"/>
              <a:chExt cx="6350000" cy="5499100"/>
            </a:xfrm>
          </p:grpSpPr>
          <p:sp>
            <p:nvSpPr>
              <p:cNvPr id="397" name="Freeform 28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77" name="Group 287"/>
            <p:cNvGrpSpPr>
              <a:grpSpLocks noChangeAspect="1"/>
            </p:cNvGrpSpPr>
            <p:nvPr/>
          </p:nvGrpSpPr>
          <p:grpSpPr>
            <a:xfrm>
              <a:off x="5959235" y="2117434"/>
              <a:ext cx="95594" cy="82785"/>
              <a:chOff x="0" y="0"/>
              <a:chExt cx="6350000" cy="5499100"/>
            </a:xfrm>
          </p:grpSpPr>
          <p:sp>
            <p:nvSpPr>
              <p:cNvPr id="396" name="Freeform 28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78" name="Group 289"/>
            <p:cNvGrpSpPr>
              <a:grpSpLocks noChangeAspect="1"/>
            </p:cNvGrpSpPr>
            <p:nvPr/>
          </p:nvGrpSpPr>
          <p:grpSpPr>
            <a:xfrm>
              <a:off x="0" y="1036509"/>
              <a:ext cx="95594" cy="82785"/>
              <a:chOff x="0" y="0"/>
              <a:chExt cx="6350000" cy="5499100"/>
            </a:xfrm>
          </p:grpSpPr>
          <p:sp>
            <p:nvSpPr>
              <p:cNvPr id="395" name="Freeform 29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79" name="Group 291"/>
            <p:cNvGrpSpPr>
              <a:grpSpLocks noChangeAspect="1"/>
            </p:cNvGrpSpPr>
            <p:nvPr/>
          </p:nvGrpSpPr>
          <p:grpSpPr>
            <a:xfrm>
              <a:off x="0" y="4224209"/>
              <a:ext cx="95594" cy="82785"/>
              <a:chOff x="0" y="0"/>
              <a:chExt cx="6350000" cy="5499100"/>
            </a:xfrm>
          </p:grpSpPr>
          <p:sp>
            <p:nvSpPr>
              <p:cNvPr id="394" name="Freeform 29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80" name="Group 293"/>
            <p:cNvGrpSpPr>
              <a:grpSpLocks noChangeAspect="1"/>
            </p:cNvGrpSpPr>
            <p:nvPr/>
          </p:nvGrpSpPr>
          <p:grpSpPr>
            <a:xfrm>
              <a:off x="0" y="2654589"/>
              <a:ext cx="95594" cy="82785"/>
              <a:chOff x="0" y="0"/>
              <a:chExt cx="6350000" cy="5499100"/>
            </a:xfrm>
          </p:grpSpPr>
          <p:sp>
            <p:nvSpPr>
              <p:cNvPr id="393" name="Freeform 29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81" name="Group 295"/>
            <p:cNvGrpSpPr>
              <a:grpSpLocks noChangeAspect="1"/>
            </p:cNvGrpSpPr>
            <p:nvPr/>
          </p:nvGrpSpPr>
          <p:grpSpPr>
            <a:xfrm>
              <a:off x="6494149" y="1036509"/>
              <a:ext cx="95594" cy="82785"/>
              <a:chOff x="0" y="0"/>
              <a:chExt cx="6350000" cy="5499100"/>
            </a:xfrm>
          </p:grpSpPr>
          <p:sp>
            <p:nvSpPr>
              <p:cNvPr id="392" name="Freeform 29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82" name="Group 297"/>
            <p:cNvGrpSpPr>
              <a:grpSpLocks noChangeAspect="1"/>
            </p:cNvGrpSpPr>
            <p:nvPr/>
          </p:nvGrpSpPr>
          <p:grpSpPr>
            <a:xfrm>
              <a:off x="6494149" y="4224209"/>
              <a:ext cx="95594" cy="82785"/>
              <a:chOff x="0" y="0"/>
              <a:chExt cx="6350000" cy="5499100"/>
            </a:xfrm>
          </p:grpSpPr>
          <p:sp>
            <p:nvSpPr>
              <p:cNvPr id="391" name="Freeform 29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83" name="Group 299"/>
            <p:cNvGrpSpPr>
              <a:grpSpLocks noChangeAspect="1"/>
            </p:cNvGrpSpPr>
            <p:nvPr/>
          </p:nvGrpSpPr>
          <p:grpSpPr>
            <a:xfrm>
              <a:off x="6494149" y="2654589"/>
              <a:ext cx="95594" cy="82785"/>
              <a:chOff x="0" y="0"/>
              <a:chExt cx="6350000" cy="5499100"/>
            </a:xfrm>
          </p:grpSpPr>
          <p:sp>
            <p:nvSpPr>
              <p:cNvPr id="390" name="Freeform 30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84" name="Group 301"/>
            <p:cNvGrpSpPr>
              <a:grpSpLocks noChangeAspect="1"/>
            </p:cNvGrpSpPr>
            <p:nvPr/>
          </p:nvGrpSpPr>
          <p:grpSpPr>
            <a:xfrm>
              <a:off x="3247865" y="1036509"/>
              <a:ext cx="95594" cy="82785"/>
              <a:chOff x="0" y="0"/>
              <a:chExt cx="6350000" cy="5499100"/>
            </a:xfrm>
          </p:grpSpPr>
          <p:sp>
            <p:nvSpPr>
              <p:cNvPr id="389" name="Freeform 30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85" name="Group 303"/>
            <p:cNvGrpSpPr>
              <a:grpSpLocks noChangeAspect="1"/>
            </p:cNvGrpSpPr>
            <p:nvPr/>
          </p:nvGrpSpPr>
          <p:grpSpPr>
            <a:xfrm>
              <a:off x="3247865" y="4224209"/>
              <a:ext cx="95594" cy="82785"/>
              <a:chOff x="0" y="0"/>
              <a:chExt cx="6350000" cy="5499100"/>
            </a:xfrm>
          </p:grpSpPr>
          <p:sp>
            <p:nvSpPr>
              <p:cNvPr id="388" name="Freeform 30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nvGrpSpPr>
            <p:cNvPr id="386" name="Group 305"/>
            <p:cNvGrpSpPr>
              <a:grpSpLocks noChangeAspect="1"/>
            </p:cNvGrpSpPr>
            <p:nvPr/>
          </p:nvGrpSpPr>
          <p:grpSpPr>
            <a:xfrm>
              <a:off x="3247865" y="2654589"/>
              <a:ext cx="95594" cy="82785"/>
              <a:chOff x="0" y="0"/>
              <a:chExt cx="6350000" cy="5499100"/>
            </a:xfrm>
          </p:grpSpPr>
          <p:sp>
            <p:nvSpPr>
              <p:cNvPr id="387" name="Freeform 30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a:p>
            </p:txBody>
          </p:sp>
        </p:grpSp>
      </p:grpSp>
      <p:sp>
        <p:nvSpPr>
          <p:cNvPr id="926" name="TextBox 266"/>
          <p:cNvSpPr txBox="1"/>
          <p:nvPr/>
        </p:nvSpPr>
        <p:spPr>
          <a:xfrm>
            <a:off x="662792" y="591347"/>
            <a:ext cx="3293248" cy="602729"/>
          </a:xfrm>
          <a:prstGeom prst="rect">
            <a:avLst/>
          </a:prstGeom>
        </p:spPr>
        <p:txBody>
          <a:bodyPr wrap="square" lIns="0" tIns="0" rIns="0" bIns="0" rtlCol="0" anchor="ctr">
            <a:spAutoFit/>
          </a:bodyPr>
          <a:lstStyle/>
          <a:p>
            <a:pPr defTabSz="457223">
              <a:lnSpc>
                <a:spcPts val="4688"/>
              </a:lnSpc>
              <a:buClrTx/>
            </a:pPr>
            <a:r>
              <a:rPr lang="en-US" sz="3600" b="1" kern="1200">
                <a:solidFill>
                  <a:srgbClr val="002060"/>
                </a:solidFill>
                <a:latin typeface="Aptos Display" panose="020B0004020202020204" pitchFamily="34" charset="0"/>
                <a:ea typeface="Tahoma" panose="020B0604030504040204" pitchFamily="34" charset="0"/>
                <a:cs typeface="Tahoma" panose="020B0604030504040204" pitchFamily="34" charset="0"/>
              </a:rPr>
              <a:t>Agenda</a:t>
            </a:r>
          </a:p>
        </p:txBody>
      </p:sp>
      <p:grpSp>
        <p:nvGrpSpPr>
          <p:cNvPr id="895" name="Group 894"/>
          <p:cNvGrpSpPr/>
          <p:nvPr/>
        </p:nvGrpSpPr>
        <p:grpSpPr>
          <a:xfrm>
            <a:off x="3144754" y="2030870"/>
            <a:ext cx="5518142" cy="326363"/>
            <a:chOff x="6400800" y="4298267"/>
            <a:chExt cx="11036285" cy="652726"/>
          </a:xfrm>
        </p:grpSpPr>
        <p:sp>
          <p:nvSpPr>
            <p:cNvPr id="896" name="Rounded Rectangle 895"/>
            <p:cNvSpPr/>
            <p:nvPr/>
          </p:nvSpPr>
          <p:spPr>
            <a:xfrm>
              <a:off x="6400800" y="4298267"/>
              <a:ext cx="11036285" cy="6527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endParaRPr lang="en-US" sz="900" kern="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97" name="Oval 896"/>
            <p:cNvSpPr>
              <a:spLocks/>
            </p:cNvSpPr>
            <p:nvPr/>
          </p:nvSpPr>
          <p:spPr>
            <a:xfrm>
              <a:off x="6418151" y="4307523"/>
              <a:ext cx="640080" cy="64347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r>
                <a:rPr lang="en-US" sz="1500" kern="120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898" name="Group 897"/>
          <p:cNvGrpSpPr/>
          <p:nvPr/>
        </p:nvGrpSpPr>
        <p:grpSpPr>
          <a:xfrm>
            <a:off x="3144754" y="2586115"/>
            <a:ext cx="5518142" cy="326363"/>
            <a:chOff x="6399466" y="4298267"/>
            <a:chExt cx="11036285" cy="652726"/>
          </a:xfrm>
        </p:grpSpPr>
        <p:sp>
          <p:nvSpPr>
            <p:cNvPr id="899" name="Rounded Rectangle 898"/>
            <p:cNvSpPr/>
            <p:nvPr/>
          </p:nvSpPr>
          <p:spPr>
            <a:xfrm>
              <a:off x="6400800" y="4298267"/>
              <a:ext cx="11034951" cy="652726"/>
            </a:xfrm>
            <a:prstGeom prst="roundRect">
              <a:avLst>
                <a:gd name="adj" fmla="val 50000"/>
              </a:avLst>
            </a:prstGeom>
            <a:solidFill>
              <a:srgbClr val="FA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endParaRPr lang="en-US" sz="900" kern="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00" name="Oval 899"/>
            <p:cNvSpPr>
              <a:spLocks/>
            </p:cNvSpPr>
            <p:nvPr/>
          </p:nvSpPr>
          <p:spPr>
            <a:xfrm>
              <a:off x="6399466" y="4307523"/>
              <a:ext cx="640080" cy="64347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r>
                <a:rPr lang="en-US" sz="1500" kern="120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978" name="TextBox 281"/>
          <p:cNvSpPr txBox="1"/>
          <p:nvPr/>
        </p:nvSpPr>
        <p:spPr>
          <a:xfrm>
            <a:off x="3647928" y="3795884"/>
            <a:ext cx="5351292" cy="243656"/>
          </a:xfrm>
          <a:prstGeom prst="rect">
            <a:avLst/>
          </a:prstGeom>
        </p:spPr>
        <p:txBody>
          <a:bodyPr wrap="square" lIns="0" tIns="0" rIns="0" bIns="0" rtlCol="0" anchor="t">
            <a:spAutoFit/>
          </a:bodyPr>
          <a:lstStyle/>
          <a:p>
            <a:pPr defTabSz="457223">
              <a:lnSpc>
                <a:spcPts val="1875"/>
              </a:lnSpc>
              <a:buClrTx/>
            </a:pPr>
            <a:r>
              <a:rPr lang="en-US" sz="1600" kern="120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988" name="TextBox 281"/>
          <p:cNvSpPr txBox="1"/>
          <p:nvPr/>
        </p:nvSpPr>
        <p:spPr>
          <a:xfrm>
            <a:off x="3637606" y="2624409"/>
            <a:ext cx="4928169" cy="246671"/>
          </a:xfrm>
          <a:prstGeom prst="rect">
            <a:avLst/>
          </a:prstGeom>
        </p:spPr>
        <p:txBody>
          <a:bodyPr wrap="square" lIns="0" tIns="0" rIns="0" bIns="0" rtlCol="0" anchor="t">
            <a:spAutoFit/>
          </a:bodyPr>
          <a:lstStyle/>
          <a:p>
            <a:pPr defTabSz="457223">
              <a:lnSpc>
                <a:spcPts val="1875"/>
              </a:lnSpc>
              <a:buClrTx/>
            </a:pP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Một</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số</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đề</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xuất</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p>
        </p:txBody>
      </p:sp>
      <p:grpSp>
        <p:nvGrpSpPr>
          <p:cNvPr id="537" name="Group 536">
            <a:extLst>
              <a:ext uri="{FF2B5EF4-FFF2-40B4-BE49-F238E27FC236}">
                <a16:creationId xmlns:a16="http://schemas.microsoft.com/office/drawing/2014/main" id="{DC8FF565-4FEC-46A1-8E75-3CA631F57E61}"/>
              </a:ext>
            </a:extLst>
          </p:cNvPr>
          <p:cNvGrpSpPr/>
          <p:nvPr/>
        </p:nvGrpSpPr>
        <p:grpSpPr>
          <a:xfrm>
            <a:off x="3131182" y="1479014"/>
            <a:ext cx="5518142" cy="326363"/>
            <a:chOff x="6400800" y="4298267"/>
            <a:chExt cx="11036285" cy="652726"/>
          </a:xfrm>
        </p:grpSpPr>
        <p:sp>
          <p:nvSpPr>
            <p:cNvPr id="538" name="Rounded Rectangle 895">
              <a:extLst>
                <a:ext uri="{FF2B5EF4-FFF2-40B4-BE49-F238E27FC236}">
                  <a16:creationId xmlns:a16="http://schemas.microsoft.com/office/drawing/2014/main" id="{5C48A0EA-D493-4F6E-99F1-DE7307A3FFCA}"/>
                </a:ext>
              </a:extLst>
            </p:cNvPr>
            <p:cNvSpPr/>
            <p:nvPr/>
          </p:nvSpPr>
          <p:spPr>
            <a:xfrm>
              <a:off x="6400800" y="4298267"/>
              <a:ext cx="11036285" cy="6527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23">
                <a:buClrTx/>
              </a:pPr>
              <a:endParaRPr lang="en-US" sz="1600"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43" name="Oval 542">
              <a:extLst>
                <a:ext uri="{FF2B5EF4-FFF2-40B4-BE49-F238E27FC236}">
                  <a16:creationId xmlns:a16="http://schemas.microsoft.com/office/drawing/2014/main" id="{5B94E1F8-E0E1-42BC-97AF-62B017780A03}"/>
                </a:ext>
              </a:extLst>
            </p:cNvPr>
            <p:cNvSpPr>
              <a:spLocks/>
            </p:cNvSpPr>
            <p:nvPr/>
          </p:nvSpPr>
          <p:spPr>
            <a:xfrm>
              <a:off x="6418151" y="4307523"/>
              <a:ext cx="640080" cy="64347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r>
                <a:rPr lang="en-US" sz="1500" kern="120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544" name="TextBox 281">
            <a:extLst>
              <a:ext uri="{FF2B5EF4-FFF2-40B4-BE49-F238E27FC236}">
                <a16:creationId xmlns:a16="http://schemas.microsoft.com/office/drawing/2014/main" id="{24C6CA6F-27F8-04BE-04D6-557313A32314}"/>
              </a:ext>
            </a:extLst>
          </p:cNvPr>
          <p:cNvSpPr txBox="1"/>
          <p:nvPr/>
        </p:nvSpPr>
        <p:spPr>
          <a:xfrm>
            <a:off x="3647928" y="1524128"/>
            <a:ext cx="4928169" cy="246671"/>
          </a:xfrm>
          <a:prstGeom prst="rect">
            <a:avLst/>
          </a:prstGeom>
        </p:spPr>
        <p:txBody>
          <a:bodyPr wrap="square" lIns="0" tIns="0" rIns="0" bIns="0" rtlCol="0" anchor="t">
            <a:spAutoFit/>
          </a:bodyPr>
          <a:lstStyle/>
          <a:p>
            <a:pPr defTabSz="457223">
              <a:lnSpc>
                <a:spcPts val="1875"/>
              </a:lnSpc>
              <a:buClrTx/>
            </a:pP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Giới</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thiệu</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tổng</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quan</a:t>
            </a:r>
            <a:endPar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endParaRPr>
          </a:p>
        </p:txBody>
      </p:sp>
      <p:sp>
        <p:nvSpPr>
          <p:cNvPr id="3" name="TextBox 281">
            <a:extLst>
              <a:ext uri="{FF2B5EF4-FFF2-40B4-BE49-F238E27FC236}">
                <a16:creationId xmlns:a16="http://schemas.microsoft.com/office/drawing/2014/main" id="{10DFCB22-EF66-F209-5426-8EA1D463ACDA}"/>
              </a:ext>
            </a:extLst>
          </p:cNvPr>
          <p:cNvSpPr txBox="1"/>
          <p:nvPr/>
        </p:nvSpPr>
        <p:spPr>
          <a:xfrm>
            <a:off x="3647928" y="2084626"/>
            <a:ext cx="4928169" cy="246671"/>
          </a:xfrm>
          <a:prstGeom prst="rect">
            <a:avLst/>
          </a:prstGeom>
        </p:spPr>
        <p:txBody>
          <a:bodyPr wrap="square" lIns="0" tIns="0" rIns="0" bIns="0" rtlCol="0" anchor="t">
            <a:spAutoFit/>
          </a:bodyPr>
          <a:lstStyle/>
          <a:p>
            <a:pPr defTabSz="457223">
              <a:lnSpc>
                <a:spcPts val="1875"/>
              </a:lnSpc>
              <a:buClrTx/>
            </a:pP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Phân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tích</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khoảng</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cách</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kỹ</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năng</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(skill gaps)</a:t>
            </a:r>
          </a:p>
        </p:txBody>
      </p:sp>
    </p:spTree>
    <p:extLst>
      <p:ext uri="{BB962C8B-B14F-4D97-AF65-F5344CB8AC3E}">
        <p14:creationId xmlns:p14="http://schemas.microsoft.com/office/powerpoint/2010/main" val="130292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F160F-CDC2-7F5A-3F0F-FC8D8D16675E}"/>
              </a:ext>
            </a:extLst>
          </p:cNvPr>
          <p:cNvSpPr/>
          <p:nvPr/>
        </p:nvSpPr>
        <p:spPr>
          <a:xfrm>
            <a:off x="0" y="1023920"/>
            <a:ext cx="9144000" cy="2832013"/>
          </a:xfrm>
          <a:prstGeom prst="rect">
            <a:avLst/>
          </a:prstGeom>
          <a:solidFill>
            <a:schemeClr val="bg2">
              <a:lumMod val="10000"/>
              <a:alpha val="61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257;p3">
            <a:extLst>
              <a:ext uri="{FF2B5EF4-FFF2-40B4-BE49-F238E27FC236}">
                <a16:creationId xmlns:a16="http://schemas.microsoft.com/office/drawing/2014/main" id="{E44FA898-E085-839B-405A-CBCB1CF41732}"/>
              </a:ext>
            </a:extLst>
          </p:cNvPr>
          <p:cNvSpPr txBox="1">
            <a:spLocks/>
          </p:cNvSpPr>
          <p:nvPr/>
        </p:nvSpPr>
        <p:spPr>
          <a:xfrm>
            <a:off x="541054" y="1890084"/>
            <a:ext cx="8061891" cy="1812252"/>
          </a:xfrm>
          <a:prstGeom prst="rect">
            <a:avLst/>
          </a:prstGeom>
          <a:noFill/>
          <a:ln>
            <a:noFill/>
          </a:ln>
        </p:spPr>
        <p:txBody>
          <a:bodyPr spcFirstLastPara="1" vert="horz" wrap="square" lIns="68569" tIns="34275" rIns="68569" bIns="34275" rtlCol="0" anchor="t"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lgn="just">
              <a:lnSpc>
                <a:spcPct val="120000"/>
              </a:lnSpc>
              <a:spcBef>
                <a:spcPts val="600"/>
              </a:spcBef>
              <a:spcAft>
                <a:spcPts val="600"/>
              </a:spcAft>
              <a:buClr>
                <a:schemeClr val="bg1"/>
              </a:buClr>
            </a:pPr>
            <a:r>
              <a:rPr lang="vi-VN" sz="1800" dirty="0">
                <a:solidFill>
                  <a:schemeClr val="bg1"/>
                </a:solidFill>
                <a:latin typeface="Aptos Display"/>
              </a:rPr>
              <a:t>Tận dụng </a:t>
            </a:r>
            <a:r>
              <a:rPr lang="en-US" sz="1800" dirty="0" err="1">
                <a:solidFill>
                  <a:schemeClr val="bg1"/>
                </a:solidFill>
                <a:latin typeface="Aptos Display"/>
              </a:rPr>
              <a:t>tối</a:t>
            </a:r>
            <a:r>
              <a:rPr lang="en-US" sz="1800" dirty="0">
                <a:solidFill>
                  <a:schemeClr val="bg1"/>
                </a:solidFill>
                <a:latin typeface="Aptos Display"/>
              </a:rPr>
              <a:t> </a:t>
            </a:r>
            <a:r>
              <a:rPr lang="en-US" sz="1800" dirty="0" err="1">
                <a:solidFill>
                  <a:schemeClr val="bg1"/>
                </a:solidFill>
                <a:latin typeface="Aptos Display"/>
              </a:rPr>
              <a:t>đa</a:t>
            </a:r>
            <a:r>
              <a:rPr lang="en-US" sz="1800" dirty="0">
                <a:solidFill>
                  <a:schemeClr val="bg1"/>
                </a:solidFill>
                <a:latin typeface="Aptos Display"/>
              </a:rPr>
              <a:t> </a:t>
            </a:r>
            <a:r>
              <a:rPr lang="en-US" sz="1800" dirty="0" err="1">
                <a:solidFill>
                  <a:schemeClr val="bg1"/>
                </a:solidFill>
                <a:latin typeface="Aptos Display"/>
              </a:rPr>
              <a:t>cơ</a:t>
            </a:r>
            <a:r>
              <a:rPr lang="en-US" sz="1800" dirty="0">
                <a:solidFill>
                  <a:schemeClr val="bg1"/>
                </a:solidFill>
                <a:latin typeface="Aptos Display"/>
              </a:rPr>
              <a:t> </a:t>
            </a:r>
            <a:r>
              <a:rPr lang="en-US" sz="1800" dirty="0" err="1">
                <a:solidFill>
                  <a:schemeClr val="bg1"/>
                </a:solidFill>
                <a:latin typeface="Aptos Display"/>
              </a:rPr>
              <a:t>chế</a:t>
            </a:r>
            <a:r>
              <a:rPr lang="en-US" sz="1800" dirty="0">
                <a:solidFill>
                  <a:schemeClr val="bg1"/>
                </a:solidFill>
                <a:latin typeface="Aptos Display"/>
              </a:rPr>
              <a:t> </a:t>
            </a:r>
            <a:r>
              <a:rPr lang="vi-VN" sz="1800" dirty="0">
                <a:solidFill>
                  <a:schemeClr val="bg1"/>
                </a:solidFill>
                <a:latin typeface="Aptos Display"/>
              </a:rPr>
              <a:t>Đối tác công-tư (PPP)</a:t>
            </a:r>
            <a:r>
              <a:rPr lang="en-US" sz="1800" dirty="0">
                <a:solidFill>
                  <a:schemeClr val="bg1"/>
                </a:solidFill>
                <a:latin typeface="Aptos Display"/>
              </a:rPr>
              <a:t> </a:t>
            </a:r>
            <a:r>
              <a:rPr lang="en-US" sz="1800" dirty="0" err="1">
                <a:solidFill>
                  <a:schemeClr val="bg1"/>
                </a:solidFill>
                <a:latin typeface="Aptos Display"/>
              </a:rPr>
              <a:t>hiện</a:t>
            </a:r>
            <a:r>
              <a:rPr lang="en-US" sz="1800" dirty="0">
                <a:solidFill>
                  <a:schemeClr val="bg1"/>
                </a:solidFill>
                <a:latin typeface="Aptos Display"/>
              </a:rPr>
              <a:t> </a:t>
            </a:r>
            <a:r>
              <a:rPr lang="en-US" sz="1800" dirty="0" err="1">
                <a:solidFill>
                  <a:schemeClr val="bg1"/>
                </a:solidFill>
                <a:latin typeface="Aptos Display"/>
              </a:rPr>
              <a:t>hữu</a:t>
            </a:r>
            <a:r>
              <a:rPr lang="vi-VN" sz="1800" dirty="0">
                <a:solidFill>
                  <a:schemeClr val="bg1"/>
                </a:solidFill>
                <a:latin typeface="Aptos Display"/>
              </a:rPr>
              <a:t> nhằm thúc đẩy sự hợp tác giữa chính phủ, doanh nghiệp và các cơ sở giáo dục. </a:t>
            </a:r>
            <a:endParaRPr lang="en-US" sz="1800" dirty="0">
              <a:solidFill>
                <a:schemeClr val="bg1"/>
              </a:solidFill>
              <a:latin typeface="Aptos Display"/>
              <a:cs typeface="Arial" panose="020B0604020202020204" pitchFamily="34" charset="0"/>
            </a:endParaRPr>
          </a:p>
          <a:p>
            <a:pPr algn="just">
              <a:lnSpc>
                <a:spcPct val="120000"/>
              </a:lnSpc>
              <a:spcBef>
                <a:spcPts val="600"/>
              </a:spcBef>
              <a:spcAft>
                <a:spcPts val="600"/>
              </a:spcAft>
              <a:buClr>
                <a:schemeClr val="bg1"/>
              </a:buClr>
            </a:pPr>
            <a:r>
              <a:rPr lang="en-US" sz="1800" dirty="0" err="1">
                <a:solidFill>
                  <a:schemeClr val="bg1"/>
                </a:solidFill>
                <a:latin typeface="Aptos Display"/>
              </a:rPr>
              <a:t>Tỉnh</a:t>
            </a:r>
            <a:r>
              <a:rPr lang="en-US" sz="1800" dirty="0">
                <a:solidFill>
                  <a:schemeClr val="bg1"/>
                </a:solidFill>
                <a:latin typeface="Aptos Display"/>
              </a:rPr>
              <a:t> </a:t>
            </a:r>
            <a:r>
              <a:rPr lang="vi-VN" sz="1800" dirty="0">
                <a:solidFill>
                  <a:schemeClr val="bg1"/>
                </a:solidFill>
                <a:latin typeface="Aptos Display"/>
              </a:rPr>
              <a:t>tạo điều kiện cho việc chia sẻ tài nguyên, trao đổi kiến thức và lập kế hoạch chiến lược </a:t>
            </a:r>
            <a:endParaRPr lang="en-US" sz="1800" dirty="0">
              <a:solidFill>
                <a:schemeClr val="bg1"/>
              </a:solidFill>
              <a:latin typeface="Aptos Display"/>
            </a:endParaRPr>
          </a:p>
          <a:p>
            <a:pPr algn="just">
              <a:lnSpc>
                <a:spcPct val="120000"/>
              </a:lnSpc>
              <a:spcBef>
                <a:spcPts val="600"/>
              </a:spcBef>
              <a:spcAft>
                <a:spcPts val="600"/>
              </a:spcAft>
              <a:buClr>
                <a:schemeClr val="bg1"/>
              </a:buClr>
            </a:pPr>
            <a:r>
              <a:rPr lang="en-US" sz="1800" dirty="0">
                <a:solidFill>
                  <a:schemeClr val="bg1"/>
                </a:solidFill>
                <a:latin typeface="Aptos Display"/>
                <a:ea typeface="Arial"/>
                <a:cs typeface="Arial" panose="020B0604020202020204" pitchFamily="34" charset="0"/>
              </a:rPr>
              <a:t>Thành </a:t>
            </a:r>
            <a:r>
              <a:rPr lang="en-US" sz="1800" dirty="0" err="1">
                <a:solidFill>
                  <a:schemeClr val="bg1"/>
                </a:solidFill>
                <a:latin typeface="Aptos Display"/>
                <a:ea typeface="Arial"/>
                <a:cs typeface="Arial" panose="020B0604020202020204" pitchFamily="34" charset="0"/>
              </a:rPr>
              <a:t>lập</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nhóm</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tư</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vấn</a:t>
            </a:r>
            <a:r>
              <a:rPr lang="en-US" sz="1800" dirty="0">
                <a:solidFill>
                  <a:schemeClr val="bg1"/>
                </a:solidFill>
                <a:latin typeface="Aptos Display"/>
                <a:ea typeface="Arial"/>
                <a:cs typeface="Arial" panose="020B0604020202020204" pitchFamily="34" charset="0"/>
              </a:rPr>
              <a:t>/</a:t>
            </a:r>
            <a:r>
              <a:rPr lang="en-US" sz="1800">
                <a:solidFill>
                  <a:schemeClr val="bg1"/>
                </a:solidFill>
                <a:latin typeface="Aptos Display"/>
                <a:ea typeface="Arial"/>
                <a:cs typeface="Arial" panose="020B0604020202020204" pitchFamily="34" charset="0"/>
              </a:rPr>
              <a:t>working group </a:t>
            </a:r>
            <a:r>
              <a:rPr lang="en-US" sz="1800" dirty="0" err="1">
                <a:solidFill>
                  <a:schemeClr val="bg1"/>
                </a:solidFill>
                <a:latin typeface="Aptos Display"/>
                <a:ea typeface="Arial"/>
                <a:cs typeface="Arial" panose="020B0604020202020204" pitchFamily="34" charset="0"/>
              </a:rPr>
              <a:t>làm</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việc</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định</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kỳ</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với</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cơ</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quan</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đặc</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trách</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thuộc</a:t>
            </a:r>
            <a:r>
              <a:rPr lang="en-US" sz="1800" dirty="0">
                <a:solidFill>
                  <a:schemeClr val="bg1"/>
                </a:solidFill>
                <a:latin typeface="Aptos Display"/>
                <a:ea typeface="Arial"/>
                <a:cs typeface="Arial" panose="020B0604020202020204" pitchFamily="34" charset="0"/>
              </a:rPr>
              <a:t> </a:t>
            </a:r>
            <a:r>
              <a:rPr lang="en-US" sz="1800" dirty="0" err="1">
                <a:solidFill>
                  <a:schemeClr val="bg1"/>
                </a:solidFill>
                <a:latin typeface="Aptos Display"/>
                <a:ea typeface="Arial"/>
                <a:cs typeface="Arial" panose="020B0604020202020204" pitchFamily="34" charset="0"/>
              </a:rPr>
              <a:t>tỉnh</a:t>
            </a:r>
            <a:endParaRPr lang="en-US" sz="1800" dirty="0">
              <a:solidFill>
                <a:schemeClr val="bg1"/>
              </a:solidFill>
              <a:latin typeface="Aptos Display"/>
              <a:ea typeface="Arial"/>
              <a:cs typeface="Arial" panose="020B0604020202020204" pitchFamily="34" charset="0"/>
            </a:endParaRPr>
          </a:p>
        </p:txBody>
      </p:sp>
      <p:pic>
        <p:nvPicPr>
          <p:cNvPr id="6" name="Picture 5">
            <a:extLst>
              <a:ext uri="{FF2B5EF4-FFF2-40B4-BE49-F238E27FC236}">
                <a16:creationId xmlns:a16="http://schemas.microsoft.com/office/drawing/2014/main" id="{18481FD1-EF65-C0F9-2516-6D978AA2D61B}"/>
              </a:ext>
            </a:extLst>
          </p:cNvPr>
          <p:cNvPicPr>
            <a:picLocks noChangeAspect="1"/>
          </p:cNvPicPr>
          <p:nvPr/>
        </p:nvPicPr>
        <p:blipFill>
          <a:blip r:embed="rId4"/>
          <a:srcRect/>
          <a:stretch/>
        </p:blipFill>
        <p:spPr>
          <a:xfrm>
            <a:off x="7660433" y="-15512"/>
            <a:ext cx="1415338" cy="943559"/>
          </a:xfrm>
          <a:prstGeom prst="rect">
            <a:avLst/>
          </a:prstGeom>
        </p:spPr>
      </p:pic>
      <p:sp>
        <p:nvSpPr>
          <p:cNvPr id="9" name="Google Shape;256;p3">
            <a:extLst>
              <a:ext uri="{FF2B5EF4-FFF2-40B4-BE49-F238E27FC236}">
                <a16:creationId xmlns:a16="http://schemas.microsoft.com/office/drawing/2014/main" id="{B5D050D5-A888-83DF-2EC7-BC85CE1D2A84}"/>
              </a:ext>
            </a:extLst>
          </p:cNvPr>
          <p:cNvSpPr txBox="1">
            <a:spLocks/>
          </p:cNvSpPr>
          <p:nvPr/>
        </p:nvSpPr>
        <p:spPr>
          <a:xfrm>
            <a:off x="541054" y="1265018"/>
            <a:ext cx="4926805" cy="514350"/>
          </a:xfrm>
          <a:prstGeom prst="rect">
            <a:avLst/>
          </a:prstGeom>
          <a:noFill/>
          <a:ln>
            <a:noFill/>
          </a:ln>
        </p:spPr>
        <p:txBody>
          <a:bodyPr spcFirstLastPara="1" vert="horz" wrap="square" lIns="68569" tIns="34275" rIns="68569" bIns="34275" rtlCol="0" anchor="ctr" anchorCtr="0">
            <a:no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l" defTabSz="457223">
              <a:lnSpc>
                <a:spcPct val="90000"/>
              </a:lnSpc>
              <a:spcBef>
                <a:spcPts val="0"/>
              </a:spcBef>
              <a:buClr>
                <a:srgbClr val="002060"/>
              </a:buClr>
              <a:buSzPts val="4000"/>
            </a:pPr>
            <a:r>
              <a:rPr lang="en-US" sz="2400" b="1" dirty="0" err="1">
                <a:solidFill>
                  <a:srgbClr val="FAC800"/>
                </a:solidFill>
                <a:latin typeface="Aptos Display"/>
                <a:cs typeface="Calibri"/>
              </a:rPr>
              <a:t>Đẩy</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mạnh</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hợp</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tác</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Công</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Tư</a:t>
            </a:r>
            <a:endParaRPr lang="en-US" sz="2400" b="1" dirty="0">
              <a:solidFill>
                <a:srgbClr val="FAC800"/>
              </a:solidFill>
              <a:latin typeface="Aptos Display"/>
              <a:cs typeface="Calibri"/>
            </a:endParaRPr>
          </a:p>
        </p:txBody>
      </p:sp>
      <p:cxnSp>
        <p:nvCxnSpPr>
          <p:cNvPr id="11" name="Straight Connector 10">
            <a:extLst>
              <a:ext uri="{FF2B5EF4-FFF2-40B4-BE49-F238E27FC236}">
                <a16:creationId xmlns:a16="http://schemas.microsoft.com/office/drawing/2014/main" id="{1B6B7802-034A-C763-FCC2-EB9B498FB278}"/>
              </a:ext>
            </a:extLst>
          </p:cNvPr>
          <p:cNvCxnSpPr/>
          <p:nvPr/>
        </p:nvCxnSpPr>
        <p:spPr>
          <a:xfrm>
            <a:off x="626317" y="1779368"/>
            <a:ext cx="18318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80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F160F-CDC2-7F5A-3F0F-FC8D8D16675E}"/>
              </a:ext>
            </a:extLst>
          </p:cNvPr>
          <p:cNvSpPr/>
          <p:nvPr/>
        </p:nvSpPr>
        <p:spPr>
          <a:xfrm>
            <a:off x="0" y="167952"/>
            <a:ext cx="9144000" cy="4767942"/>
          </a:xfrm>
          <a:prstGeom prst="rect">
            <a:avLst/>
          </a:prstGeom>
          <a:solidFill>
            <a:schemeClr val="bg2">
              <a:lumMod val="10000"/>
              <a:alpha val="61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257;p3">
            <a:extLst>
              <a:ext uri="{FF2B5EF4-FFF2-40B4-BE49-F238E27FC236}">
                <a16:creationId xmlns:a16="http://schemas.microsoft.com/office/drawing/2014/main" id="{E44FA898-E085-839B-405A-CBCB1CF41732}"/>
              </a:ext>
            </a:extLst>
          </p:cNvPr>
          <p:cNvSpPr txBox="1">
            <a:spLocks/>
          </p:cNvSpPr>
          <p:nvPr/>
        </p:nvSpPr>
        <p:spPr>
          <a:xfrm>
            <a:off x="541054" y="989583"/>
            <a:ext cx="8061891" cy="3973935"/>
          </a:xfrm>
          <a:prstGeom prst="rect">
            <a:avLst/>
          </a:prstGeom>
          <a:noFill/>
          <a:ln>
            <a:noFill/>
          </a:ln>
        </p:spPr>
        <p:txBody>
          <a:bodyPr spcFirstLastPara="1" vert="horz" wrap="square" lIns="68569" tIns="34275" rIns="68569" bIns="34275" rtlCol="0" anchor="t"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lnSpc>
                <a:spcPct val="110000"/>
              </a:lnSpc>
              <a:spcBef>
                <a:spcPts val="600"/>
              </a:spcBef>
              <a:spcAft>
                <a:spcPts val="600"/>
              </a:spcAft>
              <a:buNone/>
            </a:pPr>
            <a:r>
              <a:rPr lang="en-US" sz="1800" dirty="0" err="1">
                <a:solidFill>
                  <a:schemeClr val="bg1"/>
                </a:solidFill>
                <a:latin typeface="Aptos Display" panose="020B0004020202020204" pitchFamily="34" charset="0"/>
                <a:ea typeface="Arial"/>
                <a:cs typeface="Arial" panose="020B0604020202020204" pitchFamily="34" charset="0"/>
              </a:rPr>
              <a:t>Từ</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kinh</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nghiệm</a:t>
            </a:r>
            <a:r>
              <a:rPr lang="en-US" sz="1800" dirty="0">
                <a:solidFill>
                  <a:schemeClr val="bg1"/>
                </a:solidFill>
                <a:latin typeface="Aptos Display" panose="020B0004020202020204" pitchFamily="34" charset="0"/>
                <a:ea typeface="Arial"/>
                <a:cs typeface="Arial" panose="020B0604020202020204" pitchFamily="34" charset="0"/>
              </a:rPr>
              <a:t> ở </a:t>
            </a:r>
            <a:r>
              <a:rPr lang="en-US" sz="1800" dirty="0" err="1">
                <a:solidFill>
                  <a:schemeClr val="bg1"/>
                </a:solidFill>
                <a:latin typeface="Aptos Display" panose="020B0004020202020204" pitchFamily="34" charset="0"/>
                <a:ea typeface="Arial"/>
                <a:cs typeface="Arial" panose="020B0604020202020204" pitchFamily="34" charset="0"/>
              </a:rPr>
              <a:t>các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quốc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gia</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thành</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công</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chính</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quyền</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cần</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hợp</a:t>
            </a:r>
            <a:r>
              <a:rPr lang="en-US" sz="1800" dirty="0">
                <a:solidFill>
                  <a:schemeClr val="bg1"/>
                </a:solidFill>
                <a:latin typeface="Aptos Display" panose="020B0004020202020204" pitchFamily="34" charset="0"/>
                <a:ea typeface="Arial"/>
                <a:cs typeface="Arial" panose="020B0604020202020204" pitchFamily="34" charset="0"/>
              </a:rPr>
              <a:t> </a:t>
            </a:r>
            <a:r>
              <a:rPr lang="vi-VN" sz="1800" dirty="0">
                <a:solidFill>
                  <a:schemeClr val="bg1"/>
                </a:solidFill>
                <a:latin typeface="Aptos Display" panose="020B0004020202020204" pitchFamily="34" charset="0"/>
                <a:ea typeface="Arial"/>
                <a:cs typeface="Arial" panose="020B0604020202020204" pitchFamily="34" charset="0"/>
              </a:rPr>
              <a:t>tác </a:t>
            </a:r>
            <a:r>
              <a:rPr lang="en-US" sz="1800" dirty="0" err="1">
                <a:solidFill>
                  <a:schemeClr val="bg1"/>
                </a:solidFill>
                <a:latin typeface="Aptos Display" panose="020B0004020202020204" pitchFamily="34" charset="0"/>
                <a:ea typeface="Arial"/>
                <a:cs typeface="Arial" panose="020B0604020202020204" pitchFamily="34" charset="0"/>
              </a:rPr>
              <a:t>mạnh</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mẽ</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với</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trường</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đại</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học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và</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doanh</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nghiệp</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để</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thiết</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lập</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các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trung</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tâm</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liên</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kết</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tập</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trung</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vào</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nghiên</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cứu</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và</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đổi</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mới</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phục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vụ</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cho</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chiến</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lược</a:t>
            </a:r>
            <a:r>
              <a:rPr lang="en-US" sz="1800" dirty="0">
                <a:solidFill>
                  <a:schemeClr val="bg1"/>
                </a:solidFill>
                <a:latin typeface="Aptos Display" panose="020B0004020202020204" pitchFamily="34" charset="0"/>
                <a:ea typeface="Arial"/>
                <a:cs typeface="Arial" panose="020B0604020202020204" pitchFamily="34" charset="0"/>
              </a:rPr>
              <a:t> </a:t>
            </a:r>
            <a:r>
              <a:rPr lang="vi-VN" sz="1800" dirty="0">
                <a:solidFill>
                  <a:schemeClr val="bg1"/>
                </a:solidFill>
                <a:latin typeface="Aptos Display" panose="020B0004020202020204" pitchFamily="34" charset="0"/>
                <a:ea typeface="Arial"/>
                <a:cs typeface="Arial" panose="020B0604020202020204" pitchFamily="34" charset="0"/>
              </a:rPr>
              <a:t>chuyển đổi số</a:t>
            </a:r>
            <a:r>
              <a:rPr lang="en-US" sz="1800" dirty="0">
                <a:solidFill>
                  <a:schemeClr val="bg1"/>
                </a:solidFill>
                <a:latin typeface="Aptos Display" panose="020B0004020202020204" pitchFamily="34" charset="0"/>
                <a:ea typeface="Arial"/>
                <a:cs typeface="Arial" panose="020B0604020202020204" pitchFamily="34" charset="0"/>
              </a:rPr>
              <a:t>.</a:t>
            </a:r>
          </a:p>
          <a:p>
            <a:pPr marL="0" indent="0" algn="just">
              <a:lnSpc>
                <a:spcPct val="110000"/>
              </a:lnSpc>
              <a:spcBef>
                <a:spcPts val="600"/>
              </a:spcBef>
              <a:spcAft>
                <a:spcPts val="600"/>
              </a:spcAft>
              <a:buNone/>
            </a:pPr>
            <a:r>
              <a:rPr lang="en-US" sz="1800" b="1" u="sng" dirty="0" err="1">
                <a:solidFill>
                  <a:schemeClr val="bg1"/>
                </a:solidFill>
                <a:latin typeface="Aptos Display" panose="020B0004020202020204" pitchFamily="34" charset="0"/>
                <a:ea typeface="Arial"/>
                <a:cs typeface="Arial" panose="020B0604020202020204" pitchFamily="34" charset="0"/>
              </a:rPr>
              <a:t>Đề</a:t>
            </a:r>
            <a:r>
              <a:rPr lang="en-US" sz="1800" b="1" u="sng" dirty="0">
                <a:solidFill>
                  <a:schemeClr val="bg1"/>
                </a:solidFill>
                <a:latin typeface="Aptos Display" panose="020B0004020202020204" pitchFamily="34" charset="0"/>
                <a:ea typeface="Arial"/>
                <a:cs typeface="Arial" panose="020B0604020202020204" pitchFamily="34" charset="0"/>
              </a:rPr>
              <a:t> </a:t>
            </a:r>
            <a:r>
              <a:rPr lang="en-US" sz="1800" b="1" u="sng" dirty="0" err="1">
                <a:solidFill>
                  <a:schemeClr val="bg1"/>
                </a:solidFill>
                <a:latin typeface="Aptos Display" panose="020B0004020202020204" pitchFamily="34" charset="0"/>
                <a:ea typeface="Arial"/>
                <a:cs typeface="Arial" panose="020B0604020202020204" pitchFamily="34" charset="0"/>
              </a:rPr>
              <a:t>xuất</a:t>
            </a:r>
            <a:r>
              <a:rPr lang="en-US" sz="1800" b="1" u="sng" dirty="0">
                <a:solidFill>
                  <a:schemeClr val="bg1"/>
                </a:solidFill>
                <a:latin typeface="Aptos Display" panose="020B0004020202020204" pitchFamily="34" charset="0"/>
                <a:ea typeface="Arial"/>
                <a:cs typeface="Arial" panose="020B0604020202020204" pitchFamily="34" charset="0"/>
              </a:rPr>
              <a:t>:</a:t>
            </a:r>
          </a:p>
          <a:p>
            <a:pPr marL="228600" indent="-228600" algn="just">
              <a:lnSpc>
                <a:spcPct val="110000"/>
              </a:lnSpc>
              <a:spcBef>
                <a:spcPts val="600"/>
              </a:spcBef>
              <a:spcAft>
                <a:spcPts val="600"/>
              </a:spcAft>
              <a:buClr>
                <a:schemeClr val="bg1"/>
              </a:buClr>
            </a:pPr>
            <a:r>
              <a:rPr lang="vi-VN" sz="1800" dirty="0">
                <a:solidFill>
                  <a:schemeClr val="bg1"/>
                </a:solidFill>
                <a:latin typeface="Aptos Display" panose="020B0004020202020204" pitchFamily="34" charset="0"/>
                <a:ea typeface="Arial"/>
                <a:cs typeface="Arial" panose="020B0604020202020204" pitchFamily="34" charset="0"/>
              </a:rPr>
              <a:t>Chính quyền tỉnh nên tài trợ </a:t>
            </a:r>
            <a:r>
              <a:rPr lang="en-US" sz="1800" dirty="0" err="1">
                <a:solidFill>
                  <a:schemeClr val="bg1"/>
                </a:solidFill>
                <a:latin typeface="Aptos Display" panose="020B0004020202020204" pitchFamily="34" charset="0"/>
                <a:ea typeface="Arial"/>
                <a:cs typeface="Arial" panose="020B0604020202020204" pitchFamily="34" charset="0"/>
              </a:rPr>
              <a:t>hoặc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thông</a:t>
            </a:r>
            <a:r>
              <a:rPr lang="en-US" sz="1800" dirty="0">
                <a:solidFill>
                  <a:schemeClr val="bg1"/>
                </a:solidFill>
                <a:latin typeface="Aptos Display" panose="020B0004020202020204" pitchFamily="34" charset="0"/>
                <a:ea typeface="Arial"/>
                <a:cs typeface="Arial" panose="020B0604020202020204" pitchFamily="34" charset="0"/>
              </a:rPr>
              <a:t> qua </a:t>
            </a:r>
            <a:r>
              <a:rPr lang="en-US" sz="1800" dirty="0" err="1">
                <a:solidFill>
                  <a:schemeClr val="bg1"/>
                </a:solidFill>
                <a:latin typeface="Aptos Display" panose="020B0004020202020204" pitchFamily="34" charset="0"/>
                <a:ea typeface="Arial"/>
                <a:cs typeface="Arial" panose="020B0604020202020204" pitchFamily="34" charset="0"/>
              </a:rPr>
              <a:t>các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tổ</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chức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tài</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trợ</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để</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thiết</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lập</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các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trung</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tâm</a:t>
            </a:r>
            <a:r>
              <a:rPr lang="en-US" sz="1800" dirty="0">
                <a:solidFill>
                  <a:schemeClr val="bg1"/>
                </a:solidFill>
                <a:latin typeface="Aptos Display" panose="020B0004020202020204" pitchFamily="34" charset="0"/>
                <a:ea typeface="Arial"/>
                <a:cs typeface="Arial" panose="020B0604020202020204" pitchFamily="34" charset="0"/>
              </a:rPr>
              <a:t>, </a:t>
            </a:r>
            <a:r>
              <a:rPr lang="vi-VN" sz="1800" dirty="0">
                <a:solidFill>
                  <a:schemeClr val="bg1"/>
                </a:solidFill>
                <a:latin typeface="Aptos Display" panose="020B0004020202020204" pitchFamily="34" charset="0"/>
                <a:ea typeface="Arial"/>
                <a:cs typeface="Arial" panose="020B0604020202020204" pitchFamily="34" charset="0"/>
              </a:rPr>
              <a:t>phòng thí nghiệm </a:t>
            </a:r>
            <a:r>
              <a:rPr lang="en-US" sz="1800" dirty="0" err="1">
                <a:solidFill>
                  <a:schemeClr val="bg1"/>
                </a:solidFill>
                <a:latin typeface="Aptos Display" panose="020B0004020202020204" pitchFamily="34" charset="0"/>
                <a:ea typeface="Arial"/>
                <a:cs typeface="Arial" panose="020B0604020202020204" pitchFamily="34" charset="0"/>
              </a:rPr>
              <a:t>nghiên</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cứu</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và</a:t>
            </a:r>
            <a:r>
              <a:rPr lang="en-US" sz="1800" dirty="0">
                <a:solidFill>
                  <a:schemeClr val="bg1"/>
                </a:solidFill>
                <a:latin typeface="Aptos Display" panose="020B0004020202020204" pitchFamily="34" charset="0"/>
                <a:ea typeface="Arial"/>
                <a:cs typeface="Arial" panose="020B0604020202020204" pitchFamily="34" charset="0"/>
              </a:rPr>
              <a:t> </a:t>
            </a:r>
            <a:r>
              <a:rPr lang="vi-VN" sz="1800" dirty="0">
                <a:solidFill>
                  <a:schemeClr val="bg1"/>
                </a:solidFill>
                <a:latin typeface="Aptos Display" panose="020B0004020202020204" pitchFamily="34" charset="0"/>
                <a:ea typeface="Arial"/>
                <a:cs typeface="Arial" panose="020B0604020202020204" pitchFamily="34" charset="0"/>
              </a:rPr>
              <a:t>đổi mới, nơi mà các nhà nghiên cứu</a:t>
            </a:r>
            <a:r>
              <a:rPr lang="en-US" sz="1800" dirty="0">
                <a:solidFill>
                  <a:schemeClr val="bg1"/>
                </a:solidFill>
                <a:latin typeface="Aptos Display" panose="020B0004020202020204" pitchFamily="34" charset="0"/>
                <a:ea typeface="Arial"/>
                <a:cs typeface="Arial" panose="020B0604020202020204" pitchFamily="34" charset="0"/>
              </a:rPr>
              <a:t> ở </a:t>
            </a:r>
            <a:r>
              <a:rPr lang="en-US" sz="1800" dirty="0" err="1">
                <a:solidFill>
                  <a:schemeClr val="bg1"/>
                </a:solidFill>
                <a:latin typeface="Aptos Display" panose="020B0004020202020204" pitchFamily="34" charset="0"/>
                <a:ea typeface="Arial"/>
                <a:cs typeface="Arial" panose="020B0604020202020204" pitchFamily="34" charset="0"/>
              </a:rPr>
              <a:t>các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tổ</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chức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nghiên</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cứu</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các</a:t>
            </a:r>
            <a:r>
              <a:rPr lang="en-US" sz="1800" dirty="0">
                <a:solidFill>
                  <a:schemeClr val="bg1"/>
                </a:solidFill>
                <a:latin typeface="Aptos Display" panose="020B0004020202020204" pitchFamily="34" charset="0"/>
                <a:ea typeface="Arial"/>
                <a:cs typeface="Arial" panose="020B0604020202020204" pitchFamily="34" charset="0"/>
              </a:rPr>
              <a:t> </a:t>
            </a:r>
            <a:r>
              <a:rPr lang="vi-VN" sz="1800" dirty="0">
                <a:solidFill>
                  <a:schemeClr val="bg1"/>
                </a:solidFill>
                <a:latin typeface="Aptos Display" panose="020B0004020202020204" pitchFamily="34" charset="0"/>
                <a:ea typeface="Arial"/>
                <a:cs typeface="Arial" panose="020B0604020202020204" pitchFamily="34" charset="0"/>
              </a:rPr>
              <a:t>đại học và doanh nghiệp cùng hợp tác</a:t>
            </a:r>
            <a:endParaRPr lang="en-US" sz="1800" dirty="0">
              <a:solidFill>
                <a:schemeClr val="bg1"/>
              </a:solidFill>
              <a:latin typeface="Aptos Display" panose="020B0004020202020204" pitchFamily="34" charset="0"/>
              <a:ea typeface="Arial"/>
              <a:cs typeface="Arial" panose="020B0604020202020204" pitchFamily="34" charset="0"/>
            </a:endParaRPr>
          </a:p>
          <a:p>
            <a:pPr marL="228600" indent="-228600" algn="just">
              <a:lnSpc>
                <a:spcPct val="110000"/>
              </a:lnSpc>
              <a:spcBef>
                <a:spcPts val="600"/>
              </a:spcBef>
              <a:spcAft>
                <a:spcPts val="600"/>
              </a:spcAft>
              <a:buClr>
                <a:schemeClr val="bg1"/>
              </a:buClr>
            </a:pPr>
            <a:r>
              <a:rPr lang="en-US" sz="1800" dirty="0">
                <a:solidFill>
                  <a:schemeClr val="bg1"/>
                </a:solidFill>
                <a:latin typeface="Aptos Display" panose="020B0004020202020204" pitchFamily="34" charset="0"/>
                <a:ea typeface="Arial"/>
                <a:cs typeface="Arial" panose="020B0604020202020204" pitchFamily="34" charset="0"/>
              </a:rPr>
              <a:t>C</a:t>
            </a:r>
            <a:r>
              <a:rPr lang="vi-VN" sz="1800" dirty="0">
                <a:solidFill>
                  <a:schemeClr val="bg1"/>
                </a:solidFill>
                <a:latin typeface="Aptos Display"/>
                <a:ea typeface="Arial"/>
                <a:cs typeface="Arial"/>
              </a:rPr>
              <a:t>hính quyền tỉnh cũng nên phối hợp với các trường đại học và </a:t>
            </a:r>
            <a:r>
              <a:rPr lang="en-US" sz="1800" dirty="0" err="1">
                <a:solidFill>
                  <a:schemeClr val="bg1"/>
                </a:solidFill>
                <a:latin typeface="Aptos Display"/>
                <a:ea typeface="Arial"/>
                <a:cs typeface="Arial"/>
              </a:rPr>
              <a:t>hiệp</a:t>
            </a:r>
            <a:r>
              <a:rPr lang="en-US" sz="1800" dirty="0">
                <a:solidFill>
                  <a:schemeClr val="bg1"/>
                </a:solidFill>
                <a:latin typeface="Aptos Display"/>
                <a:ea typeface="Arial"/>
                <a:cs typeface="Arial"/>
              </a:rPr>
              <a:t> </a:t>
            </a:r>
            <a:r>
              <a:rPr lang="en-US" sz="1800" dirty="0" err="1">
                <a:solidFill>
                  <a:schemeClr val="bg1"/>
                </a:solidFill>
                <a:latin typeface="Aptos Display"/>
                <a:ea typeface="Arial"/>
                <a:cs typeface="Arial"/>
              </a:rPr>
              <a:t>hội</a:t>
            </a:r>
            <a:r>
              <a:rPr lang="en-US" sz="1800" dirty="0">
                <a:solidFill>
                  <a:schemeClr val="bg1"/>
                </a:solidFill>
                <a:latin typeface="Aptos Display"/>
                <a:ea typeface="Arial"/>
                <a:cs typeface="Arial"/>
              </a:rPr>
              <a:t> </a:t>
            </a:r>
            <a:r>
              <a:rPr lang="vi-VN" sz="1800" dirty="0">
                <a:solidFill>
                  <a:schemeClr val="bg1"/>
                </a:solidFill>
                <a:latin typeface="Aptos Display"/>
                <a:ea typeface="Arial"/>
                <a:cs typeface="Arial"/>
              </a:rPr>
              <a:t>doanh nghiệp để xây dựng các chương trình đào tạo </a:t>
            </a:r>
            <a:r>
              <a:rPr lang="en-US" sz="1800" dirty="0" err="1">
                <a:solidFill>
                  <a:schemeClr val="bg1"/>
                </a:solidFill>
                <a:latin typeface="Aptos Display"/>
                <a:ea typeface="Arial"/>
                <a:cs typeface="Arial"/>
              </a:rPr>
              <a:t>phù</a:t>
            </a:r>
            <a:r>
              <a:rPr lang="en-US" sz="1800" dirty="0">
                <a:solidFill>
                  <a:schemeClr val="bg1"/>
                </a:solidFill>
                <a:latin typeface="Aptos Display"/>
                <a:ea typeface="Arial"/>
                <a:cs typeface="Arial"/>
              </a:rPr>
              <a:t> </a:t>
            </a:r>
            <a:r>
              <a:rPr lang="en-US" sz="1800" dirty="0" err="1">
                <a:solidFill>
                  <a:schemeClr val="bg1"/>
                </a:solidFill>
                <a:latin typeface="Aptos Display"/>
                <a:ea typeface="Arial"/>
                <a:cs typeface="Arial"/>
              </a:rPr>
              <a:t>hợp</a:t>
            </a:r>
            <a:r>
              <a:rPr lang="en-US" sz="1800" dirty="0">
                <a:solidFill>
                  <a:schemeClr val="bg1"/>
                </a:solidFill>
                <a:latin typeface="Aptos Display"/>
                <a:ea typeface="Arial"/>
                <a:cs typeface="Arial"/>
              </a:rPr>
              <a:t> </a:t>
            </a:r>
            <a:r>
              <a:rPr lang="vi-VN" sz="1800" dirty="0">
                <a:solidFill>
                  <a:schemeClr val="bg1"/>
                </a:solidFill>
                <a:latin typeface="Aptos Display"/>
                <a:ea typeface="Arial"/>
                <a:cs typeface="Arial"/>
              </a:rPr>
              <a:t>nhằm đáp ứng nhu cầu cụ thể của các địa phương. </a:t>
            </a:r>
            <a:endParaRPr lang="en-US" sz="1800" dirty="0">
              <a:solidFill>
                <a:schemeClr val="bg1"/>
              </a:solidFill>
              <a:latin typeface="Aptos Display"/>
              <a:ea typeface="Arial"/>
              <a:cs typeface="Arial"/>
            </a:endParaRPr>
          </a:p>
        </p:txBody>
      </p:sp>
      <p:pic>
        <p:nvPicPr>
          <p:cNvPr id="6" name="Picture 5">
            <a:extLst>
              <a:ext uri="{FF2B5EF4-FFF2-40B4-BE49-F238E27FC236}">
                <a16:creationId xmlns:a16="http://schemas.microsoft.com/office/drawing/2014/main" id="{18481FD1-EF65-C0F9-2516-6D978AA2D61B}"/>
              </a:ext>
            </a:extLst>
          </p:cNvPr>
          <p:cNvPicPr>
            <a:picLocks noChangeAspect="1"/>
          </p:cNvPicPr>
          <p:nvPr/>
        </p:nvPicPr>
        <p:blipFill>
          <a:blip r:embed="rId4"/>
          <a:srcRect/>
          <a:stretch/>
        </p:blipFill>
        <p:spPr>
          <a:xfrm>
            <a:off x="7828674" y="-48672"/>
            <a:ext cx="1415338" cy="943559"/>
          </a:xfrm>
          <a:prstGeom prst="rect">
            <a:avLst/>
          </a:prstGeom>
        </p:spPr>
      </p:pic>
      <p:sp>
        <p:nvSpPr>
          <p:cNvPr id="9" name="Google Shape;256;p3">
            <a:extLst>
              <a:ext uri="{FF2B5EF4-FFF2-40B4-BE49-F238E27FC236}">
                <a16:creationId xmlns:a16="http://schemas.microsoft.com/office/drawing/2014/main" id="{B5D050D5-A888-83DF-2EC7-BC85CE1D2A84}"/>
              </a:ext>
            </a:extLst>
          </p:cNvPr>
          <p:cNvSpPr txBox="1">
            <a:spLocks/>
          </p:cNvSpPr>
          <p:nvPr/>
        </p:nvSpPr>
        <p:spPr>
          <a:xfrm>
            <a:off x="416363" y="309878"/>
            <a:ext cx="7505666" cy="560070"/>
          </a:xfrm>
          <a:prstGeom prst="rect">
            <a:avLst/>
          </a:prstGeom>
          <a:noFill/>
          <a:ln>
            <a:noFill/>
          </a:ln>
        </p:spPr>
        <p:txBody>
          <a:bodyPr spcFirstLastPara="1" vert="horz" wrap="square" lIns="68569" tIns="34275" rIns="68569" bIns="34275" rtlCol="0" anchor="ctr" anchorCtr="0">
            <a:no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l" defTabSz="457223">
              <a:lnSpc>
                <a:spcPct val="90000"/>
              </a:lnSpc>
              <a:spcBef>
                <a:spcPts val="0"/>
              </a:spcBef>
              <a:buClr>
                <a:srgbClr val="002060"/>
              </a:buClr>
              <a:buSzPts val="4000"/>
            </a:pPr>
            <a:r>
              <a:rPr lang="en-US" sz="2400" b="1" dirty="0" err="1">
                <a:solidFill>
                  <a:srgbClr val="FAC800"/>
                </a:solidFill>
                <a:latin typeface="Aptos Display"/>
                <a:cs typeface="Calibri"/>
              </a:rPr>
              <a:t>Thiết</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lập</a:t>
            </a:r>
            <a:r>
              <a:rPr lang="en-US" sz="2400" b="1" dirty="0">
                <a:solidFill>
                  <a:srgbClr val="FAC800"/>
                </a:solidFill>
                <a:latin typeface="Aptos Display"/>
                <a:cs typeface="Calibri"/>
              </a:rPr>
              <a:t> Trung </a:t>
            </a:r>
            <a:r>
              <a:rPr lang="en-US" sz="2400" b="1" dirty="0" err="1">
                <a:solidFill>
                  <a:srgbClr val="FAC800"/>
                </a:solidFill>
                <a:latin typeface="Aptos Display"/>
                <a:cs typeface="Calibri"/>
              </a:rPr>
              <a:t>tâm</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liên</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kết</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Nghiên</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cứu</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và</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Đổi</a:t>
            </a:r>
            <a:r>
              <a:rPr lang="en-US" sz="2400" b="1" dirty="0">
                <a:solidFill>
                  <a:srgbClr val="FAC800"/>
                </a:solidFill>
                <a:latin typeface="Aptos Display"/>
                <a:cs typeface="Calibri"/>
              </a:rPr>
              <a:t> </a:t>
            </a:r>
            <a:r>
              <a:rPr lang="en-US" sz="2400" b="1" dirty="0" err="1">
                <a:solidFill>
                  <a:srgbClr val="FAC800"/>
                </a:solidFill>
                <a:latin typeface="Aptos Display"/>
                <a:cs typeface="Calibri"/>
              </a:rPr>
              <a:t>mới</a:t>
            </a:r>
            <a:r>
              <a:rPr lang="en-US" sz="2400" b="1" dirty="0">
                <a:solidFill>
                  <a:srgbClr val="FAC800"/>
                </a:solidFill>
                <a:latin typeface="Aptos Display"/>
                <a:cs typeface="Calibri"/>
              </a:rPr>
              <a:t> (</a:t>
            </a:r>
            <a:r>
              <a:rPr lang="en-US" sz="2400" b="1">
                <a:solidFill>
                  <a:srgbClr val="FAC800"/>
                </a:solidFill>
                <a:latin typeface="Aptos Display"/>
                <a:cs typeface="Calibri"/>
              </a:rPr>
              <a:t>R&amp;I</a:t>
            </a:r>
            <a:r>
              <a:rPr lang="en-US" sz="2400" b="1" dirty="0">
                <a:solidFill>
                  <a:srgbClr val="FAC800"/>
                </a:solidFill>
                <a:latin typeface="Aptos Display"/>
                <a:cs typeface="Calibri"/>
              </a:rPr>
              <a:t>) </a:t>
            </a:r>
          </a:p>
        </p:txBody>
      </p:sp>
      <p:cxnSp>
        <p:nvCxnSpPr>
          <p:cNvPr id="11" name="Straight Connector 10">
            <a:extLst>
              <a:ext uri="{FF2B5EF4-FFF2-40B4-BE49-F238E27FC236}">
                <a16:creationId xmlns:a16="http://schemas.microsoft.com/office/drawing/2014/main" id="{1B6B7802-034A-C763-FCC2-EB9B498FB278}"/>
              </a:ext>
            </a:extLst>
          </p:cNvPr>
          <p:cNvCxnSpPr/>
          <p:nvPr/>
        </p:nvCxnSpPr>
        <p:spPr>
          <a:xfrm>
            <a:off x="607657" y="928047"/>
            <a:ext cx="18318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53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F160F-CDC2-7F5A-3F0F-FC8D8D16675E}"/>
              </a:ext>
            </a:extLst>
          </p:cNvPr>
          <p:cNvSpPr/>
          <p:nvPr/>
        </p:nvSpPr>
        <p:spPr>
          <a:xfrm>
            <a:off x="0" y="167952"/>
            <a:ext cx="9144000" cy="4767942"/>
          </a:xfrm>
          <a:prstGeom prst="rect">
            <a:avLst/>
          </a:prstGeom>
          <a:solidFill>
            <a:schemeClr val="bg2">
              <a:lumMod val="10000"/>
              <a:alpha val="61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257;p3">
            <a:extLst>
              <a:ext uri="{FF2B5EF4-FFF2-40B4-BE49-F238E27FC236}">
                <a16:creationId xmlns:a16="http://schemas.microsoft.com/office/drawing/2014/main" id="{E44FA898-E085-839B-405A-CBCB1CF41732}"/>
              </a:ext>
            </a:extLst>
          </p:cNvPr>
          <p:cNvSpPr txBox="1">
            <a:spLocks/>
          </p:cNvSpPr>
          <p:nvPr/>
        </p:nvSpPr>
        <p:spPr>
          <a:xfrm>
            <a:off x="541054" y="989583"/>
            <a:ext cx="8061891" cy="3973935"/>
          </a:xfrm>
          <a:prstGeom prst="rect">
            <a:avLst/>
          </a:prstGeom>
          <a:noFill/>
          <a:ln>
            <a:noFill/>
          </a:ln>
        </p:spPr>
        <p:txBody>
          <a:bodyPr spcFirstLastPara="1" vert="horz" wrap="square" lIns="68569" tIns="34275" rIns="68569" bIns="34275" rtlCol="0" anchor="t"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lgn="just">
              <a:lnSpc>
                <a:spcPct val="110000"/>
              </a:lnSpc>
              <a:spcBef>
                <a:spcPts val="600"/>
              </a:spcBef>
              <a:spcAft>
                <a:spcPts val="600"/>
              </a:spcAft>
              <a:buClr>
                <a:schemeClr val="bg1"/>
              </a:buClr>
            </a:pPr>
            <a:r>
              <a:rPr lang="vi-VN" sz="1800" dirty="0">
                <a:solidFill>
                  <a:schemeClr val="bg1"/>
                </a:solidFill>
                <a:latin typeface="Aptos Display" panose="020B0004020202020204" pitchFamily="34" charset="0"/>
                <a:cs typeface="Arial" panose="020B0604020202020204" pitchFamily="34" charset="0"/>
              </a:rPr>
              <a:t>Các chương trình thực tập và học nghề</a:t>
            </a:r>
            <a:r>
              <a:rPr lang="en-US" sz="1800" dirty="0">
                <a:solidFill>
                  <a:schemeClr val="bg1"/>
                </a:solidFill>
                <a:latin typeface="Aptos Display" panose="020B0004020202020204" pitchFamily="34" charset="0"/>
                <a:cs typeface="Arial" panose="020B0604020202020204" pitchFamily="34" charset="0"/>
              </a:rPr>
              <a:t>: </a:t>
            </a:r>
            <a:r>
              <a:rPr lang="vi-VN" sz="1800" dirty="0">
                <a:solidFill>
                  <a:schemeClr val="bg1"/>
                </a:solidFill>
                <a:latin typeface="Aptos Display" panose="020B0004020202020204" pitchFamily="34" charset="0"/>
                <a:cs typeface="Arial" panose="020B0604020202020204" pitchFamily="34" charset="0"/>
              </a:rPr>
              <a:t>cung cấp cho sinh viên và nhân viên kinh nghiệm thực tiễn trong các dự án số. </a:t>
            </a:r>
            <a:endParaRPr lang="en-US" sz="1800" dirty="0">
              <a:solidFill>
                <a:schemeClr val="bg1"/>
              </a:solidFill>
              <a:latin typeface="Aptos Display" panose="020B0004020202020204" pitchFamily="34" charset="0"/>
              <a:cs typeface="Arial" panose="020B0604020202020204" pitchFamily="34" charset="0"/>
            </a:endParaRPr>
          </a:p>
          <a:p>
            <a:pPr algn="just">
              <a:lnSpc>
                <a:spcPct val="110000"/>
              </a:lnSpc>
              <a:spcBef>
                <a:spcPts val="600"/>
              </a:spcBef>
              <a:spcAft>
                <a:spcPts val="600"/>
              </a:spcAft>
              <a:buClr>
                <a:schemeClr val="bg1"/>
              </a:buClr>
            </a:pPr>
            <a:r>
              <a:rPr lang="vi-VN" sz="1800" dirty="0">
                <a:solidFill>
                  <a:schemeClr val="bg1"/>
                </a:solidFill>
                <a:latin typeface="Aptos Display" panose="020B0004020202020204" pitchFamily="34" charset="0"/>
                <a:cs typeface="Arial" panose="020B0604020202020204" pitchFamily="34" charset="0"/>
              </a:rPr>
              <a:t>Chính quyền phối hợp với trường đại học</a:t>
            </a:r>
            <a:r>
              <a:rPr lang="en-US" sz="1800" dirty="0">
                <a:solidFill>
                  <a:schemeClr val="bg1"/>
                </a:solidFill>
                <a:latin typeface="Aptos Display" panose="020B0004020202020204" pitchFamily="34" charset="0"/>
                <a:cs typeface="Arial" panose="020B0604020202020204" pitchFamily="34" charset="0"/>
              </a:rPr>
              <a:t>/</a:t>
            </a:r>
            <a:r>
              <a:rPr lang="en-US" sz="1800" dirty="0" err="1">
                <a:solidFill>
                  <a:schemeClr val="bg1"/>
                </a:solidFill>
                <a:latin typeface="Aptos Display" panose="020B0004020202020204" pitchFamily="34" charset="0"/>
                <a:cs typeface="Arial" panose="020B0604020202020204" pitchFamily="34" charset="0"/>
              </a:rPr>
              <a:t>trường</a:t>
            </a:r>
            <a:r>
              <a:rPr lang="en-US" sz="1800" dirty="0">
                <a:solidFill>
                  <a:schemeClr val="bg1"/>
                </a:solidFill>
                <a:latin typeface="Aptos Display" panose="020B0004020202020204" pitchFamily="34" charset="0"/>
                <a:cs typeface="Arial" panose="020B0604020202020204" pitchFamily="34" charset="0"/>
              </a:rPr>
              <a:t> </a:t>
            </a:r>
            <a:r>
              <a:rPr lang="en-US" sz="1800" dirty="0" err="1">
                <a:solidFill>
                  <a:schemeClr val="bg1"/>
                </a:solidFill>
                <a:latin typeface="Aptos Display" panose="020B0004020202020204" pitchFamily="34" charset="0"/>
                <a:cs typeface="Arial" panose="020B0604020202020204" pitchFamily="34" charset="0"/>
              </a:rPr>
              <a:t>nghề</a:t>
            </a:r>
            <a:r>
              <a:rPr lang="en-US" sz="1800" dirty="0">
                <a:solidFill>
                  <a:schemeClr val="bg1"/>
                </a:solidFill>
                <a:latin typeface="Aptos Display" panose="020B0004020202020204" pitchFamily="34" charset="0"/>
                <a:cs typeface="Arial" panose="020B0604020202020204" pitchFamily="34" charset="0"/>
              </a:rPr>
              <a:t> </a:t>
            </a:r>
            <a:r>
              <a:rPr lang="vi-VN" sz="1800" dirty="0">
                <a:solidFill>
                  <a:schemeClr val="bg1"/>
                </a:solidFill>
                <a:latin typeface="Aptos Display" panose="020B0004020202020204" pitchFamily="34" charset="0"/>
                <a:cs typeface="Arial" panose="020B0604020202020204" pitchFamily="34" charset="0"/>
              </a:rPr>
              <a:t>cung cấp các vị trí thực tập </a:t>
            </a:r>
            <a:r>
              <a:rPr lang="en-US" sz="1800" dirty="0" err="1">
                <a:solidFill>
                  <a:schemeClr val="bg1"/>
                </a:solidFill>
                <a:latin typeface="Aptos Display" panose="020B0004020202020204" pitchFamily="34" charset="0"/>
                <a:cs typeface="Arial" panose="020B0604020202020204" pitchFamily="34" charset="0"/>
              </a:rPr>
              <a:t>liên</a:t>
            </a:r>
            <a:r>
              <a:rPr lang="en-US" sz="1800" dirty="0">
                <a:solidFill>
                  <a:schemeClr val="bg1"/>
                </a:solidFill>
                <a:latin typeface="Aptos Display" panose="020B0004020202020204" pitchFamily="34" charset="0"/>
                <a:cs typeface="Arial" panose="020B0604020202020204" pitchFamily="34" charset="0"/>
              </a:rPr>
              <a:t> </a:t>
            </a:r>
            <a:r>
              <a:rPr lang="en-US" sz="1800" dirty="0" err="1">
                <a:solidFill>
                  <a:schemeClr val="bg1"/>
                </a:solidFill>
                <a:latin typeface="Aptos Display" panose="020B0004020202020204" pitchFamily="34" charset="0"/>
                <a:cs typeface="Arial" panose="020B0604020202020204" pitchFamily="34" charset="0"/>
              </a:rPr>
              <a:t>quan</a:t>
            </a:r>
            <a:r>
              <a:rPr lang="en-US" sz="1800" dirty="0">
                <a:solidFill>
                  <a:schemeClr val="bg1"/>
                </a:solidFill>
                <a:latin typeface="Aptos Display" panose="020B0004020202020204" pitchFamily="34" charset="0"/>
                <a:cs typeface="Arial" panose="020B0604020202020204" pitchFamily="34" charset="0"/>
              </a:rPr>
              <a:t> </a:t>
            </a:r>
            <a:r>
              <a:rPr lang="en-US" sz="1800" dirty="0" err="1">
                <a:solidFill>
                  <a:schemeClr val="bg1"/>
                </a:solidFill>
                <a:latin typeface="Aptos Display" panose="020B0004020202020204" pitchFamily="34" charset="0"/>
                <a:cs typeface="Arial" panose="020B0604020202020204" pitchFamily="34" charset="0"/>
              </a:rPr>
              <a:t>đến</a:t>
            </a:r>
            <a:r>
              <a:rPr lang="en-US" sz="1800" dirty="0">
                <a:solidFill>
                  <a:schemeClr val="bg1"/>
                </a:solidFill>
                <a:latin typeface="Aptos Display" panose="020B0004020202020204" pitchFamily="34" charset="0"/>
                <a:cs typeface="Arial" panose="020B0604020202020204" pitchFamily="34" charset="0"/>
              </a:rPr>
              <a:t> </a:t>
            </a:r>
            <a:r>
              <a:rPr lang="en-US" sz="1800" dirty="0" err="1">
                <a:solidFill>
                  <a:schemeClr val="bg1"/>
                </a:solidFill>
                <a:latin typeface="Aptos Display" panose="020B0004020202020204" pitchFamily="34" charset="0"/>
                <a:cs typeface="Arial" panose="020B0604020202020204" pitchFamily="34" charset="0"/>
              </a:rPr>
              <a:t>chuyển</a:t>
            </a:r>
            <a:r>
              <a:rPr lang="en-US" sz="1800" dirty="0">
                <a:solidFill>
                  <a:schemeClr val="bg1"/>
                </a:solidFill>
                <a:latin typeface="Aptos Display" panose="020B0004020202020204" pitchFamily="34" charset="0"/>
                <a:cs typeface="Arial" panose="020B0604020202020204" pitchFamily="34" charset="0"/>
              </a:rPr>
              <a:t> </a:t>
            </a:r>
            <a:r>
              <a:rPr lang="en-US" sz="1800" dirty="0" err="1">
                <a:solidFill>
                  <a:schemeClr val="bg1"/>
                </a:solidFill>
                <a:latin typeface="Aptos Display" panose="020B0004020202020204" pitchFamily="34" charset="0"/>
                <a:cs typeface="Arial" panose="020B0604020202020204" pitchFamily="34" charset="0"/>
              </a:rPr>
              <a:t>đổi</a:t>
            </a:r>
            <a:r>
              <a:rPr lang="en-US" sz="1800" dirty="0">
                <a:solidFill>
                  <a:schemeClr val="bg1"/>
                </a:solidFill>
                <a:latin typeface="Aptos Display" panose="020B0004020202020204" pitchFamily="34" charset="0"/>
                <a:cs typeface="Arial" panose="020B0604020202020204" pitchFamily="34" charset="0"/>
              </a:rPr>
              <a:t> </a:t>
            </a:r>
            <a:r>
              <a:rPr lang="en-US" sz="1800" dirty="0" err="1">
                <a:solidFill>
                  <a:schemeClr val="bg1"/>
                </a:solidFill>
                <a:latin typeface="Aptos Display" panose="020B0004020202020204" pitchFamily="34" charset="0"/>
                <a:cs typeface="Arial" panose="020B0604020202020204" pitchFamily="34" charset="0"/>
              </a:rPr>
              <a:t>số</a:t>
            </a:r>
            <a:r>
              <a:rPr lang="en-US" sz="1800" dirty="0">
                <a:solidFill>
                  <a:schemeClr val="bg1"/>
                </a:solidFill>
                <a:latin typeface="Aptos Display" panose="020B0004020202020204" pitchFamily="34" charset="0"/>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phù</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hợp</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với</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nhu</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cầu</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của</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tỉnh</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và</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chính</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quyền</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các</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cấp</a:t>
            </a:r>
            <a:r>
              <a:rPr lang="vi-VN" sz="1800" dirty="0">
                <a:solidFill>
                  <a:schemeClr val="bg1"/>
                </a:solidFill>
                <a:latin typeface="Aptos Display" panose="020B0004020202020204" pitchFamily="34" charset="0"/>
                <a:cs typeface="Arial" panose="020B0604020202020204" pitchFamily="34" charset="0"/>
              </a:rPr>
              <a:t> </a:t>
            </a:r>
            <a:endParaRPr lang="en-US" sz="1800" dirty="0">
              <a:solidFill>
                <a:schemeClr val="bg1"/>
              </a:solidFill>
              <a:latin typeface="Aptos Display" panose="020B0004020202020204" pitchFamily="34" charset="0"/>
              <a:cs typeface="Arial" panose="020B0604020202020204" pitchFamily="34" charset="0"/>
            </a:endParaRPr>
          </a:p>
          <a:p>
            <a:pPr algn="just">
              <a:lnSpc>
                <a:spcPct val="110000"/>
              </a:lnSpc>
              <a:spcBef>
                <a:spcPts val="600"/>
              </a:spcBef>
              <a:spcAft>
                <a:spcPts val="600"/>
              </a:spcAft>
              <a:buClr>
                <a:schemeClr val="bg1"/>
              </a:buClr>
            </a:pPr>
            <a:r>
              <a:rPr lang="en-US" sz="1800" dirty="0">
                <a:solidFill>
                  <a:schemeClr val="bg1"/>
                </a:solidFill>
                <a:latin typeface="Aptos Display" panose="020B0004020202020204" pitchFamily="34" charset="0"/>
                <a:ea typeface="Arial"/>
                <a:cs typeface="Arial" panose="020B0604020202020204" pitchFamily="34" charset="0"/>
              </a:rPr>
              <a:t>Trong </a:t>
            </a:r>
            <a:r>
              <a:rPr lang="en-US" sz="1800" dirty="0" err="1">
                <a:solidFill>
                  <a:schemeClr val="bg1"/>
                </a:solidFill>
                <a:latin typeface="Aptos Display" panose="020B0004020202020204" pitchFamily="34" charset="0"/>
                <a:ea typeface="Arial"/>
                <a:cs typeface="Arial" panose="020B0604020202020204" pitchFamily="34" charset="0"/>
              </a:rPr>
              <a:t>tâm</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của</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chương</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trình</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là</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đưa</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ra</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yêu</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cầu</a:t>
            </a:r>
            <a:r>
              <a:rPr lang="en-US" sz="1800" dirty="0">
                <a:solidFill>
                  <a:schemeClr val="bg1"/>
                </a:solidFill>
                <a:latin typeface="Aptos Display" panose="020B0004020202020204" pitchFamily="34" charset="0"/>
                <a:ea typeface="Arial"/>
                <a:cs typeface="Arial" panose="020B0604020202020204" pitchFamily="34" charset="0"/>
              </a:rPr>
              <a:t> </a:t>
            </a:r>
            <a:r>
              <a:rPr lang="vi-VN" sz="1800" dirty="0">
                <a:solidFill>
                  <a:schemeClr val="bg1"/>
                </a:solidFill>
                <a:latin typeface="Aptos Display" panose="020B0004020202020204" pitchFamily="34" charset="0"/>
                <a:ea typeface="Arial"/>
                <a:cs typeface="Arial" panose="020B0604020202020204" pitchFamily="34" charset="0"/>
              </a:rPr>
              <a:t>thực </a:t>
            </a:r>
            <a:r>
              <a:rPr lang="en-US" sz="1800" dirty="0" err="1">
                <a:solidFill>
                  <a:schemeClr val="bg1"/>
                </a:solidFill>
                <a:latin typeface="Aptos Display" panose="020B0004020202020204" pitchFamily="34" charset="0"/>
                <a:ea typeface="Arial"/>
                <a:cs typeface="Arial" panose="020B0604020202020204" pitchFamily="34" charset="0"/>
              </a:rPr>
              <a:t>tiễn</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và</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kết</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nối</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lý</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thuyết</a:t>
            </a:r>
            <a:r>
              <a:rPr lang="en-US" sz="1800" dirty="0">
                <a:solidFill>
                  <a:schemeClr val="bg1"/>
                </a:solidFill>
                <a:latin typeface="Aptos Display" panose="020B0004020202020204" pitchFamily="34" charset="0"/>
                <a:ea typeface="Arial"/>
                <a:cs typeface="Arial" panose="020B0604020202020204" pitchFamily="34" charset="0"/>
              </a:rPr>
              <a:t>,</a:t>
            </a:r>
            <a:r>
              <a:rPr lang="vi-VN" sz="1800" dirty="0">
                <a:solidFill>
                  <a:schemeClr val="bg1"/>
                </a:solidFill>
                <a:latin typeface="Aptos Display" panose="020B0004020202020204" pitchFamily="34" charset="0"/>
                <a:ea typeface="Arial"/>
                <a:cs typeface="Arial" panose="020B0604020202020204" pitchFamily="34" charset="0"/>
              </a:rPr>
              <a:t> thúc đẩy việc </a:t>
            </a:r>
            <a:r>
              <a:rPr lang="en-US" sz="1800" dirty="0" err="1">
                <a:solidFill>
                  <a:schemeClr val="bg1"/>
                </a:solidFill>
                <a:latin typeface="Aptos Display" panose="020B0004020202020204" pitchFamily="34" charset="0"/>
                <a:ea typeface="Arial"/>
                <a:cs typeface="Arial" panose="020B0604020202020204" pitchFamily="34" charset="0"/>
              </a:rPr>
              <a:t>trao</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đổi</a:t>
            </a:r>
            <a:r>
              <a:rPr lang="en-US" sz="1800" dirty="0">
                <a:solidFill>
                  <a:schemeClr val="bg1"/>
                </a:solidFill>
                <a:latin typeface="Aptos Display" panose="020B0004020202020204" pitchFamily="34" charset="0"/>
                <a:ea typeface="Arial"/>
                <a:cs typeface="Arial" panose="020B0604020202020204" pitchFamily="34" charset="0"/>
              </a:rPr>
              <a:t> </a:t>
            </a:r>
            <a:r>
              <a:rPr lang="vi-VN" sz="1800" dirty="0">
                <a:solidFill>
                  <a:schemeClr val="bg1"/>
                </a:solidFill>
                <a:latin typeface="Aptos Display" panose="020B0004020202020204" pitchFamily="34" charset="0"/>
                <a:ea typeface="Arial"/>
                <a:cs typeface="Arial" panose="020B0604020202020204" pitchFamily="34" charset="0"/>
              </a:rPr>
              <a:t>kiến thức</a:t>
            </a:r>
            <a:r>
              <a:rPr lang="en-US" sz="1800" dirty="0">
                <a:solidFill>
                  <a:schemeClr val="bg1"/>
                </a:solidFill>
                <a:latin typeface="Aptos Display" panose="020B0004020202020204" pitchFamily="34" charset="0"/>
                <a:ea typeface="Arial"/>
                <a:cs typeface="Arial" panose="020B0604020202020204" pitchFamily="34" charset="0"/>
              </a:rPr>
              <a:t>/</a:t>
            </a:r>
            <a:r>
              <a:rPr lang="en-US" sz="1800" dirty="0" err="1">
                <a:solidFill>
                  <a:schemeClr val="bg1"/>
                </a:solidFill>
                <a:latin typeface="Aptos Display" panose="020B0004020202020204" pitchFamily="34" charset="0"/>
                <a:ea typeface="Arial"/>
                <a:cs typeface="Arial" panose="020B0604020202020204" pitchFamily="34" charset="0"/>
              </a:rPr>
              <a:t>kỹ</a:t>
            </a:r>
            <a:r>
              <a:rPr lang="en-US" sz="1800" dirty="0">
                <a:solidFill>
                  <a:schemeClr val="bg1"/>
                </a:solidFill>
                <a:latin typeface="Aptos Display" panose="020B0004020202020204" pitchFamily="34" charset="0"/>
                <a:ea typeface="Arial"/>
                <a:cs typeface="Arial" panose="020B0604020202020204" pitchFamily="34" charset="0"/>
              </a:rPr>
              <a:t> </a:t>
            </a:r>
            <a:r>
              <a:rPr lang="en-US" sz="1800" dirty="0" err="1">
                <a:solidFill>
                  <a:schemeClr val="bg1"/>
                </a:solidFill>
                <a:latin typeface="Aptos Display" panose="020B0004020202020204" pitchFamily="34" charset="0"/>
                <a:ea typeface="Arial"/>
                <a:cs typeface="Arial" panose="020B0604020202020204" pitchFamily="34" charset="0"/>
              </a:rPr>
              <a:t>năng</a:t>
            </a:r>
            <a:r>
              <a:rPr lang="vi-VN" sz="1800" dirty="0">
                <a:solidFill>
                  <a:schemeClr val="bg1"/>
                </a:solidFill>
                <a:latin typeface="Aptos Display" panose="020B0004020202020204" pitchFamily="34" charset="0"/>
                <a:ea typeface="Arial"/>
                <a:cs typeface="Arial" panose="020B0604020202020204" pitchFamily="34" charset="0"/>
              </a:rPr>
              <a:t> giữa các cơ quan chính phủ, doanh nghiệp và các cơ sở giáo dục</a:t>
            </a:r>
            <a:endParaRPr lang="en-US" sz="1800" dirty="0">
              <a:solidFill>
                <a:schemeClr val="bg1"/>
              </a:solidFill>
              <a:latin typeface="Aptos Display" panose="020B0004020202020204" pitchFamily="34" charset="0"/>
              <a:ea typeface="Arial"/>
              <a:cs typeface="Arial" panose="020B0604020202020204" pitchFamily="34" charset="0"/>
            </a:endParaRPr>
          </a:p>
        </p:txBody>
      </p:sp>
      <p:pic>
        <p:nvPicPr>
          <p:cNvPr id="6" name="Picture 5">
            <a:extLst>
              <a:ext uri="{FF2B5EF4-FFF2-40B4-BE49-F238E27FC236}">
                <a16:creationId xmlns:a16="http://schemas.microsoft.com/office/drawing/2014/main" id="{18481FD1-EF65-C0F9-2516-6D978AA2D61B}"/>
              </a:ext>
            </a:extLst>
          </p:cNvPr>
          <p:cNvPicPr>
            <a:picLocks noChangeAspect="1"/>
          </p:cNvPicPr>
          <p:nvPr/>
        </p:nvPicPr>
        <p:blipFill>
          <a:blip r:embed="rId4"/>
          <a:srcRect/>
          <a:stretch/>
        </p:blipFill>
        <p:spPr>
          <a:xfrm>
            <a:off x="7660433" y="-15512"/>
            <a:ext cx="1415338" cy="943559"/>
          </a:xfrm>
          <a:prstGeom prst="rect">
            <a:avLst/>
          </a:prstGeom>
        </p:spPr>
      </p:pic>
      <p:sp>
        <p:nvSpPr>
          <p:cNvPr id="9" name="Google Shape;256;p3">
            <a:extLst>
              <a:ext uri="{FF2B5EF4-FFF2-40B4-BE49-F238E27FC236}">
                <a16:creationId xmlns:a16="http://schemas.microsoft.com/office/drawing/2014/main" id="{B5D050D5-A888-83DF-2EC7-BC85CE1D2A84}"/>
              </a:ext>
            </a:extLst>
          </p:cNvPr>
          <p:cNvSpPr txBox="1">
            <a:spLocks/>
          </p:cNvSpPr>
          <p:nvPr/>
        </p:nvSpPr>
        <p:spPr>
          <a:xfrm>
            <a:off x="541054" y="334817"/>
            <a:ext cx="7884489" cy="514350"/>
          </a:xfrm>
          <a:prstGeom prst="rect">
            <a:avLst/>
          </a:prstGeom>
          <a:noFill/>
          <a:ln>
            <a:noFill/>
          </a:ln>
        </p:spPr>
        <p:txBody>
          <a:bodyPr spcFirstLastPara="1" vert="horz" wrap="square" lIns="68569" tIns="34275" rIns="68569" bIns="34275" rtlCol="0" anchor="ctr" anchorCtr="0">
            <a:no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l" defTabSz="457223">
              <a:lnSpc>
                <a:spcPct val="90000"/>
              </a:lnSpc>
              <a:spcBef>
                <a:spcPts val="0"/>
              </a:spcBef>
              <a:buClr>
                <a:srgbClr val="002060"/>
              </a:buClr>
              <a:buSzPts val="4000"/>
            </a:pPr>
            <a:r>
              <a:rPr lang="vi-VN" sz="2400" b="1" dirty="0">
                <a:solidFill>
                  <a:srgbClr val="FAC800"/>
                </a:solidFill>
                <a:latin typeface="Aptos Display" panose="020B0004020202020204" pitchFamily="34" charset="0"/>
                <a:cs typeface="Calibri"/>
              </a:rPr>
              <a:t>Chương trình Thực tập và </a:t>
            </a:r>
            <a:r>
              <a:rPr lang="en-US" sz="2400" b="1" dirty="0" err="1">
                <a:solidFill>
                  <a:srgbClr val="FAC800"/>
                </a:solidFill>
                <a:latin typeface="Aptos Display" panose="020B0004020202020204" pitchFamily="34" charset="0"/>
                <a:cs typeface="Calibri"/>
              </a:rPr>
              <a:t>Đào</a:t>
            </a:r>
            <a:r>
              <a:rPr lang="en-US" sz="2400" b="1" dirty="0">
                <a:solidFill>
                  <a:srgbClr val="FAC800"/>
                </a:solidFill>
                <a:latin typeface="Aptos Display" panose="020B0004020202020204" pitchFamily="34" charset="0"/>
                <a:cs typeface="Calibri"/>
              </a:rPr>
              <a:t> </a:t>
            </a:r>
            <a:r>
              <a:rPr lang="en-US" sz="2400" b="1" dirty="0" err="1">
                <a:solidFill>
                  <a:srgbClr val="FAC800"/>
                </a:solidFill>
                <a:latin typeface="Aptos Display" panose="020B0004020202020204" pitchFamily="34" charset="0"/>
                <a:cs typeface="Calibri"/>
              </a:rPr>
              <a:t>tạo</a:t>
            </a:r>
            <a:r>
              <a:rPr lang="vi-VN" sz="2400" b="1" dirty="0">
                <a:solidFill>
                  <a:srgbClr val="FAC800"/>
                </a:solidFill>
                <a:latin typeface="Aptos Display" panose="020B0004020202020204" pitchFamily="34" charset="0"/>
                <a:cs typeface="Calibri"/>
              </a:rPr>
              <a:t> nghề</a:t>
            </a:r>
            <a:endParaRPr lang="en-US" sz="2400" b="1" dirty="0">
              <a:solidFill>
                <a:srgbClr val="FAC800"/>
              </a:solidFill>
              <a:latin typeface="Aptos Display" panose="020B0004020202020204" pitchFamily="34" charset="0"/>
              <a:cs typeface="Calibri"/>
            </a:endParaRPr>
          </a:p>
        </p:txBody>
      </p:sp>
      <p:cxnSp>
        <p:nvCxnSpPr>
          <p:cNvPr id="11" name="Straight Connector 10">
            <a:extLst>
              <a:ext uri="{FF2B5EF4-FFF2-40B4-BE49-F238E27FC236}">
                <a16:creationId xmlns:a16="http://schemas.microsoft.com/office/drawing/2014/main" id="{1B6B7802-034A-C763-FCC2-EB9B498FB278}"/>
              </a:ext>
            </a:extLst>
          </p:cNvPr>
          <p:cNvCxnSpPr/>
          <p:nvPr/>
        </p:nvCxnSpPr>
        <p:spPr>
          <a:xfrm>
            <a:off x="607657" y="928047"/>
            <a:ext cx="18318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1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F160F-CDC2-7F5A-3F0F-FC8D8D16675E}"/>
              </a:ext>
            </a:extLst>
          </p:cNvPr>
          <p:cNvSpPr/>
          <p:nvPr/>
        </p:nvSpPr>
        <p:spPr>
          <a:xfrm>
            <a:off x="0" y="167952"/>
            <a:ext cx="9144000" cy="4767942"/>
          </a:xfrm>
          <a:prstGeom prst="rect">
            <a:avLst/>
          </a:prstGeom>
          <a:solidFill>
            <a:schemeClr val="bg2">
              <a:lumMod val="10000"/>
              <a:alpha val="61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257;p3">
            <a:extLst>
              <a:ext uri="{FF2B5EF4-FFF2-40B4-BE49-F238E27FC236}">
                <a16:creationId xmlns:a16="http://schemas.microsoft.com/office/drawing/2014/main" id="{E44FA898-E085-839B-405A-CBCB1CF41732}"/>
              </a:ext>
            </a:extLst>
          </p:cNvPr>
          <p:cNvSpPr txBox="1">
            <a:spLocks/>
          </p:cNvSpPr>
          <p:nvPr/>
        </p:nvSpPr>
        <p:spPr>
          <a:xfrm>
            <a:off x="215075" y="1065762"/>
            <a:ext cx="4681121" cy="3973935"/>
          </a:xfrm>
          <a:prstGeom prst="rect">
            <a:avLst/>
          </a:prstGeom>
          <a:noFill/>
          <a:ln>
            <a:noFill/>
          </a:ln>
        </p:spPr>
        <p:txBody>
          <a:bodyPr spcFirstLastPara="1" vert="horz" wrap="square" lIns="68569" tIns="34275" rIns="68569" bIns="34275" rtlCol="0" anchor="t"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lnSpc>
                <a:spcPct val="110000"/>
              </a:lnSpc>
              <a:spcBef>
                <a:spcPts val="600"/>
              </a:spcBef>
              <a:spcAft>
                <a:spcPts val="600"/>
              </a:spcAft>
              <a:buNone/>
            </a:pPr>
            <a:r>
              <a:rPr lang="vi-VN" sz="1800" b="1" dirty="0">
                <a:solidFill>
                  <a:schemeClr val="bg1"/>
                </a:solidFill>
                <a:latin typeface="Aptos Display" panose="020B0004020202020204" pitchFamily="34" charset="0"/>
                <a:ea typeface="Arial"/>
                <a:cs typeface="Arial" panose="020B0604020202020204" pitchFamily="34" charset="0"/>
              </a:rPr>
              <a:t>Hợp tác với các tỉnh thành trong vùng</a:t>
            </a:r>
          </a:p>
          <a:p>
            <a:pPr algn="just">
              <a:lnSpc>
                <a:spcPct val="110000"/>
              </a:lnSpc>
              <a:spcBef>
                <a:spcPts val="600"/>
              </a:spcBef>
              <a:spcAft>
                <a:spcPts val="600"/>
              </a:spcAft>
              <a:buClr>
                <a:schemeClr val="bg1"/>
              </a:buClr>
              <a:buFont typeface="Wingdings" panose="05000000000000000000" pitchFamily="2" charset="2"/>
              <a:buChar char="Ø"/>
            </a:pPr>
            <a:r>
              <a:rPr lang="vi-VN" sz="1600" dirty="0">
                <a:solidFill>
                  <a:schemeClr val="bg1"/>
                </a:solidFill>
                <a:latin typeface="Aptos Display" panose="020B0004020202020204" pitchFamily="34" charset="0"/>
                <a:ea typeface="Arial"/>
                <a:cs typeface="Arial" panose="020B0604020202020204" pitchFamily="34" charset="0"/>
              </a:rPr>
              <a:t>Sử dụng tốt cơ chế hợp tác và phối hợp Vùng Đông Nam Bộ </a:t>
            </a:r>
          </a:p>
          <a:p>
            <a:pPr algn="just">
              <a:lnSpc>
                <a:spcPct val="110000"/>
              </a:lnSpc>
              <a:spcBef>
                <a:spcPts val="600"/>
              </a:spcBef>
              <a:spcAft>
                <a:spcPts val="600"/>
              </a:spcAft>
              <a:buClr>
                <a:schemeClr val="bg1"/>
              </a:buClr>
              <a:buFont typeface="Wingdings" panose="05000000000000000000" pitchFamily="2" charset="2"/>
              <a:buChar char="Ø"/>
            </a:pPr>
            <a:r>
              <a:rPr lang="vi-VN" sz="1600" dirty="0">
                <a:solidFill>
                  <a:schemeClr val="bg1"/>
                </a:solidFill>
                <a:latin typeface="Aptos Display" panose="020B0004020202020204" pitchFamily="34" charset="0"/>
                <a:ea typeface="Arial"/>
                <a:cs typeface="Arial" panose="020B0604020202020204" pitchFamily="34" charset="0"/>
              </a:rPr>
              <a:t>Sử dụng </a:t>
            </a:r>
            <a:r>
              <a:rPr lang="en-US" sz="1600" dirty="0" err="1">
                <a:solidFill>
                  <a:schemeClr val="bg1"/>
                </a:solidFill>
                <a:latin typeface="Aptos Display" panose="020B0004020202020204" pitchFamily="34" charset="0"/>
                <a:ea typeface="Arial"/>
                <a:cs typeface="Arial" panose="020B0604020202020204" pitchFamily="34" charset="0"/>
              </a:rPr>
              <a:t>cơ</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chế</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Vùng</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để</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tận</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dụng</a:t>
            </a:r>
            <a:r>
              <a:rPr lang="en-US" sz="1600" dirty="0">
                <a:solidFill>
                  <a:schemeClr val="bg1"/>
                </a:solidFill>
                <a:latin typeface="Aptos Display" panose="020B0004020202020204" pitchFamily="34" charset="0"/>
                <a:ea typeface="Arial"/>
                <a:cs typeface="Arial" panose="020B0604020202020204" pitchFamily="34" charset="0"/>
              </a:rPr>
              <a:t> </a:t>
            </a:r>
            <a:r>
              <a:rPr lang="vi-VN" sz="1600" dirty="0">
                <a:solidFill>
                  <a:schemeClr val="bg1"/>
                </a:solidFill>
                <a:latin typeface="Aptos Display" panose="020B0004020202020204" pitchFamily="34" charset="0"/>
                <a:ea typeface="Arial"/>
                <a:cs typeface="Arial" panose="020B0604020202020204" pitchFamily="34" charset="0"/>
              </a:rPr>
              <a:t>nguồn lực mà tỉnh như Bình Phước </a:t>
            </a:r>
            <a:r>
              <a:rPr lang="en-US" sz="1600" dirty="0" err="1">
                <a:solidFill>
                  <a:schemeClr val="bg1"/>
                </a:solidFill>
                <a:latin typeface="Aptos Display" panose="020B0004020202020204" pitchFamily="34" charset="0"/>
                <a:ea typeface="Arial"/>
                <a:cs typeface="Arial" panose="020B0604020202020204" pitchFamily="34" charset="0"/>
              </a:rPr>
              <a:t>chưa</a:t>
            </a:r>
            <a:r>
              <a:rPr lang="en-US" sz="1600" dirty="0">
                <a:solidFill>
                  <a:schemeClr val="bg1"/>
                </a:solidFill>
                <a:latin typeface="Aptos Display" panose="020B0004020202020204" pitchFamily="34" charset="0"/>
                <a:ea typeface="Arial"/>
                <a:cs typeface="Arial" panose="020B0604020202020204" pitchFamily="34" charset="0"/>
              </a:rPr>
              <a:t>/</a:t>
            </a:r>
            <a:r>
              <a:rPr lang="vi-VN" sz="1600" dirty="0">
                <a:solidFill>
                  <a:schemeClr val="bg1"/>
                </a:solidFill>
                <a:latin typeface="Aptos Display" panose="020B0004020202020204" pitchFamily="34" charset="0"/>
                <a:ea typeface="Arial"/>
                <a:cs typeface="Arial" panose="020B0604020202020204" pitchFamily="34" charset="0"/>
              </a:rPr>
              <a:t>không có như </a:t>
            </a:r>
            <a:r>
              <a:rPr lang="en-US" sz="1600" dirty="0" err="1">
                <a:solidFill>
                  <a:schemeClr val="bg1"/>
                </a:solidFill>
                <a:latin typeface="Aptos Display" panose="020B0004020202020204" pitchFamily="34" charset="0"/>
                <a:ea typeface="Arial"/>
                <a:cs typeface="Arial" panose="020B0604020202020204" pitchFamily="34" charset="0"/>
              </a:rPr>
              <a:t>văn</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phòng</a:t>
            </a:r>
            <a:r>
              <a:rPr lang="en-US" sz="1600" dirty="0">
                <a:solidFill>
                  <a:schemeClr val="bg1"/>
                </a:solidFill>
                <a:latin typeface="Aptos Display" panose="020B0004020202020204" pitchFamily="34" charset="0"/>
                <a:ea typeface="Arial"/>
                <a:cs typeface="Arial" panose="020B0604020202020204" pitchFamily="34" charset="0"/>
              </a:rPr>
              <a:t> </a:t>
            </a:r>
            <a:r>
              <a:rPr lang="vi-VN" sz="1600" dirty="0">
                <a:solidFill>
                  <a:schemeClr val="bg1"/>
                </a:solidFill>
                <a:latin typeface="Aptos Display" panose="020B0004020202020204" pitchFamily="34" charset="0"/>
                <a:ea typeface="Arial"/>
                <a:cs typeface="Arial" panose="020B0604020202020204" pitchFamily="34" charset="0"/>
              </a:rPr>
              <a:t>các tổ chức quốc tế </a:t>
            </a:r>
            <a:r>
              <a:rPr lang="en-US" sz="1600" dirty="0" err="1">
                <a:solidFill>
                  <a:schemeClr val="bg1"/>
                </a:solidFill>
                <a:latin typeface="Aptos Display" panose="020B0004020202020204" pitchFamily="34" charset="0"/>
                <a:ea typeface="Arial"/>
                <a:cs typeface="Arial" panose="020B0604020202020204" pitchFamily="34" charset="0"/>
              </a:rPr>
              <a:t>lớn</a:t>
            </a:r>
            <a:r>
              <a:rPr lang="en-US" sz="1600" dirty="0">
                <a:solidFill>
                  <a:schemeClr val="bg1"/>
                </a:solidFill>
                <a:latin typeface="Aptos Display" panose="020B0004020202020204" pitchFamily="34" charset="0"/>
                <a:ea typeface="Arial"/>
                <a:cs typeface="Arial" panose="020B0604020202020204" pitchFamily="34" charset="0"/>
              </a:rPr>
              <a:t> </a:t>
            </a:r>
            <a:r>
              <a:rPr lang="vi-VN" sz="1600" dirty="0">
                <a:solidFill>
                  <a:schemeClr val="bg1"/>
                </a:solidFill>
                <a:latin typeface="Aptos Display" panose="020B0004020202020204" pitchFamily="34" charset="0"/>
                <a:ea typeface="Arial"/>
                <a:cs typeface="Arial" panose="020B0604020202020204" pitchFamily="34" charset="0"/>
              </a:rPr>
              <a:t>và lãnh sự quán</a:t>
            </a:r>
          </a:p>
          <a:p>
            <a:pPr marL="0" indent="0" algn="just">
              <a:lnSpc>
                <a:spcPct val="110000"/>
              </a:lnSpc>
              <a:spcBef>
                <a:spcPts val="600"/>
              </a:spcBef>
              <a:spcAft>
                <a:spcPts val="600"/>
              </a:spcAft>
              <a:buNone/>
            </a:pPr>
            <a:r>
              <a:rPr lang="vi-VN" sz="1800" b="1" dirty="0">
                <a:solidFill>
                  <a:schemeClr val="bg1"/>
                </a:solidFill>
                <a:latin typeface="Aptos Display" panose="020B0004020202020204" pitchFamily="34" charset="0"/>
                <a:ea typeface="Arial"/>
                <a:cs typeface="Arial" panose="020B0604020202020204" pitchFamily="34" charset="0"/>
              </a:rPr>
              <a:t>Hợp tác với các tổ chức quốc tế </a:t>
            </a:r>
          </a:p>
          <a:p>
            <a:pPr algn="just">
              <a:lnSpc>
                <a:spcPct val="110000"/>
              </a:lnSpc>
              <a:spcBef>
                <a:spcPts val="600"/>
              </a:spcBef>
              <a:spcAft>
                <a:spcPts val="600"/>
              </a:spcAft>
              <a:buClr>
                <a:schemeClr val="bg1"/>
              </a:buClr>
              <a:buFont typeface="Wingdings" panose="05000000000000000000" pitchFamily="2" charset="2"/>
              <a:buChar char="Ø"/>
            </a:pPr>
            <a:r>
              <a:rPr lang="en-US" sz="1600" dirty="0" err="1">
                <a:solidFill>
                  <a:schemeClr val="bg1"/>
                </a:solidFill>
                <a:latin typeface="Aptos Display" panose="020B0004020202020204" pitchFamily="34" charset="0"/>
                <a:ea typeface="Arial"/>
                <a:cs typeface="Arial" panose="020B0604020202020204" pitchFamily="34" charset="0"/>
              </a:rPr>
              <a:t>Huấn</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luyện</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cho</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mạng</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lưới</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chuyên</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gia</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chuyển</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đổi</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số</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bởi</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Bộ</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Kế</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hoạch</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và</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Đầu</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Tư</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tài</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trợ</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bởi</a:t>
            </a:r>
            <a:r>
              <a:rPr lang="en-US" sz="1600" dirty="0">
                <a:solidFill>
                  <a:schemeClr val="bg1"/>
                </a:solidFill>
                <a:latin typeface="Aptos Display" panose="020B0004020202020204" pitchFamily="34" charset="0"/>
                <a:ea typeface="Arial"/>
                <a:cs typeface="Arial" panose="020B0604020202020204" pitchFamily="34" charset="0"/>
              </a:rPr>
              <a:t> </a:t>
            </a:r>
            <a:r>
              <a:rPr lang="vi-VN" sz="1600" dirty="0">
                <a:solidFill>
                  <a:schemeClr val="bg1"/>
                </a:solidFill>
                <a:latin typeface="Aptos Display" panose="020B0004020202020204" pitchFamily="34" charset="0"/>
                <a:ea typeface="Arial"/>
                <a:cs typeface="Arial" panose="020B0604020202020204" pitchFamily="34" charset="0"/>
              </a:rPr>
              <a:t>USAID </a:t>
            </a:r>
          </a:p>
          <a:p>
            <a:pPr algn="just">
              <a:lnSpc>
                <a:spcPct val="110000"/>
              </a:lnSpc>
              <a:spcBef>
                <a:spcPts val="600"/>
              </a:spcBef>
              <a:spcAft>
                <a:spcPts val="600"/>
              </a:spcAft>
              <a:buClr>
                <a:schemeClr val="bg1"/>
              </a:buClr>
              <a:buFont typeface="Wingdings" panose="05000000000000000000" pitchFamily="2" charset="2"/>
              <a:buChar char="Ø"/>
            </a:pPr>
            <a:r>
              <a:rPr lang="vi-VN" sz="1600" dirty="0">
                <a:solidFill>
                  <a:schemeClr val="bg1"/>
                </a:solidFill>
                <a:latin typeface="Aptos Display" panose="020B0004020202020204" pitchFamily="34" charset="0"/>
                <a:ea typeface="Arial"/>
                <a:cs typeface="Arial" panose="020B0604020202020204" pitchFamily="34" charset="0"/>
              </a:rPr>
              <a:t>Tích cực tìm kiếm các nguồn tài trợ để phát triển kỹ năng </a:t>
            </a:r>
            <a:r>
              <a:rPr lang="en-US" sz="1600" dirty="0" err="1">
                <a:solidFill>
                  <a:schemeClr val="bg1"/>
                </a:solidFill>
                <a:latin typeface="Aptos Display" panose="020B0004020202020204" pitchFamily="34" charset="0"/>
                <a:ea typeface="Arial"/>
                <a:cs typeface="Arial" panose="020B0604020202020204" pitchFamily="34" charset="0"/>
              </a:rPr>
              <a:t>cho</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công</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chức</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doanh</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nghiệp</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và</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công</a:t>
            </a:r>
            <a:r>
              <a:rPr lang="en-US" sz="1600" dirty="0">
                <a:solidFill>
                  <a:schemeClr val="bg1"/>
                </a:solidFill>
                <a:latin typeface="Aptos Display" panose="020B0004020202020204" pitchFamily="34" charset="0"/>
                <a:ea typeface="Arial"/>
                <a:cs typeface="Arial" panose="020B0604020202020204" pitchFamily="34" charset="0"/>
              </a:rPr>
              <a:t> </a:t>
            </a:r>
            <a:r>
              <a:rPr lang="en-US" sz="1600" dirty="0" err="1">
                <a:solidFill>
                  <a:schemeClr val="bg1"/>
                </a:solidFill>
                <a:latin typeface="Aptos Display" panose="020B0004020202020204" pitchFamily="34" charset="0"/>
                <a:ea typeface="Arial"/>
                <a:cs typeface="Arial" panose="020B0604020202020204" pitchFamily="34" charset="0"/>
              </a:rPr>
              <a:t>dân</a:t>
            </a:r>
            <a:r>
              <a:rPr lang="en-US" sz="1600" dirty="0">
                <a:solidFill>
                  <a:schemeClr val="bg1"/>
                </a:solidFill>
                <a:latin typeface="Aptos Display" panose="020B0004020202020204" pitchFamily="34" charset="0"/>
                <a:ea typeface="Arial"/>
                <a:cs typeface="Arial" panose="020B0604020202020204" pitchFamily="34" charset="0"/>
              </a:rPr>
              <a:t>. </a:t>
            </a:r>
            <a:endParaRPr lang="vi-VN" sz="1600" dirty="0">
              <a:solidFill>
                <a:schemeClr val="bg1"/>
              </a:solidFill>
              <a:latin typeface="Aptos Display" panose="020B0004020202020204" pitchFamily="34" charset="0"/>
              <a:ea typeface="Arial"/>
              <a:cs typeface="Arial" panose="020B0604020202020204" pitchFamily="34" charset="0"/>
            </a:endParaRPr>
          </a:p>
          <a:p>
            <a:pPr marL="0" indent="0" algn="just">
              <a:lnSpc>
                <a:spcPct val="110000"/>
              </a:lnSpc>
              <a:spcBef>
                <a:spcPts val="600"/>
              </a:spcBef>
              <a:spcAft>
                <a:spcPts val="600"/>
              </a:spcAft>
              <a:buNone/>
            </a:pPr>
            <a:endParaRPr lang="vi-VN" sz="1600" dirty="0">
              <a:solidFill>
                <a:schemeClr val="bg1"/>
              </a:solidFill>
              <a:latin typeface="Aptos Display" panose="020B0004020202020204" pitchFamily="34" charset="0"/>
              <a:ea typeface="Arial"/>
              <a:cs typeface="Arial" panose="020B0604020202020204" pitchFamily="34" charset="0"/>
            </a:endParaRPr>
          </a:p>
        </p:txBody>
      </p:sp>
      <p:pic>
        <p:nvPicPr>
          <p:cNvPr id="6" name="Picture 5">
            <a:extLst>
              <a:ext uri="{FF2B5EF4-FFF2-40B4-BE49-F238E27FC236}">
                <a16:creationId xmlns:a16="http://schemas.microsoft.com/office/drawing/2014/main" id="{18481FD1-EF65-C0F9-2516-6D978AA2D61B}"/>
              </a:ext>
            </a:extLst>
          </p:cNvPr>
          <p:cNvPicPr>
            <a:picLocks noChangeAspect="1"/>
          </p:cNvPicPr>
          <p:nvPr/>
        </p:nvPicPr>
        <p:blipFill>
          <a:blip r:embed="rId4"/>
          <a:srcRect/>
          <a:stretch/>
        </p:blipFill>
        <p:spPr>
          <a:xfrm>
            <a:off x="7875739" y="-21507"/>
            <a:ext cx="1415338" cy="943559"/>
          </a:xfrm>
          <a:prstGeom prst="rect">
            <a:avLst/>
          </a:prstGeom>
        </p:spPr>
      </p:pic>
      <p:sp>
        <p:nvSpPr>
          <p:cNvPr id="9" name="Google Shape;256;p3">
            <a:extLst>
              <a:ext uri="{FF2B5EF4-FFF2-40B4-BE49-F238E27FC236}">
                <a16:creationId xmlns:a16="http://schemas.microsoft.com/office/drawing/2014/main" id="{B5D050D5-A888-83DF-2EC7-BC85CE1D2A84}"/>
              </a:ext>
            </a:extLst>
          </p:cNvPr>
          <p:cNvSpPr txBox="1">
            <a:spLocks/>
          </p:cNvSpPr>
          <p:nvPr/>
        </p:nvSpPr>
        <p:spPr>
          <a:xfrm>
            <a:off x="180210" y="401624"/>
            <a:ext cx="7884489" cy="514350"/>
          </a:xfrm>
          <a:prstGeom prst="rect">
            <a:avLst/>
          </a:prstGeom>
          <a:noFill/>
          <a:ln>
            <a:noFill/>
          </a:ln>
        </p:spPr>
        <p:txBody>
          <a:bodyPr spcFirstLastPara="1" vert="horz" wrap="square" lIns="68569" tIns="34275" rIns="68569" bIns="34275" rtlCol="0" anchor="ctr" anchorCtr="0">
            <a:no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l" defTabSz="457223">
              <a:lnSpc>
                <a:spcPct val="90000"/>
              </a:lnSpc>
              <a:spcBef>
                <a:spcPts val="0"/>
              </a:spcBef>
              <a:buClr>
                <a:srgbClr val="002060"/>
              </a:buClr>
              <a:buSzPts val="4000"/>
            </a:pPr>
            <a:r>
              <a:rPr lang="vi-VN" sz="2400" b="1" dirty="0">
                <a:solidFill>
                  <a:srgbClr val="FAC800"/>
                </a:solidFill>
                <a:latin typeface="Aptos Display" panose="020B0004020202020204" pitchFamily="34" charset="0"/>
                <a:cs typeface="Calibri"/>
              </a:rPr>
              <a:t>Hợp tác vùng và hợp tác quốc tế</a:t>
            </a:r>
          </a:p>
        </p:txBody>
      </p:sp>
      <p:cxnSp>
        <p:nvCxnSpPr>
          <p:cNvPr id="11" name="Straight Connector 10">
            <a:extLst>
              <a:ext uri="{FF2B5EF4-FFF2-40B4-BE49-F238E27FC236}">
                <a16:creationId xmlns:a16="http://schemas.microsoft.com/office/drawing/2014/main" id="{1B6B7802-034A-C763-FCC2-EB9B498FB278}"/>
              </a:ext>
            </a:extLst>
          </p:cNvPr>
          <p:cNvCxnSpPr/>
          <p:nvPr/>
        </p:nvCxnSpPr>
        <p:spPr>
          <a:xfrm>
            <a:off x="283460" y="928047"/>
            <a:ext cx="18318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C0F4F7F-6CCD-77B5-F38D-2847B447CB82}"/>
              </a:ext>
            </a:extLst>
          </p:cNvPr>
          <p:cNvPicPr>
            <a:picLocks noChangeAspect="1"/>
          </p:cNvPicPr>
          <p:nvPr/>
        </p:nvPicPr>
        <p:blipFill>
          <a:blip r:embed="rId5"/>
          <a:stretch>
            <a:fillRect/>
          </a:stretch>
        </p:blipFill>
        <p:spPr>
          <a:xfrm>
            <a:off x="5179656" y="0"/>
            <a:ext cx="2810555" cy="5143500"/>
          </a:xfrm>
          <a:prstGeom prst="rect">
            <a:avLst/>
          </a:prstGeom>
        </p:spPr>
      </p:pic>
    </p:spTree>
    <p:extLst>
      <p:ext uri="{BB962C8B-B14F-4D97-AF65-F5344CB8AC3E}">
        <p14:creationId xmlns:p14="http://schemas.microsoft.com/office/powerpoint/2010/main" val="331602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17" name="Rectangle 16">
            <a:extLst>
              <a:ext uri="{FF2B5EF4-FFF2-40B4-BE49-F238E27FC236}">
                <a16:creationId xmlns:a16="http://schemas.microsoft.com/office/drawing/2014/main" id="{1366124D-294F-AC4F-B9A4-49BC591F9772}"/>
              </a:ext>
            </a:extLst>
          </p:cNvPr>
          <p:cNvSpPr/>
          <p:nvPr/>
        </p:nvSpPr>
        <p:spPr>
          <a:xfrm>
            <a:off x="1" y="-18085"/>
            <a:ext cx="851558" cy="4917946"/>
          </a:xfrm>
          <a:prstGeom prst="rect">
            <a:avLst/>
          </a:prstGeom>
          <a:solidFill>
            <a:srgbClr val="FA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defTabSz="822960">
              <a:buClr>
                <a:srgbClr val="FFC000"/>
              </a:buClr>
              <a:buSzPct val="110000"/>
              <a:buFont typeface="Wingdings" pitchFamily="2" charset="2"/>
              <a:buChar char="§"/>
            </a:pPr>
            <a:endParaRPr lang="en-US" sz="1260">
              <a:solidFill>
                <a:srgbClr val="112349"/>
              </a:solidFill>
              <a:latin typeface="Arial"/>
            </a:endParaRPr>
          </a:p>
        </p:txBody>
      </p:sp>
      <p:sp>
        <p:nvSpPr>
          <p:cNvPr id="18" name="Rectangle 17">
            <a:extLst>
              <a:ext uri="{FF2B5EF4-FFF2-40B4-BE49-F238E27FC236}">
                <a16:creationId xmlns:a16="http://schemas.microsoft.com/office/drawing/2014/main" id="{A46C46D4-ACDB-794D-B510-29317053E134}"/>
              </a:ext>
            </a:extLst>
          </p:cNvPr>
          <p:cNvSpPr/>
          <p:nvPr/>
        </p:nvSpPr>
        <p:spPr>
          <a:xfrm>
            <a:off x="287475" y="309865"/>
            <a:ext cx="5208256" cy="4656309"/>
          </a:xfrm>
          <a:prstGeom prst="rect">
            <a:avLst/>
          </a:prstGeom>
          <a:ln>
            <a:solidFill>
              <a:srgbClr val="222160"/>
            </a:solidFill>
            <a:prstDash val="sysDash"/>
          </a:ln>
        </p:spPr>
        <p:style>
          <a:lnRef idx="2">
            <a:schemeClr val="dk1"/>
          </a:lnRef>
          <a:fillRef idx="1">
            <a:schemeClr val="lt1"/>
          </a:fillRef>
          <a:effectRef idx="0">
            <a:schemeClr val="dk1"/>
          </a:effectRef>
          <a:fontRef idx="minor">
            <a:schemeClr val="dk1"/>
          </a:fontRef>
        </p:style>
        <p:txBody>
          <a:bodyPr lIns="82296" tIns="41148" rIns="82296" bIns="41148" rtlCol="0" anchor="ctr"/>
          <a:lstStyle/>
          <a:p>
            <a:endParaRPr lang="en-US" sz="2800" dirty="0">
              <a:solidFill>
                <a:srgbClr val="222160"/>
              </a:solidFill>
              <a:latin typeface="Aptos Display" panose="020B0004020202020204" pitchFamily="34" charset="0"/>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5558D16A-B197-94AE-875C-C99018B19A3D}"/>
              </a:ext>
            </a:extLst>
          </p:cNvPr>
          <p:cNvPicPr>
            <a:picLocks noChangeAspect="1"/>
          </p:cNvPicPr>
          <p:nvPr/>
        </p:nvPicPr>
        <p:blipFill>
          <a:blip r:embed="rId3"/>
          <a:stretch>
            <a:fillRect/>
          </a:stretch>
        </p:blipFill>
        <p:spPr>
          <a:xfrm>
            <a:off x="7913770" y="212264"/>
            <a:ext cx="1114425" cy="391790"/>
          </a:xfrm>
          <a:prstGeom prst="rect">
            <a:avLst/>
          </a:prstGeom>
        </p:spPr>
      </p:pic>
      <p:pic>
        <p:nvPicPr>
          <p:cNvPr id="5" name="Picture 4">
            <a:extLst>
              <a:ext uri="{FF2B5EF4-FFF2-40B4-BE49-F238E27FC236}">
                <a16:creationId xmlns:a16="http://schemas.microsoft.com/office/drawing/2014/main" id="{4A1FF277-AF3E-E6C8-2CB1-3314146E2278}"/>
              </a:ext>
            </a:extLst>
          </p:cNvPr>
          <p:cNvPicPr>
            <a:picLocks noChangeAspect="1"/>
          </p:cNvPicPr>
          <p:nvPr/>
        </p:nvPicPr>
        <p:blipFill>
          <a:blip r:embed="rId4"/>
          <a:stretch>
            <a:fillRect/>
          </a:stretch>
        </p:blipFill>
        <p:spPr>
          <a:xfrm>
            <a:off x="409636" y="455629"/>
            <a:ext cx="4997863" cy="1710980"/>
          </a:xfrm>
          <a:prstGeom prst="rect">
            <a:avLst/>
          </a:prstGeom>
        </p:spPr>
      </p:pic>
      <p:sp>
        <p:nvSpPr>
          <p:cNvPr id="11" name="TextBox 10">
            <a:extLst>
              <a:ext uri="{FF2B5EF4-FFF2-40B4-BE49-F238E27FC236}">
                <a16:creationId xmlns:a16="http://schemas.microsoft.com/office/drawing/2014/main" id="{775FD34A-9753-CEEC-A330-0BA7C7B87AD3}"/>
              </a:ext>
            </a:extLst>
          </p:cNvPr>
          <p:cNvSpPr txBox="1"/>
          <p:nvPr/>
        </p:nvSpPr>
        <p:spPr>
          <a:xfrm>
            <a:off x="387549" y="2228515"/>
            <a:ext cx="5008108" cy="1277273"/>
          </a:xfrm>
          <a:prstGeom prst="rect">
            <a:avLst/>
          </a:prstGeom>
          <a:noFill/>
        </p:spPr>
        <p:txBody>
          <a:bodyPr wrap="square">
            <a:spAutoFit/>
          </a:bodyPr>
          <a:lstStyle/>
          <a:p>
            <a:pPr algn="just"/>
            <a:r>
              <a:rPr lang="vi-VN" sz="1100" b="0" i="0" dirty="0">
                <a:solidFill>
                  <a:srgbClr val="222160"/>
                </a:solidFill>
                <a:effectLst/>
                <a:latin typeface="Aptos Display" panose="020B0004020202020204" pitchFamily="34" charset="0"/>
              </a:rPr>
              <a:t>Tận dụng chuyên môn của Đại học RMIT Việt Nam, </a:t>
            </a:r>
            <a:r>
              <a:rPr lang="vi-VN" sz="1100" b="1" i="0" dirty="0">
                <a:solidFill>
                  <a:srgbClr val="222160"/>
                </a:solidFill>
                <a:effectLst/>
                <a:latin typeface="Aptos Display" panose="020B0004020202020204" pitchFamily="34" charset="0"/>
              </a:rPr>
              <a:t>Trung tâm Thành phố Thông minh và Bền vững RMIT Việt Nam </a:t>
            </a:r>
            <a:r>
              <a:rPr lang="vi-VN" sz="1100" b="0" i="0" dirty="0">
                <a:solidFill>
                  <a:srgbClr val="222160"/>
                </a:solidFill>
                <a:effectLst/>
                <a:latin typeface="Aptos Display" panose="020B0004020202020204" pitchFamily="34" charset="0"/>
              </a:rPr>
              <a:t>sẽ tác động đến phát triển của Việt Nam và khu vực Châu Á - Thái Bình Dương thông qua các hoạt động hợp tác nghiên cứu, đào tạo và gắn kết. Chúng tôi mong muốn hỗ trợ chính quyền địa phương và trung ương ở Châu Á-Thái Bình Dương, đặc biệt là ở Việt Nam, đạt được những tiến bộ về kỹ thuật số và năng lượng sạch bằng cách kết nối với các nhà nghiên cứu trong RMIT và các bên đối tác bên ngoài.</a:t>
            </a:r>
            <a:endParaRPr lang="en-US" sz="1100" dirty="0">
              <a:solidFill>
                <a:srgbClr val="222160"/>
              </a:solidFill>
              <a:latin typeface="Aptos Display" panose="020B0004020202020204" pitchFamily="34" charset="0"/>
            </a:endParaRPr>
          </a:p>
        </p:txBody>
      </p:sp>
      <p:sp>
        <p:nvSpPr>
          <p:cNvPr id="12" name="TextBox 11">
            <a:extLst>
              <a:ext uri="{FF2B5EF4-FFF2-40B4-BE49-F238E27FC236}">
                <a16:creationId xmlns:a16="http://schemas.microsoft.com/office/drawing/2014/main" id="{6DE59E30-4BBA-C92F-89F4-B6247AC410A4}"/>
              </a:ext>
            </a:extLst>
          </p:cNvPr>
          <p:cNvSpPr txBox="1"/>
          <p:nvPr/>
        </p:nvSpPr>
        <p:spPr>
          <a:xfrm>
            <a:off x="409636" y="3514336"/>
            <a:ext cx="2322605" cy="1333570"/>
          </a:xfrm>
          <a:prstGeom prst="rect">
            <a:avLst/>
          </a:prstGeom>
          <a:noFill/>
        </p:spPr>
        <p:txBody>
          <a:bodyPr wrap="square" rtlCol="0">
            <a:spAutoFit/>
          </a:bodyPr>
          <a:lstStyle/>
          <a:p>
            <a:r>
              <a:rPr lang="en-US" b="1" dirty="0">
                <a:solidFill>
                  <a:srgbClr val="222160"/>
                </a:solidFill>
                <a:latin typeface="Aptos Display" panose="020B0004020202020204" pitchFamily="34" charset="0"/>
              </a:rPr>
              <a:t>Liên </a:t>
            </a:r>
            <a:r>
              <a:rPr lang="en-US" b="1" dirty="0" err="1">
                <a:solidFill>
                  <a:srgbClr val="222160"/>
                </a:solidFill>
                <a:latin typeface="Aptos Display" panose="020B0004020202020204" pitchFamily="34" charset="0"/>
              </a:rPr>
              <a:t>hệ</a:t>
            </a:r>
            <a:r>
              <a:rPr lang="en-US" b="1" dirty="0">
                <a:solidFill>
                  <a:srgbClr val="222160"/>
                </a:solidFill>
                <a:latin typeface="Aptos Display" panose="020B0004020202020204" pitchFamily="34" charset="0"/>
              </a:rPr>
              <a:t>:</a:t>
            </a:r>
          </a:p>
          <a:p>
            <a:pPr>
              <a:lnSpc>
                <a:spcPct val="120000"/>
              </a:lnSpc>
              <a:spcBef>
                <a:spcPts val="600"/>
              </a:spcBef>
            </a:pPr>
            <a:r>
              <a:rPr lang="en-US" sz="1200" dirty="0">
                <a:solidFill>
                  <a:srgbClr val="222160"/>
                </a:solidFill>
                <a:latin typeface="Aptos Display" panose="020B0004020202020204" pitchFamily="34" charset="0"/>
              </a:rPr>
              <a:t> </a:t>
            </a:r>
            <a:r>
              <a:rPr lang="en-US" sz="1200" dirty="0">
                <a:solidFill>
                  <a:srgbClr val="222160"/>
                </a:solidFill>
                <a:latin typeface="Aptos Display" panose="020B0004020202020204" pitchFamily="34" charset="0"/>
                <a:sym typeface="Wingdings" panose="05000000000000000000" pitchFamily="2" charset="2"/>
              </a:rPr>
              <a:t></a:t>
            </a:r>
            <a:r>
              <a:rPr lang="en-US" sz="1200" dirty="0">
                <a:solidFill>
                  <a:srgbClr val="222160"/>
                </a:solidFill>
                <a:latin typeface="Aptos Display" panose="020B0004020202020204" pitchFamily="34" charset="0"/>
              </a:rPr>
              <a:t> </a:t>
            </a:r>
            <a:r>
              <a:rPr lang="vi-VN" sz="1200" dirty="0">
                <a:solidFill>
                  <a:srgbClr val="222160"/>
                </a:solidFill>
                <a:latin typeface="Aptos Display" panose="020B0004020202020204" pitchFamily="34" charset="0"/>
              </a:rPr>
              <a:t>Cơ sở RMIT Nam Sài Gòn, 702 Nguyễn Văn</a:t>
            </a:r>
            <a:r>
              <a:rPr lang="en-US" sz="1200" dirty="0">
                <a:solidFill>
                  <a:srgbClr val="222160"/>
                </a:solidFill>
                <a:latin typeface="Aptos Display" panose="020B0004020202020204" pitchFamily="34" charset="0"/>
              </a:rPr>
              <a:t> </a:t>
            </a:r>
            <a:r>
              <a:rPr lang="vi-VN" sz="1200" dirty="0">
                <a:solidFill>
                  <a:srgbClr val="222160"/>
                </a:solidFill>
                <a:latin typeface="Aptos Display" panose="020B0004020202020204" pitchFamily="34" charset="0"/>
              </a:rPr>
              <a:t>Linh, Quận 7, Thành phố Hồ Chí Minh</a:t>
            </a:r>
            <a:endParaRPr lang="en-US" sz="1200" dirty="0">
              <a:solidFill>
                <a:srgbClr val="222160"/>
              </a:solidFill>
              <a:latin typeface="Aptos Display" panose="020B0004020202020204" pitchFamily="34" charset="0"/>
            </a:endParaRPr>
          </a:p>
          <a:p>
            <a:pPr>
              <a:lnSpc>
                <a:spcPct val="120000"/>
              </a:lnSpc>
              <a:spcBef>
                <a:spcPts val="600"/>
              </a:spcBef>
            </a:pPr>
            <a:r>
              <a:rPr lang="vi-VN" sz="1200" dirty="0">
                <a:solidFill>
                  <a:srgbClr val="222160"/>
                </a:solidFill>
                <a:latin typeface="Aptos Display" panose="020B0004020202020204" pitchFamily="34" charset="0"/>
                <a:sym typeface="Wingdings" panose="05000000000000000000" pitchFamily="2" charset="2"/>
              </a:rPr>
              <a:t></a:t>
            </a:r>
            <a:r>
              <a:rPr lang="en-US" sz="1200" dirty="0">
                <a:solidFill>
                  <a:srgbClr val="222160"/>
                </a:solidFill>
                <a:latin typeface="Aptos Display" panose="020B0004020202020204" pitchFamily="34" charset="0"/>
              </a:rPr>
              <a:t> citieshub@rmit.edu.vn </a:t>
            </a:r>
          </a:p>
        </p:txBody>
      </p:sp>
      <p:sp>
        <p:nvSpPr>
          <p:cNvPr id="13" name="TextBox 12">
            <a:extLst>
              <a:ext uri="{FF2B5EF4-FFF2-40B4-BE49-F238E27FC236}">
                <a16:creationId xmlns:a16="http://schemas.microsoft.com/office/drawing/2014/main" id="{1BF0EDEC-9C8B-7162-67CB-C03319B22D51}"/>
              </a:ext>
            </a:extLst>
          </p:cNvPr>
          <p:cNvSpPr txBox="1"/>
          <p:nvPr/>
        </p:nvSpPr>
        <p:spPr>
          <a:xfrm>
            <a:off x="2732241" y="3567694"/>
            <a:ext cx="956202" cy="1092607"/>
          </a:xfrm>
          <a:prstGeom prst="rect">
            <a:avLst/>
          </a:prstGeom>
          <a:noFill/>
        </p:spPr>
        <p:txBody>
          <a:bodyPr wrap="square" rtlCol="0">
            <a:spAutoFit/>
          </a:bodyPr>
          <a:lstStyle/>
          <a:p>
            <a:r>
              <a:rPr lang="en-US" sz="1300" b="1" dirty="0" err="1">
                <a:solidFill>
                  <a:srgbClr val="222160"/>
                </a:solidFill>
                <a:latin typeface="Aptos Display" panose="020B0004020202020204" pitchFamily="34" charset="0"/>
              </a:rPr>
              <a:t>Quét</a:t>
            </a:r>
            <a:r>
              <a:rPr lang="en-US" sz="1300" b="1" dirty="0">
                <a:solidFill>
                  <a:srgbClr val="222160"/>
                </a:solidFill>
                <a:latin typeface="Aptos Display" panose="020B0004020202020204" pitchFamily="34" charset="0"/>
              </a:rPr>
              <a:t> </a:t>
            </a:r>
            <a:r>
              <a:rPr lang="en-US" sz="1300" b="1" dirty="0" err="1">
                <a:solidFill>
                  <a:srgbClr val="222160"/>
                </a:solidFill>
                <a:latin typeface="Aptos Display" panose="020B0004020202020204" pitchFamily="34" charset="0"/>
              </a:rPr>
              <a:t>mã</a:t>
            </a:r>
            <a:r>
              <a:rPr lang="en-US" sz="1300" b="1" dirty="0">
                <a:solidFill>
                  <a:srgbClr val="222160"/>
                </a:solidFill>
                <a:latin typeface="Aptos Display" panose="020B0004020202020204" pitchFamily="34" charset="0"/>
              </a:rPr>
              <a:t> </a:t>
            </a:r>
            <a:r>
              <a:rPr lang="en-US" sz="1300" b="1" dirty="0" err="1">
                <a:solidFill>
                  <a:srgbClr val="222160"/>
                </a:solidFill>
                <a:latin typeface="Aptos Display" panose="020B0004020202020204" pitchFamily="34" charset="0"/>
              </a:rPr>
              <a:t>này</a:t>
            </a:r>
            <a:r>
              <a:rPr lang="en-US" sz="1300" b="1" dirty="0">
                <a:solidFill>
                  <a:srgbClr val="222160"/>
                </a:solidFill>
                <a:latin typeface="Aptos Display" panose="020B0004020202020204" pitchFamily="34" charset="0"/>
              </a:rPr>
              <a:t> </a:t>
            </a:r>
            <a:r>
              <a:rPr lang="en-US" sz="1300" b="1" dirty="0" err="1">
                <a:solidFill>
                  <a:srgbClr val="222160"/>
                </a:solidFill>
                <a:latin typeface="Aptos Display" panose="020B0004020202020204" pitchFamily="34" charset="0"/>
              </a:rPr>
              <a:t>để</a:t>
            </a:r>
            <a:r>
              <a:rPr lang="en-US" sz="1300" b="1" dirty="0">
                <a:solidFill>
                  <a:srgbClr val="222160"/>
                </a:solidFill>
                <a:latin typeface="Aptos Display" panose="020B0004020202020204" pitchFamily="34" charset="0"/>
              </a:rPr>
              <a:t> </a:t>
            </a:r>
            <a:r>
              <a:rPr lang="en-US" sz="1300" b="1" dirty="0" err="1">
                <a:solidFill>
                  <a:srgbClr val="222160"/>
                </a:solidFill>
                <a:latin typeface="Aptos Display" panose="020B0004020202020204" pitchFamily="34" charset="0"/>
              </a:rPr>
              <a:t>truy</a:t>
            </a:r>
            <a:r>
              <a:rPr lang="en-US" sz="1300" b="1" dirty="0">
                <a:solidFill>
                  <a:srgbClr val="222160"/>
                </a:solidFill>
                <a:latin typeface="Aptos Display" panose="020B0004020202020204" pitchFamily="34" charset="0"/>
              </a:rPr>
              <a:t> </a:t>
            </a:r>
            <a:r>
              <a:rPr lang="en-US" sz="1300" b="1" dirty="0" err="1">
                <a:solidFill>
                  <a:srgbClr val="222160"/>
                </a:solidFill>
                <a:latin typeface="Aptos Display" panose="020B0004020202020204" pitchFamily="34" charset="0"/>
              </a:rPr>
              <a:t>cập</a:t>
            </a:r>
            <a:r>
              <a:rPr lang="en-US" sz="1300" b="1" dirty="0">
                <a:solidFill>
                  <a:srgbClr val="222160"/>
                </a:solidFill>
                <a:latin typeface="Aptos Display" panose="020B0004020202020204" pitchFamily="34" charset="0"/>
              </a:rPr>
              <a:t> </a:t>
            </a:r>
            <a:r>
              <a:rPr lang="en-US" sz="1300" b="1" dirty="0" err="1">
                <a:solidFill>
                  <a:srgbClr val="222160"/>
                </a:solidFill>
                <a:latin typeface="Aptos Display" panose="020B0004020202020204" pitchFamily="34" charset="0"/>
              </a:rPr>
              <a:t>trang</a:t>
            </a:r>
            <a:r>
              <a:rPr lang="en-US" sz="1300" b="1" dirty="0">
                <a:solidFill>
                  <a:srgbClr val="222160"/>
                </a:solidFill>
                <a:latin typeface="Aptos Display" panose="020B0004020202020204" pitchFamily="34" charset="0"/>
              </a:rPr>
              <a:t> web </a:t>
            </a:r>
            <a:r>
              <a:rPr lang="en-US" sz="1300" b="1" dirty="0" err="1">
                <a:solidFill>
                  <a:srgbClr val="222160"/>
                </a:solidFill>
                <a:latin typeface="Aptos Display" panose="020B0004020202020204" pitchFamily="34" charset="0"/>
              </a:rPr>
              <a:t>của</a:t>
            </a:r>
            <a:r>
              <a:rPr lang="en-US" sz="1300" b="1" dirty="0">
                <a:solidFill>
                  <a:srgbClr val="222160"/>
                </a:solidFill>
                <a:latin typeface="Aptos Display" panose="020B0004020202020204" pitchFamily="34" charset="0"/>
              </a:rPr>
              <a:t> </a:t>
            </a:r>
            <a:r>
              <a:rPr lang="en-US" sz="1300" b="1" dirty="0" err="1">
                <a:solidFill>
                  <a:srgbClr val="222160"/>
                </a:solidFill>
                <a:latin typeface="Aptos Display" panose="020B0004020202020204" pitchFamily="34" charset="0"/>
              </a:rPr>
              <a:t>chúng</a:t>
            </a:r>
            <a:r>
              <a:rPr lang="en-US" sz="1300" b="1" dirty="0">
                <a:solidFill>
                  <a:srgbClr val="222160"/>
                </a:solidFill>
                <a:latin typeface="Aptos Display" panose="020B0004020202020204" pitchFamily="34" charset="0"/>
              </a:rPr>
              <a:t> </a:t>
            </a:r>
            <a:r>
              <a:rPr lang="en-US" sz="1300" b="1" dirty="0" err="1">
                <a:solidFill>
                  <a:srgbClr val="222160"/>
                </a:solidFill>
                <a:latin typeface="Aptos Display" panose="020B0004020202020204" pitchFamily="34" charset="0"/>
              </a:rPr>
              <a:t>tôi</a:t>
            </a:r>
            <a:r>
              <a:rPr lang="en-US" sz="1300" b="1" dirty="0">
                <a:solidFill>
                  <a:srgbClr val="222160"/>
                </a:solidFill>
                <a:latin typeface="Aptos Display" panose="020B0004020202020204" pitchFamily="34" charset="0"/>
              </a:rPr>
              <a:t>:</a:t>
            </a:r>
          </a:p>
        </p:txBody>
      </p:sp>
      <p:pic>
        <p:nvPicPr>
          <p:cNvPr id="16" name="Picture 15">
            <a:extLst>
              <a:ext uri="{FF2B5EF4-FFF2-40B4-BE49-F238E27FC236}">
                <a16:creationId xmlns:a16="http://schemas.microsoft.com/office/drawing/2014/main" id="{9E6BC995-91D0-9FC1-BB0D-28C50209F8CE}"/>
              </a:ext>
            </a:extLst>
          </p:cNvPr>
          <p:cNvPicPr>
            <a:picLocks noChangeAspect="1"/>
          </p:cNvPicPr>
          <p:nvPr/>
        </p:nvPicPr>
        <p:blipFill>
          <a:blip r:embed="rId5"/>
          <a:stretch>
            <a:fillRect/>
          </a:stretch>
        </p:blipFill>
        <p:spPr>
          <a:xfrm>
            <a:off x="3887526" y="3507627"/>
            <a:ext cx="1368947" cy="1340279"/>
          </a:xfrm>
          <a:prstGeom prst="rect">
            <a:avLst/>
          </a:prstGeom>
        </p:spPr>
      </p:pic>
      <p:sp>
        <p:nvSpPr>
          <p:cNvPr id="21" name="TextBox 20">
            <a:extLst>
              <a:ext uri="{FF2B5EF4-FFF2-40B4-BE49-F238E27FC236}">
                <a16:creationId xmlns:a16="http://schemas.microsoft.com/office/drawing/2014/main" id="{1EBEAF3B-93D0-6EA2-D1EE-9E7380A3C10F}"/>
              </a:ext>
            </a:extLst>
          </p:cNvPr>
          <p:cNvSpPr txBox="1"/>
          <p:nvPr/>
        </p:nvSpPr>
        <p:spPr>
          <a:xfrm>
            <a:off x="5617892" y="258885"/>
            <a:ext cx="3526108" cy="1775166"/>
          </a:xfrm>
          <a:prstGeom prst="rect">
            <a:avLst/>
          </a:prstGeom>
          <a:noFill/>
        </p:spPr>
        <p:txBody>
          <a:bodyPr wrap="square">
            <a:spAutoFit/>
          </a:bodyPr>
          <a:lstStyle/>
          <a:p>
            <a:pPr>
              <a:lnSpc>
                <a:spcPct val="120000"/>
              </a:lnSpc>
              <a:spcAft>
                <a:spcPts val="600"/>
              </a:spcAft>
            </a:pPr>
            <a:r>
              <a:rPr lang="vi-VN" sz="1600" b="1" u="sng" dirty="0">
                <a:solidFill>
                  <a:srgbClr val="222160"/>
                </a:solidFill>
                <a:latin typeface="Aptos Display" panose="020B0004020202020204" pitchFamily="34" charset="0"/>
              </a:rPr>
              <a:t>Sự kiện</a:t>
            </a:r>
            <a:r>
              <a:rPr lang="en-US" sz="1600" b="1" u="sng" dirty="0">
                <a:solidFill>
                  <a:srgbClr val="222160"/>
                </a:solidFill>
                <a:latin typeface="Aptos Display" panose="020B0004020202020204" pitchFamily="34" charset="0"/>
              </a:rPr>
              <a:t> </a:t>
            </a:r>
            <a:r>
              <a:rPr lang="en-US" sz="1600" b="1" u="sng" dirty="0" err="1">
                <a:solidFill>
                  <a:srgbClr val="222160"/>
                </a:solidFill>
                <a:latin typeface="Aptos Display" panose="020B0004020202020204" pitchFamily="34" charset="0"/>
              </a:rPr>
              <a:t>sắp</a:t>
            </a:r>
            <a:r>
              <a:rPr lang="en-US" sz="1600" b="1" u="sng" dirty="0">
                <a:solidFill>
                  <a:srgbClr val="222160"/>
                </a:solidFill>
                <a:latin typeface="Aptos Display" panose="020B0004020202020204" pitchFamily="34" charset="0"/>
              </a:rPr>
              <a:t> </a:t>
            </a:r>
            <a:r>
              <a:rPr lang="en-US" sz="1600" b="1" u="sng" dirty="0" err="1">
                <a:solidFill>
                  <a:srgbClr val="222160"/>
                </a:solidFill>
                <a:latin typeface="Aptos Display" panose="020B0004020202020204" pitchFamily="34" charset="0"/>
              </a:rPr>
              <a:t>diễn</a:t>
            </a:r>
            <a:r>
              <a:rPr lang="en-US" sz="1600" b="1" u="sng" dirty="0">
                <a:solidFill>
                  <a:srgbClr val="222160"/>
                </a:solidFill>
                <a:latin typeface="Aptos Display" panose="020B0004020202020204" pitchFamily="34" charset="0"/>
              </a:rPr>
              <a:t> </a:t>
            </a:r>
            <a:r>
              <a:rPr lang="en-US" sz="1600" b="1" u="sng" dirty="0" err="1">
                <a:solidFill>
                  <a:srgbClr val="222160"/>
                </a:solidFill>
                <a:latin typeface="Aptos Display" panose="020B0004020202020204" pitchFamily="34" charset="0"/>
              </a:rPr>
              <a:t>ra</a:t>
            </a:r>
            <a:r>
              <a:rPr lang="vi-VN" sz="1600" b="1" u="sng" dirty="0">
                <a:solidFill>
                  <a:srgbClr val="222160"/>
                </a:solidFill>
                <a:latin typeface="Aptos Display" panose="020B0004020202020204" pitchFamily="34" charset="0"/>
              </a:rPr>
              <a:t>: </a:t>
            </a:r>
            <a:endParaRPr lang="en-US" sz="1600" b="1" u="sng" dirty="0">
              <a:solidFill>
                <a:srgbClr val="222160"/>
              </a:solidFill>
              <a:latin typeface="Aptos Display" panose="020B0004020202020204" pitchFamily="34" charset="0"/>
            </a:endParaRPr>
          </a:p>
          <a:p>
            <a:pPr>
              <a:lnSpc>
                <a:spcPct val="120000"/>
              </a:lnSpc>
              <a:spcAft>
                <a:spcPts val="600"/>
              </a:spcAft>
            </a:pPr>
            <a:r>
              <a:rPr lang="vi-VN" sz="1800" b="1" dirty="0">
                <a:solidFill>
                  <a:srgbClr val="E61E2A"/>
                </a:solidFill>
                <a:latin typeface="Aptos Display" panose="020B0004020202020204" pitchFamily="34" charset="0"/>
              </a:rPr>
              <a:t>Diễn đàn </a:t>
            </a:r>
            <a:r>
              <a:rPr lang="en-US" sz="1800" b="1" dirty="0">
                <a:solidFill>
                  <a:srgbClr val="E61E2A"/>
                </a:solidFill>
                <a:latin typeface="Aptos Display" panose="020B0004020202020204" pitchFamily="34" charset="0"/>
              </a:rPr>
              <a:t>Thành </a:t>
            </a:r>
            <a:r>
              <a:rPr lang="en-US" sz="1800" b="1" dirty="0" err="1">
                <a:solidFill>
                  <a:srgbClr val="E61E2A"/>
                </a:solidFill>
                <a:latin typeface="Aptos Display" panose="020B0004020202020204" pitchFamily="34" charset="0"/>
              </a:rPr>
              <a:t>phố</a:t>
            </a:r>
            <a:r>
              <a:rPr lang="en-US" sz="1800" b="1" dirty="0">
                <a:solidFill>
                  <a:srgbClr val="E61E2A"/>
                </a:solidFill>
                <a:latin typeface="Aptos Display" panose="020B0004020202020204" pitchFamily="34" charset="0"/>
              </a:rPr>
              <a:t> </a:t>
            </a:r>
            <a:r>
              <a:rPr lang="en-US" sz="1800" b="1" dirty="0" err="1">
                <a:solidFill>
                  <a:srgbClr val="E61E2A"/>
                </a:solidFill>
                <a:latin typeface="Aptos Display" panose="020B0004020202020204" pitchFamily="34" charset="0"/>
              </a:rPr>
              <a:t>thông</a:t>
            </a:r>
            <a:r>
              <a:rPr lang="en-US" sz="1800" b="1" dirty="0">
                <a:solidFill>
                  <a:srgbClr val="E61E2A"/>
                </a:solidFill>
                <a:latin typeface="Aptos Display" panose="020B0004020202020204" pitchFamily="34" charset="0"/>
              </a:rPr>
              <a:t> </a:t>
            </a:r>
            <a:r>
              <a:rPr lang="en-US" sz="1800" b="1" dirty="0" err="1">
                <a:solidFill>
                  <a:srgbClr val="E61E2A"/>
                </a:solidFill>
                <a:latin typeface="Aptos Display" panose="020B0004020202020204" pitchFamily="34" charset="0"/>
              </a:rPr>
              <a:t>minh</a:t>
            </a:r>
            <a:r>
              <a:rPr lang="en-US" sz="1800" b="1" dirty="0">
                <a:solidFill>
                  <a:srgbClr val="E61E2A"/>
                </a:solidFill>
                <a:latin typeface="Aptos Display" panose="020B0004020202020204" pitchFamily="34" charset="0"/>
              </a:rPr>
              <a:t> </a:t>
            </a:r>
            <a:r>
              <a:rPr lang="en-US" sz="1800" b="1" dirty="0" err="1">
                <a:solidFill>
                  <a:srgbClr val="E61E2A"/>
                </a:solidFill>
                <a:latin typeface="Aptos Display" panose="020B0004020202020204" pitchFamily="34" charset="0"/>
              </a:rPr>
              <a:t>và</a:t>
            </a:r>
            <a:r>
              <a:rPr lang="en-US" sz="1800" b="1" dirty="0">
                <a:solidFill>
                  <a:srgbClr val="E61E2A"/>
                </a:solidFill>
                <a:latin typeface="Aptos Display" panose="020B0004020202020204" pitchFamily="34" charset="0"/>
              </a:rPr>
              <a:t> </a:t>
            </a:r>
            <a:r>
              <a:rPr lang="en-US" sz="1800" b="1" dirty="0" err="1">
                <a:solidFill>
                  <a:srgbClr val="E61E2A"/>
                </a:solidFill>
                <a:latin typeface="Aptos Display" panose="020B0004020202020204" pitchFamily="34" charset="0"/>
              </a:rPr>
              <a:t>bền</a:t>
            </a:r>
            <a:r>
              <a:rPr lang="en-US" sz="1800" b="1" dirty="0">
                <a:solidFill>
                  <a:srgbClr val="E61E2A"/>
                </a:solidFill>
                <a:latin typeface="Aptos Display" panose="020B0004020202020204" pitchFamily="34" charset="0"/>
              </a:rPr>
              <a:t> </a:t>
            </a:r>
            <a:r>
              <a:rPr lang="en-US" sz="1800" b="1" dirty="0" err="1">
                <a:solidFill>
                  <a:srgbClr val="E61E2A"/>
                </a:solidFill>
                <a:latin typeface="Aptos Display" panose="020B0004020202020204" pitchFamily="34" charset="0"/>
              </a:rPr>
              <a:t>vững</a:t>
            </a:r>
            <a:r>
              <a:rPr lang="en-US" sz="1800" b="1" dirty="0">
                <a:solidFill>
                  <a:srgbClr val="E61E2A"/>
                </a:solidFill>
                <a:latin typeface="Aptos Display" panose="020B0004020202020204" pitchFamily="34" charset="0"/>
              </a:rPr>
              <a:t> 2024: </a:t>
            </a:r>
            <a:r>
              <a:rPr lang="vi-VN" sz="1800" b="1" dirty="0">
                <a:solidFill>
                  <a:srgbClr val="E61E2A"/>
                </a:solidFill>
                <a:latin typeface="Aptos Display" panose="020B0004020202020204" pitchFamily="34" charset="0"/>
              </a:rPr>
              <a:t>Công dân Thông minh và Xã hội Số: </a:t>
            </a:r>
            <a:r>
              <a:rPr lang="en-US" sz="1800" b="1" dirty="0" err="1">
                <a:solidFill>
                  <a:srgbClr val="E61E2A"/>
                </a:solidFill>
                <a:latin typeface="Aptos Display" panose="020B0004020202020204" pitchFamily="34" charset="0"/>
              </a:rPr>
              <a:t>Hướng</a:t>
            </a:r>
            <a:r>
              <a:rPr lang="en-US" sz="1800" b="1" dirty="0">
                <a:solidFill>
                  <a:srgbClr val="E61E2A"/>
                </a:solidFill>
                <a:latin typeface="Aptos Display" panose="020B0004020202020204" pitchFamily="34" charset="0"/>
              </a:rPr>
              <a:t> </a:t>
            </a:r>
            <a:r>
              <a:rPr lang="en-US" sz="1800" b="1" dirty="0" err="1">
                <a:solidFill>
                  <a:srgbClr val="E61E2A"/>
                </a:solidFill>
                <a:latin typeface="Aptos Display" panose="020B0004020202020204" pitchFamily="34" charset="0"/>
              </a:rPr>
              <a:t>đến</a:t>
            </a:r>
            <a:r>
              <a:rPr lang="en-US" sz="1800" b="1" dirty="0">
                <a:solidFill>
                  <a:srgbClr val="E61E2A"/>
                </a:solidFill>
                <a:latin typeface="Aptos Display" panose="020B0004020202020204" pitchFamily="34" charset="0"/>
              </a:rPr>
              <a:t> </a:t>
            </a:r>
            <a:r>
              <a:rPr lang="vi-VN" sz="1800" b="1" dirty="0">
                <a:solidFill>
                  <a:srgbClr val="E61E2A"/>
                </a:solidFill>
                <a:latin typeface="Aptos Display" panose="020B0004020202020204" pitchFamily="34" charset="0"/>
              </a:rPr>
              <a:t>Tương lai Bền vững của Việt Nam</a:t>
            </a:r>
            <a:endParaRPr lang="en-US" sz="1800" b="1" dirty="0">
              <a:solidFill>
                <a:srgbClr val="E61E2A"/>
              </a:solidFill>
              <a:latin typeface="Aptos Display" panose="020B0004020202020204" pitchFamily="34" charset="0"/>
            </a:endParaRPr>
          </a:p>
        </p:txBody>
      </p:sp>
      <p:sp>
        <p:nvSpPr>
          <p:cNvPr id="23" name="TextBox 22">
            <a:extLst>
              <a:ext uri="{FF2B5EF4-FFF2-40B4-BE49-F238E27FC236}">
                <a16:creationId xmlns:a16="http://schemas.microsoft.com/office/drawing/2014/main" id="{1246E810-F952-1420-8E6D-F65389A1CFE8}"/>
              </a:ext>
            </a:extLst>
          </p:cNvPr>
          <p:cNvSpPr txBox="1"/>
          <p:nvPr/>
        </p:nvSpPr>
        <p:spPr>
          <a:xfrm>
            <a:off x="5576288" y="2179563"/>
            <a:ext cx="3526108" cy="584775"/>
          </a:xfrm>
          <a:prstGeom prst="rect">
            <a:avLst/>
          </a:prstGeom>
          <a:noFill/>
        </p:spPr>
        <p:txBody>
          <a:bodyPr wrap="square">
            <a:spAutoFit/>
          </a:bodyPr>
          <a:lstStyle/>
          <a:p>
            <a:pPr marL="285750" indent="-285750">
              <a:buClr>
                <a:srgbClr val="222160"/>
              </a:buClr>
              <a:buFont typeface="Wingdings" panose="05000000000000000000" pitchFamily="2" charset="2"/>
              <a:buChar char="§"/>
            </a:pPr>
            <a:r>
              <a:rPr lang="vi-VN" sz="1600" b="1" dirty="0">
                <a:solidFill>
                  <a:srgbClr val="222160"/>
                </a:solidFill>
                <a:latin typeface="Aptos Display" panose="020B0004020202020204" pitchFamily="34" charset="0"/>
              </a:rPr>
              <a:t>Ngày:</a:t>
            </a:r>
            <a:r>
              <a:rPr lang="vi-VN" sz="1600" dirty="0">
                <a:solidFill>
                  <a:srgbClr val="222160"/>
                </a:solidFill>
                <a:latin typeface="Aptos Display" panose="020B0004020202020204" pitchFamily="34" charset="0"/>
              </a:rPr>
              <a:t> 22 tháng 11 năm 2024</a:t>
            </a:r>
            <a:endParaRPr lang="en-US" sz="1600" dirty="0">
              <a:solidFill>
                <a:srgbClr val="222160"/>
              </a:solidFill>
              <a:latin typeface="Aptos Display" panose="020B0004020202020204" pitchFamily="34" charset="0"/>
            </a:endParaRPr>
          </a:p>
          <a:p>
            <a:pPr marL="285750" indent="-285750">
              <a:buClr>
                <a:srgbClr val="222160"/>
              </a:buClr>
              <a:buFont typeface="Wingdings" panose="05000000000000000000" pitchFamily="2" charset="2"/>
              <a:buChar char="§"/>
            </a:pPr>
            <a:r>
              <a:rPr lang="vi-VN" sz="1600" b="1" dirty="0">
                <a:solidFill>
                  <a:srgbClr val="222160"/>
                </a:solidFill>
                <a:latin typeface="Aptos Display" panose="020B0004020202020204" pitchFamily="34" charset="0"/>
              </a:rPr>
              <a:t>Thời gian:</a:t>
            </a:r>
            <a:r>
              <a:rPr lang="vi-VN" sz="1600" dirty="0">
                <a:solidFill>
                  <a:srgbClr val="222160"/>
                </a:solidFill>
                <a:latin typeface="Aptos Display" panose="020B0004020202020204" pitchFamily="34" charset="0"/>
              </a:rPr>
              <a:t> 9 giờ sáng - 12 giờ trưa</a:t>
            </a:r>
            <a:endParaRPr lang="en-US" sz="1600" dirty="0">
              <a:solidFill>
                <a:srgbClr val="222160"/>
              </a:solidFill>
              <a:latin typeface="Aptos Display" panose="020B0004020202020204" pitchFamily="34" charset="0"/>
            </a:endParaRPr>
          </a:p>
        </p:txBody>
      </p:sp>
      <p:pic>
        <p:nvPicPr>
          <p:cNvPr id="27" name="Picture 26">
            <a:extLst>
              <a:ext uri="{FF2B5EF4-FFF2-40B4-BE49-F238E27FC236}">
                <a16:creationId xmlns:a16="http://schemas.microsoft.com/office/drawing/2014/main" id="{0CFC0534-720D-2764-5A20-893EFAE211F6}"/>
              </a:ext>
            </a:extLst>
          </p:cNvPr>
          <p:cNvPicPr>
            <a:picLocks noChangeAspect="1"/>
          </p:cNvPicPr>
          <p:nvPr/>
        </p:nvPicPr>
        <p:blipFill>
          <a:blip r:embed="rId6"/>
          <a:stretch>
            <a:fillRect/>
          </a:stretch>
        </p:blipFill>
        <p:spPr>
          <a:xfrm>
            <a:off x="5737724" y="2963937"/>
            <a:ext cx="3203237" cy="2002237"/>
          </a:xfrm>
          <a:prstGeom prst="rect">
            <a:avLst/>
          </a:prstGeom>
        </p:spPr>
      </p:pic>
    </p:spTree>
    <p:extLst>
      <p:ext uri="{BB962C8B-B14F-4D97-AF65-F5344CB8AC3E}">
        <p14:creationId xmlns:p14="http://schemas.microsoft.com/office/powerpoint/2010/main" val="2018977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C800"/>
        </a:solidFill>
        <a:effectLst/>
      </p:bgPr>
    </p:bg>
    <p:spTree>
      <p:nvGrpSpPr>
        <p:cNvPr id="1" name=""/>
        <p:cNvGrpSpPr/>
        <p:nvPr/>
      </p:nvGrpSpPr>
      <p:grpSpPr>
        <a:xfrm>
          <a:off x="0" y="0"/>
          <a:ext cx="0" cy="0"/>
          <a:chOff x="0" y="0"/>
          <a:chExt cx="0" cy="0"/>
        </a:xfrm>
      </p:grpSpPr>
      <p:sp>
        <p:nvSpPr>
          <p:cNvPr id="5" name="Google Shape;480;g15eaf3c2c4d_0_107">
            <a:extLst>
              <a:ext uri="{FF2B5EF4-FFF2-40B4-BE49-F238E27FC236}">
                <a16:creationId xmlns:a16="http://schemas.microsoft.com/office/drawing/2014/main" id="{1E742878-8275-6144-9B31-DA6602BB7BB6}"/>
              </a:ext>
            </a:extLst>
          </p:cNvPr>
          <p:cNvSpPr/>
          <p:nvPr/>
        </p:nvSpPr>
        <p:spPr>
          <a:xfrm>
            <a:off x="3345412" y="2104966"/>
            <a:ext cx="5054544" cy="1200144"/>
          </a:xfrm>
          <a:prstGeom prst="rect">
            <a:avLst/>
          </a:prstGeom>
          <a:noFill/>
          <a:ln>
            <a:noFill/>
          </a:ln>
        </p:spPr>
        <p:txBody>
          <a:bodyPr spcFirstLastPara="1" wrap="square" lIns="91413" tIns="45694" rIns="91413" bIns="45694" anchor="ctr" anchorCtr="0">
            <a:noAutofit/>
          </a:bodyPr>
          <a:lstStyle/>
          <a:p>
            <a:r>
              <a:rPr lang="en-US" sz="5400" dirty="0">
                <a:solidFill>
                  <a:srgbClr val="C00000"/>
                </a:solidFill>
                <a:latin typeface="Museo 700" panose="02000000000000000000" pitchFamily="50" charset="0"/>
              </a:rPr>
              <a:t>Thank you!</a:t>
            </a:r>
          </a:p>
        </p:txBody>
      </p:sp>
      <p:grpSp>
        <p:nvGrpSpPr>
          <p:cNvPr id="6" name="Google Shape;481;g15eaf3c2c4d_0_107">
            <a:extLst>
              <a:ext uri="{FF2B5EF4-FFF2-40B4-BE49-F238E27FC236}">
                <a16:creationId xmlns:a16="http://schemas.microsoft.com/office/drawing/2014/main" id="{76032E7F-5BAD-1F49-9A83-0929F9086586}"/>
              </a:ext>
            </a:extLst>
          </p:cNvPr>
          <p:cNvGrpSpPr/>
          <p:nvPr/>
        </p:nvGrpSpPr>
        <p:grpSpPr>
          <a:xfrm>
            <a:off x="1498070" y="1924663"/>
            <a:ext cx="1603904" cy="1560924"/>
            <a:chOff x="2018820" y="1881777"/>
            <a:chExt cx="1260600" cy="1260600"/>
          </a:xfrm>
          <a:solidFill>
            <a:schemeClr val="bg1">
              <a:lumMod val="10000"/>
              <a:lumOff val="90000"/>
            </a:schemeClr>
          </a:solidFill>
        </p:grpSpPr>
        <p:sp>
          <p:nvSpPr>
            <p:cNvPr id="7" name="Google Shape;482;g15eaf3c2c4d_0_107">
              <a:extLst>
                <a:ext uri="{FF2B5EF4-FFF2-40B4-BE49-F238E27FC236}">
                  <a16:creationId xmlns:a16="http://schemas.microsoft.com/office/drawing/2014/main" id="{398EDA08-9870-8E44-9C2A-30F8862F3178}"/>
                </a:ext>
              </a:extLst>
            </p:cNvPr>
            <p:cNvSpPr/>
            <p:nvPr/>
          </p:nvSpPr>
          <p:spPr>
            <a:xfrm>
              <a:off x="2018820" y="1881777"/>
              <a:ext cx="1260600" cy="1260600"/>
            </a:xfrm>
            <a:prstGeom prst="ellipse">
              <a:avLst/>
            </a:prstGeom>
            <a:grpFill/>
            <a:ln w="12700" cap="flat" cmpd="sng">
              <a:noFill/>
              <a:prstDash val="solid"/>
              <a:miter lim="800000"/>
              <a:headEnd type="none" w="sm" len="sm"/>
              <a:tailEnd type="none" w="sm" len="sm"/>
            </a:ln>
          </p:spPr>
          <p:txBody>
            <a:bodyPr spcFirstLastPara="1" wrap="square" lIns="91413" tIns="45694" rIns="91413" bIns="45694" anchor="ctr" anchorCtr="0">
              <a:noAutofit/>
            </a:bodyPr>
            <a:lstStyle/>
            <a:p>
              <a:pPr algn="ctr" defTabSz="457128">
                <a:defRPr/>
              </a:pPr>
              <a:endParaRPr sz="1800">
                <a:solidFill>
                  <a:prstClr val="white"/>
                </a:solidFill>
              </a:endParaRPr>
            </a:p>
          </p:txBody>
        </p:sp>
        <p:pic>
          <p:nvPicPr>
            <p:cNvPr id="8" name="Google Shape;483;g15eaf3c2c4d_0_107" descr="Exclamation mark">
              <a:extLst>
                <a:ext uri="{FF2B5EF4-FFF2-40B4-BE49-F238E27FC236}">
                  <a16:creationId xmlns:a16="http://schemas.microsoft.com/office/drawing/2014/main" id="{35478095-E540-0246-B72A-282946A2319A}"/>
                </a:ext>
              </a:extLst>
            </p:cNvPr>
            <p:cNvPicPr preferRelativeResize="0"/>
            <p:nvPr/>
          </p:nvPicPr>
          <p:blipFill rotWithShape="1">
            <a:blip r:embed="rId2">
              <a:alphaModFix/>
            </a:blip>
            <a:srcRect/>
            <a:stretch/>
          </p:blipFill>
          <p:spPr>
            <a:xfrm>
              <a:off x="2202822" y="2120414"/>
              <a:ext cx="837722" cy="829983"/>
            </a:xfrm>
            <a:prstGeom prst="rect">
              <a:avLst/>
            </a:prstGeom>
            <a:grpFill/>
            <a:ln>
              <a:noFill/>
            </a:ln>
          </p:spPr>
        </p:pic>
      </p:grpSp>
      <p:sp>
        <p:nvSpPr>
          <p:cNvPr id="2" name="Title 1">
            <a:extLst>
              <a:ext uri="{FF2B5EF4-FFF2-40B4-BE49-F238E27FC236}">
                <a16:creationId xmlns:a16="http://schemas.microsoft.com/office/drawing/2014/main" id="{08A5DC05-6CB5-DBDC-C3C5-8F63E15E1A34}"/>
              </a:ext>
            </a:extLst>
          </p:cNvPr>
          <p:cNvSpPr txBox="1">
            <a:spLocks/>
          </p:cNvSpPr>
          <p:nvPr/>
        </p:nvSpPr>
        <p:spPr>
          <a:xfrm>
            <a:off x="412164" y="990414"/>
            <a:ext cx="8572204" cy="407704"/>
          </a:xfrm>
          <a:prstGeom prst="rect">
            <a:avLst/>
          </a:prstGeom>
        </p:spPr>
        <p:txBody>
          <a:bodyPr>
            <a:no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endParaRPr lang="en-US" sz="3300" dirty="0">
              <a:solidFill>
                <a:srgbClr val="002060"/>
              </a:solidFill>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C2EA83E-4B86-C8E5-EF78-3AABE1AC4870}"/>
              </a:ext>
            </a:extLst>
          </p:cNvPr>
          <p:cNvPicPr>
            <a:picLocks noChangeAspect="1"/>
          </p:cNvPicPr>
          <p:nvPr/>
        </p:nvPicPr>
        <p:blipFill>
          <a:blip r:embed="rId3"/>
          <a:stretch>
            <a:fillRect/>
          </a:stretch>
        </p:blipFill>
        <p:spPr>
          <a:xfrm>
            <a:off x="7441520" y="4397829"/>
            <a:ext cx="1417019" cy="498171"/>
          </a:xfrm>
          <a:prstGeom prst="rect">
            <a:avLst/>
          </a:prstGeom>
        </p:spPr>
      </p:pic>
    </p:spTree>
    <p:extLst>
      <p:ext uri="{BB962C8B-B14F-4D97-AF65-F5344CB8AC3E}">
        <p14:creationId xmlns:p14="http://schemas.microsoft.com/office/powerpoint/2010/main" val="113394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6"/>
          <p:cNvGrpSpPr/>
          <p:nvPr/>
        </p:nvGrpSpPr>
        <p:grpSpPr>
          <a:xfrm>
            <a:off x="665691" y="2822545"/>
            <a:ext cx="2292076" cy="1816946"/>
            <a:chOff x="0" y="0"/>
            <a:chExt cx="7673626" cy="4845190"/>
          </a:xfrm>
        </p:grpSpPr>
        <p:grpSp>
          <p:nvGrpSpPr>
            <p:cNvPr id="236" name="Group 7"/>
            <p:cNvGrpSpPr/>
            <p:nvPr/>
          </p:nvGrpSpPr>
          <p:grpSpPr>
            <a:xfrm>
              <a:off x="6405" y="499354"/>
              <a:ext cx="82785" cy="82785"/>
              <a:chOff x="0" y="0"/>
              <a:chExt cx="6350000" cy="6350000"/>
            </a:xfrm>
          </p:grpSpPr>
          <p:sp>
            <p:nvSpPr>
              <p:cNvPr id="536"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37" name="Group 9"/>
            <p:cNvGrpSpPr/>
            <p:nvPr/>
          </p:nvGrpSpPr>
          <p:grpSpPr>
            <a:xfrm>
              <a:off x="6405" y="3687054"/>
              <a:ext cx="82785" cy="82785"/>
              <a:chOff x="0" y="0"/>
              <a:chExt cx="6350000" cy="6350000"/>
            </a:xfrm>
          </p:grpSpPr>
          <p:sp>
            <p:nvSpPr>
              <p:cNvPr id="535"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38" name="Group 11"/>
            <p:cNvGrpSpPr/>
            <p:nvPr/>
          </p:nvGrpSpPr>
          <p:grpSpPr>
            <a:xfrm>
              <a:off x="6405" y="2117434"/>
              <a:ext cx="82785" cy="82785"/>
              <a:chOff x="0" y="0"/>
              <a:chExt cx="6350000" cy="6350000"/>
            </a:xfrm>
          </p:grpSpPr>
          <p:sp>
            <p:nvSpPr>
              <p:cNvPr id="534"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39" name="Group 13"/>
            <p:cNvGrpSpPr/>
            <p:nvPr/>
          </p:nvGrpSpPr>
          <p:grpSpPr>
            <a:xfrm>
              <a:off x="6500554" y="499354"/>
              <a:ext cx="82785" cy="82785"/>
              <a:chOff x="0" y="0"/>
              <a:chExt cx="6350000" cy="6350000"/>
            </a:xfrm>
          </p:grpSpPr>
          <p:sp>
            <p:nvSpPr>
              <p:cNvPr id="533"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0" name="Group 15"/>
            <p:cNvGrpSpPr/>
            <p:nvPr/>
          </p:nvGrpSpPr>
          <p:grpSpPr>
            <a:xfrm>
              <a:off x="6500554" y="3687054"/>
              <a:ext cx="82785" cy="82785"/>
              <a:chOff x="0" y="0"/>
              <a:chExt cx="6350000" cy="6350000"/>
            </a:xfrm>
          </p:grpSpPr>
          <p:sp>
            <p:nvSpPr>
              <p:cNvPr id="532"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1" name="Group 17"/>
            <p:cNvGrpSpPr/>
            <p:nvPr/>
          </p:nvGrpSpPr>
          <p:grpSpPr>
            <a:xfrm>
              <a:off x="6500554" y="2117434"/>
              <a:ext cx="82785" cy="82785"/>
              <a:chOff x="0" y="0"/>
              <a:chExt cx="6350000" cy="6350000"/>
            </a:xfrm>
          </p:grpSpPr>
          <p:sp>
            <p:nvSpPr>
              <p:cNvPr id="531"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2" name="Group 19"/>
            <p:cNvGrpSpPr/>
            <p:nvPr/>
          </p:nvGrpSpPr>
          <p:grpSpPr>
            <a:xfrm>
              <a:off x="3254270" y="499354"/>
              <a:ext cx="82785" cy="82785"/>
              <a:chOff x="0" y="0"/>
              <a:chExt cx="6350000" cy="6350000"/>
            </a:xfrm>
          </p:grpSpPr>
          <p:sp>
            <p:nvSpPr>
              <p:cNvPr id="53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3" name="Group 21"/>
            <p:cNvGrpSpPr/>
            <p:nvPr/>
          </p:nvGrpSpPr>
          <p:grpSpPr>
            <a:xfrm>
              <a:off x="3254270" y="3687054"/>
              <a:ext cx="82785" cy="82785"/>
              <a:chOff x="0" y="0"/>
              <a:chExt cx="6350000" cy="6350000"/>
            </a:xfrm>
          </p:grpSpPr>
          <p:sp>
            <p:nvSpPr>
              <p:cNvPr id="529"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4" name="Group 23"/>
            <p:cNvGrpSpPr/>
            <p:nvPr/>
          </p:nvGrpSpPr>
          <p:grpSpPr>
            <a:xfrm>
              <a:off x="3254270" y="2117434"/>
              <a:ext cx="82785" cy="82785"/>
              <a:chOff x="0" y="0"/>
              <a:chExt cx="6350000" cy="6350000"/>
            </a:xfrm>
          </p:grpSpPr>
          <p:sp>
            <p:nvSpPr>
              <p:cNvPr id="528"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5" name="Group 25"/>
            <p:cNvGrpSpPr/>
            <p:nvPr/>
          </p:nvGrpSpPr>
          <p:grpSpPr>
            <a:xfrm>
              <a:off x="545066" y="1036509"/>
              <a:ext cx="82785" cy="82785"/>
              <a:chOff x="0" y="0"/>
              <a:chExt cx="6350000" cy="6350000"/>
            </a:xfrm>
          </p:grpSpPr>
          <p:sp>
            <p:nvSpPr>
              <p:cNvPr id="527"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6" name="Group 27"/>
            <p:cNvGrpSpPr/>
            <p:nvPr/>
          </p:nvGrpSpPr>
          <p:grpSpPr>
            <a:xfrm>
              <a:off x="545066" y="4224209"/>
              <a:ext cx="82785" cy="82785"/>
              <a:chOff x="0" y="0"/>
              <a:chExt cx="6350000" cy="6350000"/>
            </a:xfrm>
          </p:grpSpPr>
          <p:sp>
            <p:nvSpPr>
              <p:cNvPr id="526"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7" name="Group 29"/>
            <p:cNvGrpSpPr/>
            <p:nvPr/>
          </p:nvGrpSpPr>
          <p:grpSpPr>
            <a:xfrm>
              <a:off x="545066" y="2654589"/>
              <a:ext cx="82785" cy="82785"/>
              <a:chOff x="0" y="0"/>
              <a:chExt cx="6350000" cy="6350000"/>
            </a:xfrm>
          </p:grpSpPr>
          <p:sp>
            <p:nvSpPr>
              <p:cNvPr id="525"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8" name="Group 31"/>
            <p:cNvGrpSpPr/>
            <p:nvPr/>
          </p:nvGrpSpPr>
          <p:grpSpPr>
            <a:xfrm>
              <a:off x="7039214" y="1036509"/>
              <a:ext cx="82785" cy="82785"/>
              <a:chOff x="0" y="0"/>
              <a:chExt cx="6350000" cy="6350000"/>
            </a:xfrm>
          </p:grpSpPr>
          <p:sp>
            <p:nvSpPr>
              <p:cNvPr id="524"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9" name="Group 33"/>
            <p:cNvGrpSpPr/>
            <p:nvPr/>
          </p:nvGrpSpPr>
          <p:grpSpPr>
            <a:xfrm>
              <a:off x="7039214" y="4224209"/>
              <a:ext cx="82785" cy="82785"/>
              <a:chOff x="0" y="0"/>
              <a:chExt cx="6350000" cy="6350000"/>
            </a:xfrm>
          </p:grpSpPr>
          <p:sp>
            <p:nvSpPr>
              <p:cNvPr id="523" name="Freeform 3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0" name="Group 35"/>
            <p:cNvGrpSpPr/>
            <p:nvPr/>
          </p:nvGrpSpPr>
          <p:grpSpPr>
            <a:xfrm>
              <a:off x="7039214" y="2654589"/>
              <a:ext cx="82785" cy="82785"/>
              <a:chOff x="0" y="0"/>
              <a:chExt cx="6350000" cy="6350000"/>
            </a:xfrm>
          </p:grpSpPr>
          <p:sp>
            <p:nvSpPr>
              <p:cNvPr id="522"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1" name="Group 37"/>
            <p:cNvGrpSpPr/>
            <p:nvPr/>
          </p:nvGrpSpPr>
          <p:grpSpPr>
            <a:xfrm>
              <a:off x="3792930" y="1036509"/>
              <a:ext cx="82785" cy="82785"/>
              <a:chOff x="0" y="0"/>
              <a:chExt cx="6350000" cy="6350000"/>
            </a:xfrm>
          </p:grpSpPr>
          <p:sp>
            <p:nvSpPr>
              <p:cNvPr id="521" name="Freeform 3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2" name="Group 39"/>
            <p:cNvGrpSpPr/>
            <p:nvPr/>
          </p:nvGrpSpPr>
          <p:grpSpPr>
            <a:xfrm>
              <a:off x="3792930" y="4224209"/>
              <a:ext cx="82785" cy="82785"/>
              <a:chOff x="0" y="0"/>
              <a:chExt cx="6350000" cy="6350000"/>
            </a:xfrm>
          </p:grpSpPr>
          <p:sp>
            <p:nvSpPr>
              <p:cNvPr id="520" name="Freeform 4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3" name="Group 41"/>
            <p:cNvGrpSpPr/>
            <p:nvPr/>
          </p:nvGrpSpPr>
          <p:grpSpPr>
            <a:xfrm>
              <a:off x="3792930" y="2654589"/>
              <a:ext cx="82785" cy="82785"/>
              <a:chOff x="0" y="0"/>
              <a:chExt cx="6350000" cy="6350000"/>
            </a:xfrm>
          </p:grpSpPr>
          <p:sp>
            <p:nvSpPr>
              <p:cNvPr id="519" name="Freeform 4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4" name="Group 43"/>
            <p:cNvGrpSpPr/>
            <p:nvPr/>
          </p:nvGrpSpPr>
          <p:grpSpPr>
            <a:xfrm>
              <a:off x="1084926" y="1574705"/>
              <a:ext cx="82785" cy="82785"/>
              <a:chOff x="0" y="0"/>
              <a:chExt cx="6350000" cy="6350000"/>
            </a:xfrm>
          </p:grpSpPr>
          <p:sp>
            <p:nvSpPr>
              <p:cNvPr id="518"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5" name="Group 45"/>
            <p:cNvGrpSpPr/>
            <p:nvPr/>
          </p:nvGrpSpPr>
          <p:grpSpPr>
            <a:xfrm>
              <a:off x="1084926" y="4762405"/>
              <a:ext cx="82785" cy="82785"/>
              <a:chOff x="0" y="0"/>
              <a:chExt cx="6350000" cy="6350000"/>
            </a:xfrm>
          </p:grpSpPr>
          <p:sp>
            <p:nvSpPr>
              <p:cNvPr id="517" name="Freeform 4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6" name="Group 47"/>
            <p:cNvGrpSpPr/>
            <p:nvPr/>
          </p:nvGrpSpPr>
          <p:grpSpPr>
            <a:xfrm>
              <a:off x="1084926" y="3192785"/>
              <a:ext cx="82785" cy="82785"/>
              <a:chOff x="0" y="0"/>
              <a:chExt cx="6350000" cy="6350000"/>
            </a:xfrm>
          </p:grpSpPr>
          <p:sp>
            <p:nvSpPr>
              <p:cNvPr id="516" name="Freeform 4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7" name="Group 49"/>
            <p:cNvGrpSpPr/>
            <p:nvPr/>
          </p:nvGrpSpPr>
          <p:grpSpPr>
            <a:xfrm>
              <a:off x="1084926" y="0"/>
              <a:ext cx="82785" cy="82785"/>
              <a:chOff x="0" y="0"/>
              <a:chExt cx="6350000" cy="6350000"/>
            </a:xfrm>
          </p:grpSpPr>
          <p:sp>
            <p:nvSpPr>
              <p:cNvPr id="515" name="Freeform 5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8" name="Group 51"/>
            <p:cNvGrpSpPr/>
            <p:nvPr/>
          </p:nvGrpSpPr>
          <p:grpSpPr>
            <a:xfrm>
              <a:off x="7579075" y="1574705"/>
              <a:ext cx="82785" cy="82785"/>
              <a:chOff x="0" y="0"/>
              <a:chExt cx="6350000" cy="6350000"/>
            </a:xfrm>
          </p:grpSpPr>
          <p:sp>
            <p:nvSpPr>
              <p:cNvPr id="514" name="Freeform 5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9" name="Group 53"/>
            <p:cNvGrpSpPr/>
            <p:nvPr/>
          </p:nvGrpSpPr>
          <p:grpSpPr>
            <a:xfrm>
              <a:off x="7579075" y="4762405"/>
              <a:ext cx="82785" cy="82785"/>
              <a:chOff x="0" y="0"/>
              <a:chExt cx="6350000" cy="6350000"/>
            </a:xfrm>
          </p:grpSpPr>
          <p:sp>
            <p:nvSpPr>
              <p:cNvPr id="513" name="Freeform 5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0" name="Group 55"/>
            <p:cNvGrpSpPr/>
            <p:nvPr/>
          </p:nvGrpSpPr>
          <p:grpSpPr>
            <a:xfrm>
              <a:off x="7579075" y="3192785"/>
              <a:ext cx="82785" cy="82785"/>
              <a:chOff x="0" y="0"/>
              <a:chExt cx="6350000" cy="6350000"/>
            </a:xfrm>
          </p:grpSpPr>
          <p:sp>
            <p:nvSpPr>
              <p:cNvPr id="512" name="Freeform 5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1" name="Group 57"/>
            <p:cNvGrpSpPr/>
            <p:nvPr/>
          </p:nvGrpSpPr>
          <p:grpSpPr>
            <a:xfrm>
              <a:off x="7579075" y="0"/>
              <a:ext cx="82785" cy="82785"/>
              <a:chOff x="0" y="0"/>
              <a:chExt cx="6350000" cy="6350000"/>
            </a:xfrm>
          </p:grpSpPr>
          <p:sp>
            <p:nvSpPr>
              <p:cNvPr id="511" name="Freeform 5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2" name="Group 59"/>
            <p:cNvGrpSpPr/>
            <p:nvPr/>
          </p:nvGrpSpPr>
          <p:grpSpPr>
            <a:xfrm>
              <a:off x="4332791" y="1574705"/>
              <a:ext cx="82785" cy="82785"/>
              <a:chOff x="0" y="0"/>
              <a:chExt cx="6350000" cy="6350000"/>
            </a:xfrm>
          </p:grpSpPr>
          <p:sp>
            <p:nvSpPr>
              <p:cNvPr id="510" name="Freeform 6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3" name="Group 61"/>
            <p:cNvGrpSpPr/>
            <p:nvPr/>
          </p:nvGrpSpPr>
          <p:grpSpPr>
            <a:xfrm>
              <a:off x="4332791" y="4762405"/>
              <a:ext cx="82785" cy="82785"/>
              <a:chOff x="0" y="0"/>
              <a:chExt cx="6350000" cy="6350000"/>
            </a:xfrm>
          </p:grpSpPr>
          <p:sp>
            <p:nvSpPr>
              <p:cNvPr id="509" name="Freeform 6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4" name="Group 63"/>
            <p:cNvGrpSpPr/>
            <p:nvPr/>
          </p:nvGrpSpPr>
          <p:grpSpPr>
            <a:xfrm>
              <a:off x="4332791" y="3192785"/>
              <a:ext cx="82785" cy="82785"/>
              <a:chOff x="0" y="0"/>
              <a:chExt cx="6350000" cy="6350000"/>
            </a:xfrm>
          </p:grpSpPr>
          <p:sp>
            <p:nvSpPr>
              <p:cNvPr id="508" name="Freeform 6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5" name="Group 65"/>
            <p:cNvGrpSpPr/>
            <p:nvPr/>
          </p:nvGrpSpPr>
          <p:grpSpPr>
            <a:xfrm>
              <a:off x="4332791" y="0"/>
              <a:ext cx="82785" cy="82785"/>
              <a:chOff x="0" y="0"/>
              <a:chExt cx="6350000" cy="6350000"/>
            </a:xfrm>
          </p:grpSpPr>
          <p:sp>
            <p:nvSpPr>
              <p:cNvPr id="507" name="Freeform 6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6" name="Group 67"/>
            <p:cNvGrpSpPr/>
            <p:nvPr/>
          </p:nvGrpSpPr>
          <p:grpSpPr>
            <a:xfrm>
              <a:off x="1633891" y="499354"/>
              <a:ext cx="82785" cy="82785"/>
              <a:chOff x="0" y="0"/>
              <a:chExt cx="6350000" cy="6350000"/>
            </a:xfrm>
          </p:grpSpPr>
          <p:sp>
            <p:nvSpPr>
              <p:cNvPr id="506" name="Freeform 6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7" name="Group 69"/>
            <p:cNvGrpSpPr/>
            <p:nvPr/>
          </p:nvGrpSpPr>
          <p:grpSpPr>
            <a:xfrm>
              <a:off x="1633891" y="3687054"/>
              <a:ext cx="82785" cy="82785"/>
              <a:chOff x="0" y="0"/>
              <a:chExt cx="6350000" cy="6350000"/>
            </a:xfrm>
          </p:grpSpPr>
          <p:sp>
            <p:nvSpPr>
              <p:cNvPr id="505" name="Freeform 7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8" name="Group 71"/>
            <p:cNvGrpSpPr/>
            <p:nvPr/>
          </p:nvGrpSpPr>
          <p:grpSpPr>
            <a:xfrm>
              <a:off x="1633891" y="2117434"/>
              <a:ext cx="82785" cy="82785"/>
              <a:chOff x="0" y="0"/>
              <a:chExt cx="6350000" cy="6350000"/>
            </a:xfrm>
          </p:grpSpPr>
          <p:sp>
            <p:nvSpPr>
              <p:cNvPr id="504" name="Freeform 7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9" name="Group 73"/>
            <p:cNvGrpSpPr/>
            <p:nvPr/>
          </p:nvGrpSpPr>
          <p:grpSpPr>
            <a:xfrm>
              <a:off x="4881756" y="499354"/>
              <a:ext cx="82785" cy="82785"/>
              <a:chOff x="0" y="0"/>
              <a:chExt cx="6350000" cy="6350000"/>
            </a:xfrm>
          </p:grpSpPr>
          <p:sp>
            <p:nvSpPr>
              <p:cNvPr id="503" name="Freeform 7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0" name="Group 75"/>
            <p:cNvGrpSpPr/>
            <p:nvPr/>
          </p:nvGrpSpPr>
          <p:grpSpPr>
            <a:xfrm>
              <a:off x="4881756" y="3687054"/>
              <a:ext cx="82785" cy="82785"/>
              <a:chOff x="0" y="0"/>
              <a:chExt cx="6350000" cy="6350000"/>
            </a:xfrm>
          </p:grpSpPr>
          <p:sp>
            <p:nvSpPr>
              <p:cNvPr id="502" name="Freeform 7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1" name="Group 77"/>
            <p:cNvGrpSpPr/>
            <p:nvPr/>
          </p:nvGrpSpPr>
          <p:grpSpPr>
            <a:xfrm>
              <a:off x="4881756" y="2117434"/>
              <a:ext cx="82785" cy="82785"/>
              <a:chOff x="0" y="0"/>
              <a:chExt cx="6350000" cy="6350000"/>
            </a:xfrm>
          </p:grpSpPr>
          <p:sp>
            <p:nvSpPr>
              <p:cNvPr id="501" name="Freeform 7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2" name="Group 79"/>
            <p:cNvGrpSpPr/>
            <p:nvPr/>
          </p:nvGrpSpPr>
          <p:grpSpPr>
            <a:xfrm>
              <a:off x="2172552" y="1036509"/>
              <a:ext cx="82785" cy="82785"/>
              <a:chOff x="0" y="0"/>
              <a:chExt cx="6350000" cy="6350000"/>
            </a:xfrm>
          </p:grpSpPr>
          <p:sp>
            <p:nvSpPr>
              <p:cNvPr id="500" name="Freeform 8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3" name="Group 81"/>
            <p:cNvGrpSpPr/>
            <p:nvPr/>
          </p:nvGrpSpPr>
          <p:grpSpPr>
            <a:xfrm>
              <a:off x="2172552" y="4224209"/>
              <a:ext cx="82785" cy="82785"/>
              <a:chOff x="0" y="0"/>
              <a:chExt cx="6350000" cy="6350000"/>
            </a:xfrm>
          </p:grpSpPr>
          <p:sp>
            <p:nvSpPr>
              <p:cNvPr id="499" name="Freeform 8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4" name="Group 83"/>
            <p:cNvGrpSpPr/>
            <p:nvPr/>
          </p:nvGrpSpPr>
          <p:grpSpPr>
            <a:xfrm>
              <a:off x="2172552" y="2654589"/>
              <a:ext cx="82785" cy="82785"/>
              <a:chOff x="0" y="0"/>
              <a:chExt cx="6350000" cy="6350000"/>
            </a:xfrm>
          </p:grpSpPr>
          <p:sp>
            <p:nvSpPr>
              <p:cNvPr id="498" name="Freeform 8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5" name="Group 85"/>
            <p:cNvGrpSpPr/>
            <p:nvPr/>
          </p:nvGrpSpPr>
          <p:grpSpPr>
            <a:xfrm>
              <a:off x="5420417" y="1036509"/>
              <a:ext cx="82785" cy="82785"/>
              <a:chOff x="0" y="0"/>
              <a:chExt cx="6350000" cy="6350000"/>
            </a:xfrm>
          </p:grpSpPr>
          <p:sp>
            <p:nvSpPr>
              <p:cNvPr id="497" name="Freeform 8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6" name="Group 87"/>
            <p:cNvGrpSpPr/>
            <p:nvPr/>
          </p:nvGrpSpPr>
          <p:grpSpPr>
            <a:xfrm>
              <a:off x="5420417" y="4224209"/>
              <a:ext cx="82785" cy="82785"/>
              <a:chOff x="0" y="0"/>
              <a:chExt cx="6350000" cy="6350000"/>
            </a:xfrm>
          </p:grpSpPr>
          <p:sp>
            <p:nvSpPr>
              <p:cNvPr id="496" name="Freeform 8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7" name="Group 89"/>
            <p:cNvGrpSpPr/>
            <p:nvPr/>
          </p:nvGrpSpPr>
          <p:grpSpPr>
            <a:xfrm>
              <a:off x="5420417" y="2654589"/>
              <a:ext cx="82785" cy="82785"/>
              <a:chOff x="0" y="0"/>
              <a:chExt cx="6350000" cy="6350000"/>
            </a:xfrm>
          </p:grpSpPr>
          <p:sp>
            <p:nvSpPr>
              <p:cNvPr id="495" name="Freeform 9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8" name="Group 91"/>
            <p:cNvGrpSpPr/>
            <p:nvPr/>
          </p:nvGrpSpPr>
          <p:grpSpPr>
            <a:xfrm>
              <a:off x="2712413" y="1574705"/>
              <a:ext cx="82785" cy="82785"/>
              <a:chOff x="0" y="0"/>
              <a:chExt cx="6350000" cy="6350000"/>
            </a:xfrm>
          </p:grpSpPr>
          <p:sp>
            <p:nvSpPr>
              <p:cNvPr id="494" name="Freeform 9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9" name="Group 93"/>
            <p:cNvGrpSpPr/>
            <p:nvPr/>
          </p:nvGrpSpPr>
          <p:grpSpPr>
            <a:xfrm>
              <a:off x="2712413" y="4762405"/>
              <a:ext cx="82785" cy="82785"/>
              <a:chOff x="0" y="0"/>
              <a:chExt cx="6350000" cy="6350000"/>
            </a:xfrm>
          </p:grpSpPr>
          <p:sp>
            <p:nvSpPr>
              <p:cNvPr id="493" name="Freeform 9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0" name="Group 95"/>
            <p:cNvGrpSpPr/>
            <p:nvPr/>
          </p:nvGrpSpPr>
          <p:grpSpPr>
            <a:xfrm>
              <a:off x="2712413" y="3192785"/>
              <a:ext cx="82785" cy="82785"/>
              <a:chOff x="0" y="0"/>
              <a:chExt cx="6350000" cy="6350000"/>
            </a:xfrm>
          </p:grpSpPr>
          <p:sp>
            <p:nvSpPr>
              <p:cNvPr id="492" name="Freeform 9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1" name="Group 97"/>
            <p:cNvGrpSpPr/>
            <p:nvPr/>
          </p:nvGrpSpPr>
          <p:grpSpPr>
            <a:xfrm>
              <a:off x="2712413" y="0"/>
              <a:ext cx="82785" cy="82785"/>
              <a:chOff x="0" y="0"/>
              <a:chExt cx="6350000" cy="6350000"/>
            </a:xfrm>
          </p:grpSpPr>
          <p:sp>
            <p:nvSpPr>
              <p:cNvPr id="491" name="Freeform 9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2" name="Group 99"/>
            <p:cNvGrpSpPr/>
            <p:nvPr/>
          </p:nvGrpSpPr>
          <p:grpSpPr>
            <a:xfrm>
              <a:off x="5960278" y="1574705"/>
              <a:ext cx="82785" cy="82785"/>
              <a:chOff x="0" y="0"/>
              <a:chExt cx="6350000" cy="6350000"/>
            </a:xfrm>
          </p:grpSpPr>
          <p:sp>
            <p:nvSpPr>
              <p:cNvPr id="490" name="Freeform 10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4" name="Group 101"/>
            <p:cNvGrpSpPr/>
            <p:nvPr/>
          </p:nvGrpSpPr>
          <p:grpSpPr>
            <a:xfrm>
              <a:off x="5960278" y="4762405"/>
              <a:ext cx="82785" cy="82785"/>
              <a:chOff x="0" y="0"/>
              <a:chExt cx="6350000" cy="6350000"/>
            </a:xfrm>
          </p:grpSpPr>
          <p:sp>
            <p:nvSpPr>
              <p:cNvPr id="489" name="Freeform 10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5" name="Group 103"/>
            <p:cNvGrpSpPr/>
            <p:nvPr/>
          </p:nvGrpSpPr>
          <p:grpSpPr>
            <a:xfrm>
              <a:off x="5960278" y="3192785"/>
              <a:ext cx="82785" cy="82785"/>
              <a:chOff x="0" y="0"/>
              <a:chExt cx="6350000" cy="6350000"/>
            </a:xfrm>
          </p:grpSpPr>
          <p:sp>
            <p:nvSpPr>
              <p:cNvPr id="488" name="Freeform 10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6" name="Group 105"/>
            <p:cNvGrpSpPr/>
            <p:nvPr/>
          </p:nvGrpSpPr>
          <p:grpSpPr>
            <a:xfrm>
              <a:off x="5960278" y="0"/>
              <a:ext cx="82785" cy="82785"/>
              <a:chOff x="0" y="0"/>
              <a:chExt cx="6350000" cy="6350000"/>
            </a:xfrm>
          </p:grpSpPr>
          <p:sp>
            <p:nvSpPr>
              <p:cNvPr id="487" name="Freeform 10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7" name="Group 107"/>
            <p:cNvGrpSpPr/>
            <p:nvPr/>
          </p:nvGrpSpPr>
          <p:grpSpPr>
            <a:xfrm>
              <a:off x="545144" y="499354"/>
              <a:ext cx="82785" cy="82785"/>
              <a:chOff x="0" y="0"/>
              <a:chExt cx="1913890" cy="1913890"/>
            </a:xfrm>
          </p:grpSpPr>
          <p:sp>
            <p:nvSpPr>
              <p:cNvPr id="486" name="Freeform 10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8" name="Group 109"/>
            <p:cNvGrpSpPr/>
            <p:nvPr/>
          </p:nvGrpSpPr>
          <p:grpSpPr>
            <a:xfrm>
              <a:off x="545144" y="3687054"/>
              <a:ext cx="82785" cy="82785"/>
              <a:chOff x="0" y="0"/>
              <a:chExt cx="1913890" cy="1913890"/>
            </a:xfrm>
          </p:grpSpPr>
          <p:sp>
            <p:nvSpPr>
              <p:cNvPr id="485" name="Freeform 1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9" name="Group 111"/>
            <p:cNvGrpSpPr/>
            <p:nvPr/>
          </p:nvGrpSpPr>
          <p:grpSpPr>
            <a:xfrm>
              <a:off x="545144" y="2117434"/>
              <a:ext cx="82785" cy="82785"/>
              <a:chOff x="0" y="0"/>
              <a:chExt cx="1913890" cy="1913890"/>
            </a:xfrm>
          </p:grpSpPr>
          <p:sp>
            <p:nvSpPr>
              <p:cNvPr id="484" name="Freeform 1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0" name="Group 113"/>
            <p:cNvGrpSpPr/>
            <p:nvPr/>
          </p:nvGrpSpPr>
          <p:grpSpPr>
            <a:xfrm>
              <a:off x="7039293" y="499354"/>
              <a:ext cx="82785" cy="82785"/>
              <a:chOff x="0" y="0"/>
              <a:chExt cx="1913890" cy="1913890"/>
            </a:xfrm>
          </p:grpSpPr>
          <p:sp>
            <p:nvSpPr>
              <p:cNvPr id="483" name="Freeform 1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1" name="Group 115"/>
            <p:cNvGrpSpPr/>
            <p:nvPr/>
          </p:nvGrpSpPr>
          <p:grpSpPr>
            <a:xfrm>
              <a:off x="7039293" y="3687054"/>
              <a:ext cx="82785" cy="82785"/>
              <a:chOff x="0" y="0"/>
              <a:chExt cx="1913890" cy="1913890"/>
            </a:xfrm>
          </p:grpSpPr>
          <p:sp>
            <p:nvSpPr>
              <p:cNvPr id="482" name="Freeform 1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2" name="Group 117"/>
            <p:cNvGrpSpPr/>
            <p:nvPr/>
          </p:nvGrpSpPr>
          <p:grpSpPr>
            <a:xfrm>
              <a:off x="7039293" y="2117434"/>
              <a:ext cx="82785" cy="82785"/>
              <a:chOff x="0" y="0"/>
              <a:chExt cx="1913890" cy="1913890"/>
            </a:xfrm>
          </p:grpSpPr>
          <p:sp>
            <p:nvSpPr>
              <p:cNvPr id="481" name="Freeform 11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3" name="Group 119"/>
            <p:cNvGrpSpPr/>
            <p:nvPr/>
          </p:nvGrpSpPr>
          <p:grpSpPr>
            <a:xfrm>
              <a:off x="3793009" y="499354"/>
              <a:ext cx="82785" cy="82785"/>
              <a:chOff x="0" y="0"/>
              <a:chExt cx="1913890" cy="1913890"/>
            </a:xfrm>
          </p:grpSpPr>
          <p:sp>
            <p:nvSpPr>
              <p:cNvPr id="480" name="Freeform 12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4" name="Group 121"/>
            <p:cNvGrpSpPr/>
            <p:nvPr/>
          </p:nvGrpSpPr>
          <p:grpSpPr>
            <a:xfrm>
              <a:off x="3793009" y="3687054"/>
              <a:ext cx="82785" cy="82785"/>
              <a:chOff x="0" y="0"/>
              <a:chExt cx="1913890" cy="1913890"/>
            </a:xfrm>
          </p:grpSpPr>
          <p:sp>
            <p:nvSpPr>
              <p:cNvPr id="479" name="Freeform 1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5" name="Group 123"/>
            <p:cNvGrpSpPr/>
            <p:nvPr/>
          </p:nvGrpSpPr>
          <p:grpSpPr>
            <a:xfrm>
              <a:off x="3793009" y="2117434"/>
              <a:ext cx="82785" cy="82785"/>
              <a:chOff x="0" y="0"/>
              <a:chExt cx="1913890" cy="1913890"/>
            </a:xfrm>
          </p:grpSpPr>
          <p:sp>
            <p:nvSpPr>
              <p:cNvPr id="478" name="Freeform 12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6" name="Group 125"/>
            <p:cNvGrpSpPr/>
            <p:nvPr/>
          </p:nvGrpSpPr>
          <p:grpSpPr>
            <a:xfrm>
              <a:off x="1083805" y="1036509"/>
              <a:ext cx="82785" cy="82785"/>
              <a:chOff x="0" y="0"/>
              <a:chExt cx="1913890" cy="1913890"/>
            </a:xfrm>
          </p:grpSpPr>
          <p:sp>
            <p:nvSpPr>
              <p:cNvPr id="477" name="Freeform 12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7" name="Group 127"/>
            <p:cNvGrpSpPr/>
            <p:nvPr/>
          </p:nvGrpSpPr>
          <p:grpSpPr>
            <a:xfrm>
              <a:off x="1083805" y="4224209"/>
              <a:ext cx="82785" cy="82785"/>
              <a:chOff x="0" y="0"/>
              <a:chExt cx="1913890" cy="1913890"/>
            </a:xfrm>
          </p:grpSpPr>
          <p:sp>
            <p:nvSpPr>
              <p:cNvPr id="476" name="Freeform 12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8" name="Group 129"/>
            <p:cNvGrpSpPr/>
            <p:nvPr/>
          </p:nvGrpSpPr>
          <p:grpSpPr>
            <a:xfrm>
              <a:off x="1083805" y="2654589"/>
              <a:ext cx="82785" cy="82785"/>
              <a:chOff x="0" y="0"/>
              <a:chExt cx="1913890" cy="1913890"/>
            </a:xfrm>
          </p:grpSpPr>
          <p:sp>
            <p:nvSpPr>
              <p:cNvPr id="475" name="Freeform 13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9" name="Group 131"/>
            <p:cNvGrpSpPr/>
            <p:nvPr/>
          </p:nvGrpSpPr>
          <p:grpSpPr>
            <a:xfrm>
              <a:off x="7577954" y="1036509"/>
              <a:ext cx="82785" cy="82785"/>
              <a:chOff x="0" y="0"/>
              <a:chExt cx="1913890" cy="1913890"/>
            </a:xfrm>
          </p:grpSpPr>
          <p:sp>
            <p:nvSpPr>
              <p:cNvPr id="474" name="Freeform 13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0" name="Group 133"/>
            <p:cNvGrpSpPr/>
            <p:nvPr/>
          </p:nvGrpSpPr>
          <p:grpSpPr>
            <a:xfrm>
              <a:off x="7577954" y="4224209"/>
              <a:ext cx="82785" cy="82785"/>
              <a:chOff x="0" y="0"/>
              <a:chExt cx="1913890" cy="1913890"/>
            </a:xfrm>
          </p:grpSpPr>
          <p:sp>
            <p:nvSpPr>
              <p:cNvPr id="473" name="Freeform 13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1" name="Group 135"/>
            <p:cNvGrpSpPr/>
            <p:nvPr/>
          </p:nvGrpSpPr>
          <p:grpSpPr>
            <a:xfrm>
              <a:off x="7577954" y="2654589"/>
              <a:ext cx="82785" cy="82785"/>
              <a:chOff x="0" y="0"/>
              <a:chExt cx="1913890" cy="1913890"/>
            </a:xfrm>
          </p:grpSpPr>
          <p:sp>
            <p:nvSpPr>
              <p:cNvPr id="472" name="Freeform 13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2" name="Group 137"/>
            <p:cNvGrpSpPr/>
            <p:nvPr/>
          </p:nvGrpSpPr>
          <p:grpSpPr>
            <a:xfrm>
              <a:off x="4331670" y="1036509"/>
              <a:ext cx="82785" cy="82785"/>
              <a:chOff x="0" y="0"/>
              <a:chExt cx="1913890" cy="1913890"/>
            </a:xfrm>
          </p:grpSpPr>
          <p:sp>
            <p:nvSpPr>
              <p:cNvPr id="471" name="Freeform 13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3" name="Group 139"/>
            <p:cNvGrpSpPr/>
            <p:nvPr/>
          </p:nvGrpSpPr>
          <p:grpSpPr>
            <a:xfrm>
              <a:off x="4331670" y="4224209"/>
              <a:ext cx="82785" cy="82785"/>
              <a:chOff x="0" y="0"/>
              <a:chExt cx="1913890" cy="1913890"/>
            </a:xfrm>
          </p:grpSpPr>
          <p:sp>
            <p:nvSpPr>
              <p:cNvPr id="470" name="Freeform 14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4" name="Group 141"/>
            <p:cNvGrpSpPr/>
            <p:nvPr/>
          </p:nvGrpSpPr>
          <p:grpSpPr>
            <a:xfrm>
              <a:off x="4331670" y="2654589"/>
              <a:ext cx="82785" cy="82785"/>
              <a:chOff x="0" y="0"/>
              <a:chExt cx="1913890" cy="1913890"/>
            </a:xfrm>
          </p:grpSpPr>
          <p:sp>
            <p:nvSpPr>
              <p:cNvPr id="469" name="Freeform 14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5" name="Group 143"/>
            <p:cNvGrpSpPr/>
            <p:nvPr/>
          </p:nvGrpSpPr>
          <p:grpSpPr>
            <a:xfrm>
              <a:off x="1623665" y="1574705"/>
              <a:ext cx="82785" cy="82785"/>
              <a:chOff x="0" y="0"/>
              <a:chExt cx="1913890" cy="1913890"/>
            </a:xfrm>
          </p:grpSpPr>
          <p:sp>
            <p:nvSpPr>
              <p:cNvPr id="468" name="Freeform 14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6" name="Group 145"/>
            <p:cNvGrpSpPr/>
            <p:nvPr/>
          </p:nvGrpSpPr>
          <p:grpSpPr>
            <a:xfrm>
              <a:off x="1623665" y="4762405"/>
              <a:ext cx="82785" cy="82785"/>
              <a:chOff x="0" y="0"/>
              <a:chExt cx="1913890" cy="1913890"/>
            </a:xfrm>
          </p:grpSpPr>
          <p:sp>
            <p:nvSpPr>
              <p:cNvPr id="467" name="Freeform 14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7" name="Group 147"/>
            <p:cNvGrpSpPr/>
            <p:nvPr/>
          </p:nvGrpSpPr>
          <p:grpSpPr>
            <a:xfrm>
              <a:off x="1623665" y="3192785"/>
              <a:ext cx="82785" cy="82785"/>
              <a:chOff x="0" y="0"/>
              <a:chExt cx="1913890" cy="1913890"/>
            </a:xfrm>
          </p:grpSpPr>
          <p:sp>
            <p:nvSpPr>
              <p:cNvPr id="466" name="Freeform 14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8" name="Group 149"/>
            <p:cNvGrpSpPr/>
            <p:nvPr/>
          </p:nvGrpSpPr>
          <p:grpSpPr>
            <a:xfrm>
              <a:off x="1623665" y="0"/>
              <a:ext cx="82785" cy="82785"/>
              <a:chOff x="0" y="0"/>
              <a:chExt cx="1913890" cy="1913890"/>
            </a:xfrm>
          </p:grpSpPr>
          <p:sp>
            <p:nvSpPr>
              <p:cNvPr id="465" name="Freeform 15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9" name="Group 151"/>
            <p:cNvGrpSpPr/>
            <p:nvPr/>
          </p:nvGrpSpPr>
          <p:grpSpPr>
            <a:xfrm>
              <a:off x="4871530" y="1574705"/>
              <a:ext cx="82785" cy="82785"/>
              <a:chOff x="0" y="0"/>
              <a:chExt cx="1913890" cy="1913890"/>
            </a:xfrm>
          </p:grpSpPr>
          <p:sp>
            <p:nvSpPr>
              <p:cNvPr id="464" name="Freeform 15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0" name="Group 153"/>
            <p:cNvGrpSpPr/>
            <p:nvPr/>
          </p:nvGrpSpPr>
          <p:grpSpPr>
            <a:xfrm>
              <a:off x="4871530" y="4762405"/>
              <a:ext cx="82785" cy="82785"/>
              <a:chOff x="0" y="0"/>
              <a:chExt cx="1913890" cy="1913890"/>
            </a:xfrm>
          </p:grpSpPr>
          <p:sp>
            <p:nvSpPr>
              <p:cNvPr id="463" name="Freeform 15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1" name="Group 155"/>
            <p:cNvGrpSpPr/>
            <p:nvPr/>
          </p:nvGrpSpPr>
          <p:grpSpPr>
            <a:xfrm>
              <a:off x="4871530" y="3192785"/>
              <a:ext cx="82785" cy="82785"/>
              <a:chOff x="0" y="0"/>
              <a:chExt cx="1913890" cy="1913890"/>
            </a:xfrm>
          </p:grpSpPr>
          <p:sp>
            <p:nvSpPr>
              <p:cNvPr id="462" name="Freeform 15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2" name="Group 157"/>
            <p:cNvGrpSpPr/>
            <p:nvPr/>
          </p:nvGrpSpPr>
          <p:grpSpPr>
            <a:xfrm>
              <a:off x="4871530" y="0"/>
              <a:ext cx="82785" cy="82785"/>
              <a:chOff x="0" y="0"/>
              <a:chExt cx="1913890" cy="1913890"/>
            </a:xfrm>
          </p:grpSpPr>
          <p:sp>
            <p:nvSpPr>
              <p:cNvPr id="461" name="Freeform 15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3" name="Group 159"/>
            <p:cNvGrpSpPr/>
            <p:nvPr/>
          </p:nvGrpSpPr>
          <p:grpSpPr>
            <a:xfrm>
              <a:off x="6405" y="1574705"/>
              <a:ext cx="82785" cy="82785"/>
              <a:chOff x="0" y="0"/>
              <a:chExt cx="1913890" cy="1913890"/>
            </a:xfrm>
          </p:grpSpPr>
          <p:sp>
            <p:nvSpPr>
              <p:cNvPr id="460" name="Freeform 16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4" name="Group 161"/>
            <p:cNvGrpSpPr/>
            <p:nvPr/>
          </p:nvGrpSpPr>
          <p:grpSpPr>
            <a:xfrm>
              <a:off x="6405" y="4762405"/>
              <a:ext cx="82785" cy="82785"/>
              <a:chOff x="0" y="0"/>
              <a:chExt cx="1913890" cy="1913890"/>
            </a:xfrm>
          </p:grpSpPr>
          <p:sp>
            <p:nvSpPr>
              <p:cNvPr id="459" name="Freeform 16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5" name="Group 163"/>
            <p:cNvGrpSpPr/>
            <p:nvPr/>
          </p:nvGrpSpPr>
          <p:grpSpPr>
            <a:xfrm>
              <a:off x="6405" y="3192785"/>
              <a:ext cx="82785" cy="82785"/>
              <a:chOff x="0" y="0"/>
              <a:chExt cx="1913890" cy="1913890"/>
            </a:xfrm>
          </p:grpSpPr>
          <p:sp>
            <p:nvSpPr>
              <p:cNvPr id="458" name="Freeform 16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6" name="Group 165"/>
            <p:cNvGrpSpPr/>
            <p:nvPr/>
          </p:nvGrpSpPr>
          <p:grpSpPr>
            <a:xfrm>
              <a:off x="6405" y="0"/>
              <a:ext cx="82785" cy="82785"/>
              <a:chOff x="0" y="0"/>
              <a:chExt cx="1913890" cy="1913890"/>
            </a:xfrm>
          </p:grpSpPr>
          <p:sp>
            <p:nvSpPr>
              <p:cNvPr id="457" name="Freeform 16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7" name="Group 167"/>
            <p:cNvGrpSpPr/>
            <p:nvPr/>
          </p:nvGrpSpPr>
          <p:grpSpPr>
            <a:xfrm>
              <a:off x="6500554" y="1574705"/>
              <a:ext cx="82785" cy="82785"/>
              <a:chOff x="0" y="0"/>
              <a:chExt cx="1913890" cy="1913890"/>
            </a:xfrm>
          </p:grpSpPr>
          <p:sp>
            <p:nvSpPr>
              <p:cNvPr id="456" name="Freeform 16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8" name="Group 169"/>
            <p:cNvGrpSpPr/>
            <p:nvPr/>
          </p:nvGrpSpPr>
          <p:grpSpPr>
            <a:xfrm>
              <a:off x="6500554" y="4762405"/>
              <a:ext cx="82785" cy="82785"/>
              <a:chOff x="0" y="0"/>
              <a:chExt cx="1913890" cy="1913890"/>
            </a:xfrm>
          </p:grpSpPr>
          <p:sp>
            <p:nvSpPr>
              <p:cNvPr id="455" name="Freeform 17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9" name="Group 171"/>
            <p:cNvGrpSpPr/>
            <p:nvPr/>
          </p:nvGrpSpPr>
          <p:grpSpPr>
            <a:xfrm>
              <a:off x="6500554" y="3192785"/>
              <a:ext cx="82785" cy="82785"/>
              <a:chOff x="0" y="0"/>
              <a:chExt cx="1913890" cy="1913890"/>
            </a:xfrm>
          </p:grpSpPr>
          <p:sp>
            <p:nvSpPr>
              <p:cNvPr id="454" name="Freeform 17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0" name="Group 173"/>
            <p:cNvGrpSpPr/>
            <p:nvPr/>
          </p:nvGrpSpPr>
          <p:grpSpPr>
            <a:xfrm>
              <a:off x="6500554" y="0"/>
              <a:ext cx="82785" cy="82785"/>
              <a:chOff x="0" y="0"/>
              <a:chExt cx="1913890" cy="1913890"/>
            </a:xfrm>
          </p:grpSpPr>
          <p:sp>
            <p:nvSpPr>
              <p:cNvPr id="453" name="Freeform 17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1" name="Group 175"/>
            <p:cNvGrpSpPr/>
            <p:nvPr/>
          </p:nvGrpSpPr>
          <p:grpSpPr>
            <a:xfrm>
              <a:off x="3254270" y="1574705"/>
              <a:ext cx="82785" cy="82785"/>
              <a:chOff x="0" y="0"/>
              <a:chExt cx="1913890" cy="1913890"/>
            </a:xfrm>
          </p:grpSpPr>
          <p:sp>
            <p:nvSpPr>
              <p:cNvPr id="452" name="Freeform 17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2" name="Group 177"/>
            <p:cNvGrpSpPr/>
            <p:nvPr/>
          </p:nvGrpSpPr>
          <p:grpSpPr>
            <a:xfrm>
              <a:off x="3254270" y="4762405"/>
              <a:ext cx="82785" cy="82785"/>
              <a:chOff x="0" y="0"/>
              <a:chExt cx="1913890" cy="1913890"/>
            </a:xfrm>
          </p:grpSpPr>
          <p:sp>
            <p:nvSpPr>
              <p:cNvPr id="451" name="Freeform 17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3" name="Group 179"/>
            <p:cNvGrpSpPr/>
            <p:nvPr/>
          </p:nvGrpSpPr>
          <p:grpSpPr>
            <a:xfrm>
              <a:off x="3254270" y="3192785"/>
              <a:ext cx="82785" cy="82785"/>
              <a:chOff x="0" y="0"/>
              <a:chExt cx="1913890" cy="1913890"/>
            </a:xfrm>
          </p:grpSpPr>
          <p:sp>
            <p:nvSpPr>
              <p:cNvPr id="450" name="Freeform 18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4" name="Group 181"/>
            <p:cNvGrpSpPr/>
            <p:nvPr/>
          </p:nvGrpSpPr>
          <p:grpSpPr>
            <a:xfrm>
              <a:off x="3254270" y="0"/>
              <a:ext cx="82785" cy="82785"/>
              <a:chOff x="0" y="0"/>
              <a:chExt cx="1913890" cy="1913890"/>
            </a:xfrm>
          </p:grpSpPr>
          <p:sp>
            <p:nvSpPr>
              <p:cNvPr id="449" name="Freeform 18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5" name="Group 183"/>
            <p:cNvGrpSpPr/>
            <p:nvPr/>
          </p:nvGrpSpPr>
          <p:grpSpPr>
            <a:xfrm>
              <a:off x="2172630" y="499354"/>
              <a:ext cx="82785" cy="82785"/>
              <a:chOff x="0" y="0"/>
              <a:chExt cx="1913890" cy="1913890"/>
            </a:xfrm>
          </p:grpSpPr>
          <p:sp>
            <p:nvSpPr>
              <p:cNvPr id="448" name="Freeform 18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6" name="Group 185"/>
            <p:cNvGrpSpPr/>
            <p:nvPr/>
          </p:nvGrpSpPr>
          <p:grpSpPr>
            <a:xfrm>
              <a:off x="2172630" y="3687054"/>
              <a:ext cx="82785" cy="82785"/>
              <a:chOff x="0" y="0"/>
              <a:chExt cx="1913890" cy="1913890"/>
            </a:xfrm>
          </p:grpSpPr>
          <p:sp>
            <p:nvSpPr>
              <p:cNvPr id="447" name="Freeform 18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7" name="Group 187"/>
            <p:cNvGrpSpPr/>
            <p:nvPr/>
          </p:nvGrpSpPr>
          <p:grpSpPr>
            <a:xfrm>
              <a:off x="2172630" y="2117434"/>
              <a:ext cx="82785" cy="82785"/>
              <a:chOff x="0" y="0"/>
              <a:chExt cx="1913890" cy="1913890"/>
            </a:xfrm>
          </p:grpSpPr>
          <p:sp>
            <p:nvSpPr>
              <p:cNvPr id="446" name="Freeform 18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8" name="Group 189"/>
            <p:cNvGrpSpPr/>
            <p:nvPr/>
          </p:nvGrpSpPr>
          <p:grpSpPr>
            <a:xfrm>
              <a:off x="5420495" y="499354"/>
              <a:ext cx="82785" cy="82785"/>
              <a:chOff x="0" y="0"/>
              <a:chExt cx="1913890" cy="1913890"/>
            </a:xfrm>
          </p:grpSpPr>
          <p:sp>
            <p:nvSpPr>
              <p:cNvPr id="445" name="Freeform 19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9" name="Group 191"/>
            <p:cNvGrpSpPr/>
            <p:nvPr/>
          </p:nvGrpSpPr>
          <p:grpSpPr>
            <a:xfrm>
              <a:off x="5420495" y="3687054"/>
              <a:ext cx="82785" cy="82785"/>
              <a:chOff x="0" y="0"/>
              <a:chExt cx="1913890" cy="1913890"/>
            </a:xfrm>
          </p:grpSpPr>
          <p:sp>
            <p:nvSpPr>
              <p:cNvPr id="444" name="Freeform 19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0" name="Group 193"/>
            <p:cNvGrpSpPr/>
            <p:nvPr/>
          </p:nvGrpSpPr>
          <p:grpSpPr>
            <a:xfrm>
              <a:off x="5420495" y="2117434"/>
              <a:ext cx="82785" cy="82785"/>
              <a:chOff x="0" y="0"/>
              <a:chExt cx="1913890" cy="1913890"/>
            </a:xfrm>
          </p:grpSpPr>
          <p:sp>
            <p:nvSpPr>
              <p:cNvPr id="443" name="Freeform 19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1" name="Group 195"/>
            <p:cNvGrpSpPr/>
            <p:nvPr/>
          </p:nvGrpSpPr>
          <p:grpSpPr>
            <a:xfrm>
              <a:off x="2711291" y="1036509"/>
              <a:ext cx="82785" cy="82785"/>
              <a:chOff x="0" y="0"/>
              <a:chExt cx="1913890" cy="1913890"/>
            </a:xfrm>
          </p:grpSpPr>
          <p:sp>
            <p:nvSpPr>
              <p:cNvPr id="442" name="Freeform 19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2" name="Group 197"/>
            <p:cNvGrpSpPr/>
            <p:nvPr/>
          </p:nvGrpSpPr>
          <p:grpSpPr>
            <a:xfrm>
              <a:off x="2711291" y="4224209"/>
              <a:ext cx="82785" cy="82785"/>
              <a:chOff x="0" y="0"/>
              <a:chExt cx="1913890" cy="1913890"/>
            </a:xfrm>
          </p:grpSpPr>
          <p:sp>
            <p:nvSpPr>
              <p:cNvPr id="441" name="Freeform 19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3" name="Group 199"/>
            <p:cNvGrpSpPr/>
            <p:nvPr/>
          </p:nvGrpSpPr>
          <p:grpSpPr>
            <a:xfrm>
              <a:off x="2711291" y="2654589"/>
              <a:ext cx="82785" cy="82785"/>
              <a:chOff x="0" y="0"/>
              <a:chExt cx="1913890" cy="1913890"/>
            </a:xfrm>
          </p:grpSpPr>
          <p:sp>
            <p:nvSpPr>
              <p:cNvPr id="440" name="Freeform 20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4" name="Group 201"/>
            <p:cNvGrpSpPr/>
            <p:nvPr/>
          </p:nvGrpSpPr>
          <p:grpSpPr>
            <a:xfrm>
              <a:off x="5959156" y="1036509"/>
              <a:ext cx="82785" cy="82785"/>
              <a:chOff x="0" y="0"/>
              <a:chExt cx="1913890" cy="1913890"/>
            </a:xfrm>
          </p:grpSpPr>
          <p:sp>
            <p:nvSpPr>
              <p:cNvPr id="439" name="Freeform 20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5" name="Group 203"/>
            <p:cNvGrpSpPr/>
            <p:nvPr/>
          </p:nvGrpSpPr>
          <p:grpSpPr>
            <a:xfrm>
              <a:off x="5959156" y="4224209"/>
              <a:ext cx="82785" cy="82785"/>
              <a:chOff x="0" y="0"/>
              <a:chExt cx="1913890" cy="1913890"/>
            </a:xfrm>
          </p:grpSpPr>
          <p:sp>
            <p:nvSpPr>
              <p:cNvPr id="438" name="Freeform 20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6" name="Group 205"/>
            <p:cNvGrpSpPr/>
            <p:nvPr/>
          </p:nvGrpSpPr>
          <p:grpSpPr>
            <a:xfrm>
              <a:off x="5959156" y="2654589"/>
              <a:ext cx="82785" cy="82785"/>
              <a:chOff x="0" y="0"/>
              <a:chExt cx="1913890" cy="1913890"/>
            </a:xfrm>
          </p:grpSpPr>
          <p:sp>
            <p:nvSpPr>
              <p:cNvPr id="437" name="Freeform 20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7" name="Group 207"/>
            <p:cNvGrpSpPr>
              <a:grpSpLocks noChangeAspect="1"/>
            </p:cNvGrpSpPr>
            <p:nvPr/>
          </p:nvGrpSpPr>
          <p:grpSpPr>
            <a:xfrm>
              <a:off x="1083883" y="499354"/>
              <a:ext cx="95594" cy="82785"/>
              <a:chOff x="0" y="0"/>
              <a:chExt cx="6350000" cy="5499100"/>
            </a:xfrm>
          </p:grpSpPr>
          <p:sp>
            <p:nvSpPr>
              <p:cNvPr id="436" name="Freeform 20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8" name="Group 209"/>
            <p:cNvGrpSpPr>
              <a:grpSpLocks noChangeAspect="1"/>
            </p:cNvGrpSpPr>
            <p:nvPr/>
          </p:nvGrpSpPr>
          <p:grpSpPr>
            <a:xfrm>
              <a:off x="1083883" y="3687054"/>
              <a:ext cx="95594" cy="82785"/>
              <a:chOff x="0" y="0"/>
              <a:chExt cx="6350000" cy="5499100"/>
            </a:xfrm>
          </p:grpSpPr>
          <p:sp>
            <p:nvSpPr>
              <p:cNvPr id="435" name="Freeform 2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9" name="Group 211"/>
            <p:cNvGrpSpPr>
              <a:grpSpLocks noChangeAspect="1"/>
            </p:cNvGrpSpPr>
            <p:nvPr/>
          </p:nvGrpSpPr>
          <p:grpSpPr>
            <a:xfrm>
              <a:off x="1083883" y="2117434"/>
              <a:ext cx="95594" cy="82785"/>
              <a:chOff x="0" y="0"/>
              <a:chExt cx="6350000" cy="5499100"/>
            </a:xfrm>
          </p:grpSpPr>
          <p:sp>
            <p:nvSpPr>
              <p:cNvPr id="434" name="Freeform 21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0" name="Group 213"/>
            <p:cNvGrpSpPr>
              <a:grpSpLocks noChangeAspect="1"/>
            </p:cNvGrpSpPr>
            <p:nvPr/>
          </p:nvGrpSpPr>
          <p:grpSpPr>
            <a:xfrm>
              <a:off x="7578032" y="499354"/>
              <a:ext cx="95594" cy="82785"/>
              <a:chOff x="0" y="0"/>
              <a:chExt cx="6350000" cy="5499100"/>
            </a:xfrm>
          </p:grpSpPr>
          <p:sp>
            <p:nvSpPr>
              <p:cNvPr id="433" name="Freeform 2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1" name="Group 215"/>
            <p:cNvGrpSpPr>
              <a:grpSpLocks noChangeAspect="1"/>
            </p:cNvGrpSpPr>
            <p:nvPr/>
          </p:nvGrpSpPr>
          <p:grpSpPr>
            <a:xfrm>
              <a:off x="7578032" y="3687054"/>
              <a:ext cx="95594" cy="82785"/>
              <a:chOff x="0" y="0"/>
              <a:chExt cx="6350000" cy="5499100"/>
            </a:xfrm>
          </p:grpSpPr>
          <p:sp>
            <p:nvSpPr>
              <p:cNvPr id="432" name="Freeform 2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2" name="Group 217"/>
            <p:cNvGrpSpPr>
              <a:grpSpLocks noChangeAspect="1"/>
            </p:cNvGrpSpPr>
            <p:nvPr/>
          </p:nvGrpSpPr>
          <p:grpSpPr>
            <a:xfrm>
              <a:off x="7578032" y="2117434"/>
              <a:ext cx="95594" cy="82785"/>
              <a:chOff x="0" y="0"/>
              <a:chExt cx="6350000" cy="5499100"/>
            </a:xfrm>
          </p:grpSpPr>
          <p:sp>
            <p:nvSpPr>
              <p:cNvPr id="431" name="Freeform 2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3" name="Group 219"/>
            <p:cNvGrpSpPr>
              <a:grpSpLocks noChangeAspect="1"/>
            </p:cNvGrpSpPr>
            <p:nvPr/>
          </p:nvGrpSpPr>
          <p:grpSpPr>
            <a:xfrm>
              <a:off x="4331748" y="499354"/>
              <a:ext cx="95594" cy="82785"/>
              <a:chOff x="0" y="0"/>
              <a:chExt cx="6350000" cy="5499100"/>
            </a:xfrm>
          </p:grpSpPr>
          <p:sp>
            <p:nvSpPr>
              <p:cNvPr id="430" name="Freeform 2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4" name="Group 221"/>
            <p:cNvGrpSpPr>
              <a:grpSpLocks noChangeAspect="1"/>
            </p:cNvGrpSpPr>
            <p:nvPr/>
          </p:nvGrpSpPr>
          <p:grpSpPr>
            <a:xfrm>
              <a:off x="4331748" y="3687054"/>
              <a:ext cx="95594" cy="82785"/>
              <a:chOff x="0" y="0"/>
              <a:chExt cx="6350000" cy="5499100"/>
            </a:xfrm>
          </p:grpSpPr>
          <p:sp>
            <p:nvSpPr>
              <p:cNvPr id="429" name="Freeform 2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5" name="Group 223"/>
            <p:cNvGrpSpPr>
              <a:grpSpLocks noChangeAspect="1"/>
            </p:cNvGrpSpPr>
            <p:nvPr/>
          </p:nvGrpSpPr>
          <p:grpSpPr>
            <a:xfrm>
              <a:off x="4331748" y="2117434"/>
              <a:ext cx="95594" cy="82785"/>
              <a:chOff x="0" y="0"/>
              <a:chExt cx="6350000" cy="5499100"/>
            </a:xfrm>
          </p:grpSpPr>
          <p:sp>
            <p:nvSpPr>
              <p:cNvPr id="428" name="Freeform 2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6" name="Group 225"/>
            <p:cNvGrpSpPr>
              <a:grpSpLocks noChangeAspect="1"/>
            </p:cNvGrpSpPr>
            <p:nvPr/>
          </p:nvGrpSpPr>
          <p:grpSpPr>
            <a:xfrm>
              <a:off x="1622544" y="1036509"/>
              <a:ext cx="95594" cy="82785"/>
              <a:chOff x="0" y="0"/>
              <a:chExt cx="6350000" cy="5499100"/>
            </a:xfrm>
          </p:grpSpPr>
          <p:sp>
            <p:nvSpPr>
              <p:cNvPr id="427" name="Freeform 22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7" name="Group 227"/>
            <p:cNvGrpSpPr>
              <a:grpSpLocks noChangeAspect="1"/>
            </p:cNvGrpSpPr>
            <p:nvPr/>
          </p:nvGrpSpPr>
          <p:grpSpPr>
            <a:xfrm>
              <a:off x="1622544" y="4224209"/>
              <a:ext cx="95594" cy="82785"/>
              <a:chOff x="0" y="0"/>
              <a:chExt cx="6350000" cy="5499100"/>
            </a:xfrm>
          </p:grpSpPr>
          <p:sp>
            <p:nvSpPr>
              <p:cNvPr id="426" name="Freeform 22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8" name="Group 229"/>
            <p:cNvGrpSpPr>
              <a:grpSpLocks noChangeAspect="1"/>
            </p:cNvGrpSpPr>
            <p:nvPr/>
          </p:nvGrpSpPr>
          <p:grpSpPr>
            <a:xfrm>
              <a:off x="1622544" y="2654589"/>
              <a:ext cx="95594" cy="82785"/>
              <a:chOff x="0" y="0"/>
              <a:chExt cx="6350000" cy="5499100"/>
            </a:xfrm>
          </p:grpSpPr>
          <p:sp>
            <p:nvSpPr>
              <p:cNvPr id="425" name="Freeform 23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9" name="Group 231"/>
            <p:cNvGrpSpPr>
              <a:grpSpLocks noChangeAspect="1"/>
            </p:cNvGrpSpPr>
            <p:nvPr/>
          </p:nvGrpSpPr>
          <p:grpSpPr>
            <a:xfrm>
              <a:off x="4870409" y="1036509"/>
              <a:ext cx="95594" cy="82785"/>
              <a:chOff x="0" y="0"/>
              <a:chExt cx="6350000" cy="5499100"/>
            </a:xfrm>
          </p:grpSpPr>
          <p:sp>
            <p:nvSpPr>
              <p:cNvPr id="424" name="Freeform 23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0" name="Group 233"/>
            <p:cNvGrpSpPr>
              <a:grpSpLocks noChangeAspect="1"/>
            </p:cNvGrpSpPr>
            <p:nvPr/>
          </p:nvGrpSpPr>
          <p:grpSpPr>
            <a:xfrm>
              <a:off x="4870409" y="4224209"/>
              <a:ext cx="95594" cy="82785"/>
              <a:chOff x="0" y="0"/>
              <a:chExt cx="6350000" cy="5499100"/>
            </a:xfrm>
          </p:grpSpPr>
          <p:sp>
            <p:nvSpPr>
              <p:cNvPr id="423" name="Freeform 23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1" name="Group 235"/>
            <p:cNvGrpSpPr>
              <a:grpSpLocks noChangeAspect="1"/>
            </p:cNvGrpSpPr>
            <p:nvPr/>
          </p:nvGrpSpPr>
          <p:grpSpPr>
            <a:xfrm>
              <a:off x="4870409" y="2654589"/>
              <a:ext cx="95594" cy="82785"/>
              <a:chOff x="0" y="0"/>
              <a:chExt cx="6350000" cy="5499100"/>
            </a:xfrm>
          </p:grpSpPr>
          <p:sp>
            <p:nvSpPr>
              <p:cNvPr id="422" name="Freeform 23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2" name="Group 237"/>
            <p:cNvGrpSpPr>
              <a:grpSpLocks noChangeAspect="1"/>
            </p:cNvGrpSpPr>
            <p:nvPr/>
          </p:nvGrpSpPr>
          <p:grpSpPr>
            <a:xfrm>
              <a:off x="2162405" y="1574705"/>
              <a:ext cx="95594" cy="82785"/>
              <a:chOff x="0" y="0"/>
              <a:chExt cx="6350000" cy="5499100"/>
            </a:xfrm>
          </p:grpSpPr>
          <p:sp>
            <p:nvSpPr>
              <p:cNvPr id="421" name="Freeform 23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3" name="Group 239"/>
            <p:cNvGrpSpPr>
              <a:grpSpLocks noChangeAspect="1"/>
            </p:cNvGrpSpPr>
            <p:nvPr/>
          </p:nvGrpSpPr>
          <p:grpSpPr>
            <a:xfrm>
              <a:off x="2162405" y="4762405"/>
              <a:ext cx="95594" cy="82785"/>
              <a:chOff x="0" y="0"/>
              <a:chExt cx="6350000" cy="5499100"/>
            </a:xfrm>
          </p:grpSpPr>
          <p:sp>
            <p:nvSpPr>
              <p:cNvPr id="420" name="Freeform 24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4" name="Group 241"/>
            <p:cNvGrpSpPr>
              <a:grpSpLocks noChangeAspect="1"/>
            </p:cNvGrpSpPr>
            <p:nvPr/>
          </p:nvGrpSpPr>
          <p:grpSpPr>
            <a:xfrm>
              <a:off x="2162405" y="3192785"/>
              <a:ext cx="95594" cy="82785"/>
              <a:chOff x="0" y="0"/>
              <a:chExt cx="6350000" cy="5499100"/>
            </a:xfrm>
          </p:grpSpPr>
          <p:sp>
            <p:nvSpPr>
              <p:cNvPr id="419" name="Freeform 24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5" name="Group 243"/>
            <p:cNvGrpSpPr>
              <a:grpSpLocks noChangeAspect="1"/>
            </p:cNvGrpSpPr>
            <p:nvPr/>
          </p:nvGrpSpPr>
          <p:grpSpPr>
            <a:xfrm>
              <a:off x="2162405" y="0"/>
              <a:ext cx="95594" cy="82785"/>
              <a:chOff x="0" y="0"/>
              <a:chExt cx="6350000" cy="5499100"/>
            </a:xfrm>
          </p:grpSpPr>
          <p:sp>
            <p:nvSpPr>
              <p:cNvPr id="418" name="Freeform 24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6" name="Group 245"/>
            <p:cNvGrpSpPr>
              <a:grpSpLocks noChangeAspect="1"/>
            </p:cNvGrpSpPr>
            <p:nvPr/>
          </p:nvGrpSpPr>
          <p:grpSpPr>
            <a:xfrm>
              <a:off x="5410269" y="1574705"/>
              <a:ext cx="95594" cy="82785"/>
              <a:chOff x="0" y="0"/>
              <a:chExt cx="6350000" cy="5499100"/>
            </a:xfrm>
          </p:grpSpPr>
          <p:sp>
            <p:nvSpPr>
              <p:cNvPr id="417" name="Freeform 24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7" name="Group 247"/>
            <p:cNvGrpSpPr>
              <a:grpSpLocks noChangeAspect="1"/>
            </p:cNvGrpSpPr>
            <p:nvPr/>
          </p:nvGrpSpPr>
          <p:grpSpPr>
            <a:xfrm>
              <a:off x="5410269" y="4762405"/>
              <a:ext cx="95594" cy="82785"/>
              <a:chOff x="0" y="0"/>
              <a:chExt cx="6350000" cy="5499100"/>
            </a:xfrm>
          </p:grpSpPr>
          <p:sp>
            <p:nvSpPr>
              <p:cNvPr id="416" name="Freeform 24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8" name="Group 249"/>
            <p:cNvGrpSpPr>
              <a:grpSpLocks noChangeAspect="1"/>
            </p:cNvGrpSpPr>
            <p:nvPr/>
          </p:nvGrpSpPr>
          <p:grpSpPr>
            <a:xfrm>
              <a:off x="5410269" y="3192785"/>
              <a:ext cx="95594" cy="82785"/>
              <a:chOff x="0" y="0"/>
              <a:chExt cx="6350000" cy="5499100"/>
            </a:xfrm>
          </p:grpSpPr>
          <p:sp>
            <p:nvSpPr>
              <p:cNvPr id="415" name="Freeform 25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9" name="Group 251"/>
            <p:cNvGrpSpPr>
              <a:grpSpLocks noChangeAspect="1"/>
            </p:cNvGrpSpPr>
            <p:nvPr/>
          </p:nvGrpSpPr>
          <p:grpSpPr>
            <a:xfrm>
              <a:off x="5410269" y="0"/>
              <a:ext cx="95594" cy="82785"/>
              <a:chOff x="0" y="0"/>
              <a:chExt cx="6350000" cy="5499100"/>
            </a:xfrm>
          </p:grpSpPr>
          <p:sp>
            <p:nvSpPr>
              <p:cNvPr id="414" name="Freeform 25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0" name="Group 253"/>
            <p:cNvGrpSpPr>
              <a:grpSpLocks noChangeAspect="1"/>
            </p:cNvGrpSpPr>
            <p:nvPr/>
          </p:nvGrpSpPr>
          <p:grpSpPr>
            <a:xfrm>
              <a:off x="545144" y="1574705"/>
              <a:ext cx="95594" cy="82785"/>
              <a:chOff x="0" y="0"/>
              <a:chExt cx="6350000" cy="5499100"/>
            </a:xfrm>
          </p:grpSpPr>
          <p:sp>
            <p:nvSpPr>
              <p:cNvPr id="413" name="Freeform 25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1" name="Group 255"/>
            <p:cNvGrpSpPr>
              <a:grpSpLocks noChangeAspect="1"/>
            </p:cNvGrpSpPr>
            <p:nvPr/>
          </p:nvGrpSpPr>
          <p:grpSpPr>
            <a:xfrm>
              <a:off x="545144" y="4762405"/>
              <a:ext cx="95594" cy="82785"/>
              <a:chOff x="0" y="0"/>
              <a:chExt cx="6350000" cy="5499100"/>
            </a:xfrm>
          </p:grpSpPr>
          <p:sp>
            <p:nvSpPr>
              <p:cNvPr id="412" name="Freeform 25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2" name="Group 257"/>
            <p:cNvGrpSpPr>
              <a:grpSpLocks noChangeAspect="1"/>
            </p:cNvGrpSpPr>
            <p:nvPr/>
          </p:nvGrpSpPr>
          <p:grpSpPr>
            <a:xfrm>
              <a:off x="545144" y="3192785"/>
              <a:ext cx="95594" cy="82785"/>
              <a:chOff x="0" y="0"/>
              <a:chExt cx="6350000" cy="5499100"/>
            </a:xfrm>
          </p:grpSpPr>
          <p:sp>
            <p:nvSpPr>
              <p:cNvPr id="411" name="Freeform 25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3" name="Group 259"/>
            <p:cNvGrpSpPr>
              <a:grpSpLocks noChangeAspect="1"/>
            </p:cNvGrpSpPr>
            <p:nvPr/>
          </p:nvGrpSpPr>
          <p:grpSpPr>
            <a:xfrm>
              <a:off x="545144" y="0"/>
              <a:ext cx="95594" cy="82785"/>
              <a:chOff x="0" y="0"/>
              <a:chExt cx="6350000" cy="5499100"/>
            </a:xfrm>
          </p:grpSpPr>
          <p:sp>
            <p:nvSpPr>
              <p:cNvPr id="410" name="Freeform 26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4" name="Group 261"/>
            <p:cNvGrpSpPr>
              <a:grpSpLocks noChangeAspect="1"/>
            </p:cNvGrpSpPr>
            <p:nvPr/>
          </p:nvGrpSpPr>
          <p:grpSpPr>
            <a:xfrm>
              <a:off x="7039293" y="1574705"/>
              <a:ext cx="95594" cy="82785"/>
              <a:chOff x="0" y="0"/>
              <a:chExt cx="6350000" cy="5499100"/>
            </a:xfrm>
          </p:grpSpPr>
          <p:sp>
            <p:nvSpPr>
              <p:cNvPr id="409" name="Freeform 26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5" name="Group 263"/>
            <p:cNvGrpSpPr>
              <a:grpSpLocks noChangeAspect="1"/>
            </p:cNvGrpSpPr>
            <p:nvPr/>
          </p:nvGrpSpPr>
          <p:grpSpPr>
            <a:xfrm>
              <a:off x="7039293" y="4762405"/>
              <a:ext cx="95594" cy="82785"/>
              <a:chOff x="0" y="0"/>
              <a:chExt cx="6350000" cy="5499100"/>
            </a:xfrm>
          </p:grpSpPr>
          <p:sp>
            <p:nvSpPr>
              <p:cNvPr id="408" name="Freeform 26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6" name="Group 265"/>
            <p:cNvGrpSpPr>
              <a:grpSpLocks noChangeAspect="1"/>
            </p:cNvGrpSpPr>
            <p:nvPr/>
          </p:nvGrpSpPr>
          <p:grpSpPr>
            <a:xfrm>
              <a:off x="7039293" y="3192785"/>
              <a:ext cx="95594" cy="82785"/>
              <a:chOff x="0" y="0"/>
              <a:chExt cx="6350000" cy="5499100"/>
            </a:xfrm>
          </p:grpSpPr>
          <p:sp>
            <p:nvSpPr>
              <p:cNvPr id="407" name="Freeform 26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7" name="Group 267"/>
            <p:cNvGrpSpPr>
              <a:grpSpLocks noChangeAspect="1"/>
            </p:cNvGrpSpPr>
            <p:nvPr/>
          </p:nvGrpSpPr>
          <p:grpSpPr>
            <a:xfrm>
              <a:off x="7039293" y="0"/>
              <a:ext cx="95594" cy="82785"/>
              <a:chOff x="0" y="0"/>
              <a:chExt cx="6350000" cy="5499100"/>
            </a:xfrm>
          </p:grpSpPr>
          <p:sp>
            <p:nvSpPr>
              <p:cNvPr id="406" name="Freeform 26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8" name="Group 269"/>
            <p:cNvGrpSpPr>
              <a:grpSpLocks noChangeAspect="1"/>
            </p:cNvGrpSpPr>
            <p:nvPr/>
          </p:nvGrpSpPr>
          <p:grpSpPr>
            <a:xfrm>
              <a:off x="3793009" y="1574705"/>
              <a:ext cx="95594" cy="82785"/>
              <a:chOff x="0" y="0"/>
              <a:chExt cx="6350000" cy="5499100"/>
            </a:xfrm>
          </p:grpSpPr>
          <p:sp>
            <p:nvSpPr>
              <p:cNvPr id="405" name="Freeform 27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9" name="Group 271"/>
            <p:cNvGrpSpPr>
              <a:grpSpLocks noChangeAspect="1"/>
            </p:cNvGrpSpPr>
            <p:nvPr/>
          </p:nvGrpSpPr>
          <p:grpSpPr>
            <a:xfrm>
              <a:off x="3793009" y="4762405"/>
              <a:ext cx="95594" cy="82785"/>
              <a:chOff x="0" y="0"/>
              <a:chExt cx="6350000" cy="5499100"/>
            </a:xfrm>
          </p:grpSpPr>
          <p:sp>
            <p:nvSpPr>
              <p:cNvPr id="404" name="Freeform 27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0" name="Group 273"/>
            <p:cNvGrpSpPr>
              <a:grpSpLocks noChangeAspect="1"/>
            </p:cNvGrpSpPr>
            <p:nvPr/>
          </p:nvGrpSpPr>
          <p:grpSpPr>
            <a:xfrm>
              <a:off x="3793009" y="3192785"/>
              <a:ext cx="95594" cy="82785"/>
              <a:chOff x="0" y="0"/>
              <a:chExt cx="6350000" cy="5499100"/>
            </a:xfrm>
          </p:grpSpPr>
          <p:sp>
            <p:nvSpPr>
              <p:cNvPr id="403" name="Freeform 27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1" name="Group 275"/>
            <p:cNvGrpSpPr>
              <a:grpSpLocks noChangeAspect="1"/>
            </p:cNvGrpSpPr>
            <p:nvPr/>
          </p:nvGrpSpPr>
          <p:grpSpPr>
            <a:xfrm>
              <a:off x="3793009" y="0"/>
              <a:ext cx="95594" cy="82785"/>
              <a:chOff x="0" y="0"/>
              <a:chExt cx="6350000" cy="5499100"/>
            </a:xfrm>
          </p:grpSpPr>
          <p:sp>
            <p:nvSpPr>
              <p:cNvPr id="402" name="Freeform 27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2" name="Group 277"/>
            <p:cNvGrpSpPr>
              <a:grpSpLocks noChangeAspect="1"/>
            </p:cNvGrpSpPr>
            <p:nvPr/>
          </p:nvGrpSpPr>
          <p:grpSpPr>
            <a:xfrm>
              <a:off x="2711370" y="499354"/>
              <a:ext cx="95594" cy="82785"/>
              <a:chOff x="0" y="0"/>
              <a:chExt cx="6350000" cy="5499100"/>
            </a:xfrm>
          </p:grpSpPr>
          <p:sp>
            <p:nvSpPr>
              <p:cNvPr id="401" name="Freeform 27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3" name="Group 279"/>
            <p:cNvGrpSpPr>
              <a:grpSpLocks noChangeAspect="1"/>
            </p:cNvGrpSpPr>
            <p:nvPr/>
          </p:nvGrpSpPr>
          <p:grpSpPr>
            <a:xfrm>
              <a:off x="2711370" y="3687054"/>
              <a:ext cx="95594" cy="82785"/>
              <a:chOff x="0" y="0"/>
              <a:chExt cx="6350000" cy="5499100"/>
            </a:xfrm>
          </p:grpSpPr>
          <p:sp>
            <p:nvSpPr>
              <p:cNvPr id="400" name="Freeform 28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4" name="Group 281"/>
            <p:cNvGrpSpPr>
              <a:grpSpLocks noChangeAspect="1"/>
            </p:cNvGrpSpPr>
            <p:nvPr/>
          </p:nvGrpSpPr>
          <p:grpSpPr>
            <a:xfrm>
              <a:off x="2711370" y="2117434"/>
              <a:ext cx="95594" cy="82785"/>
              <a:chOff x="0" y="0"/>
              <a:chExt cx="6350000" cy="5499100"/>
            </a:xfrm>
          </p:grpSpPr>
          <p:sp>
            <p:nvSpPr>
              <p:cNvPr id="399" name="Freeform 28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5" name="Group 283"/>
            <p:cNvGrpSpPr>
              <a:grpSpLocks noChangeAspect="1"/>
            </p:cNvGrpSpPr>
            <p:nvPr/>
          </p:nvGrpSpPr>
          <p:grpSpPr>
            <a:xfrm>
              <a:off x="5959235" y="499354"/>
              <a:ext cx="95594" cy="82785"/>
              <a:chOff x="0" y="0"/>
              <a:chExt cx="6350000" cy="5499100"/>
            </a:xfrm>
          </p:grpSpPr>
          <p:sp>
            <p:nvSpPr>
              <p:cNvPr id="398" name="Freeform 28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6" name="Group 285"/>
            <p:cNvGrpSpPr>
              <a:grpSpLocks noChangeAspect="1"/>
            </p:cNvGrpSpPr>
            <p:nvPr/>
          </p:nvGrpSpPr>
          <p:grpSpPr>
            <a:xfrm>
              <a:off x="5959235" y="3687054"/>
              <a:ext cx="95594" cy="82785"/>
              <a:chOff x="0" y="0"/>
              <a:chExt cx="6350000" cy="5499100"/>
            </a:xfrm>
          </p:grpSpPr>
          <p:sp>
            <p:nvSpPr>
              <p:cNvPr id="397" name="Freeform 28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7" name="Group 287"/>
            <p:cNvGrpSpPr>
              <a:grpSpLocks noChangeAspect="1"/>
            </p:cNvGrpSpPr>
            <p:nvPr/>
          </p:nvGrpSpPr>
          <p:grpSpPr>
            <a:xfrm>
              <a:off x="5959235" y="2117434"/>
              <a:ext cx="95594" cy="82785"/>
              <a:chOff x="0" y="0"/>
              <a:chExt cx="6350000" cy="5499100"/>
            </a:xfrm>
          </p:grpSpPr>
          <p:sp>
            <p:nvSpPr>
              <p:cNvPr id="396" name="Freeform 28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8" name="Group 289"/>
            <p:cNvGrpSpPr>
              <a:grpSpLocks noChangeAspect="1"/>
            </p:cNvGrpSpPr>
            <p:nvPr/>
          </p:nvGrpSpPr>
          <p:grpSpPr>
            <a:xfrm>
              <a:off x="0" y="1036509"/>
              <a:ext cx="95594" cy="82785"/>
              <a:chOff x="0" y="0"/>
              <a:chExt cx="6350000" cy="5499100"/>
            </a:xfrm>
          </p:grpSpPr>
          <p:sp>
            <p:nvSpPr>
              <p:cNvPr id="395" name="Freeform 29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9" name="Group 291"/>
            <p:cNvGrpSpPr>
              <a:grpSpLocks noChangeAspect="1"/>
            </p:cNvGrpSpPr>
            <p:nvPr/>
          </p:nvGrpSpPr>
          <p:grpSpPr>
            <a:xfrm>
              <a:off x="0" y="4224209"/>
              <a:ext cx="95594" cy="82785"/>
              <a:chOff x="0" y="0"/>
              <a:chExt cx="6350000" cy="5499100"/>
            </a:xfrm>
          </p:grpSpPr>
          <p:sp>
            <p:nvSpPr>
              <p:cNvPr id="394" name="Freeform 29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0" name="Group 293"/>
            <p:cNvGrpSpPr>
              <a:grpSpLocks noChangeAspect="1"/>
            </p:cNvGrpSpPr>
            <p:nvPr/>
          </p:nvGrpSpPr>
          <p:grpSpPr>
            <a:xfrm>
              <a:off x="0" y="2654589"/>
              <a:ext cx="95594" cy="82785"/>
              <a:chOff x="0" y="0"/>
              <a:chExt cx="6350000" cy="5499100"/>
            </a:xfrm>
          </p:grpSpPr>
          <p:sp>
            <p:nvSpPr>
              <p:cNvPr id="393" name="Freeform 29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1" name="Group 295"/>
            <p:cNvGrpSpPr>
              <a:grpSpLocks noChangeAspect="1"/>
            </p:cNvGrpSpPr>
            <p:nvPr/>
          </p:nvGrpSpPr>
          <p:grpSpPr>
            <a:xfrm>
              <a:off x="6494149" y="1036509"/>
              <a:ext cx="95594" cy="82785"/>
              <a:chOff x="0" y="0"/>
              <a:chExt cx="6350000" cy="5499100"/>
            </a:xfrm>
          </p:grpSpPr>
          <p:sp>
            <p:nvSpPr>
              <p:cNvPr id="392" name="Freeform 29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2" name="Group 297"/>
            <p:cNvGrpSpPr>
              <a:grpSpLocks noChangeAspect="1"/>
            </p:cNvGrpSpPr>
            <p:nvPr/>
          </p:nvGrpSpPr>
          <p:grpSpPr>
            <a:xfrm>
              <a:off x="6494149" y="4224209"/>
              <a:ext cx="95594" cy="82785"/>
              <a:chOff x="0" y="0"/>
              <a:chExt cx="6350000" cy="5499100"/>
            </a:xfrm>
          </p:grpSpPr>
          <p:sp>
            <p:nvSpPr>
              <p:cNvPr id="391" name="Freeform 29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3" name="Group 299"/>
            <p:cNvGrpSpPr>
              <a:grpSpLocks noChangeAspect="1"/>
            </p:cNvGrpSpPr>
            <p:nvPr/>
          </p:nvGrpSpPr>
          <p:grpSpPr>
            <a:xfrm>
              <a:off x="6494149" y="2654589"/>
              <a:ext cx="95594" cy="82785"/>
              <a:chOff x="0" y="0"/>
              <a:chExt cx="6350000" cy="5499100"/>
            </a:xfrm>
          </p:grpSpPr>
          <p:sp>
            <p:nvSpPr>
              <p:cNvPr id="390" name="Freeform 30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4" name="Group 301"/>
            <p:cNvGrpSpPr>
              <a:grpSpLocks noChangeAspect="1"/>
            </p:cNvGrpSpPr>
            <p:nvPr/>
          </p:nvGrpSpPr>
          <p:grpSpPr>
            <a:xfrm>
              <a:off x="3247865" y="1036509"/>
              <a:ext cx="95594" cy="82785"/>
              <a:chOff x="0" y="0"/>
              <a:chExt cx="6350000" cy="5499100"/>
            </a:xfrm>
          </p:grpSpPr>
          <p:sp>
            <p:nvSpPr>
              <p:cNvPr id="389" name="Freeform 30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5" name="Group 303"/>
            <p:cNvGrpSpPr>
              <a:grpSpLocks noChangeAspect="1"/>
            </p:cNvGrpSpPr>
            <p:nvPr/>
          </p:nvGrpSpPr>
          <p:grpSpPr>
            <a:xfrm>
              <a:off x="3247865" y="4224209"/>
              <a:ext cx="95594" cy="82785"/>
              <a:chOff x="0" y="0"/>
              <a:chExt cx="6350000" cy="5499100"/>
            </a:xfrm>
          </p:grpSpPr>
          <p:sp>
            <p:nvSpPr>
              <p:cNvPr id="388" name="Freeform 30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6" name="Group 305"/>
            <p:cNvGrpSpPr>
              <a:grpSpLocks noChangeAspect="1"/>
            </p:cNvGrpSpPr>
            <p:nvPr/>
          </p:nvGrpSpPr>
          <p:grpSpPr>
            <a:xfrm>
              <a:off x="3247865" y="2654589"/>
              <a:ext cx="95594" cy="82785"/>
              <a:chOff x="0" y="0"/>
              <a:chExt cx="6350000" cy="5499100"/>
            </a:xfrm>
          </p:grpSpPr>
          <p:sp>
            <p:nvSpPr>
              <p:cNvPr id="387" name="Freeform 30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sp>
        <p:nvSpPr>
          <p:cNvPr id="926" name="TextBox 266"/>
          <p:cNvSpPr txBox="1"/>
          <p:nvPr/>
        </p:nvSpPr>
        <p:spPr>
          <a:xfrm>
            <a:off x="662792" y="604523"/>
            <a:ext cx="3293248" cy="576376"/>
          </a:xfrm>
          <a:prstGeom prst="rect">
            <a:avLst/>
          </a:prstGeom>
        </p:spPr>
        <p:txBody>
          <a:bodyPr wrap="square" lIns="0" tIns="0" rIns="0" bIns="0" rtlCol="0" anchor="ctr">
            <a:spAutoFit/>
          </a:bodyPr>
          <a:lstStyle/>
          <a:p>
            <a:pPr defTabSz="457223">
              <a:lnSpc>
                <a:spcPts val="4688"/>
              </a:lnSpc>
              <a:buClrTx/>
            </a:pPr>
            <a:r>
              <a:rPr lang="en-US" sz="3600" b="1" kern="1200" dirty="0">
                <a:solidFill>
                  <a:srgbClr val="002060"/>
                </a:solidFill>
                <a:latin typeface="Aptos Display" panose="020B0004020202020204" pitchFamily="34" charset="0"/>
                <a:ea typeface="Tahoma" panose="020B0604030504040204" pitchFamily="34" charset="0"/>
                <a:cs typeface="Tahoma" panose="020B0604030504040204" pitchFamily="34" charset="0"/>
              </a:rPr>
              <a:t>Agenda</a:t>
            </a:r>
          </a:p>
        </p:txBody>
      </p:sp>
      <p:grpSp>
        <p:nvGrpSpPr>
          <p:cNvPr id="895" name="Group 894"/>
          <p:cNvGrpSpPr/>
          <p:nvPr/>
        </p:nvGrpSpPr>
        <p:grpSpPr>
          <a:xfrm>
            <a:off x="3144754" y="2030870"/>
            <a:ext cx="5518142" cy="326363"/>
            <a:chOff x="6400800" y="4298267"/>
            <a:chExt cx="11036285" cy="652726"/>
          </a:xfrm>
        </p:grpSpPr>
        <p:sp>
          <p:nvSpPr>
            <p:cNvPr id="896" name="Rounded Rectangle 895"/>
            <p:cNvSpPr/>
            <p:nvPr/>
          </p:nvSpPr>
          <p:spPr>
            <a:xfrm>
              <a:off x="6400800" y="4298267"/>
              <a:ext cx="11036285" cy="6527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endParaRPr lang="en-US" sz="1000" kern="1200">
                <a:solidFill>
                  <a:prstClr val="white"/>
                </a:solidFill>
                <a:latin typeface="Aptos Display" panose="020B0004020202020204" pitchFamily="34" charset="0"/>
                <a:ea typeface="Tahoma" panose="020B0604030504040204" pitchFamily="34" charset="0"/>
                <a:cs typeface="Tahoma" panose="020B0604030504040204" pitchFamily="34" charset="0"/>
              </a:endParaRPr>
            </a:p>
          </p:txBody>
        </p:sp>
        <p:sp>
          <p:nvSpPr>
            <p:cNvPr id="897" name="Oval 896"/>
            <p:cNvSpPr>
              <a:spLocks/>
            </p:cNvSpPr>
            <p:nvPr/>
          </p:nvSpPr>
          <p:spPr>
            <a:xfrm>
              <a:off x="6418151" y="4307523"/>
              <a:ext cx="640080" cy="64347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r>
                <a:rPr lang="en-US" sz="1600" kern="1200">
                  <a:solidFill>
                    <a:prstClr val="white"/>
                  </a:solidFill>
                  <a:latin typeface="Aptos Display" panose="020B0004020202020204" pitchFamily="34" charset="0"/>
                  <a:ea typeface="Tahoma" panose="020B0604030504040204" pitchFamily="34" charset="0"/>
                  <a:cs typeface="Tahoma" panose="020B0604030504040204" pitchFamily="34" charset="0"/>
                </a:rPr>
                <a:t>2</a:t>
              </a:r>
            </a:p>
          </p:txBody>
        </p:sp>
      </p:grpSp>
      <p:grpSp>
        <p:nvGrpSpPr>
          <p:cNvPr id="898" name="Group 897"/>
          <p:cNvGrpSpPr/>
          <p:nvPr/>
        </p:nvGrpSpPr>
        <p:grpSpPr>
          <a:xfrm>
            <a:off x="3144754" y="2586115"/>
            <a:ext cx="5518142" cy="326363"/>
            <a:chOff x="6399466" y="4298267"/>
            <a:chExt cx="11036285" cy="652726"/>
          </a:xfrm>
        </p:grpSpPr>
        <p:sp>
          <p:nvSpPr>
            <p:cNvPr id="899" name="Rounded Rectangle 898"/>
            <p:cNvSpPr/>
            <p:nvPr/>
          </p:nvSpPr>
          <p:spPr>
            <a:xfrm>
              <a:off x="6400800" y="4298267"/>
              <a:ext cx="11034951" cy="6527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endParaRPr lang="en-US" sz="1000" kern="1200">
                <a:solidFill>
                  <a:prstClr val="white"/>
                </a:solidFill>
                <a:latin typeface="Aptos Display" panose="020B0004020202020204" pitchFamily="34" charset="0"/>
                <a:ea typeface="Tahoma" panose="020B0604030504040204" pitchFamily="34" charset="0"/>
                <a:cs typeface="Tahoma" panose="020B0604030504040204" pitchFamily="34" charset="0"/>
              </a:endParaRPr>
            </a:p>
          </p:txBody>
        </p:sp>
        <p:sp>
          <p:nvSpPr>
            <p:cNvPr id="900" name="Oval 899"/>
            <p:cNvSpPr>
              <a:spLocks/>
            </p:cNvSpPr>
            <p:nvPr/>
          </p:nvSpPr>
          <p:spPr>
            <a:xfrm>
              <a:off x="6399466" y="4307523"/>
              <a:ext cx="640080" cy="64347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r>
                <a:rPr lang="en-US" sz="1600" kern="1200">
                  <a:solidFill>
                    <a:prstClr val="white"/>
                  </a:solidFill>
                  <a:latin typeface="Aptos Display" panose="020B0004020202020204" pitchFamily="34" charset="0"/>
                  <a:ea typeface="Tahoma" panose="020B0604030504040204" pitchFamily="34" charset="0"/>
                  <a:cs typeface="Tahoma" panose="020B0604030504040204" pitchFamily="34" charset="0"/>
                </a:rPr>
                <a:t>3</a:t>
              </a:r>
            </a:p>
          </p:txBody>
        </p:sp>
      </p:grpSp>
      <p:sp>
        <p:nvSpPr>
          <p:cNvPr id="978" name="TextBox 281"/>
          <p:cNvSpPr txBox="1"/>
          <p:nvPr/>
        </p:nvSpPr>
        <p:spPr>
          <a:xfrm>
            <a:off x="3647928" y="3795884"/>
            <a:ext cx="5351292" cy="246671"/>
          </a:xfrm>
          <a:prstGeom prst="rect">
            <a:avLst/>
          </a:prstGeom>
        </p:spPr>
        <p:txBody>
          <a:bodyPr wrap="square" lIns="0" tIns="0" rIns="0" bIns="0" rtlCol="0" anchor="t">
            <a:spAutoFit/>
          </a:bodyPr>
          <a:lstStyle/>
          <a:p>
            <a:pPr defTabSz="457223">
              <a:lnSpc>
                <a:spcPts val="1875"/>
              </a:lnSpc>
              <a:buClrTx/>
            </a:pPr>
            <a:r>
              <a:rPr lang="en-US" sz="1800" kern="1200">
                <a:solidFill>
                  <a:prstClr val="black"/>
                </a:solidFill>
                <a:latin typeface="Aptos Display" panose="020B0004020202020204" pitchFamily="34" charset="0"/>
                <a:ea typeface="Tahoma" panose="020B0604030504040204" pitchFamily="34" charset="0"/>
                <a:cs typeface="Tahoma" panose="020B0604030504040204" pitchFamily="34" charset="0"/>
              </a:rPr>
              <a:t> </a:t>
            </a:r>
          </a:p>
        </p:txBody>
      </p:sp>
      <p:sp>
        <p:nvSpPr>
          <p:cNvPr id="988" name="TextBox 281"/>
          <p:cNvSpPr txBox="1"/>
          <p:nvPr/>
        </p:nvSpPr>
        <p:spPr>
          <a:xfrm>
            <a:off x="3637606" y="2624409"/>
            <a:ext cx="4928169" cy="243656"/>
          </a:xfrm>
          <a:prstGeom prst="rect">
            <a:avLst/>
          </a:prstGeom>
        </p:spPr>
        <p:txBody>
          <a:bodyPr wrap="square" lIns="0" tIns="0" rIns="0" bIns="0" rtlCol="0" anchor="t">
            <a:spAutoFit/>
          </a:bodyPr>
          <a:lstStyle/>
          <a:p>
            <a:pPr defTabSz="457223">
              <a:lnSpc>
                <a:spcPts val="1875"/>
              </a:lnSpc>
              <a:buClrTx/>
            </a:pP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Một</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số</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đề</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xuất</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p>
        </p:txBody>
      </p:sp>
      <p:grpSp>
        <p:nvGrpSpPr>
          <p:cNvPr id="537" name="Group 536">
            <a:extLst>
              <a:ext uri="{FF2B5EF4-FFF2-40B4-BE49-F238E27FC236}">
                <a16:creationId xmlns:a16="http://schemas.microsoft.com/office/drawing/2014/main" id="{DC8FF565-4FEC-46A1-8E75-3CA631F57E61}"/>
              </a:ext>
            </a:extLst>
          </p:cNvPr>
          <p:cNvGrpSpPr/>
          <p:nvPr/>
        </p:nvGrpSpPr>
        <p:grpSpPr>
          <a:xfrm>
            <a:off x="3131182" y="1479014"/>
            <a:ext cx="5518142" cy="326363"/>
            <a:chOff x="6400800" y="4298267"/>
            <a:chExt cx="11036285" cy="652726"/>
          </a:xfrm>
        </p:grpSpPr>
        <p:sp>
          <p:nvSpPr>
            <p:cNvPr id="538" name="Rounded Rectangle 895">
              <a:extLst>
                <a:ext uri="{FF2B5EF4-FFF2-40B4-BE49-F238E27FC236}">
                  <a16:creationId xmlns:a16="http://schemas.microsoft.com/office/drawing/2014/main" id="{5C48A0EA-D493-4F6E-99F1-DE7307A3FFCA}"/>
                </a:ext>
              </a:extLst>
            </p:cNvPr>
            <p:cNvSpPr/>
            <p:nvPr/>
          </p:nvSpPr>
          <p:spPr>
            <a:xfrm>
              <a:off x="6400800" y="4298267"/>
              <a:ext cx="11036285" cy="652726"/>
            </a:xfrm>
            <a:prstGeom prst="roundRect">
              <a:avLst>
                <a:gd name="adj" fmla="val 50000"/>
              </a:avLst>
            </a:prstGeom>
            <a:solidFill>
              <a:srgbClr val="FA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23">
                <a:buClrTx/>
              </a:pPr>
              <a:endParaRPr lang="en-US" sz="1800" kern="1200">
                <a:solidFill>
                  <a:srgbClr val="FAC800"/>
                </a:solidFill>
                <a:latin typeface="Aptos Display" panose="020B0004020202020204" pitchFamily="34" charset="0"/>
                <a:ea typeface="Tahoma" panose="020B0604030504040204" pitchFamily="34" charset="0"/>
                <a:cs typeface="Tahoma" panose="020B0604030504040204" pitchFamily="34" charset="0"/>
              </a:endParaRPr>
            </a:p>
          </p:txBody>
        </p:sp>
        <p:sp>
          <p:nvSpPr>
            <p:cNvPr id="543" name="Oval 542">
              <a:extLst>
                <a:ext uri="{FF2B5EF4-FFF2-40B4-BE49-F238E27FC236}">
                  <a16:creationId xmlns:a16="http://schemas.microsoft.com/office/drawing/2014/main" id="{5B94E1F8-E0E1-42BC-97AF-62B017780A03}"/>
                </a:ext>
              </a:extLst>
            </p:cNvPr>
            <p:cNvSpPr>
              <a:spLocks/>
            </p:cNvSpPr>
            <p:nvPr/>
          </p:nvSpPr>
          <p:spPr>
            <a:xfrm>
              <a:off x="6418151" y="4307523"/>
              <a:ext cx="640080" cy="64347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r>
                <a:rPr lang="en-US" sz="1600" kern="1200">
                  <a:solidFill>
                    <a:prstClr val="white"/>
                  </a:solidFill>
                  <a:latin typeface="Aptos Display" panose="020B0004020202020204" pitchFamily="34" charset="0"/>
                  <a:ea typeface="Tahoma" panose="020B0604030504040204" pitchFamily="34" charset="0"/>
                  <a:cs typeface="Tahoma" panose="020B0604030504040204" pitchFamily="34" charset="0"/>
                </a:rPr>
                <a:t>1</a:t>
              </a:r>
            </a:p>
          </p:txBody>
        </p:sp>
      </p:grpSp>
      <p:sp>
        <p:nvSpPr>
          <p:cNvPr id="544" name="TextBox 281">
            <a:extLst>
              <a:ext uri="{FF2B5EF4-FFF2-40B4-BE49-F238E27FC236}">
                <a16:creationId xmlns:a16="http://schemas.microsoft.com/office/drawing/2014/main" id="{24C6CA6F-27F8-04BE-04D6-557313A32314}"/>
              </a:ext>
            </a:extLst>
          </p:cNvPr>
          <p:cNvSpPr txBox="1"/>
          <p:nvPr/>
        </p:nvSpPr>
        <p:spPr>
          <a:xfrm>
            <a:off x="3647928" y="1524128"/>
            <a:ext cx="4928169" cy="243656"/>
          </a:xfrm>
          <a:prstGeom prst="rect">
            <a:avLst/>
          </a:prstGeom>
        </p:spPr>
        <p:txBody>
          <a:bodyPr wrap="square" lIns="0" tIns="0" rIns="0" bIns="0" rtlCol="0" anchor="t">
            <a:spAutoFit/>
          </a:bodyPr>
          <a:lstStyle/>
          <a:p>
            <a:pPr defTabSz="457223">
              <a:lnSpc>
                <a:spcPts val="1875"/>
              </a:lnSpc>
              <a:buClrTx/>
            </a:pP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Giới</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thiệu</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tổng</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quan</a:t>
            </a:r>
            <a:endPar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endParaRPr>
          </a:p>
        </p:txBody>
      </p:sp>
      <p:sp>
        <p:nvSpPr>
          <p:cNvPr id="3" name="TextBox 281">
            <a:extLst>
              <a:ext uri="{FF2B5EF4-FFF2-40B4-BE49-F238E27FC236}">
                <a16:creationId xmlns:a16="http://schemas.microsoft.com/office/drawing/2014/main" id="{10DFCB22-EF66-F209-5426-8EA1D463ACDA}"/>
              </a:ext>
            </a:extLst>
          </p:cNvPr>
          <p:cNvSpPr txBox="1"/>
          <p:nvPr/>
        </p:nvSpPr>
        <p:spPr>
          <a:xfrm>
            <a:off x="3647928" y="2084626"/>
            <a:ext cx="4928169" cy="243656"/>
          </a:xfrm>
          <a:prstGeom prst="rect">
            <a:avLst/>
          </a:prstGeom>
        </p:spPr>
        <p:txBody>
          <a:bodyPr wrap="square" lIns="0" tIns="0" rIns="0" bIns="0" rtlCol="0" anchor="t">
            <a:spAutoFit/>
          </a:bodyPr>
          <a:lstStyle/>
          <a:p>
            <a:pPr defTabSz="457223">
              <a:lnSpc>
                <a:spcPts val="1875"/>
              </a:lnSpc>
              <a:buClrTx/>
            </a:pP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Phân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tích</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khoảng</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cách</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kỹ</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năng</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(skill gaps)</a:t>
            </a:r>
          </a:p>
        </p:txBody>
      </p:sp>
    </p:spTree>
    <p:extLst>
      <p:ext uri="{BB962C8B-B14F-4D97-AF65-F5344CB8AC3E}">
        <p14:creationId xmlns:p14="http://schemas.microsoft.com/office/powerpoint/2010/main" val="214646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7" name="Picture 6">
            <a:extLst>
              <a:ext uri="{FF2B5EF4-FFF2-40B4-BE49-F238E27FC236}">
                <a16:creationId xmlns:a16="http://schemas.microsoft.com/office/drawing/2014/main" id="{F70BBDC8-3D30-23C3-9C3E-8F9941E0C1EC}"/>
              </a:ext>
            </a:extLst>
          </p:cNvPr>
          <p:cNvPicPr>
            <a:picLocks noChangeAspect="1"/>
          </p:cNvPicPr>
          <p:nvPr/>
        </p:nvPicPr>
        <p:blipFill>
          <a:blip r:embed="rId3"/>
          <a:stretch>
            <a:fillRect/>
          </a:stretch>
        </p:blipFill>
        <p:spPr>
          <a:xfrm>
            <a:off x="3640713" y="1834633"/>
            <a:ext cx="3587426" cy="955555"/>
          </a:xfrm>
          <a:prstGeom prst="rect">
            <a:avLst/>
          </a:prstGeom>
        </p:spPr>
      </p:pic>
      <p:sp>
        <p:nvSpPr>
          <p:cNvPr id="17" name="Rectangle 16">
            <a:extLst>
              <a:ext uri="{FF2B5EF4-FFF2-40B4-BE49-F238E27FC236}">
                <a16:creationId xmlns:a16="http://schemas.microsoft.com/office/drawing/2014/main" id="{1366124D-294F-AC4F-B9A4-49BC591F9772}"/>
              </a:ext>
            </a:extLst>
          </p:cNvPr>
          <p:cNvSpPr/>
          <p:nvPr/>
        </p:nvSpPr>
        <p:spPr>
          <a:xfrm>
            <a:off x="1" y="-18085"/>
            <a:ext cx="851558" cy="4917946"/>
          </a:xfrm>
          <a:prstGeom prst="rect">
            <a:avLst/>
          </a:prstGeom>
          <a:solidFill>
            <a:srgbClr val="FA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defTabSz="822960">
              <a:buClr>
                <a:srgbClr val="FFC000"/>
              </a:buClr>
              <a:buSzPct val="110000"/>
              <a:buFont typeface="Wingdings" pitchFamily="2" charset="2"/>
              <a:buChar char="§"/>
            </a:pPr>
            <a:endParaRPr lang="en-US" sz="1260">
              <a:solidFill>
                <a:srgbClr val="112349"/>
              </a:solidFill>
              <a:latin typeface="Arial"/>
            </a:endParaRPr>
          </a:p>
        </p:txBody>
      </p:sp>
      <p:sp>
        <p:nvSpPr>
          <p:cNvPr id="18" name="Rectangle 17">
            <a:extLst>
              <a:ext uri="{FF2B5EF4-FFF2-40B4-BE49-F238E27FC236}">
                <a16:creationId xmlns:a16="http://schemas.microsoft.com/office/drawing/2014/main" id="{A46C46D4-ACDB-794D-B510-29317053E134}"/>
              </a:ext>
            </a:extLst>
          </p:cNvPr>
          <p:cNvSpPr/>
          <p:nvPr/>
        </p:nvSpPr>
        <p:spPr>
          <a:xfrm>
            <a:off x="259483" y="212264"/>
            <a:ext cx="3304811" cy="4917946"/>
          </a:xfrm>
          <a:prstGeom prst="rect">
            <a:avLst/>
          </a:prstGeom>
          <a:solidFill>
            <a:srgbClr val="222160"/>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defTabSz="822960">
              <a:buClr>
                <a:srgbClr val="FFC000"/>
              </a:buClr>
              <a:buSzPct val="110000"/>
            </a:pPr>
            <a:endParaRPr lang="en-US" sz="2700" b="1" dirty="0">
              <a:solidFill>
                <a:srgbClr val="FCFCFC"/>
              </a:solidFill>
              <a:latin typeface="Museo 700" panose="02000000000000000000" pitchFamily="50" charset="0"/>
              <a:ea typeface="+mn-lt"/>
              <a:cs typeface="Arial"/>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5558D16A-B197-94AE-875C-C99018B19A3D}"/>
              </a:ext>
            </a:extLst>
          </p:cNvPr>
          <p:cNvPicPr>
            <a:picLocks noChangeAspect="1"/>
          </p:cNvPicPr>
          <p:nvPr/>
        </p:nvPicPr>
        <p:blipFill>
          <a:blip r:embed="rId4"/>
          <a:stretch>
            <a:fillRect/>
          </a:stretch>
        </p:blipFill>
        <p:spPr>
          <a:xfrm>
            <a:off x="7913770" y="212264"/>
            <a:ext cx="1114425" cy="391790"/>
          </a:xfrm>
          <a:prstGeom prst="rect">
            <a:avLst/>
          </a:prstGeom>
        </p:spPr>
      </p:pic>
      <p:sp>
        <p:nvSpPr>
          <p:cNvPr id="19" name="TextBox 18">
            <a:extLst>
              <a:ext uri="{FF2B5EF4-FFF2-40B4-BE49-F238E27FC236}">
                <a16:creationId xmlns:a16="http://schemas.microsoft.com/office/drawing/2014/main" id="{ED30CF52-C1F7-0884-DB3F-A6926004BDF6}"/>
              </a:ext>
            </a:extLst>
          </p:cNvPr>
          <p:cNvSpPr txBox="1"/>
          <p:nvPr/>
        </p:nvSpPr>
        <p:spPr>
          <a:xfrm>
            <a:off x="425780" y="604054"/>
            <a:ext cx="1965496" cy="507831"/>
          </a:xfrm>
          <a:prstGeom prst="rect">
            <a:avLst/>
          </a:prstGeom>
          <a:noFill/>
        </p:spPr>
        <p:txBody>
          <a:bodyPr wrap="square">
            <a:spAutoFit/>
          </a:bodyPr>
          <a:lstStyle/>
          <a:p>
            <a:pPr defTabSz="822960">
              <a:buClr>
                <a:srgbClr val="FFC000"/>
              </a:buClr>
              <a:buSzPct val="110000"/>
            </a:pPr>
            <a:r>
              <a:rPr lang="en-US" sz="2700" b="1" dirty="0" err="1">
                <a:solidFill>
                  <a:srgbClr val="FAC800"/>
                </a:solidFill>
                <a:latin typeface="Aptos Display" panose="020B0004020202020204" pitchFamily="34" charset="0"/>
                <a:ea typeface="+mn-lt"/>
              </a:rPr>
              <a:t>Thực</a:t>
            </a:r>
            <a:r>
              <a:rPr lang="en-US" sz="2700" b="1" dirty="0">
                <a:solidFill>
                  <a:srgbClr val="FAC800"/>
                </a:solidFill>
                <a:latin typeface="Aptos Display" panose="020B0004020202020204" pitchFamily="34" charset="0"/>
                <a:ea typeface="+mn-lt"/>
              </a:rPr>
              <a:t> </a:t>
            </a:r>
            <a:r>
              <a:rPr lang="en-US" sz="2700" b="1" dirty="0" err="1">
                <a:solidFill>
                  <a:srgbClr val="FAC800"/>
                </a:solidFill>
                <a:latin typeface="Aptos Display" panose="020B0004020202020204" pitchFamily="34" charset="0"/>
                <a:ea typeface="+mn-lt"/>
              </a:rPr>
              <a:t>trạng</a:t>
            </a:r>
            <a:endParaRPr lang="en-US" sz="2700" b="1" dirty="0">
              <a:solidFill>
                <a:srgbClr val="FAC800"/>
              </a:solidFill>
              <a:latin typeface="Aptos Display" panose="020B0004020202020204" pitchFamily="34" charset="0"/>
              <a:ea typeface="+mn-lt"/>
            </a:endParaRPr>
          </a:p>
        </p:txBody>
      </p:sp>
      <p:sp>
        <p:nvSpPr>
          <p:cNvPr id="3" name="TextBox 2">
            <a:extLst>
              <a:ext uri="{FF2B5EF4-FFF2-40B4-BE49-F238E27FC236}">
                <a16:creationId xmlns:a16="http://schemas.microsoft.com/office/drawing/2014/main" id="{62E2C3A8-3F5A-36F3-23FA-6B4B22E8E399}"/>
              </a:ext>
            </a:extLst>
          </p:cNvPr>
          <p:cNvSpPr txBox="1"/>
          <p:nvPr/>
        </p:nvSpPr>
        <p:spPr>
          <a:xfrm>
            <a:off x="569167" y="1324947"/>
            <a:ext cx="2761862" cy="3284041"/>
          </a:xfrm>
          <a:prstGeom prst="rect">
            <a:avLst/>
          </a:prstGeom>
          <a:noFill/>
        </p:spPr>
        <p:txBody>
          <a:bodyPr wrap="square" lIns="91440" tIns="45720" rIns="91440" bIns="45720" rtlCol="0" anchor="t">
            <a:spAutoFit/>
          </a:bodyPr>
          <a:lstStyle/>
          <a:p>
            <a:pPr marL="285750" indent="-285750">
              <a:lnSpc>
                <a:spcPct val="110000"/>
              </a:lnSpc>
              <a:spcBef>
                <a:spcPts val="600"/>
              </a:spcBef>
              <a:spcAft>
                <a:spcPts val="600"/>
              </a:spcAft>
              <a:buClr>
                <a:schemeClr val="tx1"/>
              </a:buClr>
              <a:buFont typeface="Wingdings" panose="05000000000000000000" pitchFamily="2" charset="2"/>
              <a:buChar char="Ø"/>
            </a:pPr>
            <a:r>
              <a:rPr lang="vi-VN" sz="1800" dirty="0">
                <a:solidFill>
                  <a:schemeClr val="tx1"/>
                </a:solidFill>
                <a:latin typeface="Aptos Display" panose="020B0004020202020204" pitchFamily="34" charset="0"/>
              </a:rPr>
              <a:t>Nhiều kỳ vọng cao</a:t>
            </a:r>
          </a:p>
          <a:p>
            <a:pPr marL="285750" indent="-285750">
              <a:lnSpc>
                <a:spcPct val="110000"/>
              </a:lnSpc>
              <a:spcBef>
                <a:spcPts val="600"/>
              </a:spcBef>
              <a:spcAft>
                <a:spcPts val="600"/>
              </a:spcAft>
              <a:buClr>
                <a:schemeClr val="tx1"/>
              </a:buClr>
              <a:buFont typeface="Wingdings" panose="05000000000000000000" pitchFamily="2" charset="2"/>
              <a:buChar char="Ø"/>
            </a:pPr>
            <a:r>
              <a:rPr lang="vi-VN" sz="1800" dirty="0">
                <a:solidFill>
                  <a:schemeClr val="tx1"/>
                </a:solidFill>
                <a:latin typeface="Aptos Display" panose="020B0004020202020204" pitchFamily="34" charset="0"/>
              </a:rPr>
              <a:t>Cạnh tranh giữa các địa phương và giữa các nước</a:t>
            </a:r>
          </a:p>
          <a:p>
            <a:pPr marL="285750" indent="-285750">
              <a:lnSpc>
                <a:spcPct val="110000"/>
              </a:lnSpc>
              <a:spcBef>
                <a:spcPts val="600"/>
              </a:spcBef>
              <a:spcAft>
                <a:spcPts val="600"/>
              </a:spcAft>
              <a:buClr>
                <a:schemeClr val="tx1"/>
              </a:buClr>
              <a:buFont typeface="Wingdings" panose="05000000000000000000" pitchFamily="2" charset="2"/>
              <a:buChar char="Ø"/>
            </a:pPr>
            <a:r>
              <a:rPr lang="vi-VN" sz="1800" dirty="0">
                <a:solidFill>
                  <a:schemeClr val="tx1"/>
                </a:solidFill>
                <a:latin typeface="Aptos Display"/>
              </a:rPr>
              <a:t>Chuyển đổi số, yếu tố con người </a:t>
            </a:r>
            <a:r>
              <a:rPr lang="en-US" sz="1800" dirty="0" err="1">
                <a:solidFill>
                  <a:schemeClr val="tx1"/>
                </a:solidFill>
                <a:latin typeface="Aptos Display"/>
              </a:rPr>
              <a:t>và</a:t>
            </a:r>
            <a:r>
              <a:rPr lang="en-US" sz="1800" dirty="0">
                <a:solidFill>
                  <a:schemeClr val="tx1"/>
                </a:solidFill>
                <a:latin typeface="Aptos Display"/>
              </a:rPr>
              <a:t> </a:t>
            </a:r>
            <a:r>
              <a:rPr lang="en-US" sz="1800" dirty="0" err="1">
                <a:solidFill>
                  <a:schemeClr val="tx1"/>
                </a:solidFill>
                <a:latin typeface="Aptos Display"/>
              </a:rPr>
              <a:t>lãnh</a:t>
            </a:r>
            <a:r>
              <a:rPr lang="en-US" sz="1800" dirty="0">
                <a:solidFill>
                  <a:schemeClr val="tx1"/>
                </a:solidFill>
                <a:latin typeface="Aptos Display"/>
              </a:rPr>
              <a:t> </a:t>
            </a:r>
            <a:r>
              <a:rPr lang="en-US" sz="1800" dirty="0" err="1">
                <a:solidFill>
                  <a:schemeClr val="tx1"/>
                </a:solidFill>
                <a:latin typeface="Aptos Display"/>
              </a:rPr>
              <a:t>đạo</a:t>
            </a:r>
            <a:r>
              <a:rPr lang="en-US" sz="1800" dirty="0">
                <a:solidFill>
                  <a:schemeClr val="tx1"/>
                </a:solidFill>
                <a:latin typeface="Aptos Display"/>
              </a:rPr>
              <a:t> </a:t>
            </a:r>
            <a:r>
              <a:rPr lang="vi-VN" sz="1800" dirty="0">
                <a:solidFill>
                  <a:schemeClr val="tx1"/>
                </a:solidFill>
                <a:latin typeface="Aptos Display"/>
              </a:rPr>
              <a:t>quan trọng hơn công nghệ</a:t>
            </a:r>
            <a:endParaRPr lang="vi-VN" sz="1800" dirty="0">
              <a:solidFill>
                <a:schemeClr val="tx1"/>
              </a:solidFill>
              <a:latin typeface="Aptos Display" panose="020B0004020202020204" pitchFamily="34" charset="0"/>
            </a:endParaRPr>
          </a:p>
          <a:p>
            <a:pPr marL="285750" indent="-285750">
              <a:lnSpc>
                <a:spcPct val="110000"/>
              </a:lnSpc>
              <a:spcBef>
                <a:spcPts val="600"/>
              </a:spcBef>
              <a:spcAft>
                <a:spcPts val="600"/>
              </a:spcAft>
              <a:buClr>
                <a:schemeClr val="tx1"/>
              </a:buClr>
              <a:buFont typeface="Wingdings" panose="05000000000000000000" pitchFamily="2" charset="2"/>
              <a:buChar char="Ø"/>
            </a:pPr>
            <a:r>
              <a:rPr lang="vi-VN" sz="1800" dirty="0">
                <a:solidFill>
                  <a:schemeClr val="tx1"/>
                </a:solidFill>
                <a:latin typeface="Aptos Display" panose="020B0004020202020204" pitchFamily="34" charset="0"/>
              </a:rPr>
              <a:t>Hành trình dài hơi và liên tục</a:t>
            </a:r>
          </a:p>
        </p:txBody>
      </p:sp>
      <p:pic>
        <p:nvPicPr>
          <p:cNvPr id="6" name="Picture 5">
            <a:extLst>
              <a:ext uri="{FF2B5EF4-FFF2-40B4-BE49-F238E27FC236}">
                <a16:creationId xmlns:a16="http://schemas.microsoft.com/office/drawing/2014/main" id="{399D649E-C83D-46EE-4B53-0ACCE16A24DA}"/>
              </a:ext>
            </a:extLst>
          </p:cNvPr>
          <p:cNvPicPr>
            <a:picLocks noChangeAspect="1"/>
          </p:cNvPicPr>
          <p:nvPr/>
        </p:nvPicPr>
        <p:blipFill>
          <a:blip r:embed="rId5"/>
          <a:srcRect t="3470" b="2950"/>
          <a:stretch/>
        </p:blipFill>
        <p:spPr>
          <a:xfrm>
            <a:off x="3640713" y="231674"/>
            <a:ext cx="3893761" cy="1586204"/>
          </a:xfrm>
          <a:prstGeom prst="rect">
            <a:avLst/>
          </a:prstGeom>
        </p:spPr>
      </p:pic>
      <p:pic>
        <p:nvPicPr>
          <p:cNvPr id="24" name="Picture 23">
            <a:extLst>
              <a:ext uri="{FF2B5EF4-FFF2-40B4-BE49-F238E27FC236}">
                <a16:creationId xmlns:a16="http://schemas.microsoft.com/office/drawing/2014/main" id="{557BB459-D9D0-810A-DC0B-4AA6694809A3}"/>
              </a:ext>
            </a:extLst>
          </p:cNvPr>
          <p:cNvPicPr>
            <a:picLocks noChangeAspect="1"/>
          </p:cNvPicPr>
          <p:nvPr/>
        </p:nvPicPr>
        <p:blipFill>
          <a:blip r:embed="rId6"/>
          <a:srcRect t="-161" r="9553" b="45633"/>
          <a:stretch/>
        </p:blipFill>
        <p:spPr>
          <a:xfrm>
            <a:off x="3704251" y="2743797"/>
            <a:ext cx="2575135" cy="606466"/>
          </a:xfrm>
          <a:prstGeom prst="rect">
            <a:avLst/>
          </a:prstGeom>
        </p:spPr>
      </p:pic>
      <p:pic>
        <p:nvPicPr>
          <p:cNvPr id="26" name="Picture 25">
            <a:extLst>
              <a:ext uri="{FF2B5EF4-FFF2-40B4-BE49-F238E27FC236}">
                <a16:creationId xmlns:a16="http://schemas.microsoft.com/office/drawing/2014/main" id="{CF59DBBC-5D3F-2780-EB2C-1109DE847960}"/>
              </a:ext>
            </a:extLst>
          </p:cNvPr>
          <p:cNvPicPr>
            <a:picLocks noChangeAspect="1"/>
          </p:cNvPicPr>
          <p:nvPr/>
        </p:nvPicPr>
        <p:blipFill>
          <a:blip r:embed="rId7"/>
          <a:stretch>
            <a:fillRect/>
          </a:stretch>
        </p:blipFill>
        <p:spPr>
          <a:xfrm>
            <a:off x="3814383" y="3732396"/>
            <a:ext cx="1864347" cy="723575"/>
          </a:xfrm>
          <a:prstGeom prst="rect">
            <a:avLst/>
          </a:prstGeom>
        </p:spPr>
      </p:pic>
      <p:pic>
        <p:nvPicPr>
          <p:cNvPr id="28" name="Picture 27">
            <a:extLst>
              <a:ext uri="{FF2B5EF4-FFF2-40B4-BE49-F238E27FC236}">
                <a16:creationId xmlns:a16="http://schemas.microsoft.com/office/drawing/2014/main" id="{BDDC7E3B-87F3-36DD-CCDB-40FC07DACF98}"/>
              </a:ext>
            </a:extLst>
          </p:cNvPr>
          <p:cNvPicPr>
            <a:picLocks noChangeAspect="1"/>
          </p:cNvPicPr>
          <p:nvPr/>
        </p:nvPicPr>
        <p:blipFill>
          <a:blip r:embed="rId8"/>
          <a:stretch>
            <a:fillRect/>
          </a:stretch>
        </p:blipFill>
        <p:spPr>
          <a:xfrm>
            <a:off x="5678730" y="3489956"/>
            <a:ext cx="3349465" cy="1208456"/>
          </a:xfrm>
          <a:prstGeom prst="rect">
            <a:avLst/>
          </a:prstGeom>
        </p:spPr>
      </p:pic>
      <p:pic>
        <p:nvPicPr>
          <p:cNvPr id="32" name="Picture 31">
            <a:extLst>
              <a:ext uri="{FF2B5EF4-FFF2-40B4-BE49-F238E27FC236}">
                <a16:creationId xmlns:a16="http://schemas.microsoft.com/office/drawing/2014/main" id="{F282FE03-4AAB-105D-42E7-03605378D544}"/>
              </a:ext>
            </a:extLst>
          </p:cNvPr>
          <p:cNvPicPr>
            <a:picLocks noChangeAspect="1"/>
          </p:cNvPicPr>
          <p:nvPr/>
        </p:nvPicPr>
        <p:blipFill>
          <a:blip r:embed="rId9"/>
          <a:stretch>
            <a:fillRect/>
          </a:stretch>
        </p:blipFill>
        <p:spPr>
          <a:xfrm>
            <a:off x="6342924" y="2768114"/>
            <a:ext cx="2631348" cy="528808"/>
          </a:xfrm>
          <a:prstGeom prst="rect">
            <a:avLst/>
          </a:prstGeom>
        </p:spPr>
      </p:pic>
    </p:spTree>
    <p:extLst>
      <p:ext uri="{BB962C8B-B14F-4D97-AF65-F5344CB8AC3E}">
        <p14:creationId xmlns:p14="http://schemas.microsoft.com/office/powerpoint/2010/main" val="61848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766945"/>
            <a:ext cx="3086101" cy="253916"/>
          </a:xfrm>
          <a:prstGeom prst="rect">
            <a:avLst/>
          </a:prstGeom>
        </p:spPr>
        <p:txBody>
          <a:bodyPr wrap="square">
            <a:spAutoFit/>
          </a:bodyPr>
          <a:lstStyle/>
          <a:p>
            <a:pPr defTabSz="685800">
              <a:defRPr/>
            </a:pPr>
            <a:r>
              <a:rPr lang="en-US" sz="1050" i="1" dirty="0">
                <a:latin typeface="Aptos Display" panose="020B0004020202020204" pitchFamily="34" charset="0"/>
              </a:rPr>
              <a:t>Source: </a:t>
            </a:r>
            <a:r>
              <a:rPr lang="en-US" sz="1050" b="1" dirty="0">
                <a:latin typeface="Aptos Display" panose="020B0004020202020204" pitchFamily="34" charset="0"/>
              </a:rPr>
              <a:t>Global Talent Competitiveness Index, 2023</a:t>
            </a:r>
          </a:p>
        </p:txBody>
      </p:sp>
      <p:pic>
        <p:nvPicPr>
          <p:cNvPr id="3" name="Picture 2">
            <a:extLst>
              <a:ext uri="{FF2B5EF4-FFF2-40B4-BE49-F238E27FC236}">
                <a16:creationId xmlns:a16="http://schemas.microsoft.com/office/drawing/2014/main" id="{6ED7B2A9-DB1E-5010-7AD9-E15898E5EEEB}"/>
              </a:ext>
            </a:extLst>
          </p:cNvPr>
          <p:cNvPicPr>
            <a:picLocks noChangeAspect="1"/>
          </p:cNvPicPr>
          <p:nvPr/>
        </p:nvPicPr>
        <p:blipFill>
          <a:blip r:embed="rId3"/>
          <a:stretch>
            <a:fillRect/>
          </a:stretch>
        </p:blipFill>
        <p:spPr>
          <a:xfrm>
            <a:off x="138375" y="0"/>
            <a:ext cx="2885800" cy="3637834"/>
          </a:xfrm>
          <a:prstGeom prst="rect">
            <a:avLst/>
          </a:prstGeom>
        </p:spPr>
      </p:pic>
      <p:pic>
        <p:nvPicPr>
          <p:cNvPr id="8" name="Picture 7">
            <a:extLst>
              <a:ext uri="{FF2B5EF4-FFF2-40B4-BE49-F238E27FC236}">
                <a16:creationId xmlns:a16="http://schemas.microsoft.com/office/drawing/2014/main" id="{D9E13FE9-A139-B1E4-0C02-1203CFF66A77}"/>
              </a:ext>
            </a:extLst>
          </p:cNvPr>
          <p:cNvPicPr>
            <a:picLocks noChangeAspect="1"/>
          </p:cNvPicPr>
          <p:nvPr/>
        </p:nvPicPr>
        <p:blipFill>
          <a:blip r:embed="rId4"/>
          <a:stretch>
            <a:fillRect/>
          </a:stretch>
        </p:blipFill>
        <p:spPr>
          <a:xfrm>
            <a:off x="6119825" y="0"/>
            <a:ext cx="2885800" cy="3637834"/>
          </a:xfrm>
          <a:prstGeom prst="rect">
            <a:avLst/>
          </a:prstGeom>
        </p:spPr>
      </p:pic>
      <p:sp>
        <p:nvSpPr>
          <p:cNvPr id="4" name="TextBox 3">
            <a:extLst>
              <a:ext uri="{FF2B5EF4-FFF2-40B4-BE49-F238E27FC236}">
                <a16:creationId xmlns:a16="http://schemas.microsoft.com/office/drawing/2014/main" id="{4A34A5BE-FE0E-1C52-FBB0-8492B5CD9EF8}"/>
              </a:ext>
            </a:extLst>
          </p:cNvPr>
          <p:cNvSpPr txBox="1"/>
          <p:nvPr/>
        </p:nvSpPr>
        <p:spPr>
          <a:xfrm>
            <a:off x="272514" y="3914366"/>
            <a:ext cx="8418182" cy="461665"/>
          </a:xfrm>
          <a:prstGeom prst="rect">
            <a:avLst/>
          </a:prstGeom>
          <a:noFill/>
        </p:spPr>
        <p:txBody>
          <a:bodyPr wrap="square" lIns="91440" tIns="45720" rIns="91440" bIns="45720" rtlCol="0" anchor="t">
            <a:spAutoFit/>
          </a:bodyPr>
          <a:lstStyle/>
          <a:p>
            <a:pPr algn="ctr"/>
            <a:r>
              <a:rPr lang="en-US" sz="2400" b="1" dirty="0" err="1">
                <a:solidFill>
                  <a:srgbClr val="222160"/>
                </a:solidFill>
                <a:latin typeface="Aptos Display"/>
              </a:rPr>
              <a:t>Chỉ</a:t>
            </a:r>
            <a:r>
              <a:rPr lang="en-US" sz="2400" b="1" dirty="0">
                <a:solidFill>
                  <a:srgbClr val="222160"/>
                </a:solidFill>
                <a:latin typeface="Aptos Display"/>
              </a:rPr>
              <a:t> </a:t>
            </a:r>
            <a:r>
              <a:rPr lang="en-US" sz="2400" b="1" dirty="0" err="1">
                <a:solidFill>
                  <a:srgbClr val="222160"/>
                </a:solidFill>
                <a:latin typeface="Aptos Display"/>
              </a:rPr>
              <a:t>số</a:t>
            </a:r>
            <a:r>
              <a:rPr lang="en-US" sz="2400" b="1" dirty="0">
                <a:solidFill>
                  <a:srgbClr val="222160"/>
                </a:solidFill>
                <a:latin typeface="Aptos Display"/>
              </a:rPr>
              <a:t> </a:t>
            </a:r>
            <a:r>
              <a:rPr lang="en-US" sz="2400" b="1" dirty="0" err="1">
                <a:solidFill>
                  <a:srgbClr val="222160"/>
                </a:solidFill>
                <a:latin typeface="Aptos Display"/>
              </a:rPr>
              <a:t>Năng</a:t>
            </a:r>
            <a:r>
              <a:rPr lang="en-US" sz="2400" b="1" dirty="0">
                <a:solidFill>
                  <a:srgbClr val="222160"/>
                </a:solidFill>
                <a:latin typeface="Aptos Display"/>
              </a:rPr>
              <a:t> </a:t>
            </a:r>
            <a:r>
              <a:rPr lang="en-US" sz="2400" b="1" dirty="0" err="1">
                <a:solidFill>
                  <a:srgbClr val="222160"/>
                </a:solidFill>
                <a:latin typeface="Aptos Display"/>
              </a:rPr>
              <a:t>lực</a:t>
            </a:r>
            <a:r>
              <a:rPr lang="en-US" sz="2400" b="1" dirty="0">
                <a:solidFill>
                  <a:srgbClr val="222160"/>
                </a:solidFill>
                <a:latin typeface="Aptos Display"/>
              </a:rPr>
              <a:t> Cạnh </a:t>
            </a:r>
            <a:r>
              <a:rPr lang="en-US" sz="2400" b="1" dirty="0" err="1">
                <a:solidFill>
                  <a:srgbClr val="222160"/>
                </a:solidFill>
                <a:latin typeface="Aptos Display"/>
              </a:rPr>
              <a:t>tranh</a:t>
            </a:r>
            <a:r>
              <a:rPr lang="en-US" sz="2400" b="1" dirty="0">
                <a:solidFill>
                  <a:srgbClr val="222160"/>
                </a:solidFill>
                <a:latin typeface="Aptos Display"/>
              </a:rPr>
              <a:t> </a:t>
            </a:r>
            <a:r>
              <a:rPr lang="en-US" sz="2400" b="1" dirty="0" err="1">
                <a:solidFill>
                  <a:srgbClr val="222160"/>
                </a:solidFill>
                <a:latin typeface="Aptos Display"/>
              </a:rPr>
              <a:t>Nhân</a:t>
            </a:r>
            <a:r>
              <a:rPr lang="en-US" sz="2400" b="1" dirty="0">
                <a:solidFill>
                  <a:srgbClr val="222160"/>
                </a:solidFill>
                <a:latin typeface="Aptos Display"/>
              </a:rPr>
              <a:t> </a:t>
            </a:r>
            <a:r>
              <a:rPr lang="en-US" sz="2400" b="1" dirty="0" err="1">
                <a:solidFill>
                  <a:srgbClr val="222160"/>
                </a:solidFill>
                <a:latin typeface="Aptos Display"/>
              </a:rPr>
              <a:t>tài</a:t>
            </a:r>
            <a:r>
              <a:rPr lang="en-US" sz="2400" b="1" dirty="0">
                <a:solidFill>
                  <a:srgbClr val="222160"/>
                </a:solidFill>
                <a:latin typeface="Aptos Display"/>
              </a:rPr>
              <a:t> </a:t>
            </a:r>
            <a:r>
              <a:rPr lang="en-US" sz="2400" b="1" dirty="0" err="1">
                <a:solidFill>
                  <a:srgbClr val="222160"/>
                </a:solidFill>
                <a:latin typeface="Aptos Display"/>
              </a:rPr>
              <a:t>Toàn</a:t>
            </a:r>
            <a:r>
              <a:rPr lang="en-US" sz="2400" b="1" dirty="0">
                <a:solidFill>
                  <a:srgbClr val="222160"/>
                </a:solidFill>
                <a:latin typeface="Aptos Display"/>
              </a:rPr>
              <a:t> </a:t>
            </a:r>
            <a:r>
              <a:rPr lang="en-US" sz="2400" b="1" dirty="0" err="1">
                <a:solidFill>
                  <a:srgbClr val="222160"/>
                </a:solidFill>
                <a:latin typeface="Aptos Display"/>
              </a:rPr>
              <a:t>cầu</a:t>
            </a:r>
            <a:r>
              <a:rPr lang="en-US" sz="2400" b="1" dirty="0">
                <a:solidFill>
                  <a:srgbClr val="222160"/>
                </a:solidFill>
                <a:latin typeface="Aptos Display"/>
              </a:rPr>
              <a:t> - 2023</a:t>
            </a:r>
          </a:p>
        </p:txBody>
      </p:sp>
      <p:pic>
        <p:nvPicPr>
          <p:cNvPr id="10" name="Picture 9">
            <a:extLst>
              <a:ext uri="{FF2B5EF4-FFF2-40B4-BE49-F238E27FC236}">
                <a16:creationId xmlns:a16="http://schemas.microsoft.com/office/drawing/2014/main" id="{5B60A667-3A04-5841-9073-52A647071FDF}"/>
              </a:ext>
            </a:extLst>
          </p:cNvPr>
          <p:cNvPicPr>
            <a:picLocks noChangeAspect="1"/>
          </p:cNvPicPr>
          <p:nvPr/>
        </p:nvPicPr>
        <p:blipFill>
          <a:blip r:embed="rId5"/>
          <a:srcRect b="2711"/>
          <a:stretch/>
        </p:blipFill>
        <p:spPr>
          <a:xfrm>
            <a:off x="3057425" y="0"/>
            <a:ext cx="2935199" cy="3539202"/>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D8EDB5D0-1F31-92B4-C1D7-CD58580145DC}"/>
              </a:ext>
            </a:extLst>
          </p:cNvPr>
          <p:cNvPicPr>
            <a:picLocks noChangeAspect="1"/>
          </p:cNvPicPr>
          <p:nvPr/>
        </p:nvPicPr>
        <p:blipFill>
          <a:blip r:embed="rId6"/>
          <a:stretch>
            <a:fillRect/>
          </a:stretch>
        </p:blipFill>
        <p:spPr>
          <a:xfrm>
            <a:off x="8101050" y="65993"/>
            <a:ext cx="987224" cy="347071"/>
          </a:xfrm>
          <a:prstGeom prst="rect">
            <a:avLst/>
          </a:prstGeom>
        </p:spPr>
      </p:pic>
    </p:spTree>
    <p:extLst>
      <p:ext uri="{BB962C8B-B14F-4D97-AF65-F5344CB8AC3E}">
        <p14:creationId xmlns:p14="http://schemas.microsoft.com/office/powerpoint/2010/main" val="310119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grpSp>
        <p:nvGrpSpPr>
          <p:cNvPr id="16" name="Group 15">
            <a:extLst>
              <a:ext uri="{FF2B5EF4-FFF2-40B4-BE49-F238E27FC236}">
                <a16:creationId xmlns:a16="http://schemas.microsoft.com/office/drawing/2014/main" id="{0D50C7FC-9832-5248-A81B-0F5B404C3DB0}"/>
              </a:ext>
            </a:extLst>
          </p:cNvPr>
          <p:cNvGrpSpPr/>
          <p:nvPr/>
        </p:nvGrpSpPr>
        <p:grpSpPr>
          <a:xfrm>
            <a:off x="264773" y="159294"/>
            <a:ext cx="6623786" cy="746334"/>
            <a:chOff x="5980176" y="-528844"/>
            <a:chExt cx="2584380" cy="5206585"/>
          </a:xfrm>
        </p:grpSpPr>
        <p:sp>
          <p:nvSpPr>
            <p:cNvPr id="17" name="Rectangle 16">
              <a:extLst>
                <a:ext uri="{FF2B5EF4-FFF2-40B4-BE49-F238E27FC236}">
                  <a16:creationId xmlns:a16="http://schemas.microsoft.com/office/drawing/2014/main" id="{1366124D-294F-AC4F-B9A4-49BC591F9772}"/>
                </a:ext>
              </a:extLst>
            </p:cNvPr>
            <p:cNvSpPr/>
            <p:nvPr/>
          </p:nvSpPr>
          <p:spPr>
            <a:xfrm>
              <a:off x="5980176" y="191088"/>
              <a:ext cx="2541169" cy="4486653"/>
            </a:xfrm>
            <a:prstGeom prst="rect">
              <a:avLst/>
            </a:prstGeom>
            <a:solidFill>
              <a:srgbClr val="FA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defTabSz="822960">
                <a:buClr>
                  <a:srgbClr val="FFC000"/>
                </a:buClr>
                <a:buSzPct val="110000"/>
                <a:buFont typeface="Wingdings" pitchFamily="2" charset="2"/>
                <a:buChar char="§"/>
              </a:pPr>
              <a:endParaRPr lang="en-US" sz="1260">
                <a:solidFill>
                  <a:srgbClr val="112349"/>
                </a:solidFill>
                <a:latin typeface="Arial"/>
              </a:endParaRPr>
            </a:p>
          </p:txBody>
        </p:sp>
        <p:sp>
          <p:nvSpPr>
            <p:cNvPr id="18" name="Rectangle 17">
              <a:extLst>
                <a:ext uri="{FF2B5EF4-FFF2-40B4-BE49-F238E27FC236}">
                  <a16:creationId xmlns:a16="http://schemas.microsoft.com/office/drawing/2014/main" id="{A46C46D4-ACDB-794D-B510-29317053E134}"/>
                </a:ext>
              </a:extLst>
            </p:cNvPr>
            <p:cNvSpPr/>
            <p:nvPr/>
          </p:nvSpPr>
          <p:spPr>
            <a:xfrm>
              <a:off x="6011462" y="-528844"/>
              <a:ext cx="2553094" cy="4486663"/>
            </a:xfrm>
            <a:prstGeom prst="rect">
              <a:avLst/>
            </a:prstGeom>
            <a:solidFill>
              <a:srgbClr val="222160"/>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defTabSz="822960">
                <a:buClr>
                  <a:srgbClr val="FFC000"/>
                </a:buClr>
                <a:buSzPct val="110000"/>
              </a:pPr>
              <a:r>
                <a:rPr lang="en-US" sz="2700" b="1" dirty="0" err="1">
                  <a:solidFill>
                    <a:srgbClr val="FCFCFC"/>
                  </a:solidFill>
                  <a:latin typeface="Aptos Display" panose="020B0004020202020204" pitchFamily="34" charset="0"/>
                  <a:ea typeface="+mn-lt"/>
                  <a:cs typeface="Arial"/>
                </a:rPr>
                <a:t>Kỹ</a:t>
              </a:r>
              <a:r>
                <a:rPr lang="en-US" sz="2700" b="1" dirty="0">
                  <a:solidFill>
                    <a:srgbClr val="FCFCFC"/>
                  </a:solidFill>
                  <a:latin typeface="Aptos Display" panose="020B0004020202020204" pitchFamily="34" charset="0"/>
                  <a:ea typeface="+mn-lt"/>
                  <a:cs typeface="Arial"/>
                </a:rPr>
                <a:t> </a:t>
              </a:r>
              <a:r>
                <a:rPr lang="en-US" sz="2700" b="1" dirty="0" err="1">
                  <a:solidFill>
                    <a:srgbClr val="FCFCFC"/>
                  </a:solidFill>
                  <a:latin typeface="Aptos Display" panose="020B0004020202020204" pitchFamily="34" charset="0"/>
                  <a:ea typeface="+mn-lt"/>
                  <a:cs typeface="Arial"/>
                </a:rPr>
                <a:t>năng</a:t>
              </a:r>
              <a:r>
                <a:rPr lang="en-US" sz="2700" b="1" dirty="0">
                  <a:solidFill>
                    <a:srgbClr val="FCFCFC"/>
                  </a:solidFill>
                  <a:latin typeface="Aptos Display" panose="020B0004020202020204" pitchFamily="34" charset="0"/>
                  <a:ea typeface="+mn-lt"/>
                  <a:cs typeface="Arial"/>
                </a:rPr>
                <a:t> </a:t>
              </a:r>
              <a:r>
                <a:rPr lang="en-US" sz="2700" b="1" dirty="0" err="1">
                  <a:solidFill>
                    <a:srgbClr val="FCFCFC"/>
                  </a:solidFill>
                  <a:latin typeface="Aptos Display" panose="020B0004020202020204" pitchFamily="34" charset="0"/>
                  <a:ea typeface="+mn-lt"/>
                  <a:cs typeface="Arial"/>
                </a:rPr>
                <a:t>kiến</a:t>
              </a:r>
              <a:r>
                <a:rPr lang="en-US" sz="2700" b="1" dirty="0">
                  <a:solidFill>
                    <a:srgbClr val="FCFCFC"/>
                  </a:solidFill>
                  <a:latin typeface="Aptos Display" panose="020B0004020202020204" pitchFamily="34" charset="0"/>
                  <a:ea typeface="+mn-lt"/>
                  <a:cs typeface="Arial"/>
                </a:rPr>
                <a:t> </a:t>
              </a:r>
              <a:r>
                <a:rPr lang="en-US" sz="2700" b="1" dirty="0" err="1">
                  <a:solidFill>
                    <a:srgbClr val="FCFCFC"/>
                  </a:solidFill>
                  <a:latin typeface="Aptos Display" panose="020B0004020202020204" pitchFamily="34" charset="0"/>
                  <a:ea typeface="+mn-lt"/>
                  <a:cs typeface="Arial"/>
                </a:rPr>
                <a:t>thức</a:t>
              </a:r>
              <a:r>
                <a:rPr lang="en-US" sz="2700" b="1" dirty="0">
                  <a:solidFill>
                    <a:srgbClr val="FCFCFC"/>
                  </a:solidFill>
                  <a:latin typeface="Aptos Display" panose="020B0004020202020204" pitchFamily="34" charset="0"/>
                  <a:ea typeface="+mn-lt"/>
                  <a:cs typeface="Arial"/>
                </a:rPr>
                <a:t> </a:t>
              </a:r>
              <a:r>
                <a:rPr lang="en-US" sz="2700" b="1" dirty="0" err="1">
                  <a:solidFill>
                    <a:srgbClr val="FCFCFC"/>
                  </a:solidFill>
                  <a:latin typeface="Aptos Display" panose="020B0004020202020204" pitchFamily="34" charset="0"/>
                  <a:ea typeface="+mn-lt"/>
                  <a:cs typeface="Arial"/>
                </a:rPr>
                <a:t>toàn</a:t>
              </a:r>
              <a:r>
                <a:rPr lang="en-US" sz="2700" b="1" dirty="0">
                  <a:solidFill>
                    <a:srgbClr val="FCFCFC"/>
                  </a:solidFill>
                  <a:latin typeface="Aptos Display" panose="020B0004020202020204" pitchFamily="34" charset="0"/>
                  <a:ea typeface="+mn-lt"/>
                  <a:cs typeface="Arial"/>
                </a:rPr>
                <a:t> </a:t>
              </a:r>
              <a:r>
                <a:rPr lang="en-US" sz="2700" b="1" dirty="0" err="1">
                  <a:solidFill>
                    <a:srgbClr val="FCFCFC"/>
                  </a:solidFill>
                  <a:latin typeface="Aptos Display" panose="020B0004020202020204" pitchFamily="34" charset="0"/>
                  <a:ea typeface="+mn-lt"/>
                  <a:cs typeface="Arial"/>
                </a:rPr>
                <a:t>cầu</a:t>
              </a:r>
              <a:endParaRPr lang="en-US" sz="1500" i="1" dirty="0">
                <a:solidFill>
                  <a:srgbClr val="FCFCFC"/>
                </a:solidFill>
                <a:latin typeface="Aptos Display" panose="020B0004020202020204" pitchFamily="34" charset="0"/>
                <a:ea typeface="+mn-lt"/>
                <a:cs typeface="Arial"/>
              </a:endParaRPr>
            </a:p>
          </p:txBody>
        </p:sp>
      </p:grpSp>
      <p:sp>
        <p:nvSpPr>
          <p:cNvPr id="8" name="Google Shape;164;p27">
            <a:extLst>
              <a:ext uri="{FF2B5EF4-FFF2-40B4-BE49-F238E27FC236}">
                <a16:creationId xmlns:a16="http://schemas.microsoft.com/office/drawing/2014/main" id="{239AF970-3027-BD4F-900E-C973FB4A5121}"/>
              </a:ext>
            </a:extLst>
          </p:cNvPr>
          <p:cNvSpPr/>
          <p:nvPr/>
        </p:nvSpPr>
        <p:spPr>
          <a:xfrm>
            <a:off x="8042680" y="74506"/>
            <a:ext cx="1101320" cy="457955"/>
          </a:xfrm>
          <a:prstGeom prst="rect">
            <a:avLst/>
          </a:prstGeom>
          <a:solidFill>
            <a:schemeClr val="tx1"/>
          </a:solidFill>
          <a:ln>
            <a:noFill/>
          </a:ln>
        </p:spPr>
        <p:txBody>
          <a:bodyPr spcFirstLastPara="1" wrap="square" lIns="82283" tIns="82283" rIns="82283" bIns="82283" anchor="ctr" anchorCtr="0">
            <a:noAutofit/>
          </a:bodyPr>
          <a:lstStyle/>
          <a:p>
            <a:pPr defTabSz="822960"/>
            <a:endParaRPr sz="1260">
              <a:latin typeface="Bahnschrift" panose="020B0502040204020203" pitchFamily="34" charset="0"/>
            </a:endParaRPr>
          </a:p>
        </p:txBody>
      </p:sp>
      <p:sp>
        <p:nvSpPr>
          <p:cNvPr id="11" name="TextBox 311">
            <a:extLst>
              <a:ext uri="{FF2B5EF4-FFF2-40B4-BE49-F238E27FC236}">
                <a16:creationId xmlns:a16="http://schemas.microsoft.com/office/drawing/2014/main" id="{1561A94C-CC97-4944-8D00-328E693E15D6}"/>
              </a:ext>
            </a:extLst>
          </p:cNvPr>
          <p:cNvSpPr txBox="1"/>
          <p:nvPr/>
        </p:nvSpPr>
        <p:spPr>
          <a:xfrm>
            <a:off x="1338350" y="4525520"/>
            <a:ext cx="5910349" cy="276999"/>
          </a:xfrm>
          <a:prstGeom prst="rect">
            <a:avLst/>
          </a:prstGeom>
        </p:spPr>
        <p:txBody>
          <a:bodyPr wrap="square" lIns="0" tIns="0" rIns="0" bIns="0" rtlCol="0" anchor="t">
            <a:spAutoFit/>
          </a:bodyPr>
          <a:lstStyle/>
          <a:p>
            <a:pPr algn="ctr" defTabSz="822960"/>
            <a:r>
              <a:rPr lang="en-US" sz="1800" i="1" dirty="0">
                <a:solidFill>
                  <a:schemeClr val="tx1">
                    <a:lumMod val="10000"/>
                  </a:schemeClr>
                </a:solidFill>
                <a:latin typeface="Arial" panose="020B0604020202020204" pitchFamily="34" charset="0"/>
                <a:cs typeface="Arial" panose="020B0604020202020204" pitchFamily="34" charset="0"/>
              </a:rPr>
              <a:t>Source: Global Talent Competitiveness Index, 2023)</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5558D16A-B197-94AE-875C-C99018B19A3D}"/>
              </a:ext>
            </a:extLst>
          </p:cNvPr>
          <p:cNvPicPr>
            <a:picLocks noChangeAspect="1"/>
          </p:cNvPicPr>
          <p:nvPr/>
        </p:nvPicPr>
        <p:blipFill>
          <a:blip r:embed="rId3"/>
          <a:stretch>
            <a:fillRect/>
          </a:stretch>
        </p:blipFill>
        <p:spPr>
          <a:xfrm>
            <a:off x="7913770" y="212264"/>
            <a:ext cx="1114425" cy="391790"/>
          </a:xfrm>
          <a:prstGeom prst="rect">
            <a:avLst/>
          </a:prstGeom>
        </p:spPr>
      </p:pic>
      <p:graphicFrame>
        <p:nvGraphicFramePr>
          <p:cNvPr id="10" name="Table 9">
            <a:extLst>
              <a:ext uri="{FF2B5EF4-FFF2-40B4-BE49-F238E27FC236}">
                <a16:creationId xmlns:a16="http://schemas.microsoft.com/office/drawing/2014/main" id="{27A25741-6226-2A4E-27BA-4B4812A1C336}"/>
              </a:ext>
            </a:extLst>
          </p:cNvPr>
          <p:cNvGraphicFramePr>
            <a:graphicFrameLocks noGrp="1"/>
          </p:cNvGraphicFramePr>
          <p:nvPr>
            <p:extLst>
              <p:ext uri="{D42A27DB-BD31-4B8C-83A1-F6EECF244321}">
                <p14:modId xmlns:p14="http://schemas.microsoft.com/office/powerpoint/2010/main" val="21605933"/>
              </p:ext>
            </p:extLst>
          </p:nvPr>
        </p:nvGraphicFramePr>
        <p:xfrm>
          <a:off x="344959" y="1230215"/>
          <a:ext cx="8444478" cy="3144520"/>
        </p:xfrm>
        <a:graphic>
          <a:graphicData uri="http://schemas.openxmlformats.org/drawingml/2006/table">
            <a:tbl>
              <a:tblPr firstRow="1" bandRow="1">
                <a:tableStyleId>{7E9639D4-E3E2-4D34-9284-5A2195B3D0D7}</a:tableStyleId>
              </a:tblPr>
              <a:tblGrid>
                <a:gridCol w="625425">
                  <a:extLst>
                    <a:ext uri="{9D8B030D-6E8A-4147-A177-3AD203B41FA5}">
                      <a16:colId xmlns:a16="http://schemas.microsoft.com/office/drawing/2014/main" val="1259872585"/>
                    </a:ext>
                  </a:extLst>
                </a:gridCol>
                <a:gridCol w="5973955">
                  <a:extLst>
                    <a:ext uri="{9D8B030D-6E8A-4147-A177-3AD203B41FA5}">
                      <a16:colId xmlns:a16="http://schemas.microsoft.com/office/drawing/2014/main" val="331859310"/>
                    </a:ext>
                  </a:extLst>
                </a:gridCol>
                <a:gridCol w="922549">
                  <a:extLst>
                    <a:ext uri="{9D8B030D-6E8A-4147-A177-3AD203B41FA5}">
                      <a16:colId xmlns:a16="http://schemas.microsoft.com/office/drawing/2014/main" val="781800958"/>
                    </a:ext>
                  </a:extLst>
                </a:gridCol>
                <a:gridCol w="922549">
                  <a:extLst>
                    <a:ext uri="{9D8B030D-6E8A-4147-A177-3AD203B41FA5}">
                      <a16:colId xmlns:a16="http://schemas.microsoft.com/office/drawing/2014/main" val="714523313"/>
                    </a:ext>
                  </a:extLst>
                </a:gridCol>
              </a:tblGrid>
              <a:tr h="370840">
                <a:tc>
                  <a:txBody>
                    <a:bodyPr/>
                    <a:lstStyle/>
                    <a:p>
                      <a:r>
                        <a:rPr lang="en-US" sz="1500" dirty="0">
                          <a:solidFill>
                            <a:schemeClr val="bg1"/>
                          </a:solidFill>
                        </a:rPr>
                        <a:t>6.</a:t>
                      </a:r>
                    </a:p>
                  </a:txBody>
                  <a:tcPr/>
                </a:tc>
                <a:tc>
                  <a:txBody>
                    <a:bodyPr/>
                    <a:lstStyle/>
                    <a:p>
                      <a:r>
                        <a:rPr lang="en-US" sz="1500" dirty="0">
                          <a:solidFill>
                            <a:schemeClr val="bg1"/>
                          </a:solidFill>
                        </a:rPr>
                        <a:t>KỸ NĂNG KIẾN THỨC TOÀN CẦU ……………………………………</a:t>
                      </a:r>
                    </a:p>
                  </a:txBody>
                  <a:tcPr/>
                </a:tc>
                <a:tc>
                  <a:txBody>
                    <a:bodyPr/>
                    <a:lstStyle/>
                    <a:p>
                      <a:r>
                        <a:rPr lang="en-US" sz="1500" dirty="0">
                          <a:solidFill>
                            <a:schemeClr val="bg1"/>
                          </a:solidFill>
                        </a:rPr>
                        <a:t>24,40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a:solidFill>
                            <a:schemeClr val="bg1"/>
                          </a:solidFill>
                        </a:rPr>
                        <a:t>71</a:t>
                      </a:r>
                    </a:p>
                    <a:p>
                      <a:endParaRPr lang="en-US" sz="1500" dirty="0">
                        <a:solidFill>
                          <a:schemeClr val="bg1"/>
                        </a:solidFill>
                      </a:endParaRPr>
                    </a:p>
                  </a:txBody>
                  <a:tcPr/>
                </a:tc>
                <a:extLst>
                  <a:ext uri="{0D108BD9-81ED-4DB2-BD59-A6C34878D82A}">
                    <a16:rowId xmlns:a16="http://schemas.microsoft.com/office/drawing/2014/main" val="946618267"/>
                  </a:ext>
                </a:extLst>
              </a:tr>
              <a:tr h="370840">
                <a:tc>
                  <a:txBody>
                    <a:bodyPr/>
                    <a:lstStyle/>
                    <a:p>
                      <a:r>
                        <a:rPr lang="en-US" sz="1500" b="0" dirty="0">
                          <a:solidFill>
                            <a:schemeClr val="bg1"/>
                          </a:solidFill>
                        </a:rPr>
                        <a:t>6.1</a:t>
                      </a:r>
                    </a:p>
                  </a:txBody>
                  <a:tcPr/>
                </a:tc>
                <a:tc>
                  <a:txBody>
                    <a:bodyPr/>
                    <a:lstStyle/>
                    <a:p>
                      <a:r>
                        <a:rPr lang="en-US" sz="1500" b="0" dirty="0" err="1">
                          <a:solidFill>
                            <a:schemeClr val="bg1"/>
                          </a:solidFill>
                        </a:rPr>
                        <a:t>Kỹ</a:t>
                      </a:r>
                      <a:r>
                        <a:rPr lang="en-US" sz="1500" b="0" dirty="0">
                          <a:solidFill>
                            <a:schemeClr val="bg1"/>
                          </a:solidFill>
                        </a:rPr>
                        <a:t> </a:t>
                      </a:r>
                      <a:r>
                        <a:rPr lang="en-US" sz="1500" b="0" dirty="0" err="1">
                          <a:solidFill>
                            <a:schemeClr val="bg1"/>
                          </a:solidFill>
                        </a:rPr>
                        <a:t>năng</a:t>
                      </a:r>
                      <a:r>
                        <a:rPr lang="en-US" sz="1500" b="0" dirty="0">
                          <a:solidFill>
                            <a:schemeClr val="bg1"/>
                          </a:solidFill>
                        </a:rPr>
                        <a:t> </a:t>
                      </a:r>
                      <a:r>
                        <a:rPr lang="en-US" sz="1500" b="0" dirty="0" err="1">
                          <a:solidFill>
                            <a:schemeClr val="bg1"/>
                          </a:solidFill>
                        </a:rPr>
                        <a:t>cao</a:t>
                      </a:r>
                      <a:r>
                        <a:rPr lang="en-US" sz="1500" b="0" dirty="0">
                          <a:solidFill>
                            <a:schemeClr val="bg1"/>
                          </a:solidFill>
                        </a:rPr>
                        <a:t> </a:t>
                      </a:r>
                      <a:r>
                        <a:rPr lang="en-US" sz="1500" b="0" dirty="0" err="1">
                          <a:solidFill>
                            <a:schemeClr val="bg1"/>
                          </a:solidFill>
                        </a:rPr>
                        <a:t>cấp</a:t>
                      </a:r>
                      <a:r>
                        <a:rPr lang="en-US" sz="1500" b="0" dirty="0">
                          <a:solidFill>
                            <a:schemeClr val="bg1"/>
                          </a:solidFill>
                        </a:rPr>
                        <a:t> …………………………………………………………..</a:t>
                      </a:r>
                    </a:p>
                  </a:txBody>
                  <a:tcPr/>
                </a:tc>
                <a:tc>
                  <a:txBody>
                    <a:bodyPr/>
                    <a:lstStyle/>
                    <a:p>
                      <a:r>
                        <a:rPr lang="en-US" sz="1500" b="0" dirty="0">
                          <a:solidFill>
                            <a:schemeClr val="bg1"/>
                          </a:solidFill>
                        </a:rPr>
                        <a:t>9,97</a:t>
                      </a:r>
                    </a:p>
                  </a:txBody>
                  <a:tcPr/>
                </a:tc>
                <a:tc>
                  <a:txBody>
                    <a:bodyPr/>
                    <a:lstStyle/>
                    <a:p>
                      <a:r>
                        <a:rPr lang="en-US" sz="1500" b="0" dirty="0">
                          <a:solidFill>
                            <a:schemeClr val="bg1"/>
                          </a:solidFill>
                        </a:rPr>
                        <a:t>108</a:t>
                      </a:r>
                    </a:p>
                  </a:txBody>
                  <a:tcPr/>
                </a:tc>
                <a:extLst>
                  <a:ext uri="{0D108BD9-81ED-4DB2-BD59-A6C34878D82A}">
                    <a16:rowId xmlns:a16="http://schemas.microsoft.com/office/drawing/2014/main" val="1368829085"/>
                  </a:ext>
                </a:extLst>
              </a:tr>
              <a:tr h="370840">
                <a:tc>
                  <a:txBody>
                    <a:bodyPr/>
                    <a:lstStyle/>
                    <a:p>
                      <a:r>
                        <a:rPr lang="en-US" dirty="0">
                          <a:solidFill>
                            <a:schemeClr val="bg2">
                              <a:lumMod val="50000"/>
                            </a:schemeClr>
                          </a:solidFill>
                        </a:rPr>
                        <a:t>6.1.1</a:t>
                      </a:r>
                    </a:p>
                  </a:txBody>
                  <a:tcPr/>
                </a:tc>
                <a:tc>
                  <a:txBody>
                    <a:bodyPr/>
                    <a:lstStyle/>
                    <a:p>
                      <a:r>
                        <a:rPr lang="vi-VN" dirty="0">
                          <a:solidFill>
                            <a:schemeClr val="bg2">
                              <a:lumMod val="50000"/>
                            </a:schemeClr>
                          </a:solidFill>
                        </a:rPr>
                        <a:t>Lực lượng lao động có trình độ đại học</a:t>
                      </a:r>
                      <a:r>
                        <a:rPr lang="en-US" dirty="0">
                          <a:solidFill>
                            <a:schemeClr val="bg2">
                              <a:lumMod val="50000"/>
                            </a:schemeClr>
                          </a:solidFill>
                        </a:rPr>
                        <a:t> ………………………………………</a:t>
                      </a:r>
                    </a:p>
                  </a:txBody>
                  <a:tcPr/>
                </a:tc>
                <a:tc>
                  <a:txBody>
                    <a:bodyPr/>
                    <a:lstStyle/>
                    <a:p>
                      <a:r>
                        <a:rPr lang="en-US" dirty="0">
                          <a:solidFill>
                            <a:schemeClr val="bg2">
                              <a:lumMod val="50000"/>
                            </a:schemeClr>
                          </a:solidFill>
                        </a:rPr>
                        <a:t>17,49</a:t>
                      </a:r>
                    </a:p>
                  </a:txBody>
                  <a:tcPr/>
                </a:tc>
                <a:tc>
                  <a:txBody>
                    <a:bodyPr/>
                    <a:lstStyle/>
                    <a:p>
                      <a:r>
                        <a:rPr lang="en-US" dirty="0">
                          <a:solidFill>
                            <a:schemeClr val="bg2">
                              <a:lumMod val="50000"/>
                            </a:schemeClr>
                          </a:solidFill>
                        </a:rPr>
                        <a:t>89</a:t>
                      </a:r>
                    </a:p>
                  </a:txBody>
                  <a:tcPr/>
                </a:tc>
                <a:extLst>
                  <a:ext uri="{0D108BD9-81ED-4DB2-BD59-A6C34878D82A}">
                    <a16:rowId xmlns:a16="http://schemas.microsoft.com/office/drawing/2014/main" val="3705145733"/>
                  </a:ext>
                </a:extLst>
              </a:tr>
              <a:tr h="370840">
                <a:tc>
                  <a:txBody>
                    <a:bodyPr/>
                    <a:lstStyle/>
                    <a:p>
                      <a:r>
                        <a:rPr lang="en-US" dirty="0">
                          <a:solidFill>
                            <a:schemeClr val="bg2">
                              <a:lumMod val="50000"/>
                            </a:schemeClr>
                          </a:solidFill>
                        </a:rPr>
                        <a:t>6.1.2</a:t>
                      </a:r>
                    </a:p>
                  </a:txBody>
                  <a:tcPr/>
                </a:tc>
                <a:tc>
                  <a:txBody>
                    <a:bodyPr/>
                    <a:lstStyle/>
                    <a:p>
                      <a:r>
                        <a:rPr lang="en-US" dirty="0" err="1">
                          <a:solidFill>
                            <a:schemeClr val="bg2">
                              <a:lumMod val="50000"/>
                            </a:schemeClr>
                          </a:solidFill>
                        </a:rPr>
                        <a:t>Dân</a:t>
                      </a:r>
                      <a:r>
                        <a:rPr lang="en-US" dirty="0">
                          <a:solidFill>
                            <a:schemeClr val="bg2">
                              <a:lumMod val="50000"/>
                            </a:schemeClr>
                          </a:solidFill>
                        </a:rPr>
                        <a:t> </a:t>
                      </a:r>
                      <a:r>
                        <a:rPr lang="en-US" dirty="0" err="1">
                          <a:solidFill>
                            <a:schemeClr val="bg2">
                              <a:lumMod val="50000"/>
                            </a:schemeClr>
                          </a:solidFill>
                        </a:rPr>
                        <a:t>số</a:t>
                      </a:r>
                      <a:r>
                        <a:rPr lang="en-US" dirty="0">
                          <a:solidFill>
                            <a:schemeClr val="bg2">
                              <a:lumMod val="50000"/>
                            </a:schemeClr>
                          </a:solidFill>
                        </a:rPr>
                        <a:t> </a:t>
                      </a:r>
                      <a:r>
                        <a:rPr lang="en-US" dirty="0" err="1">
                          <a:solidFill>
                            <a:schemeClr val="bg2">
                              <a:lumMod val="50000"/>
                            </a:schemeClr>
                          </a:solidFill>
                        </a:rPr>
                        <a:t>có</a:t>
                      </a:r>
                      <a:r>
                        <a:rPr lang="en-US" dirty="0">
                          <a:solidFill>
                            <a:schemeClr val="bg2">
                              <a:lumMod val="50000"/>
                            </a:schemeClr>
                          </a:solidFill>
                        </a:rPr>
                        <a:t> </a:t>
                      </a:r>
                      <a:r>
                        <a:rPr lang="en-US" dirty="0" err="1">
                          <a:solidFill>
                            <a:schemeClr val="bg2">
                              <a:lumMod val="50000"/>
                            </a:schemeClr>
                          </a:solidFill>
                        </a:rPr>
                        <a:t>trình</a:t>
                      </a:r>
                      <a:r>
                        <a:rPr lang="en-US" dirty="0">
                          <a:solidFill>
                            <a:schemeClr val="bg2">
                              <a:lumMod val="50000"/>
                            </a:schemeClr>
                          </a:solidFill>
                        </a:rPr>
                        <a:t> </a:t>
                      </a:r>
                      <a:r>
                        <a:rPr lang="en-US" dirty="0" err="1">
                          <a:solidFill>
                            <a:schemeClr val="bg2">
                              <a:lumMod val="50000"/>
                            </a:schemeClr>
                          </a:solidFill>
                        </a:rPr>
                        <a:t>độ</a:t>
                      </a:r>
                      <a:r>
                        <a:rPr lang="en-US" dirty="0">
                          <a:solidFill>
                            <a:schemeClr val="bg2">
                              <a:lumMod val="50000"/>
                            </a:schemeClr>
                          </a:solidFill>
                        </a:rPr>
                        <a:t> </a:t>
                      </a:r>
                      <a:r>
                        <a:rPr lang="en-US" dirty="0" err="1">
                          <a:solidFill>
                            <a:schemeClr val="bg2">
                              <a:lumMod val="50000"/>
                            </a:schemeClr>
                          </a:solidFill>
                        </a:rPr>
                        <a:t>đại</a:t>
                      </a:r>
                      <a:r>
                        <a:rPr lang="en-US" dirty="0">
                          <a:solidFill>
                            <a:schemeClr val="bg2">
                              <a:lumMod val="50000"/>
                            </a:schemeClr>
                          </a:solidFill>
                        </a:rPr>
                        <a:t> </a:t>
                      </a:r>
                      <a:r>
                        <a:rPr lang="en-US" dirty="0" err="1">
                          <a:solidFill>
                            <a:schemeClr val="bg2">
                              <a:lumMod val="50000"/>
                            </a:schemeClr>
                          </a:solidFill>
                        </a:rPr>
                        <a:t>học</a:t>
                      </a:r>
                      <a:r>
                        <a:rPr lang="en-US" dirty="0">
                          <a:solidFill>
                            <a:schemeClr val="bg2">
                              <a:lumMod val="50000"/>
                            </a:schemeClr>
                          </a:solidFill>
                        </a:rPr>
                        <a:t> ………………………………………………….....</a:t>
                      </a:r>
                    </a:p>
                  </a:txBody>
                  <a:tcPr/>
                </a:tc>
                <a:tc>
                  <a:txBody>
                    <a:bodyPr/>
                    <a:lstStyle/>
                    <a:p>
                      <a:r>
                        <a:rPr lang="en-US" dirty="0">
                          <a:solidFill>
                            <a:schemeClr val="bg2">
                              <a:lumMod val="50000"/>
                            </a:schemeClr>
                          </a:solidFill>
                        </a:rPr>
                        <a:t>16,44</a:t>
                      </a:r>
                    </a:p>
                  </a:txBody>
                  <a:tcPr/>
                </a:tc>
                <a:tc>
                  <a:txBody>
                    <a:bodyPr/>
                    <a:lstStyle/>
                    <a:p>
                      <a:r>
                        <a:rPr lang="en-US" dirty="0">
                          <a:solidFill>
                            <a:schemeClr val="bg2">
                              <a:lumMod val="50000"/>
                            </a:schemeClr>
                          </a:solidFill>
                        </a:rPr>
                        <a:t>68</a:t>
                      </a:r>
                    </a:p>
                  </a:txBody>
                  <a:tcPr/>
                </a:tc>
                <a:extLst>
                  <a:ext uri="{0D108BD9-81ED-4DB2-BD59-A6C34878D82A}">
                    <a16:rowId xmlns:a16="http://schemas.microsoft.com/office/drawing/2014/main" val="3132796836"/>
                  </a:ext>
                </a:extLst>
              </a:tr>
              <a:tr h="370840">
                <a:tc>
                  <a:txBody>
                    <a:bodyPr/>
                    <a:lstStyle/>
                    <a:p>
                      <a:r>
                        <a:rPr lang="en-US" dirty="0">
                          <a:solidFill>
                            <a:schemeClr val="bg2">
                              <a:lumMod val="50000"/>
                            </a:schemeClr>
                          </a:solidFill>
                        </a:rPr>
                        <a:t>6.1.3</a:t>
                      </a:r>
                    </a:p>
                  </a:txBody>
                  <a:tcPr/>
                </a:tc>
                <a:tc>
                  <a:txBody>
                    <a:bodyPr/>
                    <a:lstStyle/>
                    <a:p>
                      <a:r>
                        <a:rPr lang="en-US" dirty="0" err="1">
                          <a:solidFill>
                            <a:schemeClr val="bg2">
                              <a:lumMod val="50000"/>
                            </a:schemeClr>
                          </a:solidFill>
                        </a:rPr>
                        <a:t>Chuyên</a:t>
                      </a:r>
                      <a:r>
                        <a:rPr lang="en-US" dirty="0">
                          <a:solidFill>
                            <a:schemeClr val="bg2">
                              <a:lumMod val="50000"/>
                            </a:schemeClr>
                          </a:solidFill>
                        </a:rPr>
                        <a:t> </a:t>
                      </a:r>
                      <a:r>
                        <a:rPr lang="en-US" dirty="0" err="1">
                          <a:solidFill>
                            <a:schemeClr val="bg2">
                              <a:lumMod val="50000"/>
                            </a:schemeClr>
                          </a:solidFill>
                        </a:rPr>
                        <a:t>gia</a:t>
                      </a:r>
                      <a:r>
                        <a:rPr lang="en-US" dirty="0">
                          <a:solidFill>
                            <a:schemeClr val="bg2">
                              <a:lumMod val="50000"/>
                            </a:schemeClr>
                          </a:solidFill>
                        </a:rPr>
                        <a:t> ………………………………………………………………………</a:t>
                      </a:r>
                    </a:p>
                  </a:txBody>
                  <a:tcPr/>
                </a:tc>
                <a:tc>
                  <a:txBody>
                    <a:bodyPr/>
                    <a:lstStyle/>
                    <a:p>
                      <a:r>
                        <a:rPr lang="en-US" dirty="0">
                          <a:solidFill>
                            <a:schemeClr val="bg2">
                              <a:lumMod val="50000"/>
                            </a:schemeClr>
                          </a:solidFill>
                        </a:rPr>
                        <a:t>11,17</a:t>
                      </a:r>
                    </a:p>
                  </a:txBody>
                  <a:tcPr/>
                </a:tc>
                <a:tc>
                  <a:txBody>
                    <a:bodyPr/>
                    <a:lstStyle/>
                    <a:p>
                      <a:r>
                        <a:rPr lang="en-US" dirty="0">
                          <a:solidFill>
                            <a:schemeClr val="bg2">
                              <a:lumMod val="50000"/>
                            </a:schemeClr>
                          </a:solidFill>
                        </a:rPr>
                        <a:t>109</a:t>
                      </a:r>
                    </a:p>
                  </a:txBody>
                  <a:tcPr/>
                </a:tc>
                <a:extLst>
                  <a:ext uri="{0D108BD9-81ED-4DB2-BD59-A6C34878D82A}">
                    <a16:rowId xmlns:a16="http://schemas.microsoft.com/office/drawing/2014/main" val="2656707361"/>
                  </a:ext>
                </a:extLst>
              </a:tr>
              <a:tr h="370840">
                <a:tc>
                  <a:txBody>
                    <a:bodyPr/>
                    <a:lstStyle/>
                    <a:p>
                      <a:r>
                        <a:rPr lang="en-US" dirty="0">
                          <a:solidFill>
                            <a:schemeClr val="bg2">
                              <a:lumMod val="50000"/>
                            </a:schemeClr>
                          </a:solidFill>
                        </a:rPr>
                        <a:t>6.1.4</a:t>
                      </a:r>
                    </a:p>
                  </a:txBody>
                  <a:tcPr/>
                </a:tc>
                <a:tc>
                  <a:txBody>
                    <a:bodyPr/>
                    <a:lstStyle/>
                    <a:p>
                      <a:r>
                        <a:rPr lang="en-US" dirty="0" err="1">
                          <a:solidFill>
                            <a:schemeClr val="bg2">
                              <a:lumMod val="50000"/>
                            </a:schemeClr>
                          </a:solidFill>
                        </a:rPr>
                        <a:t>Nhà</a:t>
                      </a:r>
                      <a:r>
                        <a:rPr lang="en-US" dirty="0">
                          <a:solidFill>
                            <a:schemeClr val="bg2">
                              <a:lumMod val="50000"/>
                            </a:schemeClr>
                          </a:solidFill>
                        </a:rPr>
                        <a:t> </a:t>
                      </a:r>
                      <a:r>
                        <a:rPr lang="en-US" dirty="0" err="1">
                          <a:solidFill>
                            <a:schemeClr val="bg2">
                              <a:lumMod val="50000"/>
                            </a:schemeClr>
                          </a:solidFill>
                        </a:rPr>
                        <a:t>nghiên</a:t>
                      </a:r>
                      <a:r>
                        <a:rPr lang="en-US" dirty="0">
                          <a:solidFill>
                            <a:schemeClr val="bg2">
                              <a:lumMod val="50000"/>
                            </a:schemeClr>
                          </a:solidFill>
                        </a:rPr>
                        <a:t> </a:t>
                      </a:r>
                      <a:r>
                        <a:rPr lang="en-US" dirty="0" err="1">
                          <a:solidFill>
                            <a:schemeClr val="bg2">
                              <a:lumMod val="50000"/>
                            </a:schemeClr>
                          </a:solidFill>
                        </a:rPr>
                        <a:t>cứu</a:t>
                      </a:r>
                      <a:r>
                        <a:rPr lang="en-US" dirty="0">
                          <a:solidFill>
                            <a:schemeClr val="bg2">
                              <a:lumMod val="50000"/>
                            </a:schemeClr>
                          </a:solidFill>
                        </a:rPr>
                        <a:t> …………………………………………………………………</a:t>
                      </a:r>
                    </a:p>
                  </a:txBody>
                  <a:tcPr/>
                </a:tc>
                <a:tc>
                  <a:txBody>
                    <a:bodyPr/>
                    <a:lstStyle/>
                    <a:p>
                      <a:r>
                        <a:rPr lang="en-US" dirty="0">
                          <a:solidFill>
                            <a:schemeClr val="bg2">
                              <a:lumMod val="50000"/>
                            </a:schemeClr>
                          </a:solidFill>
                        </a:rPr>
                        <a:t>8,57</a:t>
                      </a:r>
                    </a:p>
                  </a:txBody>
                  <a:tcPr/>
                </a:tc>
                <a:tc>
                  <a:txBody>
                    <a:bodyPr/>
                    <a:lstStyle/>
                    <a:p>
                      <a:r>
                        <a:rPr lang="en-US" dirty="0">
                          <a:solidFill>
                            <a:schemeClr val="bg2">
                              <a:lumMod val="50000"/>
                            </a:schemeClr>
                          </a:solidFill>
                        </a:rPr>
                        <a:t>57</a:t>
                      </a:r>
                    </a:p>
                  </a:txBody>
                  <a:tcPr/>
                </a:tc>
                <a:extLst>
                  <a:ext uri="{0D108BD9-81ED-4DB2-BD59-A6C34878D82A}">
                    <a16:rowId xmlns:a16="http://schemas.microsoft.com/office/drawing/2014/main" val="121132299"/>
                  </a:ext>
                </a:extLst>
              </a:tr>
              <a:tr h="370840">
                <a:tc>
                  <a:txBody>
                    <a:bodyPr/>
                    <a:lstStyle/>
                    <a:p>
                      <a:r>
                        <a:rPr lang="en-US" dirty="0">
                          <a:solidFill>
                            <a:schemeClr val="bg2">
                              <a:lumMod val="50000"/>
                            </a:schemeClr>
                          </a:solidFill>
                        </a:rPr>
                        <a:t>6.1.5</a:t>
                      </a:r>
                    </a:p>
                  </a:txBody>
                  <a:tcPr/>
                </a:tc>
                <a:tc>
                  <a:txBody>
                    <a:bodyPr/>
                    <a:lstStyle/>
                    <a:p>
                      <a:r>
                        <a:rPr lang="en-US" dirty="0" err="1">
                          <a:solidFill>
                            <a:schemeClr val="bg2">
                              <a:lumMod val="50000"/>
                            </a:schemeClr>
                          </a:solidFill>
                        </a:rPr>
                        <a:t>Cán</a:t>
                      </a:r>
                      <a:r>
                        <a:rPr lang="en-US" dirty="0">
                          <a:solidFill>
                            <a:schemeClr val="bg2">
                              <a:lumMod val="50000"/>
                            </a:schemeClr>
                          </a:solidFill>
                        </a:rPr>
                        <a:t> </a:t>
                      </a:r>
                      <a:r>
                        <a:rPr lang="en-US" dirty="0" err="1">
                          <a:solidFill>
                            <a:schemeClr val="bg2">
                              <a:lumMod val="50000"/>
                            </a:schemeClr>
                          </a:solidFill>
                        </a:rPr>
                        <a:t>bộ</a:t>
                      </a:r>
                      <a:r>
                        <a:rPr lang="en-US" dirty="0">
                          <a:solidFill>
                            <a:schemeClr val="bg2">
                              <a:lumMod val="50000"/>
                            </a:schemeClr>
                          </a:solidFill>
                        </a:rPr>
                        <a:t> </a:t>
                      </a:r>
                      <a:r>
                        <a:rPr lang="en-US" dirty="0" err="1">
                          <a:solidFill>
                            <a:schemeClr val="bg2">
                              <a:lumMod val="50000"/>
                            </a:schemeClr>
                          </a:solidFill>
                        </a:rPr>
                        <a:t>cao</a:t>
                      </a:r>
                      <a:r>
                        <a:rPr lang="en-US" dirty="0">
                          <a:solidFill>
                            <a:schemeClr val="bg2">
                              <a:lumMod val="50000"/>
                            </a:schemeClr>
                          </a:solidFill>
                        </a:rPr>
                        <a:t> </a:t>
                      </a:r>
                      <a:r>
                        <a:rPr lang="en-US" dirty="0" err="1">
                          <a:solidFill>
                            <a:schemeClr val="bg2">
                              <a:lumMod val="50000"/>
                            </a:schemeClr>
                          </a:solidFill>
                        </a:rPr>
                        <a:t>cấp</a:t>
                      </a:r>
                      <a:r>
                        <a:rPr lang="en-US" dirty="0">
                          <a:solidFill>
                            <a:schemeClr val="bg2">
                              <a:lumMod val="50000"/>
                            </a:schemeClr>
                          </a:solidFill>
                        </a:rPr>
                        <a:t> </a:t>
                      </a:r>
                      <a:r>
                        <a:rPr lang="en-US" dirty="0" err="1">
                          <a:solidFill>
                            <a:schemeClr val="bg2">
                              <a:lumMod val="50000"/>
                            </a:schemeClr>
                          </a:solidFill>
                        </a:rPr>
                        <a:t>và</a:t>
                      </a:r>
                      <a:r>
                        <a:rPr lang="en-US" dirty="0">
                          <a:solidFill>
                            <a:schemeClr val="bg2">
                              <a:lumMod val="50000"/>
                            </a:schemeClr>
                          </a:solidFill>
                        </a:rPr>
                        <a:t> </a:t>
                      </a:r>
                      <a:r>
                        <a:rPr lang="en-US" dirty="0" err="1">
                          <a:solidFill>
                            <a:schemeClr val="bg2">
                              <a:lumMod val="50000"/>
                            </a:schemeClr>
                          </a:solidFill>
                        </a:rPr>
                        <a:t>quản</a:t>
                      </a:r>
                      <a:r>
                        <a:rPr lang="en-US" dirty="0">
                          <a:solidFill>
                            <a:schemeClr val="bg2">
                              <a:lumMod val="50000"/>
                            </a:schemeClr>
                          </a:solidFill>
                        </a:rPr>
                        <a:t> </a:t>
                      </a:r>
                      <a:r>
                        <a:rPr lang="en-US" dirty="0" err="1">
                          <a:solidFill>
                            <a:schemeClr val="bg2">
                              <a:lumMod val="50000"/>
                            </a:schemeClr>
                          </a:solidFill>
                        </a:rPr>
                        <a:t>lý</a:t>
                      </a:r>
                      <a:r>
                        <a:rPr lang="en-US" dirty="0">
                          <a:solidFill>
                            <a:schemeClr val="bg2">
                              <a:lumMod val="50000"/>
                            </a:schemeClr>
                          </a:solidFill>
                        </a:rPr>
                        <a:t> …………………………………………………….</a:t>
                      </a:r>
                    </a:p>
                  </a:txBody>
                  <a:tcPr/>
                </a:tc>
                <a:tc>
                  <a:txBody>
                    <a:bodyPr/>
                    <a:lstStyle/>
                    <a:p>
                      <a:r>
                        <a:rPr lang="en-US" dirty="0">
                          <a:solidFill>
                            <a:schemeClr val="bg2">
                              <a:lumMod val="50000"/>
                            </a:schemeClr>
                          </a:solidFill>
                        </a:rPr>
                        <a:t>3,47</a:t>
                      </a:r>
                    </a:p>
                  </a:txBody>
                  <a:tcPr/>
                </a:tc>
                <a:tc>
                  <a:txBody>
                    <a:bodyPr/>
                    <a:lstStyle/>
                    <a:p>
                      <a:r>
                        <a:rPr lang="en-US" dirty="0">
                          <a:solidFill>
                            <a:schemeClr val="bg2">
                              <a:lumMod val="50000"/>
                            </a:schemeClr>
                          </a:solidFill>
                        </a:rPr>
                        <a:t>117</a:t>
                      </a:r>
                    </a:p>
                  </a:txBody>
                  <a:tcPr/>
                </a:tc>
                <a:extLst>
                  <a:ext uri="{0D108BD9-81ED-4DB2-BD59-A6C34878D82A}">
                    <a16:rowId xmlns:a16="http://schemas.microsoft.com/office/drawing/2014/main" val="2901949464"/>
                  </a:ext>
                </a:extLst>
              </a:tr>
              <a:tr h="370840">
                <a:tc>
                  <a:txBody>
                    <a:bodyPr/>
                    <a:lstStyle/>
                    <a:p>
                      <a:r>
                        <a:rPr lang="en-US" dirty="0">
                          <a:solidFill>
                            <a:schemeClr val="bg2">
                              <a:lumMod val="50000"/>
                            </a:schemeClr>
                          </a:solidFill>
                        </a:rPr>
                        <a:t>6.1.6</a:t>
                      </a:r>
                    </a:p>
                  </a:txBody>
                  <a:tcPr/>
                </a:tc>
                <a:tc>
                  <a:txBody>
                    <a:bodyPr/>
                    <a:lstStyle/>
                    <a:p>
                      <a:r>
                        <a:rPr lang="en-US" dirty="0" err="1">
                          <a:solidFill>
                            <a:schemeClr val="bg2">
                              <a:lumMod val="50000"/>
                            </a:schemeClr>
                          </a:solidFill>
                        </a:rPr>
                        <a:t>Kỹ</a:t>
                      </a:r>
                      <a:r>
                        <a:rPr lang="en-US" dirty="0">
                          <a:solidFill>
                            <a:schemeClr val="bg2">
                              <a:lumMod val="50000"/>
                            </a:schemeClr>
                          </a:solidFill>
                        </a:rPr>
                        <a:t> </a:t>
                      </a:r>
                      <a:r>
                        <a:rPr lang="en-US" dirty="0" err="1">
                          <a:solidFill>
                            <a:schemeClr val="bg2">
                              <a:lumMod val="50000"/>
                            </a:schemeClr>
                          </a:solidFill>
                        </a:rPr>
                        <a:t>năng</a:t>
                      </a:r>
                      <a:r>
                        <a:rPr lang="en-US" dirty="0">
                          <a:solidFill>
                            <a:schemeClr val="bg2">
                              <a:lumMod val="50000"/>
                            </a:schemeClr>
                          </a:solidFill>
                        </a:rPr>
                        <a:t> </a:t>
                      </a:r>
                      <a:r>
                        <a:rPr lang="en-US" dirty="0" err="1">
                          <a:solidFill>
                            <a:schemeClr val="bg2">
                              <a:lumMod val="50000"/>
                            </a:schemeClr>
                          </a:solidFill>
                        </a:rPr>
                        <a:t>số</a:t>
                      </a:r>
                      <a:r>
                        <a:rPr lang="en-US" dirty="0">
                          <a:solidFill>
                            <a:schemeClr val="bg2">
                              <a:lumMod val="50000"/>
                            </a:schemeClr>
                          </a:solidFill>
                        </a:rPr>
                        <a:t> ……………………………………………………………………….</a:t>
                      </a:r>
                    </a:p>
                  </a:txBody>
                  <a:tcPr/>
                </a:tc>
                <a:tc>
                  <a:txBody>
                    <a:bodyPr/>
                    <a:lstStyle/>
                    <a:p>
                      <a:r>
                        <a:rPr lang="en-US" dirty="0">
                          <a:solidFill>
                            <a:schemeClr val="bg2">
                              <a:lumMod val="50000"/>
                            </a:schemeClr>
                          </a:solidFill>
                        </a:rPr>
                        <a:t>2,69</a:t>
                      </a:r>
                    </a:p>
                  </a:txBody>
                  <a:tcPr/>
                </a:tc>
                <a:tc>
                  <a:txBody>
                    <a:bodyPr/>
                    <a:lstStyle/>
                    <a:p>
                      <a:r>
                        <a:rPr lang="en-US" dirty="0">
                          <a:solidFill>
                            <a:schemeClr val="bg2">
                              <a:lumMod val="50000"/>
                            </a:schemeClr>
                          </a:solidFill>
                        </a:rPr>
                        <a:t>79</a:t>
                      </a:r>
                    </a:p>
                  </a:txBody>
                  <a:tcPr/>
                </a:tc>
                <a:extLst>
                  <a:ext uri="{0D108BD9-81ED-4DB2-BD59-A6C34878D82A}">
                    <a16:rowId xmlns:a16="http://schemas.microsoft.com/office/drawing/2014/main" val="4154523639"/>
                  </a:ext>
                </a:extLst>
              </a:tr>
            </a:tbl>
          </a:graphicData>
        </a:graphic>
      </p:graphicFrame>
    </p:spTree>
    <p:extLst>
      <p:ext uri="{BB962C8B-B14F-4D97-AF65-F5344CB8AC3E}">
        <p14:creationId xmlns:p14="http://schemas.microsoft.com/office/powerpoint/2010/main" val="83820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6"/>
          <p:cNvGrpSpPr/>
          <p:nvPr/>
        </p:nvGrpSpPr>
        <p:grpSpPr>
          <a:xfrm>
            <a:off x="665691" y="2822545"/>
            <a:ext cx="2292076" cy="1816946"/>
            <a:chOff x="0" y="0"/>
            <a:chExt cx="7673626" cy="4845190"/>
          </a:xfrm>
        </p:grpSpPr>
        <p:grpSp>
          <p:nvGrpSpPr>
            <p:cNvPr id="236" name="Group 7"/>
            <p:cNvGrpSpPr/>
            <p:nvPr/>
          </p:nvGrpSpPr>
          <p:grpSpPr>
            <a:xfrm>
              <a:off x="6405" y="499354"/>
              <a:ext cx="82785" cy="82785"/>
              <a:chOff x="0" y="0"/>
              <a:chExt cx="6350000" cy="6350000"/>
            </a:xfrm>
          </p:grpSpPr>
          <p:sp>
            <p:nvSpPr>
              <p:cNvPr id="536"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37" name="Group 9"/>
            <p:cNvGrpSpPr/>
            <p:nvPr/>
          </p:nvGrpSpPr>
          <p:grpSpPr>
            <a:xfrm>
              <a:off x="6405" y="3687054"/>
              <a:ext cx="82785" cy="82785"/>
              <a:chOff x="0" y="0"/>
              <a:chExt cx="6350000" cy="6350000"/>
            </a:xfrm>
          </p:grpSpPr>
          <p:sp>
            <p:nvSpPr>
              <p:cNvPr id="535"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38" name="Group 11"/>
            <p:cNvGrpSpPr/>
            <p:nvPr/>
          </p:nvGrpSpPr>
          <p:grpSpPr>
            <a:xfrm>
              <a:off x="6405" y="2117434"/>
              <a:ext cx="82785" cy="82785"/>
              <a:chOff x="0" y="0"/>
              <a:chExt cx="6350000" cy="6350000"/>
            </a:xfrm>
          </p:grpSpPr>
          <p:sp>
            <p:nvSpPr>
              <p:cNvPr id="534"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39" name="Group 13"/>
            <p:cNvGrpSpPr/>
            <p:nvPr/>
          </p:nvGrpSpPr>
          <p:grpSpPr>
            <a:xfrm>
              <a:off x="6500554" y="499354"/>
              <a:ext cx="82785" cy="82785"/>
              <a:chOff x="0" y="0"/>
              <a:chExt cx="6350000" cy="6350000"/>
            </a:xfrm>
          </p:grpSpPr>
          <p:sp>
            <p:nvSpPr>
              <p:cNvPr id="533"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0" name="Group 15"/>
            <p:cNvGrpSpPr/>
            <p:nvPr/>
          </p:nvGrpSpPr>
          <p:grpSpPr>
            <a:xfrm>
              <a:off x="6500554" y="3687054"/>
              <a:ext cx="82785" cy="82785"/>
              <a:chOff x="0" y="0"/>
              <a:chExt cx="6350000" cy="6350000"/>
            </a:xfrm>
          </p:grpSpPr>
          <p:sp>
            <p:nvSpPr>
              <p:cNvPr id="532"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1" name="Group 17"/>
            <p:cNvGrpSpPr/>
            <p:nvPr/>
          </p:nvGrpSpPr>
          <p:grpSpPr>
            <a:xfrm>
              <a:off x="6500554" y="2117434"/>
              <a:ext cx="82785" cy="82785"/>
              <a:chOff x="0" y="0"/>
              <a:chExt cx="6350000" cy="6350000"/>
            </a:xfrm>
          </p:grpSpPr>
          <p:sp>
            <p:nvSpPr>
              <p:cNvPr id="531"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2" name="Group 19"/>
            <p:cNvGrpSpPr/>
            <p:nvPr/>
          </p:nvGrpSpPr>
          <p:grpSpPr>
            <a:xfrm>
              <a:off x="3254270" y="499354"/>
              <a:ext cx="82785" cy="82785"/>
              <a:chOff x="0" y="0"/>
              <a:chExt cx="6350000" cy="6350000"/>
            </a:xfrm>
          </p:grpSpPr>
          <p:sp>
            <p:nvSpPr>
              <p:cNvPr id="53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3" name="Group 21"/>
            <p:cNvGrpSpPr/>
            <p:nvPr/>
          </p:nvGrpSpPr>
          <p:grpSpPr>
            <a:xfrm>
              <a:off x="3254270" y="3687054"/>
              <a:ext cx="82785" cy="82785"/>
              <a:chOff x="0" y="0"/>
              <a:chExt cx="6350000" cy="6350000"/>
            </a:xfrm>
          </p:grpSpPr>
          <p:sp>
            <p:nvSpPr>
              <p:cNvPr id="529"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4" name="Group 23"/>
            <p:cNvGrpSpPr/>
            <p:nvPr/>
          </p:nvGrpSpPr>
          <p:grpSpPr>
            <a:xfrm>
              <a:off x="3254270" y="2117434"/>
              <a:ext cx="82785" cy="82785"/>
              <a:chOff x="0" y="0"/>
              <a:chExt cx="6350000" cy="6350000"/>
            </a:xfrm>
          </p:grpSpPr>
          <p:sp>
            <p:nvSpPr>
              <p:cNvPr id="528"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5" name="Group 25"/>
            <p:cNvGrpSpPr/>
            <p:nvPr/>
          </p:nvGrpSpPr>
          <p:grpSpPr>
            <a:xfrm>
              <a:off x="545066" y="1036509"/>
              <a:ext cx="82785" cy="82785"/>
              <a:chOff x="0" y="0"/>
              <a:chExt cx="6350000" cy="6350000"/>
            </a:xfrm>
          </p:grpSpPr>
          <p:sp>
            <p:nvSpPr>
              <p:cNvPr id="527"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6" name="Group 27"/>
            <p:cNvGrpSpPr/>
            <p:nvPr/>
          </p:nvGrpSpPr>
          <p:grpSpPr>
            <a:xfrm>
              <a:off x="545066" y="4224209"/>
              <a:ext cx="82785" cy="82785"/>
              <a:chOff x="0" y="0"/>
              <a:chExt cx="6350000" cy="6350000"/>
            </a:xfrm>
          </p:grpSpPr>
          <p:sp>
            <p:nvSpPr>
              <p:cNvPr id="526"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7" name="Group 29"/>
            <p:cNvGrpSpPr/>
            <p:nvPr/>
          </p:nvGrpSpPr>
          <p:grpSpPr>
            <a:xfrm>
              <a:off x="545066" y="2654589"/>
              <a:ext cx="82785" cy="82785"/>
              <a:chOff x="0" y="0"/>
              <a:chExt cx="6350000" cy="6350000"/>
            </a:xfrm>
          </p:grpSpPr>
          <p:sp>
            <p:nvSpPr>
              <p:cNvPr id="525"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8" name="Group 31"/>
            <p:cNvGrpSpPr/>
            <p:nvPr/>
          </p:nvGrpSpPr>
          <p:grpSpPr>
            <a:xfrm>
              <a:off x="7039214" y="1036509"/>
              <a:ext cx="82785" cy="82785"/>
              <a:chOff x="0" y="0"/>
              <a:chExt cx="6350000" cy="6350000"/>
            </a:xfrm>
          </p:grpSpPr>
          <p:sp>
            <p:nvSpPr>
              <p:cNvPr id="524"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49" name="Group 33"/>
            <p:cNvGrpSpPr/>
            <p:nvPr/>
          </p:nvGrpSpPr>
          <p:grpSpPr>
            <a:xfrm>
              <a:off x="7039214" y="4224209"/>
              <a:ext cx="82785" cy="82785"/>
              <a:chOff x="0" y="0"/>
              <a:chExt cx="6350000" cy="6350000"/>
            </a:xfrm>
          </p:grpSpPr>
          <p:sp>
            <p:nvSpPr>
              <p:cNvPr id="523" name="Freeform 3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0" name="Group 35"/>
            <p:cNvGrpSpPr/>
            <p:nvPr/>
          </p:nvGrpSpPr>
          <p:grpSpPr>
            <a:xfrm>
              <a:off x="7039214" y="2654589"/>
              <a:ext cx="82785" cy="82785"/>
              <a:chOff x="0" y="0"/>
              <a:chExt cx="6350000" cy="6350000"/>
            </a:xfrm>
          </p:grpSpPr>
          <p:sp>
            <p:nvSpPr>
              <p:cNvPr id="522"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1" name="Group 37"/>
            <p:cNvGrpSpPr/>
            <p:nvPr/>
          </p:nvGrpSpPr>
          <p:grpSpPr>
            <a:xfrm>
              <a:off x="3792930" y="1036509"/>
              <a:ext cx="82785" cy="82785"/>
              <a:chOff x="0" y="0"/>
              <a:chExt cx="6350000" cy="6350000"/>
            </a:xfrm>
          </p:grpSpPr>
          <p:sp>
            <p:nvSpPr>
              <p:cNvPr id="521" name="Freeform 3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2" name="Group 39"/>
            <p:cNvGrpSpPr/>
            <p:nvPr/>
          </p:nvGrpSpPr>
          <p:grpSpPr>
            <a:xfrm>
              <a:off x="3792930" y="4224209"/>
              <a:ext cx="82785" cy="82785"/>
              <a:chOff x="0" y="0"/>
              <a:chExt cx="6350000" cy="6350000"/>
            </a:xfrm>
          </p:grpSpPr>
          <p:sp>
            <p:nvSpPr>
              <p:cNvPr id="520" name="Freeform 4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3" name="Group 41"/>
            <p:cNvGrpSpPr/>
            <p:nvPr/>
          </p:nvGrpSpPr>
          <p:grpSpPr>
            <a:xfrm>
              <a:off x="3792930" y="2654589"/>
              <a:ext cx="82785" cy="82785"/>
              <a:chOff x="0" y="0"/>
              <a:chExt cx="6350000" cy="6350000"/>
            </a:xfrm>
          </p:grpSpPr>
          <p:sp>
            <p:nvSpPr>
              <p:cNvPr id="519" name="Freeform 4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4" name="Group 43"/>
            <p:cNvGrpSpPr/>
            <p:nvPr/>
          </p:nvGrpSpPr>
          <p:grpSpPr>
            <a:xfrm>
              <a:off x="1084926" y="1574705"/>
              <a:ext cx="82785" cy="82785"/>
              <a:chOff x="0" y="0"/>
              <a:chExt cx="6350000" cy="6350000"/>
            </a:xfrm>
          </p:grpSpPr>
          <p:sp>
            <p:nvSpPr>
              <p:cNvPr id="518"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5" name="Group 45"/>
            <p:cNvGrpSpPr/>
            <p:nvPr/>
          </p:nvGrpSpPr>
          <p:grpSpPr>
            <a:xfrm>
              <a:off x="1084926" y="4762405"/>
              <a:ext cx="82785" cy="82785"/>
              <a:chOff x="0" y="0"/>
              <a:chExt cx="6350000" cy="6350000"/>
            </a:xfrm>
          </p:grpSpPr>
          <p:sp>
            <p:nvSpPr>
              <p:cNvPr id="517" name="Freeform 4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6" name="Group 47"/>
            <p:cNvGrpSpPr/>
            <p:nvPr/>
          </p:nvGrpSpPr>
          <p:grpSpPr>
            <a:xfrm>
              <a:off x="1084926" y="3192785"/>
              <a:ext cx="82785" cy="82785"/>
              <a:chOff x="0" y="0"/>
              <a:chExt cx="6350000" cy="6350000"/>
            </a:xfrm>
          </p:grpSpPr>
          <p:sp>
            <p:nvSpPr>
              <p:cNvPr id="516" name="Freeform 4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7" name="Group 49"/>
            <p:cNvGrpSpPr/>
            <p:nvPr/>
          </p:nvGrpSpPr>
          <p:grpSpPr>
            <a:xfrm>
              <a:off x="1084926" y="0"/>
              <a:ext cx="82785" cy="82785"/>
              <a:chOff x="0" y="0"/>
              <a:chExt cx="6350000" cy="6350000"/>
            </a:xfrm>
          </p:grpSpPr>
          <p:sp>
            <p:nvSpPr>
              <p:cNvPr id="515" name="Freeform 5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8" name="Group 51"/>
            <p:cNvGrpSpPr/>
            <p:nvPr/>
          </p:nvGrpSpPr>
          <p:grpSpPr>
            <a:xfrm>
              <a:off x="7579075" y="1574705"/>
              <a:ext cx="82785" cy="82785"/>
              <a:chOff x="0" y="0"/>
              <a:chExt cx="6350000" cy="6350000"/>
            </a:xfrm>
          </p:grpSpPr>
          <p:sp>
            <p:nvSpPr>
              <p:cNvPr id="514" name="Freeform 5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59" name="Group 53"/>
            <p:cNvGrpSpPr/>
            <p:nvPr/>
          </p:nvGrpSpPr>
          <p:grpSpPr>
            <a:xfrm>
              <a:off x="7579075" y="4762405"/>
              <a:ext cx="82785" cy="82785"/>
              <a:chOff x="0" y="0"/>
              <a:chExt cx="6350000" cy="6350000"/>
            </a:xfrm>
          </p:grpSpPr>
          <p:sp>
            <p:nvSpPr>
              <p:cNvPr id="513" name="Freeform 5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0" name="Group 55"/>
            <p:cNvGrpSpPr/>
            <p:nvPr/>
          </p:nvGrpSpPr>
          <p:grpSpPr>
            <a:xfrm>
              <a:off x="7579075" y="3192785"/>
              <a:ext cx="82785" cy="82785"/>
              <a:chOff x="0" y="0"/>
              <a:chExt cx="6350000" cy="6350000"/>
            </a:xfrm>
          </p:grpSpPr>
          <p:sp>
            <p:nvSpPr>
              <p:cNvPr id="512" name="Freeform 5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1" name="Group 57"/>
            <p:cNvGrpSpPr/>
            <p:nvPr/>
          </p:nvGrpSpPr>
          <p:grpSpPr>
            <a:xfrm>
              <a:off x="7579075" y="0"/>
              <a:ext cx="82785" cy="82785"/>
              <a:chOff x="0" y="0"/>
              <a:chExt cx="6350000" cy="6350000"/>
            </a:xfrm>
          </p:grpSpPr>
          <p:sp>
            <p:nvSpPr>
              <p:cNvPr id="511" name="Freeform 5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2" name="Group 59"/>
            <p:cNvGrpSpPr/>
            <p:nvPr/>
          </p:nvGrpSpPr>
          <p:grpSpPr>
            <a:xfrm>
              <a:off x="4332791" y="1574705"/>
              <a:ext cx="82785" cy="82785"/>
              <a:chOff x="0" y="0"/>
              <a:chExt cx="6350000" cy="6350000"/>
            </a:xfrm>
          </p:grpSpPr>
          <p:sp>
            <p:nvSpPr>
              <p:cNvPr id="510" name="Freeform 6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3" name="Group 61"/>
            <p:cNvGrpSpPr/>
            <p:nvPr/>
          </p:nvGrpSpPr>
          <p:grpSpPr>
            <a:xfrm>
              <a:off x="4332791" y="4762405"/>
              <a:ext cx="82785" cy="82785"/>
              <a:chOff x="0" y="0"/>
              <a:chExt cx="6350000" cy="6350000"/>
            </a:xfrm>
          </p:grpSpPr>
          <p:sp>
            <p:nvSpPr>
              <p:cNvPr id="509" name="Freeform 6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4" name="Group 63"/>
            <p:cNvGrpSpPr/>
            <p:nvPr/>
          </p:nvGrpSpPr>
          <p:grpSpPr>
            <a:xfrm>
              <a:off x="4332791" y="3192785"/>
              <a:ext cx="82785" cy="82785"/>
              <a:chOff x="0" y="0"/>
              <a:chExt cx="6350000" cy="6350000"/>
            </a:xfrm>
          </p:grpSpPr>
          <p:sp>
            <p:nvSpPr>
              <p:cNvPr id="508" name="Freeform 6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5" name="Group 65"/>
            <p:cNvGrpSpPr/>
            <p:nvPr/>
          </p:nvGrpSpPr>
          <p:grpSpPr>
            <a:xfrm>
              <a:off x="4332791" y="0"/>
              <a:ext cx="82785" cy="82785"/>
              <a:chOff x="0" y="0"/>
              <a:chExt cx="6350000" cy="6350000"/>
            </a:xfrm>
          </p:grpSpPr>
          <p:sp>
            <p:nvSpPr>
              <p:cNvPr id="507" name="Freeform 6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6" name="Group 67"/>
            <p:cNvGrpSpPr/>
            <p:nvPr/>
          </p:nvGrpSpPr>
          <p:grpSpPr>
            <a:xfrm>
              <a:off x="1633891" y="499354"/>
              <a:ext cx="82785" cy="82785"/>
              <a:chOff x="0" y="0"/>
              <a:chExt cx="6350000" cy="6350000"/>
            </a:xfrm>
          </p:grpSpPr>
          <p:sp>
            <p:nvSpPr>
              <p:cNvPr id="506" name="Freeform 6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7" name="Group 69"/>
            <p:cNvGrpSpPr/>
            <p:nvPr/>
          </p:nvGrpSpPr>
          <p:grpSpPr>
            <a:xfrm>
              <a:off x="1633891" y="3687054"/>
              <a:ext cx="82785" cy="82785"/>
              <a:chOff x="0" y="0"/>
              <a:chExt cx="6350000" cy="6350000"/>
            </a:xfrm>
          </p:grpSpPr>
          <p:sp>
            <p:nvSpPr>
              <p:cNvPr id="505" name="Freeform 7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8" name="Group 71"/>
            <p:cNvGrpSpPr/>
            <p:nvPr/>
          </p:nvGrpSpPr>
          <p:grpSpPr>
            <a:xfrm>
              <a:off x="1633891" y="2117434"/>
              <a:ext cx="82785" cy="82785"/>
              <a:chOff x="0" y="0"/>
              <a:chExt cx="6350000" cy="6350000"/>
            </a:xfrm>
          </p:grpSpPr>
          <p:sp>
            <p:nvSpPr>
              <p:cNvPr id="504" name="Freeform 7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69" name="Group 73"/>
            <p:cNvGrpSpPr/>
            <p:nvPr/>
          </p:nvGrpSpPr>
          <p:grpSpPr>
            <a:xfrm>
              <a:off x="4881756" y="499354"/>
              <a:ext cx="82785" cy="82785"/>
              <a:chOff x="0" y="0"/>
              <a:chExt cx="6350000" cy="6350000"/>
            </a:xfrm>
          </p:grpSpPr>
          <p:sp>
            <p:nvSpPr>
              <p:cNvPr id="503" name="Freeform 7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0" name="Group 75"/>
            <p:cNvGrpSpPr/>
            <p:nvPr/>
          </p:nvGrpSpPr>
          <p:grpSpPr>
            <a:xfrm>
              <a:off x="4881756" y="3687054"/>
              <a:ext cx="82785" cy="82785"/>
              <a:chOff x="0" y="0"/>
              <a:chExt cx="6350000" cy="6350000"/>
            </a:xfrm>
          </p:grpSpPr>
          <p:sp>
            <p:nvSpPr>
              <p:cNvPr id="502" name="Freeform 7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1" name="Group 77"/>
            <p:cNvGrpSpPr/>
            <p:nvPr/>
          </p:nvGrpSpPr>
          <p:grpSpPr>
            <a:xfrm>
              <a:off x="4881756" y="2117434"/>
              <a:ext cx="82785" cy="82785"/>
              <a:chOff x="0" y="0"/>
              <a:chExt cx="6350000" cy="6350000"/>
            </a:xfrm>
          </p:grpSpPr>
          <p:sp>
            <p:nvSpPr>
              <p:cNvPr id="501" name="Freeform 7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2" name="Group 79"/>
            <p:cNvGrpSpPr/>
            <p:nvPr/>
          </p:nvGrpSpPr>
          <p:grpSpPr>
            <a:xfrm>
              <a:off x="2172552" y="1036509"/>
              <a:ext cx="82785" cy="82785"/>
              <a:chOff x="0" y="0"/>
              <a:chExt cx="6350000" cy="6350000"/>
            </a:xfrm>
          </p:grpSpPr>
          <p:sp>
            <p:nvSpPr>
              <p:cNvPr id="500" name="Freeform 8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3" name="Group 81"/>
            <p:cNvGrpSpPr/>
            <p:nvPr/>
          </p:nvGrpSpPr>
          <p:grpSpPr>
            <a:xfrm>
              <a:off x="2172552" y="4224209"/>
              <a:ext cx="82785" cy="82785"/>
              <a:chOff x="0" y="0"/>
              <a:chExt cx="6350000" cy="6350000"/>
            </a:xfrm>
          </p:grpSpPr>
          <p:sp>
            <p:nvSpPr>
              <p:cNvPr id="499" name="Freeform 8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4" name="Group 83"/>
            <p:cNvGrpSpPr/>
            <p:nvPr/>
          </p:nvGrpSpPr>
          <p:grpSpPr>
            <a:xfrm>
              <a:off x="2172552" y="2654589"/>
              <a:ext cx="82785" cy="82785"/>
              <a:chOff x="0" y="0"/>
              <a:chExt cx="6350000" cy="6350000"/>
            </a:xfrm>
          </p:grpSpPr>
          <p:sp>
            <p:nvSpPr>
              <p:cNvPr id="498" name="Freeform 8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5" name="Group 85"/>
            <p:cNvGrpSpPr/>
            <p:nvPr/>
          </p:nvGrpSpPr>
          <p:grpSpPr>
            <a:xfrm>
              <a:off x="5420417" y="1036509"/>
              <a:ext cx="82785" cy="82785"/>
              <a:chOff x="0" y="0"/>
              <a:chExt cx="6350000" cy="6350000"/>
            </a:xfrm>
          </p:grpSpPr>
          <p:sp>
            <p:nvSpPr>
              <p:cNvPr id="497" name="Freeform 8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6" name="Group 87"/>
            <p:cNvGrpSpPr/>
            <p:nvPr/>
          </p:nvGrpSpPr>
          <p:grpSpPr>
            <a:xfrm>
              <a:off x="5420417" y="4224209"/>
              <a:ext cx="82785" cy="82785"/>
              <a:chOff x="0" y="0"/>
              <a:chExt cx="6350000" cy="6350000"/>
            </a:xfrm>
          </p:grpSpPr>
          <p:sp>
            <p:nvSpPr>
              <p:cNvPr id="496" name="Freeform 8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7" name="Group 89"/>
            <p:cNvGrpSpPr/>
            <p:nvPr/>
          </p:nvGrpSpPr>
          <p:grpSpPr>
            <a:xfrm>
              <a:off x="5420417" y="2654589"/>
              <a:ext cx="82785" cy="82785"/>
              <a:chOff x="0" y="0"/>
              <a:chExt cx="6350000" cy="6350000"/>
            </a:xfrm>
          </p:grpSpPr>
          <p:sp>
            <p:nvSpPr>
              <p:cNvPr id="495" name="Freeform 9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8" name="Group 91"/>
            <p:cNvGrpSpPr/>
            <p:nvPr/>
          </p:nvGrpSpPr>
          <p:grpSpPr>
            <a:xfrm>
              <a:off x="2712413" y="1574705"/>
              <a:ext cx="82785" cy="82785"/>
              <a:chOff x="0" y="0"/>
              <a:chExt cx="6350000" cy="6350000"/>
            </a:xfrm>
          </p:grpSpPr>
          <p:sp>
            <p:nvSpPr>
              <p:cNvPr id="494" name="Freeform 9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79" name="Group 93"/>
            <p:cNvGrpSpPr/>
            <p:nvPr/>
          </p:nvGrpSpPr>
          <p:grpSpPr>
            <a:xfrm>
              <a:off x="2712413" y="4762405"/>
              <a:ext cx="82785" cy="82785"/>
              <a:chOff x="0" y="0"/>
              <a:chExt cx="6350000" cy="6350000"/>
            </a:xfrm>
          </p:grpSpPr>
          <p:sp>
            <p:nvSpPr>
              <p:cNvPr id="493" name="Freeform 9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0" name="Group 95"/>
            <p:cNvGrpSpPr/>
            <p:nvPr/>
          </p:nvGrpSpPr>
          <p:grpSpPr>
            <a:xfrm>
              <a:off x="2712413" y="3192785"/>
              <a:ext cx="82785" cy="82785"/>
              <a:chOff x="0" y="0"/>
              <a:chExt cx="6350000" cy="6350000"/>
            </a:xfrm>
          </p:grpSpPr>
          <p:sp>
            <p:nvSpPr>
              <p:cNvPr id="492" name="Freeform 9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1" name="Group 97"/>
            <p:cNvGrpSpPr/>
            <p:nvPr/>
          </p:nvGrpSpPr>
          <p:grpSpPr>
            <a:xfrm>
              <a:off x="2712413" y="0"/>
              <a:ext cx="82785" cy="82785"/>
              <a:chOff x="0" y="0"/>
              <a:chExt cx="6350000" cy="6350000"/>
            </a:xfrm>
          </p:grpSpPr>
          <p:sp>
            <p:nvSpPr>
              <p:cNvPr id="491" name="Freeform 9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2" name="Group 99"/>
            <p:cNvGrpSpPr/>
            <p:nvPr/>
          </p:nvGrpSpPr>
          <p:grpSpPr>
            <a:xfrm>
              <a:off x="5960278" y="1574705"/>
              <a:ext cx="82785" cy="82785"/>
              <a:chOff x="0" y="0"/>
              <a:chExt cx="6350000" cy="6350000"/>
            </a:xfrm>
          </p:grpSpPr>
          <p:sp>
            <p:nvSpPr>
              <p:cNvPr id="490" name="Freeform 10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4" name="Group 101"/>
            <p:cNvGrpSpPr/>
            <p:nvPr/>
          </p:nvGrpSpPr>
          <p:grpSpPr>
            <a:xfrm>
              <a:off x="5960278" y="4762405"/>
              <a:ext cx="82785" cy="82785"/>
              <a:chOff x="0" y="0"/>
              <a:chExt cx="6350000" cy="6350000"/>
            </a:xfrm>
          </p:grpSpPr>
          <p:sp>
            <p:nvSpPr>
              <p:cNvPr id="489" name="Freeform 10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5" name="Group 103"/>
            <p:cNvGrpSpPr/>
            <p:nvPr/>
          </p:nvGrpSpPr>
          <p:grpSpPr>
            <a:xfrm>
              <a:off x="5960278" y="3192785"/>
              <a:ext cx="82785" cy="82785"/>
              <a:chOff x="0" y="0"/>
              <a:chExt cx="6350000" cy="6350000"/>
            </a:xfrm>
          </p:grpSpPr>
          <p:sp>
            <p:nvSpPr>
              <p:cNvPr id="488" name="Freeform 10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6" name="Group 105"/>
            <p:cNvGrpSpPr/>
            <p:nvPr/>
          </p:nvGrpSpPr>
          <p:grpSpPr>
            <a:xfrm>
              <a:off x="5960278" y="0"/>
              <a:ext cx="82785" cy="82785"/>
              <a:chOff x="0" y="0"/>
              <a:chExt cx="6350000" cy="6350000"/>
            </a:xfrm>
          </p:grpSpPr>
          <p:sp>
            <p:nvSpPr>
              <p:cNvPr id="487" name="Freeform 10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7" name="Group 107"/>
            <p:cNvGrpSpPr/>
            <p:nvPr/>
          </p:nvGrpSpPr>
          <p:grpSpPr>
            <a:xfrm>
              <a:off x="545144" y="499354"/>
              <a:ext cx="82785" cy="82785"/>
              <a:chOff x="0" y="0"/>
              <a:chExt cx="1913890" cy="1913890"/>
            </a:xfrm>
          </p:grpSpPr>
          <p:sp>
            <p:nvSpPr>
              <p:cNvPr id="486" name="Freeform 10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8" name="Group 109"/>
            <p:cNvGrpSpPr/>
            <p:nvPr/>
          </p:nvGrpSpPr>
          <p:grpSpPr>
            <a:xfrm>
              <a:off x="545144" y="3687054"/>
              <a:ext cx="82785" cy="82785"/>
              <a:chOff x="0" y="0"/>
              <a:chExt cx="1913890" cy="1913890"/>
            </a:xfrm>
          </p:grpSpPr>
          <p:sp>
            <p:nvSpPr>
              <p:cNvPr id="485" name="Freeform 1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89" name="Group 111"/>
            <p:cNvGrpSpPr/>
            <p:nvPr/>
          </p:nvGrpSpPr>
          <p:grpSpPr>
            <a:xfrm>
              <a:off x="545144" y="2117434"/>
              <a:ext cx="82785" cy="82785"/>
              <a:chOff x="0" y="0"/>
              <a:chExt cx="1913890" cy="1913890"/>
            </a:xfrm>
          </p:grpSpPr>
          <p:sp>
            <p:nvSpPr>
              <p:cNvPr id="484" name="Freeform 1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0" name="Group 113"/>
            <p:cNvGrpSpPr/>
            <p:nvPr/>
          </p:nvGrpSpPr>
          <p:grpSpPr>
            <a:xfrm>
              <a:off x="7039293" y="499354"/>
              <a:ext cx="82785" cy="82785"/>
              <a:chOff x="0" y="0"/>
              <a:chExt cx="1913890" cy="1913890"/>
            </a:xfrm>
          </p:grpSpPr>
          <p:sp>
            <p:nvSpPr>
              <p:cNvPr id="483" name="Freeform 1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1" name="Group 115"/>
            <p:cNvGrpSpPr/>
            <p:nvPr/>
          </p:nvGrpSpPr>
          <p:grpSpPr>
            <a:xfrm>
              <a:off x="7039293" y="3687054"/>
              <a:ext cx="82785" cy="82785"/>
              <a:chOff x="0" y="0"/>
              <a:chExt cx="1913890" cy="1913890"/>
            </a:xfrm>
          </p:grpSpPr>
          <p:sp>
            <p:nvSpPr>
              <p:cNvPr id="482" name="Freeform 1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2" name="Group 117"/>
            <p:cNvGrpSpPr/>
            <p:nvPr/>
          </p:nvGrpSpPr>
          <p:grpSpPr>
            <a:xfrm>
              <a:off x="7039293" y="2117434"/>
              <a:ext cx="82785" cy="82785"/>
              <a:chOff x="0" y="0"/>
              <a:chExt cx="1913890" cy="1913890"/>
            </a:xfrm>
          </p:grpSpPr>
          <p:sp>
            <p:nvSpPr>
              <p:cNvPr id="481" name="Freeform 11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3" name="Group 119"/>
            <p:cNvGrpSpPr/>
            <p:nvPr/>
          </p:nvGrpSpPr>
          <p:grpSpPr>
            <a:xfrm>
              <a:off x="3793009" y="499354"/>
              <a:ext cx="82785" cy="82785"/>
              <a:chOff x="0" y="0"/>
              <a:chExt cx="1913890" cy="1913890"/>
            </a:xfrm>
          </p:grpSpPr>
          <p:sp>
            <p:nvSpPr>
              <p:cNvPr id="480" name="Freeform 12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4" name="Group 121"/>
            <p:cNvGrpSpPr/>
            <p:nvPr/>
          </p:nvGrpSpPr>
          <p:grpSpPr>
            <a:xfrm>
              <a:off x="3793009" y="3687054"/>
              <a:ext cx="82785" cy="82785"/>
              <a:chOff x="0" y="0"/>
              <a:chExt cx="1913890" cy="1913890"/>
            </a:xfrm>
          </p:grpSpPr>
          <p:sp>
            <p:nvSpPr>
              <p:cNvPr id="479" name="Freeform 1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5" name="Group 123"/>
            <p:cNvGrpSpPr/>
            <p:nvPr/>
          </p:nvGrpSpPr>
          <p:grpSpPr>
            <a:xfrm>
              <a:off x="3793009" y="2117434"/>
              <a:ext cx="82785" cy="82785"/>
              <a:chOff x="0" y="0"/>
              <a:chExt cx="1913890" cy="1913890"/>
            </a:xfrm>
          </p:grpSpPr>
          <p:sp>
            <p:nvSpPr>
              <p:cNvPr id="478" name="Freeform 12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6" name="Group 125"/>
            <p:cNvGrpSpPr/>
            <p:nvPr/>
          </p:nvGrpSpPr>
          <p:grpSpPr>
            <a:xfrm>
              <a:off x="1083805" y="1036509"/>
              <a:ext cx="82785" cy="82785"/>
              <a:chOff x="0" y="0"/>
              <a:chExt cx="1913890" cy="1913890"/>
            </a:xfrm>
          </p:grpSpPr>
          <p:sp>
            <p:nvSpPr>
              <p:cNvPr id="477" name="Freeform 12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7" name="Group 127"/>
            <p:cNvGrpSpPr/>
            <p:nvPr/>
          </p:nvGrpSpPr>
          <p:grpSpPr>
            <a:xfrm>
              <a:off x="1083805" y="4224209"/>
              <a:ext cx="82785" cy="82785"/>
              <a:chOff x="0" y="0"/>
              <a:chExt cx="1913890" cy="1913890"/>
            </a:xfrm>
          </p:grpSpPr>
          <p:sp>
            <p:nvSpPr>
              <p:cNvPr id="476" name="Freeform 12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8" name="Group 129"/>
            <p:cNvGrpSpPr/>
            <p:nvPr/>
          </p:nvGrpSpPr>
          <p:grpSpPr>
            <a:xfrm>
              <a:off x="1083805" y="2654589"/>
              <a:ext cx="82785" cy="82785"/>
              <a:chOff x="0" y="0"/>
              <a:chExt cx="1913890" cy="1913890"/>
            </a:xfrm>
          </p:grpSpPr>
          <p:sp>
            <p:nvSpPr>
              <p:cNvPr id="475" name="Freeform 13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299" name="Group 131"/>
            <p:cNvGrpSpPr/>
            <p:nvPr/>
          </p:nvGrpSpPr>
          <p:grpSpPr>
            <a:xfrm>
              <a:off x="7577954" y="1036509"/>
              <a:ext cx="82785" cy="82785"/>
              <a:chOff x="0" y="0"/>
              <a:chExt cx="1913890" cy="1913890"/>
            </a:xfrm>
          </p:grpSpPr>
          <p:sp>
            <p:nvSpPr>
              <p:cNvPr id="474" name="Freeform 13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0" name="Group 133"/>
            <p:cNvGrpSpPr/>
            <p:nvPr/>
          </p:nvGrpSpPr>
          <p:grpSpPr>
            <a:xfrm>
              <a:off x="7577954" y="4224209"/>
              <a:ext cx="82785" cy="82785"/>
              <a:chOff x="0" y="0"/>
              <a:chExt cx="1913890" cy="1913890"/>
            </a:xfrm>
          </p:grpSpPr>
          <p:sp>
            <p:nvSpPr>
              <p:cNvPr id="473" name="Freeform 13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1" name="Group 135"/>
            <p:cNvGrpSpPr/>
            <p:nvPr/>
          </p:nvGrpSpPr>
          <p:grpSpPr>
            <a:xfrm>
              <a:off x="7577954" y="2654589"/>
              <a:ext cx="82785" cy="82785"/>
              <a:chOff x="0" y="0"/>
              <a:chExt cx="1913890" cy="1913890"/>
            </a:xfrm>
          </p:grpSpPr>
          <p:sp>
            <p:nvSpPr>
              <p:cNvPr id="472" name="Freeform 13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2" name="Group 137"/>
            <p:cNvGrpSpPr/>
            <p:nvPr/>
          </p:nvGrpSpPr>
          <p:grpSpPr>
            <a:xfrm>
              <a:off x="4331670" y="1036509"/>
              <a:ext cx="82785" cy="82785"/>
              <a:chOff x="0" y="0"/>
              <a:chExt cx="1913890" cy="1913890"/>
            </a:xfrm>
          </p:grpSpPr>
          <p:sp>
            <p:nvSpPr>
              <p:cNvPr id="471" name="Freeform 13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3" name="Group 139"/>
            <p:cNvGrpSpPr/>
            <p:nvPr/>
          </p:nvGrpSpPr>
          <p:grpSpPr>
            <a:xfrm>
              <a:off x="4331670" y="4224209"/>
              <a:ext cx="82785" cy="82785"/>
              <a:chOff x="0" y="0"/>
              <a:chExt cx="1913890" cy="1913890"/>
            </a:xfrm>
          </p:grpSpPr>
          <p:sp>
            <p:nvSpPr>
              <p:cNvPr id="470" name="Freeform 14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4" name="Group 141"/>
            <p:cNvGrpSpPr/>
            <p:nvPr/>
          </p:nvGrpSpPr>
          <p:grpSpPr>
            <a:xfrm>
              <a:off x="4331670" y="2654589"/>
              <a:ext cx="82785" cy="82785"/>
              <a:chOff x="0" y="0"/>
              <a:chExt cx="1913890" cy="1913890"/>
            </a:xfrm>
          </p:grpSpPr>
          <p:sp>
            <p:nvSpPr>
              <p:cNvPr id="469" name="Freeform 14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5" name="Group 143"/>
            <p:cNvGrpSpPr/>
            <p:nvPr/>
          </p:nvGrpSpPr>
          <p:grpSpPr>
            <a:xfrm>
              <a:off x="1623665" y="1574705"/>
              <a:ext cx="82785" cy="82785"/>
              <a:chOff x="0" y="0"/>
              <a:chExt cx="1913890" cy="1913890"/>
            </a:xfrm>
          </p:grpSpPr>
          <p:sp>
            <p:nvSpPr>
              <p:cNvPr id="468" name="Freeform 14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6" name="Group 145"/>
            <p:cNvGrpSpPr/>
            <p:nvPr/>
          </p:nvGrpSpPr>
          <p:grpSpPr>
            <a:xfrm>
              <a:off x="1623665" y="4762405"/>
              <a:ext cx="82785" cy="82785"/>
              <a:chOff x="0" y="0"/>
              <a:chExt cx="1913890" cy="1913890"/>
            </a:xfrm>
          </p:grpSpPr>
          <p:sp>
            <p:nvSpPr>
              <p:cNvPr id="467" name="Freeform 14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7" name="Group 147"/>
            <p:cNvGrpSpPr/>
            <p:nvPr/>
          </p:nvGrpSpPr>
          <p:grpSpPr>
            <a:xfrm>
              <a:off x="1623665" y="3192785"/>
              <a:ext cx="82785" cy="82785"/>
              <a:chOff x="0" y="0"/>
              <a:chExt cx="1913890" cy="1913890"/>
            </a:xfrm>
          </p:grpSpPr>
          <p:sp>
            <p:nvSpPr>
              <p:cNvPr id="466" name="Freeform 14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8" name="Group 149"/>
            <p:cNvGrpSpPr/>
            <p:nvPr/>
          </p:nvGrpSpPr>
          <p:grpSpPr>
            <a:xfrm>
              <a:off x="1623665" y="0"/>
              <a:ext cx="82785" cy="82785"/>
              <a:chOff x="0" y="0"/>
              <a:chExt cx="1913890" cy="1913890"/>
            </a:xfrm>
          </p:grpSpPr>
          <p:sp>
            <p:nvSpPr>
              <p:cNvPr id="465" name="Freeform 15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09" name="Group 151"/>
            <p:cNvGrpSpPr/>
            <p:nvPr/>
          </p:nvGrpSpPr>
          <p:grpSpPr>
            <a:xfrm>
              <a:off x="4871530" y="1574705"/>
              <a:ext cx="82785" cy="82785"/>
              <a:chOff x="0" y="0"/>
              <a:chExt cx="1913890" cy="1913890"/>
            </a:xfrm>
          </p:grpSpPr>
          <p:sp>
            <p:nvSpPr>
              <p:cNvPr id="464" name="Freeform 15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0" name="Group 153"/>
            <p:cNvGrpSpPr/>
            <p:nvPr/>
          </p:nvGrpSpPr>
          <p:grpSpPr>
            <a:xfrm>
              <a:off x="4871530" y="4762405"/>
              <a:ext cx="82785" cy="82785"/>
              <a:chOff x="0" y="0"/>
              <a:chExt cx="1913890" cy="1913890"/>
            </a:xfrm>
          </p:grpSpPr>
          <p:sp>
            <p:nvSpPr>
              <p:cNvPr id="463" name="Freeform 15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1" name="Group 155"/>
            <p:cNvGrpSpPr/>
            <p:nvPr/>
          </p:nvGrpSpPr>
          <p:grpSpPr>
            <a:xfrm>
              <a:off x="4871530" y="3192785"/>
              <a:ext cx="82785" cy="82785"/>
              <a:chOff x="0" y="0"/>
              <a:chExt cx="1913890" cy="1913890"/>
            </a:xfrm>
          </p:grpSpPr>
          <p:sp>
            <p:nvSpPr>
              <p:cNvPr id="462" name="Freeform 15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2" name="Group 157"/>
            <p:cNvGrpSpPr/>
            <p:nvPr/>
          </p:nvGrpSpPr>
          <p:grpSpPr>
            <a:xfrm>
              <a:off x="4871530" y="0"/>
              <a:ext cx="82785" cy="82785"/>
              <a:chOff x="0" y="0"/>
              <a:chExt cx="1913890" cy="1913890"/>
            </a:xfrm>
          </p:grpSpPr>
          <p:sp>
            <p:nvSpPr>
              <p:cNvPr id="461" name="Freeform 15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3" name="Group 159"/>
            <p:cNvGrpSpPr/>
            <p:nvPr/>
          </p:nvGrpSpPr>
          <p:grpSpPr>
            <a:xfrm>
              <a:off x="6405" y="1574705"/>
              <a:ext cx="82785" cy="82785"/>
              <a:chOff x="0" y="0"/>
              <a:chExt cx="1913890" cy="1913890"/>
            </a:xfrm>
          </p:grpSpPr>
          <p:sp>
            <p:nvSpPr>
              <p:cNvPr id="460" name="Freeform 16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4" name="Group 161"/>
            <p:cNvGrpSpPr/>
            <p:nvPr/>
          </p:nvGrpSpPr>
          <p:grpSpPr>
            <a:xfrm>
              <a:off x="6405" y="4762405"/>
              <a:ext cx="82785" cy="82785"/>
              <a:chOff x="0" y="0"/>
              <a:chExt cx="1913890" cy="1913890"/>
            </a:xfrm>
          </p:grpSpPr>
          <p:sp>
            <p:nvSpPr>
              <p:cNvPr id="459" name="Freeform 16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5" name="Group 163"/>
            <p:cNvGrpSpPr/>
            <p:nvPr/>
          </p:nvGrpSpPr>
          <p:grpSpPr>
            <a:xfrm>
              <a:off x="6405" y="3192785"/>
              <a:ext cx="82785" cy="82785"/>
              <a:chOff x="0" y="0"/>
              <a:chExt cx="1913890" cy="1913890"/>
            </a:xfrm>
          </p:grpSpPr>
          <p:sp>
            <p:nvSpPr>
              <p:cNvPr id="458" name="Freeform 16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6" name="Group 165"/>
            <p:cNvGrpSpPr/>
            <p:nvPr/>
          </p:nvGrpSpPr>
          <p:grpSpPr>
            <a:xfrm>
              <a:off x="6405" y="0"/>
              <a:ext cx="82785" cy="82785"/>
              <a:chOff x="0" y="0"/>
              <a:chExt cx="1913890" cy="1913890"/>
            </a:xfrm>
          </p:grpSpPr>
          <p:sp>
            <p:nvSpPr>
              <p:cNvPr id="457" name="Freeform 16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7" name="Group 167"/>
            <p:cNvGrpSpPr/>
            <p:nvPr/>
          </p:nvGrpSpPr>
          <p:grpSpPr>
            <a:xfrm>
              <a:off x="6500554" y="1574705"/>
              <a:ext cx="82785" cy="82785"/>
              <a:chOff x="0" y="0"/>
              <a:chExt cx="1913890" cy="1913890"/>
            </a:xfrm>
          </p:grpSpPr>
          <p:sp>
            <p:nvSpPr>
              <p:cNvPr id="456" name="Freeform 16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8" name="Group 169"/>
            <p:cNvGrpSpPr/>
            <p:nvPr/>
          </p:nvGrpSpPr>
          <p:grpSpPr>
            <a:xfrm>
              <a:off x="6500554" y="4762405"/>
              <a:ext cx="82785" cy="82785"/>
              <a:chOff x="0" y="0"/>
              <a:chExt cx="1913890" cy="1913890"/>
            </a:xfrm>
          </p:grpSpPr>
          <p:sp>
            <p:nvSpPr>
              <p:cNvPr id="455" name="Freeform 17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19" name="Group 171"/>
            <p:cNvGrpSpPr/>
            <p:nvPr/>
          </p:nvGrpSpPr>
          <p:grpSpPr>
            <a:xfrm>
              <a:off x="6500554" y="3192785"/>
              <a:ext cx="82785" cy="82785"/>
              <a:chOff x="0" y="0"/>
              <a:chExt cx="1913890" cy="1913890"/>
            </a:xfrm>
          </p:grpSpPr>
          <p:sp>
            <p:nvSpPr>
              <p:cNvPr id="454" name="Freeform 17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0" name="Group 173"/>
            <p:cNvGrpSpPr/>
            <p:nvPr/>
          </p:nvGrpSpPr>
          <p:grpSpPr>
            <a:xfrm>
              <a:off x="6500554" y="0"/>
              <a:ext cx="82785" cy="82785"/>
              <a:chOff x="0" y="0"/>
              <a:chExt cx="1913890" cy="1913890"/>
            </a:xfrm>
          </p:grpSpPr>
          <p:sp>
            <p:nvSpPr>
              <p:cNvPr id="453" name="Freeform 17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1" name="Group 175"/>
            <p:cNvGrpSpPr/>
            <p:nvPr/>
          </p:nvGrpSpPr>
          <p:grpSpPr>
            <a:xfrm>
              <a:off x="3254270" y="1574705"/>
              <a:ext cx="82785" cy="82785"/>
              <a:chOff x="0" y="0"/>
              <a:chExt cx="1913890" cy="1913890"/>
            </a:xfrm>
          </p:grpSpPr>
          <p:sp>
            <p:nvSpPr>
              <p:cNvPr id="452" name="Freeform 17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2" name="Group 177"/>
            <p:cNvGrpSpPr/>
            <p:nvPr/>
          </p:nvGrpSpPr>
          <p:grpSpPr>
            <a:xfrm>
              <a:off x="3254270" y="4762405"/>
              <a:ext cx="82785" cy="82785"/>
              <a:chOff x="0" y="0"/>
              <a:chExt cx="1913890" cy="1913890"/>
            </a:xfrm>
          </p:grpSpPr>
          <p:sp>
            <p:nvSpPr>
              <p:cNvPr id="451" name="Freeform 17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3" name="Group 179"/>
            <p:cNvGrpSpPr/>
            <p:nvPr/>
          </p:nvGrpSpPr>
          <p:grpSpPr>
            <a:xfrm>
              <a:off x="3254270" y="3192785"/>
              <a:ext cx="82785" cy="82785"/>
              <a:chOff x="0" y="0"/>
              <a:chExt cx="1913890" cy="1913890"/>
            </a:xfrm>
          </p:grpSpPr>
          <p:sp>
            <p:nvSpPr>
              <p:cNvPr id="450" name="Freeform 18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4" name="Group 181"/>
            <p:cNvGrpSpPr/>
            <p:nvPr/>
          </p:nvGrpSpPr>
          <p:grpSpPr>
            <a:xfrm>
              <a:off x="3254270" y="0"/>
              <a:ext cx="82785" cy="82785"/>
              <a:chOff x="0" y="0"/>
              <a:chExt cx="1913890" cy="1913890"/>
            </a:xfrm>
          </p:grpSpPr>
          <p:sp>
            <p:nvSpPr>
              <p:cNvPr id="449" name="Freeform 18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5" name="Group 183"/>
            <p:cNvGrpSpPr/>
            <p:nvPr/>
          </p:nvGrpSpPr>
          <p:grpSpPr>
            <a:xfrm>
              <a:off x="2172630" y="499354"/>
              <a:ext cx="82785" cy="82785"/>
              <a:chOff x="0" y="0"/>
              <a:chExt cx="1913890" cy="1913890"/>
            </a:xfrm>
          </p:grpSpPr>
          <p:sp>
            <p:nvSpPr>
              <p:cNvPr id="448" name="Freeform 18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6" name="Group 185"/>
            <p:cNvGrpSpPr/>
            <p:nvPr/>
          </p:nvGrpSpPr>
          <p:grpSpPr>
            <a:xfrm>
              <a:off x="2172630" y="3687054"/>
              <a:ext cx="82785" cy="82785"/>
              <a:chOff x="0" y="0"/>
              <a:chExt cx="1913890" cy="1913890"/>
            </a:xfrm>
          </p:grpSpPr>
          <p:sp>
            <p:nvSpPr>
              <p:cNvPr id="447" name="Freeform 18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7" name="Group 187"/>
            <p:cNvGrpSpPr/>
            <p:nvPr/>
          </p:nvGrpSpPr>
          <p:grpSpPr>
            <a:xfrm>
              <a:off x="2172630" y="2117434"/>
              <a:ext cx="82785" cy="82785"/>
              <a:chOff x="0" y="0"/>
              <a:chExt cx="1913890" cy="1913890"/>
            </a:xfrm>
          </p:grpSpPr>
          <p:sp>
            <p:nvSpPr>
              <p:cNvPr id="446" name="Freeform 18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8" name="Group 189"/>
            <p:cNvGrpSpPr/>
            <p:nvPr/>
          </p:nvGrpSpPr>
          <p:grpSpPr>
            <a:xfrm>
              <a:off x="5420495" y="499354"/>
              <a:ext cx="82785" cy="82785"/>
              <a:chOff x="0" y="0"/>
              <a:chExt cx="1913890" cy="1913890"/>
            </a:xfrm>
          </p:grpSpPr>
          <p:sp>
            <p:nvSpPr>
              <p:cNvPr id="445" name="Freeform 19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29" name="Group 191"/>
            <p:cNvGrpSpPr/>
            <p:nvPr/>
          </p:nvGrpSpPr>
          <p:grpSpPr>
            <a:xfrm>
              <a:off x="5420495" y="3687054"/>
              <a:ext cx="82785" cy="82785"/>
              <a:chOff x="0" y="0"/>
              <a:chExt cx="1913890" cy="1913890"/>
            </a:xfrm>
          </p:grpSpPr>
          <p:sp>
            <p:nvSpPr>
              <p:cNvPr id="444" name="Freeform 19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0" name="Group 193"/>
            <p:cNvGrpSpPr/>
            <p:nvPr/>
          </p:nvGrpSpPr>
          <p:grpSpPr>
            <a:xfrm>
              <a:off x="5420495" y="2117434"/>
              <a:ext cx="82785" cy="82785"/>
              <a:chOff x="0" y="0"/>
              <a:chExt cx="1913890" cy="1913890"/>
            </a:xfrm>
          </p:grpSpPr>
          <p:sp>
            <p:nvSpPr>
              <p:cNvPr id="443" name="Freeform 19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1" name="Group 195"/>
            <p:cNvGrpSpPr/>
            <p:nvPr/>
          </p:nvGrpSpPr>
          <p:grpSpPr>
            <a:xfrm>
              <a:off x="2711291" y="1036509"/>
              <a:ext cx="82785" cy="82785"/>
              <a:chOff x="0" y="0"/>
              <a:chExt cx="1913890" cy="1913890"/>
            </a:xfrm>
          </p:grpSpPr>
          <p:sp>
            <p:nvSpPr>
              <p:cNvPr id="442" name="Freeform 19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2" name="Group 197"/>
            <p:cNvGrpSpPr/>
            <p:nvPr/>
          </p:nvGrpSpPr>
          <p:grpSpPr>
            <a:xfrm>
              <a:off x="2711291" y="4224209"/>
              <a:ext cx="82785" cy="82785"/>
              <a:chOff x="0" y="0"/>
              <a:chExt cx="1913890" cy="1913890"/>
            </a:xfrm>
          </p:grpSpPr>
          <p:sp>
            <p:nvSpPr>
              <p:cNvPr id="441" name="Freeform 19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3" name="Group 199"/>
            <p:cNvGrpSpPr/>
            <p:nvPr/>
          </p:nvGrpSpPr>
          <p:grpSpPr>
            <a:xfrm>
              <a:off x="2711291" y="2654589"/>
              <a:ext cx="82785" cy="82785"/>
              <a:chOff x="0" y="0"/>
              <a:chExt cx="1913890" cy="1913890"/>
            </a:xfrm>
          </p:grpSpPr>
          <p:sp>
            <p:nvSpPr>
              <p:cNvPr id="440" name="Freeform 20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4" name="Group 201"/>
            <p:cNvGrpSpPr/>
            <p:nvPr/>
          </p:nvGrpSpPr>
          <p:grpSpPr>
            <a:xfrm>
              <a:off x="5959156" y="1036509"/>
              <a:ext cx="82785" cy="82785"/>
              <a:chOff x="0" y="0"/>
              <a:chExt cx="1913890" cy="1913890"/>
            </a:xfrm>
          </p:grpSpPr>
          <p:sp>
            <p:nvSpPr>
              <p:cNvPr id="439" name="Freeform 20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5" name="Group 203"/>
            <p:cNvGrpSpPr/>
            <p:nvPr/>
          </p:nvGrpSpPr>
          <p:grpSpPr>
            <a:xfrm>
              <a:off x="5959156" y="4224209"/>
              <a:ext cx="82785" cy="82785"/>
              <a:chOff x="0" y="0"/>
              <a:chExt cx="1913890" cy="1913890"/>
            </a:xfrm>
          </p:grpSpPr>
          <p:sp>
            <p:nvSpPr>
              <p:cNvPr id="438" name="Freeform 20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6" name="Group 205"/>
            <p:cNvGrpSpPr/>
            <p:nvPr/>
          </p:nvGrpSpPr>
          <p:grpSpPr>
            <a:xfrm>
              <a:off x="5959156" y="2654589"/>
              <a:ext cx="82785" cy="82785"/>
              <a:chOff x="0" y="0"/>
              <a:chExt cx="1913890" cy="1913890"/>
            </a:xfrm>
          </p:grpSpPr>
          <p:sp>
            <p:nvSpPr>
              <p:cNvPr id="437" name="Freeform 20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7" name="Group 207"/>
            <p:cNvGrpSpPr>
              <a:grpSpLocks noChangeAspect="1"/>
            </p:cNvGrpSpPr>
            <p:nvPr/>
          </p:nvGrpSpPr>
          <p:grpSpPr>
            <a:xfrm>
              <a:off x="1083883" y="499354"/>
              <a:ext cx="95594" cy="82785"/>
              <a:chOff x="0" y="0"/>
              <a:chExt cx="6350000" cy="5499100"/>
            </a:xfrm>
          </p:grpSpPr>
          <p:sp>
            <p:nvSpPr>
              <p:cNvPr id="436" name="Freeform 20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8" name="Group 209"/>
            <p:cNvGrpSpPr>
              <a:grpSpLocks noChangeAspect="1"/>
            </p:cNvGrpSpPr>
            <p:nvPr/>
          </p:nvGrpSpPr>
          <p:grpSpPr>
            <a:xfrm>
              <a:off x="1083883" y="3687054"/>
              <a:ext cx="95594" cy="82785"/>
              <a:chOff x="0" y="0"/>
              <a:chExt cx="6350000" cy="5499100"/>
            </a:xfrm>
          </p:grpSpPr>
          <p:sp>
            <p:nvSpPr>
              <p:cNvPr id="435" name="Freeform 2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39" name="Group 211"/>
            <p:cNvGrpSpPr>
              <a:grpSpLocks noChangeAspect="1"/>
            </p:cNvGrpSpPr>
            <p:nvPr/>
          </p:nvGrpSpPr>
          <p:grpSpPr>
            <a:xfrm>
              <a:off x="1083883" y="2117434"/>
              <a:ext cx="95594" cy="82785"/>
              <a:chOff x="0" y="0"/>
              <a:chExt cx="6350000" cy="5499100"/>
            </a:xfrm>
          </p:grpSpPr>
          <p:sp>
            <p:nvSpPr>
              <p:cNvPr id="434" name="Freeform 21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0" name="Group 213"/>
            <p:cNvGrpSpPr>
              <a:grpSpLocks noChangeAspect="1"/>
            </p:cNvGrpSpPr>
            <p:nvPr/>
          </p:nvGrpSpPr>
          <p:grpSpPr>
            <a:xfrm>
              <a:off x="7578032" y="499354"/>
              <a:ext cx="95594" cy="82785"/>
              <a:chOff x="0" y="0"/>
              <a:chExt cx="6350000" cy="5499100"/>
            </a:xfrm>
          </p:grpSpPr>
          <p:sp>
            <p:nvSpPr>
              <p:cNvPr id="433" name="Freeform 2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1" name="Group 215"/>
            <p:cNvGrpSpPr>
              <a:grpSpLocks noChangeAspect="1"/>
            </p:cNvGrpSpPr>
            <p:nvPr/>
          </p:nvGrpSpPr>
          <p:grpSpPr>
            <a:xfrm>
              <a:off x="7578032" y="3687054"/>
              <a:ext cx="95594" cy="82785"/>
              <a:chOff x="0" y="0"/>
              <a:chExt cx="6350000" cy="5499100"/>
            </a:xfrm>
          </p:grpSpPr>
          <p:sp>
            <p:nvSpPr>
              <p:cNvPr id="432" name="Freeform 2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2" name="Group 217"/>
            <p:cNvGrpSpPr>
              <a:grpSpLocks noChangeAspect="1"/>
            </p:cNvGrpSpPr>
            <p:nvPr/>
          </p:nvGrpSpPr>
          <p:grpSpPr>
            <a:xfrm>
              <a:off x="7578032" y="2117434"/>
              <a:ext cx="95594" cy="82785"/>
              <a:chOff x="0" y="0"/>
              <a:chExt cx="6350000" cy="5499100"/>
            </a:xfrm>
          </p:grpSpPr>
          <p:sp>
            <p:nvSpPr>
              <p:cNvPr id="431" name="Freeform 2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3" name="Group 219"/>
            <p:cNvGrpSpPr>
              <a:grpSpLocks noChangeAspect="1"/>
            </p:cNvGrpSpPr>
            <p:nvPr/>
          </p:nvGrpSpPr>
          <p:grpSpPr>
            <a:xfrm>
              <a:off x="4331748" y="499354"/>
              <a:ext cx="95594" cy="82785"/>
              <a:chOff x="0" y="0"/>
              <a:chExt cx="6350000" cy="5499100"/>
            </a:xfrm>
          </p:grpSpPr>
          <p:sp>
            <p:nvSpPr>
              <p:cNvPr id="430" name="Freeform 2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4" name="Group 221"/>
            <p:cNvGrpSpPr>
              <a:grpSpLocks noChangeAspect="1"/>
            </p:cNvGrpSpPr>
            <p:nvPr/>
          </p:nvGrpSpPr>
          <p:grpSpPr>
            <a:xfrm>
              <a:off x="4331748" y="3687054"/>
              <a:ext cx="95594" cy="82785"/>
              <a:chOff x="0" y="0"/>
              <a:chExt cx="6350000" cy="5499100"/>
            </a:xfrm>
          </p:grpSpPr>
          <p:sp>
            <p:nvSpPr>
              <p:cNvPr id="429" name="Freeform 2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5" name="Group 223"/>
            <p:cNvGrpSpPr>
              <a:grpSpLocks noChangeAspect="1"/>
            </p:cNvGrpSpPr>
            <p:nvPr/>
          </p:nvGrpSpPr>
          <p:grpSpPr>
            <a:xfrm>
              <a:off x="4331748" y="2117434"/>
              <a:ext cx="95594" cy="82785"/>
              <a:chOff x="0" y="0"/>
              <a:chExt cx="6350000" cy="5499100"/>
            </a:xfrm>
          </p:grpSpPr>
          <p:sp>
            <p:nvSpPr>
              <p:cNvPr id="428" name="Freeform 22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6" name="Group 225"/>
            <p:cNvGrpSpPr>
              <a:grpSpLocks noChangeAspect="1"/>
            </p:cNvGrpSpPr>
            <p:nvPr/>
          </p:nvGrpSpPr>
          <p:grpSpPr>
            <a:xfrm>
              <a:off x="1622544" y="1036509"/>
              <a:ext cx="95594" cy="82785"/>
              <a:chOff x="0" y="0"/>
              <a:chExt cx="6350000" cy="5499100"/>
            </a:xfrm>
          </p:grpSpPr>
          <p:sp>
            <p:nvSpPr>
              <p:cNvPr id="427" name="Freeform 22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7" name="Group 227"/>
            <p:cNvGrpSpPr>
              <a:grpSpLocks noChangeAspect="1"/>
            </p:cNvGrpSpPr>
            <p:nvPr/>
          </p:nvGrpSpPr>
          <p:grpSpPr>
            <a:xfrm>
              <a:off x="1622544" y="4224209"/>
              <a:ext cx="95594" cy="82785"/>
              <a:chOff x="0" y="0"/>
              <a:chExt cx="6350000" cy="5499100"/>
            </a:xfrm>
          </p:grpSpPr>
          <p:sp>
            <p:nvSpPr>
              <p:cNvPr id="426" name="Freeform 22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8" name="Group 229"/>
            <p:cNvGrpSpPr>
              <a:grpSpLocks noChangeAspect="1"/>
            </p:cNvGrpSpPr>
            <p:nvPr/>
          </p:nvGrpSpPr>
          <p:grpSpPr>
            <a:xfrm>
              <a:off x="1622544" y="2654589"/>
              <a:ext cx="95594" cy="82785"/>
              <a:chOff x="0" y="0"/>
              <a:chExt cx="6350000" cy="5499100"/>
            </a:xfrm>
          </p:grpSpPr>
          <p:sp>
            <p:nvSpPr>
              <p:cNvPr id="425" name="Freeform 23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49" name="Group 231"/>
            <p:cNvGrpSpPr>
              <a:grpSpLocks noChangeAspect="1"/>
            </p:cNvGrpSpPr>
            <p:nvPr/>
          </p:nvGrpSpPr>
          <p:grpSpPr>
            <a:xfrm>
              <a:off x="4870409" y="1036509"/>
              <a:ext cx="95594" cy="82785"/>
              <a:chOff x="0" y="0"/>
              <a:chExt cx="6350000" cy="5499100"/>
            </a:xfrm>
          </p:grpSpPr>
          <p:sp>
            <p:nvSpPr>
              <p:cNvPr id="424" name="Freeform 23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0" name="Group 233"/>
            <p:cNvGrpSpPr>
              <a:grpSpLocks noChangeAspect="1"/>
            </p:cNvGrpSpPr>
            <p:nvPr/>
          </p:nvGrpSpPr>
          <p:grpSpPr>
            <a:xfrm>
              <a:off x="4870409" y="4224209"/>
              <a:ext cx="95594" cy="82785"/>
              <a:chOff x="0" y="0"/>
              <a:chExt cx="6350000" cy="5499100"/>
            </a:xfrm>
          </p:grpSpPr>
          <p:sp>
            <p:nvSpPr>
              <p:cNvPr id="423" name="Freeform 23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1" name="Group 235"/>
            <p:cNvGrpSpPr>
              <a:grpSpLocks noChangeAspect="1"/>
            </p:cNvGrpSpPr>
            <p:nvPr/>
          </p:nvGrpSpPr>
          <p:grpSpPr>
            <a:xfrm>
              <a:off x="4870409" y="2654589"/>
              <a:ext cx="95594" cy="82785"/>
              <a:chOff x="0" y="0"/>
              <a:chExt cx="6350000" cy="5499100"/>
            </a:xfrm>
          </p:grpSpPr>
          <p:sp>
            <p:nvSpPr>
              <p:cNvPr id="422" name="Freeform 23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2" name="Group 237"/>
            <p:cNvGrpSpPr>
              <a:grpSpLocks noChangeAspect="1"/>
            </p:cNvGrpSpPr>
            <p:nvPr/>
          </p:nvGrpSpPr>
          <p:grpSpPr>
            <a:xfrm>
              <a:off x="2162405" y="1574705"/>
              <a:ext cx="95594" cy="82785"/>
              <a:chOff x="0" y="0"/>
              <a:chExt cx="6350000" cy="5499100"/>
            </a:xfrm>
          </p:grpSpPr>
          <p:sp>
            <p:nvSpPr>
              <p:cNvPr id="421" name="Freeform 23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3" name="Group 239"/>
            <p:cNvGrpSpPr>
              <a:grpSpLocks noChangeAspect="1"/>
            </p:cNvGrpSpPr>
            <p:nvPr/>
          </p:nvGrpSpPr>
          <p:grpSpPr>
            <a:xfrm>
              <a:off x="2162405" y="4762405"/>
              <a:ext cx="95594" cy="82785"/>
              <a:chOff x="0" y="0"/>
              <a:chExt cx="6350000" cy="5499100"/>
            </a:xfrm>
          </p:grpSpPr>
          <p:sp>
            <p:nvSpPr>
              <p:cNvPr id="420" name="Freeform 24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4" name="Group 241"/>
            <p:cNvGrpSpPr>
              <a:grpSpLocks noChangeAspect="1"/>
            </p:cNvGrpSpPr>
            <p:nvPr/>
          </p:nvGrpSpPr>
          <p:grpSpPr>
            <a:xfrm>
              <a:off x="2162405" y="3192785"/>
              <a:ext cx="95594" cy="82785"/>
              <a:chOff x="0" y="0"/>
              <a:chExt cx="6350000" cy="5499100"/>
            </a:xfrm>
          </p:grpSpPr>
          <p:sp>
            <p:nvSpPr>
              <p:cNvPr id="419" name="Freeform 24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5" name="Group 243"/>
            <p:cNvGrpSpPr>
              <a:grpSpLocks noChangeAspect="1"/>
            </p:cNvGrpSpPr>
            <p:nvPr/>
          </p:nvGrpSpPr>
          <p:grpSpPr>
            <a:xfrm>
              <a:off x="2162405" y="0"/>
              <a:ext cx="95594" cy="82785"/>
              <a:chOff x="0" y="0"/>
              <a:chExt cx="6350000" cy="5499100"/>
            </a:xfrm>
          </p:grpSpPr>
          <p:sp>
            <p:nvSpPr>
              <p:cNvPr id="418" name="Freeform 24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6" name="Group 245"/>
            <p:cNvGrpSpPr>
              <a:grpSpLocks noChangeAspect="1"/>
            </p:cNvGrpSpPr>
            <p:nvPr/>
          </p:nvGrpSpPr>
          <p:grpSpPr>
            <a:xfrm>
              <a:off x="5410269" y="1574705"/>
              <a:ext cx="95594" cy="82785"/>
              <a:chOff x="0" y="0"/>
              <a:chExt cx="6350000" cy="5499100"/>
            </a:xfrm>
          </p:grpSpPr>
          <p:sp>
            <p:nvSpPr>
              <p:cNvPr id="417" name="Freeform 24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7" name="Group 247"/>
            <p:cNvGrpSpPr>
              <a:grpSpLocks noChangeAspect="1"/>
            </p:cNvGrpSpPr>
            <p:nvPr/>
          </p:nvGrpSpPr>
          <p:grpSpPr>
            <a:xfrm>
              <a:off x="5410269" y="4762405"/>
              <a:ext cx="95594" cy="82785"/>
              <a:chOff x="0" y="0"/>
              <a:chExt cx="6350000" cy="5499100"/>
            </a:xfrm>
          </p:grpSpPr>
          <p:sp>
            <p:nvSpPr>
              <p:cNvPr id="416" name="Freeform 24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8" name="Group 249"/>
            <p:cNvGrpSpPr>
              <a:grpSpLocks noChangeAspect="1"/>
            </p:cNvGrpSpPr>
            <p:nvPr/>
          </p:nvGrpSpPr>
          <p:grpSpPr>
            <a:xfrm>
              <a:off x="5410269" y="3192785"/>
              <a:ext cx="95594" cy="82785"/>
              <a:chOff x="0" y="0"/>
              <a:chExt cx="6350000" cy="5499100"/>
            </a:xfrm>
          </p:grpSpPr>
          <p:sp>
            <p:nvSpPr>
              <p:cNvPr id="415" name="Freeform 25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59" name="Group 251"/>
            <p:cNvGrpSpPr>
              <a:grpSpLocks noChangeAspect="1"/>
            </p:cNvGrpSpPr>
            <p:nvPr/>
          </p:nvGrpSpPr>
          <p:grpSpPr>
            <a:xfrm>
              <a:off x="5410269" y="0"/>
              <a:ext cx="95594" cy="82785"/>
              <a:chOff x="0" y="0"/>
              <a:chExt cx="6350000" cy="5499100"/>
            </a:xfrm>
          </p:grpSpPr>
          <p:sp>
            <p:nvSpPr>
              <p:cNvPr id="414" name="Freeform 25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0" name="Group 253"/>
            <p:cNvGrpSpPr>
              <a:grpSpLocks noChangeAspect="1"/>
            </p:cNvGrpSpPr>
            <p:nvPr/>
          </p:nvGrpSpPr>
          <p:grpSpPr>
            <a:xfrm>
              <a:off x="545144" y="1574705"/>
              <a:ext cx="95594" cy="82785"/>
              <a:chOff x="0" y="0"/>
              <a:chExt cx="6350000" cy="5499100"/>
            </a:xfrm>
          </p:grpSpPr>
          <p:sp>
            <p:nvSpPr>
              <p:cNvPr id="413" name="Freeform 25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1" name="Group 255"/>
            <p:cNvGrpSpPr>
              <a:grpSpLocks noChangeAspect="1"/>
            </p:cNvGrpSpPr>
            <p:nvPr/>
          </p:nvGrpSpPr>
          <p:grpSpPr>
            <a:xfrm>
              <a:off x="545144" y="4762405"/>
              <a:ext cx="95594" cy="82785"/>
              <a:chOff x="0" y="0"/>
              <a:chExt cx="6350000" cy="5499100"/>
            </a:xfrm>
          </p:grpSpPr>
          <p:sp>
            <p:nvSpPr>
              <p:cNvPr id="412" name="Freeform 25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2" name="Group 257"/>
            <p:cNvGrpSpPr>
              <a:grpSpLocks noChangeAspect="1"/>
            </p:cNvGrpSpPr>
            <p:nvPr/>
          </p:nvGrpSpPr>
          <p:grpSpPr>
            <a:xfrm>
              <a:off x="545144" y="3192785"/>
              <a:ext cx="95594" cy="82785"/>
              <a:chOff x="0" y="0"/>
              <a:chExt cx="6350000" cy="5499100"/>
            </a:xfrm>
          </p:grpSpPr>
          <p:sp>
            <p:nvSpPr>
              <p:cNvPr id="411" name="Freeform 25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3" name="Group 259"/>
            <p:cNvGrpSpPr>
              <a:grpSpLocks noChangeAspect="1"/>
            </p:cNvGrpSpPr>
            <p:nvPr/>
          </p:nvGrpSpPr>
          <p:grpSpPr>
            <a:xfrm>
              <a:off x="545144" y="0"/>
              <a:ext cx="95594" cy="82785"/>
              <a:chOff x="0" y="0"/>
              <a:chExt cx="6350000" cy="5499100"/>
            </a:xfrm>
          </p:grpSpPr>
          <p:sp>
            <p:nvSpPr>
              <p:cNvPr id="410" name="Freeform 26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4" name="Group 261"/>
            <p:cNvGrpSpPr>
              <a:grpSpLocks noChangeAspect="1"/>
            </p:cNvGrpSpPr>
            <p:nvPr/>
          </p:nvGrpSpPr>
          <p:grpSpPr>
            <a:xfrm>
              <a:off x="7039293" y="1574705"/>
              <a:ext cx="95594" cy="82785"/>
              <a:chOff x="0" y="0"/>
              <a:chExt cx="6350000" cy="5499100"/>
            </a:xfrm>
          </p:grpSpPr>
          <p:sp>
            <p:nvSpPr>
              <p:cNvPr id="409" name="Freeform 26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5" name="Group 263"/>
            <p:cNvGrpSpPr>
              <a:grpSpLocks noChangeAspect="1"/>
            </p:cNvGrpSpPr>
            <p:nvPr/>
          </p:nvGrpSpPr>
          <p:grpSpPr>
            <a:xfrm>
              <a:off x="7039293" y="4762405"/>
              <a:ext cx="95594" cy="82785"/>
              <a:chOff x="0" y="0"/>
              <a:chExt cx="6350000" cy="5499100"/>
            </a:xfrm>
          </p:grpSpPr>
          <p:sp>
            <p:nvSpPr>
              <p:cNvPr id="408" name="Freeform 26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6" name="Group 265"/>
            <p:cNvGrpSpPr>
              <a:grpSpLocks noChangeAspect="1"/>
            </p:cNvGrpSpPr>
            <p:nvPr/>
          </p:nvGrpSpPr>
          <p:grpSpPr>
            <a:xfrm>
              <a:off x="7039293" y="3192785"/>
              <a:ext cx="95594" cy="82785"/>
              <a:chOff x="0" y="0"/>
              <a:chExt cx="6350000" cy="5499100"/>
            </a:xfrm>
          </p:grpSpPr>
          <p:sp>
            <p:nvSpPr>
              <p:cNvPr id="407" name="Freeform 26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7" name="Group 267"/>
            <p:cNvGrpSpPr>
              <a:grpSpLocks noChangeAspect="1"/>
            </p:cNvGrpSpPr>
            <p:nvPr/>
          </p:nvGrpSpPr>
          <p:grpSpPr>
            <a:xfrm>
              <a:off x="7039293" y="0"/>
              <a:ext cx="95594" cy="82785"/>
              <a:chOff x="0" y="0"/>
              <a:chExt cx="6350000" cy="5499100"/>
            </a:xfrm>
          </p:grpSpPr>
          <p:sp>
            <p:nvSpPr>
              <p:cNvPr id="406" name="Freeform 26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8" name="Group 269"/>
            <p:cNvGrpSpPr>
              <a:grpSpLocks noChangeAspect="1"/>
            </p:cNvGrpSpPr>
            <p:nvPr/>
          </p:nvGrpSpPr>
          <p:grpSpPr>
            <a:xfrm>
              <a:off x="3793009" y="1574705"/>
              <a:ext cx="95594" cy="82785"/>
              <a:chOff x="0" y="0"/>
              <a:chExt cx="6350000" cy="5499100"/>
            </a:xfrm>
          </p:grpSpPr>
          <p:sp>
            <p:nvSpPr>
              <p:cNvPr id="405" name="Freeform 27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69" name="Group 271"/>
            <p:cNvGrpSpPr>
              <a:grpSpLocks noChangeAspect="1"/>
            </p:cNvGrpSpPr>
            <p:nvPr/>
          </p:nvGrpSpPr>
          <p:grpSpPr>
            <a:xfrm>
              <a:off x="3793009" y="4762405"/>
              <a:ext cx="95594" cy="82785"/>
              <a:chOff x="0" y="0"/>
              <a:chExt cx="6350000" cy="5499100"/>
            </a:xfrm>
          </p:grpSpPr>
          <p:sp>
            <p:nvSpPr>
              <p:cNvPr id="404" name="Freeform 27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0" name="Group 273"/>
            <p:cNvGrpSpPr>
              <a:grpSpLocks noChangeAspect="1"/>
            </p:cNvGrpSpPr>
            <p:nvPr/>
          </p:nvGrpSpPr>
          <p:grpSpPr>
            <a:xfrm>
              <a:off x="3793009" y="3192785"/>
              <a:ext cx="95594" cy="82785"/>
              <a:chOff x="0" y="0"/>
              <a:chExt cx="6350000" cy="5499100"/>
            </a:xfrm>
          </p:grpSpPr>
          <p:sp>
            <p:nvSpPr>
              <p:cNvPr id="403" name="Freeform 27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1" name="Group 275"/>
            <p:cNvGrpSpPr>
              <a:grpSpLocks noChangeAspect="1"/>
            </p:cNvGrpSpPr>
            <p:nvPr/>
          </p:nvGrpSpPr>
          <p:grpSpPr>
            <a:xfrm>
              <a:off x="3793009" y="0"/>
              <a:ext cx="95594" cy="82785"/>
              <a:chOff x="0" y="0"/>
              <a:chExt cx="6350000" cy="5499100"/>
            </a:xfrm>
          </p:grpSpPr>
          <p:sp>
            <p:nvSpPr>
              <p:cNvPr id="402" name="Freeform 27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2" name="Group 277"/>
            <p:cNvGrpSpPr>
              <a:grpSpLocks noChangeAspect="1"/>
            </p:cNvGrpSpPr>
            <p:nvPr/>
          </p:nvGrpSpPr>
          <p:grpSpPr>
            <a:xfrm>
              <a:off x="2711370" y="499354"/>
              <a:ext cx="95594" cy="82785"/>
              <a:chOff x="0" y="0"/>
              <a:chExt cx="6350000" cy="5499100"/>
            </a:xfrm>
          </p:grpSpPr>
          <p:sp>
            <p:nvSpPr>
              <p:cNvPr id="401" name="Freeform 27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3" name="Group 279"/>
            <p:cNvGrpSpPr>
              <a:grpSpLocks noChangeAspect="1"/>
            </p:cNvGrpSpPr>
            <p:nvPr/>
          </p:nvGrpSpPr>
          <p:grpSpPr>
            <a:xfrm>
              <a:off x="2711370" y="3687054"/>
              <a:ext cx="95594" cy="82785"/>
              <a:chOff x="0" y="0"/>
              <a:chExt cx="6350000" cy="5499100"/>
            </a:xfrm>
          </p:grpSpPr>
          <p:sp>
            <p:nvSpPr>
              <p:cNvPr id="400" name="Freeform 28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4" name="Group 281"/>
            <p:cNvGrpSpPr>
              <a:grpSpLocks noChangeAspect="1"/>
            </p:cNvGrpSpPr>
            <p:nvPr/>
          </p:nvGrpSpPr>
          <p:grpSpPr>
            <a:xfrm>
              <a:off x="2711370" y="2117434"/>
              <a:ext cx="95594" cy="82785"/>
              <a:chOff x="0" y="0"/>
              <a:chExt cx="6350000" cy="5499100"/>
            </a:xfrm>
          </p:grpSpPr>
          <p:sp>
            <p:nvSpPr>
              <p:cNvPr id="399" name="Freeform 28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5" name="Group 283"/>
            <p:cNvGrpSpPr>
              <a:grpSpLocks noChangeAspect="1"/>
            </p:cNvGrpSpPr>
            <p:nvPr/>
          </p:nvGrpSpPr>
          <p:grpSpPr>
            <a:xfrm>
              <a:off x="5959235" y="499354"/>
              <a:ext cx="95594" cy="82785"/>
              <a:chOff x="0" y="0"/>
              <a:chExt cx="6350000" cy="5499100"/>
            </a:xfrm>
          </p:grpSpPr>
          <p:sp>
            <p:nvSpPr>
              <p:cNvPr id="398" name="Freeform 28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6" name="Group 285"/>
            <p:cNvGrpSpPr>
              <a:grpSpLocks noChangeAspect="1"/>
            </p:cNvGrpSpPr>
            <p:nvPr/>
          </p:nvGrpSpPr>
          <p:grpSpPr>
            <a:xfrm>
              <a:off x="5959235" y="3687054"/>
              <a:ext cx="95594" cy="82785"/>
              <a:chOff x="0" y="0"/>
              <a:chExt cx="6350000" cy="5499100"/>
            </a:xfrm>
          </p:grpSpPr>
          <p:sp>
            <p:nvSpPr>
              <p:cNvPr id="397" name="Freeform 28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7" name="Group 287"/>
            <p:cNvGrpSpPr>
              <a:grpSpLocks noChangeAspect="1"/>
            </p:cNvGrpSpPr>
            <p:nvPr/>
          </p:nvGrpSpPr>
          <p:grpSpPr>
            <a:xfrm>
              <a:off x="5959235" y="2117434"/>
              <a:ext cx="95594" cy="82785"/>
              <a:chOff x="0" y="0"/>
              <a:chExt cx="6350000" cy="5499100"/>
            </a:xfrm>
          </p:grpSpPr>
          <p:sp>
            <p:nvSpPr>
              <p:cNvPr id="396" name="Freeform 28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8" name="Group 289"/>
            <p:cNvGrpSpPr>
              <a:grpSpLocks noChangeAspect="1"/>
            </p:cNvGrpSpPr>
            <p:nvPr/>
          </p:nvGrpSpPr>
          <p:grpSpPr>
            <a:xfrm>
              <a:off x="0" y="1036509"/>
              <a:ext cx="95594" cy="82785"/>
              <a:chOff x="0" y="0"/>
              <a:chExt cx="6350000" cy="5499100"/>
            </a:xfrm>
          </p:grpSpPr>
          <p:sp>
            <p:nvSpPr>
              <p:cNvPr id="395" name="Freeform 29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79" name="Group 291"/>
            <p:cNvGrpSpPr>
              <a:grpSpLocks noChangeAspect="1"/>
            </p:cNvGrpSpPr>
            <p:nvPr/>
          </p:nvGrpSpPr>
          <p:grpSpPr>
            <a:xfrm>
              <a:off x="0" y="4224209"/>
              <a:ext cx="95594" cy="82785"/>
              <a:chOff x="0" y="0"/>
              <a:chExt cx="6350000" cy="5499100"/>
            </a:xfrm>
          </p:grpSpPr>
          <p:sp>
            <p:nvSpPr>
              <p:cNvPr id="394" name="Freeform 29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0" name="Group 293"/>
            <p:cNvGrpSpPr>
              <a:grpSpLocks noChangeAspect="1"/>
            </p:cNvGrpSpPr>
            <p:nvPr/>
          </p:nvGrpSpPr>
          <p:grpSpPr>
            <a:xfrm>
              <a:off x="0" y="2654589"/>
              <a:ext cx="95594" cy="82785"/>
              <a:chOff x="0" y="0"/>
              <a:chExt cx="6350000" cy="5499100"/>
            </a:xfrm>
          </p:grpSpPr>
          <p:sp>
            <p:nvSpPr>
              <p:cNvPr id="393" name="Freeform 29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1" name="Group 295"/>
            <p:cNvGrpSpPr>
              <a:grpSpLocks noChangeAspect="1"/>
            </p:cNvGrpSpPr>
            <p:nvPr/>
          </p:nvGrpSpPr>
          <p:grpSpPr>
            <a:xfrm>
              <a:off x="6494149" y="1036509"/>
              <a:ext cx="95594" cy="82785"/>
              <a:chOff x="0" y="0"/>
              <a:chExt cx="6350000" cy="5499100"/>
            </a:xfrm>
          </p:grpSpPr>
          <p:sp>
            <p:nvSpPr>
              <p:cNvPr id="392" name="Freeform 29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2" name="Group 297"/>
            <p:cNvGrpSpPr>
              <a:grpSpLocks noChangeAspect="1"/>
            </p:cNvGrpSpPr>
            <p:nvPr/>
          </p:nvGrpSpPr>
          <p:grpSpPr>
            <a:xfrm>
              <a:off x="6494149" y="4224209"/>
              <a:ext cx="95594" cy="82785"/>
              <a:chOff x="0" y="0"/>
              <a:chExt cx="6350000" cy="5499100"/>
            </a:xfrm>
          </p:grpSpPr>
          <p:sp>
            <p:nvSpPr>
              <p:cNvPr id="391" name="Freeform 29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3" name="Group 299"/>
            <p:cNvGrpSpPr>
              <a:grpSpLocks noChangeAspect="1"/>
            </p:cNvGrpSpPr>
            <p:nvPr/>
          </p:nvGrpSpPr>
          <p:grpSpPr>
            <a:xfrm>
              <a:off x="6494149" y="2654589"/>
              <a:ext cx="95594" cy="82785"/>
              <a:chOff x="0" y="0"/>
              <a:chExt cx="6350000" cy="5499100"/>
            </a:xfrm>
          </p:grpSpPr>
          <p:sp>
            <p:nvSpPr>
              <p:cNvPr id="390" name="Freeform 30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4" name="Group 301"/>
            <p:cNvGrpSpPr>
              <a:grpSpLocks noChangeAspect="1"/>
            </p:cNvGrpSpPr>
            <p:nvPr/>
          </p:nvGrpSpPr>
          <p:grpSpPr>
            <a:xfrm>
              <a:off x="3247865" y="1036509"/>
              <a:ext cx="95594" cy="82785"/>
              <a:chOff x="0" y="0"/>
              <a:chExt cx="6350000" cy="5499100"/>
            </a:xfrm>
          </p:grpSpPr>
          <p:sp>
            <p:nvSpPr>
              <p:cNvPr id="389" name="Freeform 30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5" name="Group 303"/>
            <p:cNvGrpSpPr>
              <a:grpSpLocks noChangeAspect="1"/>
            </p:cNvGrpSpPr>
            <p:nvPr/>
          </p:nvGrpSpPr>
          <p:grpSpPr>
            <a:xfrm>
              <a:off x="3247865" y="4224209"/>
              <a:ext cx="95594" cy="82785"/>
              <a:chOff x="0" y="0"/>
              <a:chExt cx="6350000" cy="5499100"/>
            </a:xfrm>
          </p:grpSpPr>
          <p:sp>
            <p:nvSpPr>
              <p:cNvPr id="388" name="Freeform 30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nvGrpSpPr>
            <p:cNvPr id="386" name="Group 305"/>
            <p:cNvGrpSpPr>
              <a:grpSpLocks noChangeAspect="1"/>
            </p:cNvGrpSpPr>
            <p:nvPr/>
          </p:nvGrpSpPr>
          <p:grpSpPr>
            <a:xfrm>
              <a:off x="3247865" y="2654589"/>
              <a:ext cx="95594" cy="82785"/>
              <a:chOff x="0" y="0"/>
              <a:chExt cx="6350000" cy="5499100"/>
            </a:xfrm>
          </p:grpSpPr>
          <p:sp>
            <p:nvSpPr>
              <p:cNvPr id="387" name="Freeform 30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1B1B1B"/>
              </a:solidFill>
            </p:spPr>
            <p:txBody>
              <a:bodyPr/>
              <a:lstStyle/>
              <a:p>
                <a:endParaRPr lang="en-US" sz="1600">
                  <a:latin typeface="Aptos Display" panose="020B0004020202020204" pitchFamily="34" charset="0"/>
                </a:endParaRPr>
              </a:p>
            </p:txBody>
          </p:sp>
        </p:grpSp>
      </p:grpSp>
      <p:sp>
        <p:nvSpPr>
          <p:cNvPr id="926" name="TextBox 266"/>
          <p:cNvSpPr txBox="1"/>
          <p:nvPr/>
        </p:nvSpPr>
        <p:spPr>
          <a:xfrm>
            <a:off x="662792" y="604523"/>
            <a:ext cx="3293248" cy="576376"/>
          </a:xfrm>
          <a:prstGeom prst="rect">
            <a:avLst/>
          </a:prstGeom>
        </p:spPr>
        <p:txBody>
          <a:bodyPr wrap="square" lIns="0" tIns="0" rIns="0" bIns="0" rtlCol="0" anchor="ctr">
            <a:spAutoFit/>
          </a:bodyPr>
          <a:lstStyle/>
          <a:p>
            <a:pPr defTabSz="457223">
              <a:lnSpc>
                <a:spcPts val="4688"/>
              </a:lnSpc>
              <a:buClrTx/>
            </a:pPr>
            <a:r>
              <a:rPr lang="en-US" sz="3600" b="1" kern="1200">
                <a:solidFill>
                  <a:srgbClr val="002060"/>
                </a:solidFill>
                <a:latin typeface="Aptos Display" panose="020B0004020202020204" pitchFamily="34" charset="0"/>
                <a:ea typeface="Tahoma" panose="020B0604030504040204" pitchFamily="34" charset="0"/>
                <a:cs typeface="Tahoma" panose="020B0604030504040204" pitchFamily="34" charset="0"/>
              </a:rPr>
              <a:t>Agenda</a:t>
            </a:r>
          </a:p>
        </p:txBody>
      </p:sp>
      <p:grpSp>
        <p:nvGrpSpPr>
          <p:cNvPr id="895" name="Group 894"/>
          <p:cNvGrpSpPr/>
          <p:nvPr/>
        </p:nvGrpSpPr>
        <p:grpSpPr>
          <a:xfrm>
            <a:off x="3144754" y="2030870"/>
            <a:ext cx="5518142" cy="326363"/>
            <a:chOff x="6400800" y="4298267"/>
            <a:chExt cx="11036285" cy="652726"/>
          </a:xfrm>
        </p:grpSpPr>
        <p:sp>
          <p:nvSpPr>
            <p:cNvPr id="896" name="Rounded Rectangle 895"/>
            <p:cNvSpPr/>
            <p:nvPr/>
          </p:nvSpPr>
          <p:spPr>
            <a:xfrm>
              <a:off x="6400800" y="4298267"/>
              <a:ext cx="11036285" cy="652726"/>
            </a:xfrm>
            <a:prstGeom prst="roundRect">
              <a:avLst>
                <a:gd name="adj" fmla="val 50000"/>
              </a:avLst>
            </a:prstGeom>
            <a:solidFill>
              <a:srgbClr val="FA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endParaRPr lang="en-US" sz="1000" kern="1200">
                <a:solidFill>
                  <a:prstClr val="white"/>
                </a:solidFill>
                <a:latin typeface="Aptos Display" panose="020B0004020202020204" pitchFamily="34" charset="0"/>
                <a:ea typeface="Tahoma" panose="020B0604030504040204" pitchFamily="34" charset="0"/>
                <a:cs typeface="Tahoma" panose="020B0604030504040204" pitchFamily="34" charset="0"/>
              </a:endParaRPr>
            </a:p>
          </p:txBody>
        </p:sp>
        <p:sp>
          <p:nvSpPr>
            <p:cNvPr id="897" name="Oval 896"/>
            <p:cNvSpPr>
              <a:spLocks/>
            </p:cNvSpPr>
            <p:nvPr/>
          </p:nvSpPr>
          <p:spPr>
            <a:xfrm>
              <a:off x="6418151" y="4307523"/>
              <a:ext cx="640080" cy="64347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r>
                <a:rPr lang="en-US" sz="1600" kern="1200">
                  <a:solidFill>
                    <a:prstClr val="white"/>
                  </a:solidFill>
                  <a:latin typeface="Aptos Display" panose="020B0004020202020204" pitchFamily="34" charset="0"/>
                  <a:ea typeface="Tahoma" panose="020B0604030504040204" pitchFamily="34" charset="0"/>
                  <a:cs typeface="Tahoma" panose="020B0604030504040204" pitchFamily="34" charset="0"/>
                </a:rPr>
                <a:t>2</a:t>
              </a:r>
            </a:p>
          </p:txBody>
        </p:sp>
      </p:grpSp>
      <p:grpSp>
        <p:nvGrpSpPr>
          <p:cNvPr id="898" name="Group 897"/>
          <p:cNvGrpSpPr/>
          <p:nvPr/>
        </p:nvGrpSpPr>
        <p:grpSpPr>
          <a:xfrm>
            <a:off x="3144754" y="2586115"/>
            <a:ext cx="5518142" cy="326363"/>
            <a:chOff x="6399466" y="4298267"/>
            <a:chExt cx="11036285" cy="652726"/>
          </a:xfrm>
        </p:grpSpPr>
        <p:sp>
          <p:nvSpPr>
            <p:cNvPr id="899" name="Rounded Rectangle 898"/>
            <p:cNvSpPr/>
            <p:nvPr/>
          </p:nvSpPr>
          <p:spPr>
            <a:xfrm>
              <a:off x="6400800" y="4298267"/>
              <a:ext cx="11034951" cy="6527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endParaRPr lang="en-US" sz="1000" kern="1200">
                <a:solidFill>
                  <a:prstClr val="white"/>
                </a:solidFill>
                <a:latin typeface="Aptos Display" panose="020B0004020202020204" pitchFamily="34" charset="0"/>
                <a:ea typeface="Tahoma" panose="020B0604030504040204" pitchFamily="34" charset="0"/>
                <a:cs typeface="Tahoma" panose="020B0604030504040204" pitchFamily="34" charset="0"/>
              </a:endParaRPr>
            </a:p>
          </p:txBody>
        </p:sp>
        <p:sp>
          <p:nvSpPr>
            <p:cNvPr id="900" name="Oval 899"/>
            <p:cNvSpPr>
              <a:spLocks/>
            </p:cNvSpPr>
            <p:nvPr/>
          </p:nvSpPr>
          <p:spPr>
            <a:xfrm>
              <a:off x="6399466" y="4307523"/>
              <a:ext cx="640080" cy="64347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r>
                <a:rPr lang="en-US" sz="1600" kern="1200">
                  <a:solidFill>
                    <a:prstClr val="white"/>
                  </a:solidFill>
                  <a:latin typeface="Aptos Display" panose="020B0004020202020204" pitchFamily="34" charset="0"/>
                  <a:ea typeface="Tahoma" panose="020B0604030504040204" pitchFamily="34" charset="0"/>
                  <a:cs typeface="Tahoma" panose="020B0604030504040204" pitchFamily="34" charset="0"/>
                </a:rPr>
                <a:t>3</a:t>
              </a:r>
            </a:p>
          </p:txBody>
        </p:sp>
      </p:grpSp>
      <p:sp>
        <p:nvSpPr>
          <p:cNvPr id="978" name="TextBox 281"/>
          <p:cNvSpPr txBox="1"/>
          <p:nvPr/>
        </p:nvSpPr>
        <p:spPr>
          <a:xfrm>
            <a:off x="3647928" y="3795884"/>
            <a:ext cx="5351292" cy="246671"/>
          </a:xfrm>
          <a:prstGeom prst="rect">
            <a:avLst/>
          </a:prstGeom>
        </p:spPr>
        <p:txBody>
          <a:bodyPr wrap="square" lIns="0" tIns="0" rIns="0" bIns="0" rtlCol="0" anchor="t">
            <a:spAutoFit/>
          </a:bodyPr>
          <a:lstStyle/>
          <a:p>
            <a:pPr defTabSz="457223">
              <a:lnSpc>
                <a:spcPts val="1875"/>
              </a:lnSpc>
              <a:buClrTx/>
            </a:pPr>
            <a:r>
              <a:rPr lang="en-US" sz="1800" kern="1200">
                <a:solidFill>
                  <a:prstClr val="black"/>
                </a:solidFill>
                <a:latin typeface="Aptos Display" panose="020B0004020202020204" pitchFamily="34" charset="0"/>
                <a:ea typeface="Tahoma" panose="020B0604030504040204" pitchFamily="34" charset="0"/>
                <a:cs typeface="Tahoma" panose="020B0604030504040204" pitchFamily="34" charset="0"/>
              </a:rPr>
              <a:t> </a:t>
            </a:r>
          </a:p>
        </p:txBody>
      </p:sp>
      <p:sp>
        <p:nvSpPr>
          <p:cNvPr id="988" name="TextBox 281"/>
          <p:cNvSpPr txBox="1"/>
          <p:nvPr/>
        </p:nvSpPr>
        <p:spPr>
          <a:xfrm>
            <a:off x="3637606" y="2624409"/>
            <a:ext cx="4928169" cy="243656"/>
          </a:xfrm>
          <a:prstGeom prst="rect">
            <a:avLst/>
          </a:prstGeom>
        </p:spPr>
        <p:txBody>
          <a:bodyPr wrap="square" lIns="0" tIns="0" rIns="0" bIns="0" rtlCol="0" anchor="t">
            <a:spAutoFit/>
          </a:bodyPr>
          <a:lstStyle/>
          <a:p>
            <a:pPr defTabSz="457223">
              <a:lnSpc>
                <a:spcPts val="1875"/>
              </a:lnSpc>
              <a:buClrTx/>
            </a:pP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Một</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số</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đề</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xuất</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p>
        </p:txBody>
      </p:sp>
      <p:grpSp>
        <p:nvGrpSpPr>
          <p:cNvPr id="537" name="Group 536">
            <a:extLst>
              <a:ext uri="{FF2B5EF4-FFF2-40B4-BE49-F238E27FC236}">
                <a16:creationId xmlns:a16="http://schemas.microsoft.com/office/drawing/2014/main" id="{DC8FF565-4FEC-46A1-8E75-3CA631F57E61}"/>
              </a:ext>
            </a:extLst>
          </p:cNvPr>
          <p:cNvGrpSpPr/>
          <p:nvPr/>
        </p:nvGrpSpPr>
        <p:grpSpPr>
          <a:xfrm>
            <a:off x="3131182" y="1479014"/>
            <a:ext cx="5518142" cy="326363"/>
            <a:chOff x="6400800" y="4298267"/>
            <a:chExt cx="11036285" cy="652726"/>
          </a:xfrm>
        </p:grpSpPr>
        <p:sp>
          <p:nvSpPr>
            <p:cNvPr id="538" name="Rounded Rectangle 895">
              <a:extLst>
                <a:ext uri="{FF2B5EF4-FFF2-40B4-BE49-F238E27FC236}">
                  <a16:creationId xmlns:a16="http://schemas.microsoft.com/office/drawing/2014/main" id="{5C48A0EA-D493-4F6E-99F1-DE7307A3FFCA}"/>
                </a:ext>
              </a:extLst>
            </p:cNvPr>
            <p:cNvSpPr/>
            <p:nvPr/>
          </p:nvSpPr>
          <p:spPr>
            <a:xfrm>
              <a:off x="6400800" y="4298267"/>
              <a:ext cx="11036285" cy="65272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23">
                <a:buClrTx/>
              </a:pPr>
              <a:endParaRPr lang="en-US" sz="1800" kern="1200">
                <a:solidFill>
                  <a:prstClr val="black"/>
                </a:solidFill>
                <a:latin typeface="Aptos Display" panose="020B0004020202020204" pitchFamily="34" charset="0"/>
                <a:ea typeface="Tahoma" panose="020B0604030504040204" pitchFamily="34" charset="0"/>
                <a:cs typeface="Tahoma" panose="020B0604030504040204" pitchFamily="34" charset="0"/>
              </a:endParaRPr>
            </a:p>
          </p:txBody>
        </p:sp>
        <p:sp>
          <p:nvSpPr>
            <p:cNvPr id="543" name="Oval 542">
              <a:extLst>
                <a:ext uri="{FF2B5EF4-FFF2-40B4-BE49-F238E27FC236}">
                  <a16:creationId xmlns:a16="http://schemas.microsoft.com/office/drawing/2014/main" id="{5B94E1F8-E0E1-42BC-97AF-62B017780A03}"/>
                </a:ext>
              </a:extLst>
            </p:cNvPr>
            <p:cNvSpPr>
              <a:spLocks/>
            </p:cNvSpPr>
            <p:nvPr/>
          </p:nvSpPr>
          <p:spPr>
            <a:xfrm>
              <a:off x="6418151" y="4307523"/>
              <a:ext cx="640080" cy="64347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buClrTx/>
              </a:pPr>
              <a:r>
                <a:rPr lang="en-US" sz="1600" kern="1200">
                  <a:solidFill>
                    <a:prstClr val="white"/>
                  </a:solidFill>
                  <a:latin typeface="Aptos Display" panose="020B0004020202020204" pitchFamily="34" charset="0"/>
                  <a:ea typeface="Tahoma" panose="020B0604030504040204" pitchFamily="34" charset="0"/>
                  <a:cs typeface="Tahoma" panose="020B0604030504040204" pitchFamily="34" charset="0"/>
                </a:rPr>
                <a:t>1</a:t>
              </a:r>
            </a:p>
          </p:txBody>
        </p:sp>
      </p:grpSp>
      <p:sp>
        <p:nvSpPr>
          <p:cNvPr id="544" name="TextBox 281">
            <a:extLst>
              <a:ext uri="{FF2B5EF4-FFF2-40B4-BE49-F238E27FC236}">
                <a16:creationId xmlns:a16="http://schemas.microsoft.com/office/drawing/2014/main" id="{24C6CA6F-27F8-04BE-04D6-557313A32314}"/>
              </a:ext>
            </a:extLst>
          </p:cNvPr>
          <p:cNvSpPr txBox="1"/>
          <p:nvPr/>
        </p:nvSpPr>
        <p:spPr>
          <a:xfrm>
            <a:off x="3647928" y="1524128"/>
            <a:ext cx="4928169" cy="243656"/>
          </a:xfrm>
          <a:prstGeom prst="rect">
            <a:avLst/>
          </a:prstGeom>
        </p:spPr>
        <p:txBody>
          <a:bodyPr wrap="square" lIns="0" tIns="0" rIns="0" bIns="0" rtlCol="0" anchor="t">
            <a:spAutoFit/>
          </a:bodyPr>
          <a:lstStyle/>
          <a:p>
            <a:pPr defTabSz="457223">
              <a:lnSpc>
                <a:spcPts val="1875"/>
              </a:lnSpc>
              <a:buClrTx/>
            </a:pP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Giới</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thiệu</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tổng</a:t>
            </a:r>
            <a:r>
              <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rPr>
              <a:t> </a:t>
            </a:r>
            <a:r>
              <a:rPr lang="en-US" sz="1600" kern="1200" dirty="0" err="1">
                <a:solidFill>
                  <a:prstClr val="black"/>
                </a:solidFill>
                <a:latin typeface="Aptos Display" panose="020B0004020202020204" pitchFamily="34" charset="0"/>
                <a:ea typeface="Tahoma" panose="020B0604030504040204" pitchFamily="34" charset="0"/>
                <a:cs typeface="Tahoma" panose="020B0604030504040204" pitchFamily="34" charset="0"/>
              </a:rPr>
              <a:t>quan</a:t>
            </a:r>
            <a:endParaRPr lang="en-US" sz="1600" kern="1200" dirty="0">
              <a:solidFill>
                <a:prstClr val="black"/>
              </a:solidFill>
              <a:latin typeface="Aptos Display" panose="020B0004020202020204" pitchFamily="34" charset="0"/>
              <a:ea typeface="Tahoma" panose="020B0604030504040204" pitchFamily="34" charset="0"/>
              <a:cs typeface="Tahoma" panose="020B0604030504040204" pitchFamily="34" charset="0"/>
            </a:endParaRPr>
          </a:p>
        </p:txBody>
      </p:sp>
      <p:sp>
        <p:nvSpPr>
          <p:cNvPr id="3" name="TextBox 281">
            <a:extLst>
              <a:ext uri="{FF2B5EF4-FFF2-40B4-BE49-F238E27FC236}">
                <a16:creationId xmlns:a16="http://schemas.microsoft.com/office/drawing/2014/main" id="{10DFCB22-EF66-F209-5426-8EA1D463ACDA}"/>
              </a:ext>
            </a:extLst>
          </p:cNvPr>
          <p:cNvSpPr txBox="1"/>
          <p:nvPr/>
        </p:nvSpPr>
        <p:spPr>
          <a:xfrm>
            <a:off x="3647928" y="2084625"/>
            <a:ext cx="5351292" cy="243656"/>
          </a:xfrm>
          <a:prstGeom prst="rect">
            <a:avLst/>
          </a:prstGeom>
        </p:spPr>
        <p:txBody>
          <a:bodyPr wrap="square" lIns="0" tIns="0" rIns="0" bIns="0" rtlCol="0" anchor="t">
            <a:spAutoFit/>
          </a:bodyPr>
          <a:lstStyle/>
          <a:p>
            <a:pPr defTabSz="457223">
              <a:lnSpc>
                <a:spcPts val="1875"/>
              </a:lnSpc>
              <a:buClrTx/>
            </a:pP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Phân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tích</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khoảng</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cách</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kỹ</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năng</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ở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ba</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bên</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liên</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quan</a:t>
            </a:r>
            <a:r>
              <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rPr>
              <a:t> </a:t>
            </a:r>
            <a:r>
              <a:rPr lang="en-US" sz="1600" b="1" kern="1200" dirty="0" err="1">
                <a:solidFill>
                  <a:srgbClr val="222160"/>
                </a:solidFill>
                <a:latin typeface="Aptos Display" panose="020B0004020202020204" pitchFamily="34" charset="0"/>
                <a:ea typeface="Tahoma" panose="020B0604030504040204" pitchFamily="34" charset="0"/>
                <a:cs typeface="Tahoma" panose="020B0604030504040204" pitchFamily="34" charset="0"/>
              </a:rPr>
              <a:t>chính</a:t>
            </a:r>
            <a:endParaRPr lang="en-US" sz="1600" b="1" kern="1200" dirty="0">
              <a:solidFill>
                <a:srgbClr val="222160"/>
              </a:solidFill>
              <a:latin typeface="Aptos Display" panose="020B00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141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14" name="Picture 13" descr="A black background with a black square&#10;&#10;Description automatically generated with medium confidence">
            <a:extLst>
              <a:ext uri="{FF2B5EF4-FFF2-40B4-BE49-F238E27FC236}">
                <a16:creationId xmlns:a16="http://schemas.microsoft.com/office/drawing/2014/main" id="{5558D16A-B197-94AE-875C-C99018B19A3D}"/>
              </a:ext>
            </a:extLst>
          </p:cNvPr>
          <p:cNvPicPr>
            <a:picLocks noChangeAspect="1"/>
          </p:cNvPicPr>
          <p:nvPr/>
        </p:nvPicPr>
        <p:blipFill>
          <a:blip r:embed="rId3"/>
          <a:stretch>
            <a:fillRect/>
          </a:stretch>
        </p:blipFill>
        <p:spPr>
          <a:xfrm>
            <a:off x="7913770" y="212264"/>
            <a:ext cx="1114425" cy="391790"/>
          </a:xfrm>
          <a:prstGeom prst="rect">
            <a:avLst/>
          </a:prstGeom>
        </p:spPr>
      </p:pic>
      <p:sp>
        <p:nvSpPr>
          <p:cNvPr id="12" name="Rectangle 11">
            <a:extLst>
              <a:ext uri="{FF2B5EF4-FFF2-40B4-BE49-F238E27FC236}">
                <a16:creationId xmlns:a16="http://schemas.microsoft.com/office/drawing/2014/main" id="{7B597CE9-C655-CD29-763D-C9EA367CECDB}"/>
              </a:ext>
            </a:extLst>
          </p:cNvPr>
          <p:cNvSpPr/>
          <p:nvPr/>
        </p:nvSpPr>
        <p:spPr>
          <a:xfrm>
            <a:off x="264773" y="1216197"/>
            <a:ext cx="3924672" cy="1520890"/>
          </a:xfrm>
          <a:prstGeom prst="rect">
            <a:avLst/>
          </a:prstGeom>
          <a:noFill/>
          <a:ln w="19050" cap="flat" cmpd="sng" algn="ctr">
            <a:solidFill>
              <a:srgbClr val="222160"/>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3A2C4A4B-6373-23E9-ABD0-6ADCCA69B979}"/>
              </a:ext>
            </a:extLst>
          </p:cNvPr>
          <p:cNvSpPr/>
          <p:nvPr/>
        </p:nvSpPr>
        <p:spPr>
          <a:xfrm>
            <a:off x="264773" y="3254051"/>
            <a:ext cx="3924672" cy="1520890"/>
          </a:xfrm>
          <a:prstGeom prst="rect">
            <a:avLst/>
          </a:prstGeom>
          <a:noFill/>
          <a:ln w="19050" cap="flat" cmpd="sng" algn="ctr">
            <a:solidFill>
              <a:srgbClr val="222160"/>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E2A904AB-833F-579B-EA0F-EE4A8D8FAB7E}"/>
              </a:ext>
            </a:extLst>
          </p:cNvPr>
          <p:cNvSpPr/>
          <p:nvPr/>
        </p:nvSpPr>
        <p:spPr>
          <a:xfrm>
            <a:off x="4643940" y="1216197"/>
            <a:ext cx="3924672" cy="1520890"/>
          </a:xfrm>
          <a:prstGeom prst="rect">
            <a:avLst/>
          </a:prstGeom>
          <a:noFill/>
          <a:ln w="19050" cap="flat" cmpd="sng" algn="ctr">
            <a:solidFill>
              <a:srgbClr val="222160"/>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7B305D14-7DFA-BDE2-1BB9-361CABB3130B}"/>
              </a:ext>
            </a:extLst>
          </p:cNvPr>
          <p:cNvSpPr/>
          <p:nvPr/>
        </p:nvSpPr>
        <p:spPr>
          <a:xfrm>
            <a:off x="4643940" y="3254051"/>
            <a:ext cx="3924672" cy="1520890"/>
          </a:xfrm>
          <a:prstGeom prst="rect">
            <a:avLst/>
          </a:prstGeom>
          <a:noFill/>
          <a:ln w="19050" cap="flat" cmpd="sng" algn="ctr">
            <a:solidFill>
              <a:srgbClr val="222160"/>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65EC017B-4958-32AB-44AB-82A58438181A}"/>
              </a:ext>
            </a:extLst>
          </p:cNvPr>
          <p:cNvSpPr/>
          <p:nvPr/>
        </p:nvSpPr>
        <p:spPr>
          <a:xfrm>
            <a:off x="264773" y="1216197"/>
            <a:ext cx="3924672" cy="407330"/>
          </a:xfrm>
          <a:prstGeom prst="rect">
            <a:avLst/>
          </a:prstGeom>
          <a:solidFill>
            <a:srgbClr val="FAC800"/>
          </a:solidFill>
          <a:ln>
            <a:solidFill>
              <a:srgbClr val="222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A8E58E4-403F-9F05-005E-7DC872450868}"/>
              </a:ext>
            </a:extLst>
          </p:cNvPr>
          <p:cNvSpPr/>
          <p:nvPr/>
        </p:nvSpPr>
        <p:spPr>
          <a:xfrm>
            <a:off x="264773" y="3254051"/>
            <a:ext cx="3924672" cy="407330"/>
          </a:xfrm>
          <a:prstGeom prst="rect">
            <a:avLst/>
          </a:prstGeom>
          <a:solidFill>
            <a:srgbClr val="FAC800"/>
          </a:solidFill>
          <a:ln>
            <a:solidFill>
              <a:srgbClr val="222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1827637-92DF-2FC8-7903-9F4921040D67}"/>
              </a:ext>
            </a:extLst>
          </p:cNvPr>
          <p:cNvSpPr/>
          <p:nvPr/>
        </p:nvSpPr>
        <p:spPr>
          <a:xfrm>
            <a:off x="4643940" y="1210909"/>
            <a:ext cx="3924672" cy="407330"/>
          </a:xfrm>
          <a:prstGeom prst="rect">
            <a:avLst/>
          </a:prstGeom>
          <a:solidFill>
            <a:srgbClr val="FAC800"/>
          </a:solidFill>
          <a:ln>
            <a:solidFill>
              <a:srgbClr val="222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08BDDB5-01ED-002D-17D5-803CB8E51A16}"/>
              </a:ext>
            </a:extLst>
          </p:cNvPr>
          <p:cNvSpPr/>
          <p:nvPr/>
        </p:nvSpPr>
        <p:spPr>
          <a:xfrm>
            <a:off x="4643940" y="3254051"/>
            <a:ext cx="3924672" cy="407330"/>
          </a:xfrm>
          <a:prstGeom prst="rect">
            <a:avLst/>
          </a:prstGeom>
          <a:solidFill>
            <a:srgbClr val="FAC800"/>
          </a:solidFill>
          <a:ln>
            <a:solidFill>
              <a:srgbClr val="222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C3C03E-42F1-8AAB-0A84-3245890EDD8A}"/>
              </a:ext>
            </a:extLst>
          </p:cNvPr>
          <p:cNvSpPr txBox="1"/>
          <p:nvPr/>
        </p:nvSpPr>
        <p:spPr>
          <a:xfrm>
            <a:off x="153129" y="137726"/>
            <a:ext cx="7660432" cy="461665"/>
          </a:xfrm>
          <a:prstGeom prst="rect">
            <a:avLst/>
          </a:prstGeom>
          <a:noFill/>
        </p:spPr>
        <p:txBody>
          <a:bodyPr wrap="square" lIns="91440" tIns="45720" rIns="91440" bIns="45720" anchor="t">
            <a:spAutoFit/>
          </a:bodyPr>
          <a:lstStyle/>
          <a:p>
            <a:pPr defTabSz="822960">
              <a:buClr>
                <a:srgbClr val="FFC000"/>
              </a:buClr>
              <a:buSzPct val="110000"/>
            </a:pPr>
            <a:r>
              <a:rPr lang="en-US" sz="2400" b="1" dirty="0" err="1">
                <a:solidFill>
                  <a:srgbClr val="222160"/>
                </a:solidFill>
                <a:latin typeface="Aptos Display"/>
                <a:ea typeface="Calibri"/>
                <a:cs typeface="Calibri"/>
                <a:sym typeface="Calibri"/>
              </a:rPr>
              <a:t>Phân</a:t>
            </a:r>
            <a:r>
              <a:rPr lang="en-US" sz="2400" b="1" dirty="0">
                <a:solidFill>
                  <a:srgbClr val="222160"/>
                </a:solidFill>
                <a:latin typeface="Aptos Display"/>
                <a:ea typeface="Calibri"/>
                <a:cs typeface="Calibri"/>
                <a:sym typeface="Calibri"/>
              </a:rPr>
              <a:t> </a:t>
            </a:r>
            <a:r>
              <a:rPr lang="en-US" sz="2400" b="1" dirty="0" err="1">
                <a:solidFill>
                  <a:srgbClr val="222160"/>
                </a:solidFill>
                <a:latin typeface="Aptos Display"/>
                <a:ea typeface="Calibri"/>
                <a:cs typeface="Calibri"/>
                <a:sym typeface="Calibri"/>
              </a:rPr>
              <a:t>tích</a:t>
            </a:r>
            <a:r>
              <a:rPr lang="en-US" sz="2400" b="1" dirty="0">
                <a:solidFill>
                  <a:srgbClr val="222160"/>
                </a:solidFill>
                <a:latin typeface="Aptos Display"/>
                <a:ea typeface="Calibri"/>
                <a:cs typeface="Calibri"/>
                <a:sym typeface="Calibri"/>
              </a:rPr>
              <a:t> </a:t>
            </a:r>
            <a:r>
              <a:rPr lang="en-US" sz="2400" b="1" dirty="0" err="1">
                <a:solidFill>
                  <a:srgbClr val="222160"/>
                </a:solidFill>
                <a:latin typeface="Aptos Display"/>
                <a:ea typeface="Calibri"/>
                <a:cs typeface="Calibri"/>
                <a:sym typeface="Calibri"/>
              </a:rPr>
              <a:t>khoảng</a:t>
            </a:r>
            <a:r>
              <a:rPr lang="en-US" sz="2400" b="1" dirty="0">
                <a:solidFill>
                  <a:srgbClr val="222160"/>
                </a:solidFill>
                <a:latin typeface="Aptos Display"/>
                <a:ea typeface="Calibri"/>
                <a:cs typeface="Calibri"/>
                <a:sym typeface="Calibri"/>
              </a:rPr>
              <a:t> </a:t>
            </a:r>
            <a:r>
              <a:rPr lang="en-US" sz="2400" b="1" dirty="0" err="1">
                <a:solidFill>
                  <a:srgbClr val="222160"/>
                </a:solidFill>
                <a:latin typeface="Aptos Display"/>
                <a:ea typeface="Calibri"/>
                <a:cs typeface="Calibri"/>
                <a:sym typeface="Calibri"/>
              </a:rPr>
              <a:t>cách</a:t>
            </a:r>
            <a:r>
              <a:rPr lang="en-US" sz="2400" b="1" dirty="0">
                <a:solidFill>
                  <a:srgbClr val="222160"/>
                </a:solidFill>
                <a:latin typeface="Aptos Display"/>
                <a:ea typeface="Calibri"/>
                <a:cs typeface="Calibri"/>
                <a:sym typeface="Calibri"/>
              </a:rPr>
              <a:t> </a:t>
            </a:r>
            <a:r>
              <a:rPr lang="en-US" sz="2400" b="1" dirty="0" err="1">
                <a:solidFill>
                  <a:srgbClr val="222160"/>
                </a:solidFill>
                <a:latin typeface="Aptos Display"/>
                <a:ea typeface="Calibri"/>
                <a:cs typeface="Calibri"/>
                <a:sym typeface="Calibri"/>
              </a:rPr>
              <a:t>kỹ</a:t>
            </a:r>
            <a:r>
              <a:rPr lang="en-US" sz="2400" b="1" dirty="0">
                <a:solidFill>
                  <a:srgbClr val="222160"/>
                </a:solidFill>
                <a:latin typeface="Aptos Display"/>
                <a:ea typeface="Calibri"/>
                <a:cs typeface="Calibri"/>
                <a:sym typeface="Calibri"/>
              </a:rPr>
              <a:t> </a:t>
            </a:r>
            <a:r>
              <a:rPr lang="en-US" sz="2400" b="1" dirty="0" err="1">
                <a:solidFill>
                  <a:srgbClr val="222160"/>
                </a:solidFill>
                <a:latin typeface="Aptos Display"/>
                <a:ea typeface="Calibri"/>
                <a:cs typeface="Calibri"/>
                <a:sym typeface="Calibri"/>
              </a:rPr>
              <a:t>năng</a:t>
            </a:r>
            <a:r>
              <a:rPr lang="en-US" sz="2400" b="1" dirty="0">
                <a:solidFill>
                  <a:srgbClr val="222160"/>
                </a:solidFill>
                <a:latin typeface="Aptos Display"/>
                <a:ea typeface="Calibri"/>
                <a:cs typeface="Calibri"/>
                <a:sym typeface="Calibri"/>
              </a:rPr>
              <a:t> </a:t>
            </a:r>
            <a:r>
              <a:rPr lang="en-US" sz="2400" b="1" dirty="0" err="1">
                <a:solidFill>
                  <a:srgbClr val="222160"/>
                </a:solidFill>
                <a:latin typeface="Aptos Display"/>
                <a:ea typeface="Calibri"/>
                <a:cs typeface="Calibri"/>
                <a:sym typeface="Calibri"/>
              </a:rPr>
              <a:t>của</a:t>
            </a:r>
            <a:r>
              <a:rPr lang="en-US" sz="2400" b="1" dirty="0">
                <a:solidFill>
                  <a:srgbClr val="222160"/>
                </a:solidFill>
                <a:latin typeface="Aptos Display"/>
                <a:ea typeface="Calibri"/>
                <a:cs typeface="Calibri"/>
                <a:sym typeface="Calibri"/>
              </a:rPr>
              <a:t> </a:t>
            </a:r>
            <a:r>
              <a:rPr lang="en-US" sz="2400" b="1" dirty="0" err="1">
                <a:solidFill>
                  <a:srgbClr val="222160"/>
                </a:solidFill>
                <a:latin typeface="Aptos Display"/>
                <a:ea typeface="Calibri"/>
                <a:cs typeface="Calibri"/>
                <a:sym typeface="Calibri"/>
              </a:rPr>
              <a:t>công</a:t>
            </a:r>
            <a:r>
              <a:rPr lang="en-US" sz="2400" b="1" dirty="0">
                <a:solidFill>
                  <a:srgbClr val="222160"/>
                </a:solidFill>
                <a:latin typeface="Aptos Display"/>
                <a:ea typeface="Calibri"/>
                <a:cs typeface="Calibri"/>
                <a:sym typeface="Calibri"/>
              </a:rPr>
              <a:t> </a:t>
            </a:r>
            <a:r>
              <a:rPr lang="en-US" sz="2400" b="1" dirty="0" err="1">
                <a:solidFill>
                  <a:srgbClr val="222160"/>
                </a:solidFill>
                <a:latin typeface="Aptos Display"/>
                <a:ea typeface="Calibri"/>
                <a:cs typeface="Calibri"/>
                <a:sym typeface="Calibri"/>
              </a:rPr>
              <a:t>chức</a:t>
            </a:r>
            <a:r>
              <a:rPr lang="en-US" sz="2400" b="1" dirty="0">
                <a:solidFill>
                  <a:srgbClr val="222160"/>
                </a:solidFill>
                <a:latin typeface="Aptos Display"/>
                <a:ea typeface="Calibri"/>
                <a:cs typeface="Calibri"/>
                <a:sym typeface="Calibri"/>
              </a:rPr>
              <a:t>, </a:t>
            </a:r>
            <a:r>
              <a:rPr lang="en-US" sz="2400" b="1" dirty="0" err="1">
                <a:solidFill>
                  <a:srgbClr val="222160"/>
                </a:solidFill>
                <a:latin typeface="Aptos Display"/>
                <a:ea typeface="Calibri"/>
                <a:cs typeface="Calibri"/>
                <a:sym typeface="Calibri"/>
              </a:rPr>
              <a:t>viên</a:t>
            </a:r>
            <a:r>
              <a:rPr lang="en-US" sz="2400" b="1" dirty="0">
                <a:solidFill>
                  <a:srgbClr val="222160"/>
                </a:solidFill>
                <a:latin typeface="Aptos Display"/>
                <a:ea typeface="Calibri"/>
                <a:cs typeface="Calibri"/>
                <a:sym typeface="Calibri"/>
              </a:rPr>
              <a:t> </a:t>
            </a:r>
            <a:r>
              <a:rPr lang="en-US" sz="2400" b="1" dirty="0" err="1">
                <a:solidFill>
                  <a:srgbClr val="222160"/>
                </a:solidFill>
                <a:latin typeface="Aptos Display"/>
                <a:ea typeface="Calibri"/>
                <a:cs typeface="Calibri"/>
                <a:sym typeface="Calibri"/>
              </a:rPr>
              <a:t>chức</a:t>
            </a:r>
            <a:r>
              <a:rPr lang="en-US" sz="2400" b="1" dirty="0">
                <a:solidFill>
                  <a:srgbClr val="222160"/>
                </a:solidFill>
                <a:latin typeface="Aptos Display"/>
                <a:ea typeface="Calibri"/>
                <a:cs typeface="Calibri"/>
                <a:sym typeface="Calibri"/>
              </a:rPr>
              <a:t> </a:t>
            </a:r>
            <a:endParaRPr lang="en-US" sz="2400" b="1" dirty="0">
              <a:solidFill>
                <a:srgbClr val="222160"/>
              </a:solidFill>
              <a:latin typeface="Aptos Display"/>
            </a:endParaRPr>
          </a:p>
        </p:txBody>
      </p:sp>
      <p:cxnSp>
        <p:nvCxnSpPr>
          <p:cNvPr id="28" name="Straight Connector 27">
            <a:extLst>
              <a:ext uri="{FF2B5EF4-FFF2-40B4-BE49-F238E27FC236}">
                <a16:creationId xmlns:a16="http://schemas.microsoft.com/office/drawing/2014/main" id="{0BC99A68-6A14-E280-B344-FF44202A26FB}"/>
              </a:ext>
            </a:extLst>
          </p:cNvPr>
          <p:cNvCxnSpPr/>
          <p:nvPr/>
        </p:nvCxnSpPr>
        <p:spPr>
          <a:xfrm>
            <a:off x="264773" y="721595"/>
            <a:ext cx="3579439" cy="0"/>
          </a:xfrm>
          <a:prstGeom prst="line">
            <a:avLst/>
          </a:prstGeom>
          <a:ln w="19050">
            <a:solidFill>
              <a:srgbClr val="E61E2A"/>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6F03937-108E-C799-3137-E7A944B3D546}"/>
              </a:ext>
            </a:extLst>
          </p:cNvPr>
          <p:cNvSpPr txBox="1"/>
          <p:nvPr/>
        </p:nvSpPr>
        <p:spPr>
          <a:xfrm>
            <a:off x="264773" y="1260685"/>
            <a:ext cx="3924672" cy="338554"/>
          </a:xfrm>
          <a:prstGeom prst="rect">
            <a:avLst/>
          </a:prstGeom>
          <a:noFill/>
        </p:spPr>
        <p:txBody>
          <a:bodyPr wrap="square" rtlCol="0">
            <a:spAutoFit/>
          </a:bodyPr>
          <a:lstStyle/>
          <a:p>
            <a:r>
              <a:rPr lang="en-US" sz="1600" b="1" dirty="0">
                <a:solidFill>
                  <a:srgbClr val="222160"/>
                </a:solidFill>
                <a:latin typeface="Aptos Display" panose="020B0004020202020204" pitchFamily="34" charset="0"/>
              </a:rPr>
              <a:t>Phân </a:t>
            </a:r>
            <a:r>
              <a:rPr lang="en-US" sz="1600" b="1" dirty="0" err="1">
                <a:solidFill>
                  <a:srgbClr val="222160"/>
                </a:solidFill>
                <a:latin typeface="Aptos Display" panose="020B0004020202020204" pitchFamily="34" charset="0"/>
              </a:rPr>
              <a:t>tích</a:t>
            </a:r>
            <a:r>
              <a:rPr lang="en-US" sz="1600" b="1" dirty="0">
                <a:solidFill>
                  <a:srgbClr val="222160"/>
                </a:solidFill>
                <a:latin typeface="Aptos Display" panose="020B0004020202020204" pitchFamily="34" charset="0"/>
              </a:rPr>
              <a:t> </a:t>
            </a:r>
            <a:r>
              <a:rPr lang="en-US" sz="1600" b="1" dirty="0" err="1">
                <a:solidFill>
                  <a:srgbClr val="222160"/>
                </a:solidFill>
                <a:latin typeface="Aptos Display" panose="020B0004020202020204" pitchFamily="34" charset="0"/>
              </a:rPr>
              <a:t>dữ</a:t>
            </a:r>
            <a:r>
              <a:rPr lang="en-US" sz="1600" b="1" dirty="0">
                <a:solidFill>
                  <a:srgbClr val="222160"/>
                </a:solidFill>
                <a:latin typeface="Aptos Display" panose="020B0004020202020204" pitchFamily="34" charset="0"/>
              </a:rPr>
              <a:t> </a:t>
            </a:r>
            <a:r>
              <a:rPr lang="en-US" sz="1600" b="1" dirty="0" err="1">
                <a:solidFill>
                  <a:srgbClr val="222160"/>
                </a:solidFill>
                <a:latin typeface="Aptos Display" panose="020B0004020202020204" pitchFamily="34" charset="0"/>
              </a:rPr>
              <a:t>liệu</a:t>
            </a:r>
            <a:endParaRPr lang="en-US" sz="1600" b="1" dirty="0">
              <a:solidFill>
                <a:srgbClr val="222160"/>
              </a:solidFill>
              <a:latin typeface="Aptos Display" panose="020B0004020202020204" pitchFamily="34" charset="0"/>
            </a:endParaRPr>
          </a:p>
        </p:txBody>
      </p:sp>
      <p:sp>
        <p:nvSpPr>
          <p:cNvPr id="31" name="TextBox 30">
            <a:extLst>
              <a:ext uri="{FF2B5EF4-FFF2-40B4-BE49-F238E27FC236}">
                <a16:creationId xmlns:a16="http://schemas.microsoft.com/office/drawing/2014/main" id="{73402379-69AE-4836-6C3E-E4EFC120DC06}"/>
              </a:ext>
            </a:extLst>
          </p:cNvPr>
          <p:cNvSpPr txBox="1"/>
          <p:nvPr/>
        </p:nvSpPr>
        <p:spPr>
          <a:xfrm>
            <a:off x="264773" y="3288439"/>
            <a:ext cx="3924672" cy="338554"/>
          </a:xfrm>
          <a:prstGeom prst="rect">
            <a:avLst/>
          </a:prstGeom>
          <a:noFill/>
        </p:spPr>
        <p:txBody>
          <a:bodyPr wrap="square" rtlCol="0">
            <a:spAutoFit/>
          </a:bodyPr>
          <a:lstStyle/>
          <a:p>
            <a:r>
              <a:rPr lang="en-US" sz="1600" b="1" dirty="0" err="1">
                <a:solidFill>
                  <a:srgbClr val="222160"/>
                </a:solidFill>
                <a:latin typeface="Aptos Display" panose="020B0004020202020204" pitchFamily="34" charset="0"/>
              </a:rPr>
              <a:t>Lãnh</a:t>
            </a:r>
            <a:r>
              <a:rPr lang="en-US" sz="1600" b="1" dirty="0">
                <a:solidFill>
                  <a:srgbClr val="222160"/>
                </a:solidFill>
                <a:latin typeface="Aptos Display" panose="020B0004020202020204" pitchFamily="34" charset="0"/>
              </a:rPr>
              <a:t> </a:t>
            </a:r>
            <a:r>
              <a:rPr lang="en-US" sz="1600" b="1" dirty="0" err="1">
                <a:solidFill>
                  <a:srgbClr val="222160"/>
                </a:solidFill>
                <a:latin typeface="Aptos Display" panose="020B0004020202020204" pitchFamily="34" charset="0"/>
              </a:rPr>
              <a:t>đạo</a:t>
            </a:r>
            <a:r>
              <a:rPr lang="en-US" sz="1600" b="1" dirty="0">
                <a:solidFill>
                  <a:srgbClr val="222160"/>
                </a:solidFill>
                <a:latin typeface="Aptos Display" panose="020B0004020202020204" pitchFamily="34" charset="0"/>
              </a:rPr>
              <a:t> </a:t>
            </a:r>
            <a:r>
              <a:rPr lang="en-US" sz="1600" b="1" dirty="0" err="1">
                <a:solidFill>
                  <a:srgbClr val="222160"/>
                </a:solidFill>
                <a:latin typeface="Aptos Display" panose="020B0004020202020204" pitchFamily="34" charset="0"/>
              </a:rPr>
              <a:t>số</a:t>
            </a:r>
            <a:endParaRPr lang="en-US" sz="1600" b="1" dirty="0">
              <a:solidFill>
                <a:srgbClr val="222160"/>
              </a:solidFill>
              <a:latin typeface="Aptos Display" panose="020B0004020202020204" pitchFamily="34" charset="0"/>
            </a:endParaRPr>
          </a:p>
        </p:txBody>
      </p:sp>
      <p:sp>
        <p:nvSpPr>
          <p:cNvPr id="32" name="TextBox 31">
            <a:extLst>
              <a:ext uri="{FF2B5EF4-FFF2-40B4-BE49-F238E27FC236}">
                <a16:creationId xmlns:a16="http://schemas.microsoft.com/office/drawing/2014/main" id="{EB1F9B95-FA0C-D733-4864-02C44F60DCF9}"/>
              </a:ext>
            </a:extLst>
          </p:cNvPr>
          <p:cNvSpPr txBox="1"/>
          <p:nvPr/>
        </p:nvSpPr>
        <p:spPr>
          <a:xfrm>
            <a:off x="4643940" y="1260685"/>
            <a:ext cx="3924672" cy="338554"/>
          </a:xfrm>
          <a:prstGeom prst="rect">
            <a:avLst/>
          </a:prstGeom>
          <a:noFill/>
        </p:spPr>
        <p:txBody>
          <a:bodyPr wrap="square" rtlCol="0">
            <a:spAutoFit/>
          </a:bodyPr>
          <a:lstStyle/>
          <a:p>
            <a:r>
              <a:rPr lang="en-US" sz="1600" b="1" dirty="0">
                <a:solidFill>
                  <a:srgbClr val="222160"/>
                </a:solidFill>
                <a:latin typeface="Aptos Display" panose="020B0004020202020204" pitchFamily="34" charset="0"/>
              </a:rPr>
              <a:t>An </a:t>
            </a:r>
            <a:r>
              <a:rPr lang="en-US" sz="1600" b="1" dirty="0" err="1">
                <a:solidFill>
                  <a:srgbClr val="222160"/>
                </a:solidFill>
                <a:latin typeface="Aptos Display" panose="020B0004020202020204" pitchFamily="34" charset="0"/>
              </a:rPr>
              <a:t>ninh</a:t>
            </a:r>
            <a:r>
              <a:rPr lang="en-US" sz="1600" b="1" dirty="0">
                <a:solidFill>
                  <a:srgbClr val="222160"/>
                </a:solidFill>
                <a:latin typeface="Aptos Display" panose="020B0004020202020204" pitchFamily="34" charset="0"/>
              </a:rPr>
              <a:t> </a:t>
            </a:r>
            <a:r>
              <a:rPr lang="en-US" sz="1600" b="1" dirty="0" err="1">
                <a:solidFill>
                  <a:srgbClr val="222160"/>
                </a:solidFill>
                <a:latin typeface="Aptos Display" panose="020B0004020202020204" pitchFamily="34" charset="0"/>
              </a:rPr>
              <a:t>mạng</a:t>
            </a:r>
            <a:endParaRPr lang="en-US" sz="1600" b="1" dirty="0">
              <a:solidFill>
                <a:srgbClr val="222160"/>
              </a:solidFill>
              <a:latin typeface="Aptos Display" panose="020B0004020202020204" pitchFamily="34" charset="0"/>
            </a:endParaRPr>
          </a:p>
        </p:txBody>
      </p:sp>
      <p:sp>
        <p:nvSpPr>
          <p:cNvPr id="33" name="TextBox 32">
            <a:extLst>
              <a:ext uri="{FF2B5EF4-FFF2-40B4-BE49-F238E27FC236}">
                <a16:creationId xmlns:a16="http://schemas.microsoft.com/office/drawing/2014/main" id="{B34AF2CB-CFCA-5E49-3388-81C4394C4E00}"/>
              </a:ext>
            </a:extLst>
          </p:cNvPr>
          <p:cNvSpPr txBox="1"/>
          <p:nvPr/>
        </p:nvSpPr>
        <p:spPr>
          <a:xfrm>
            <a:off x="4643940" y="3308229"/>
            <a:ext cx="3924672" cy="338554"/>
          </a:xfrm>
          <a:prstGeom prst="rect">
            <a:avLst/>
          </a:prstGeom>
          <a:noFill/>
        </p:spPr>
        <p:txBody>
          <a:bodyPr wrap="square" rtlCol="0">
            <a:spAutoFit/>
          </a:bodyPr>
          <a:lstStyle/>
          <a:p>
            <a:r>
              <a:rPr lang="en-US" sz="1600" b="1" dirty="0" err="1">
                <a:solidFill>
                  <a:srgbClr val="222160"/>
                </a:solidFill>
                <a:latin typeface="Aptos Display" panose="020B0004020202020204" pitchFamily="34" charset="0"/>
              </a:rPr>
              <a:t>Khả</a:t>
            </a:r>
            <a:r>
              <a:rPr lang="en-US" sz="1600" b="1" dirty="0">
                <a:solidFill>
                  <a:srgbClr val="222160"/>
                </a:solidFill>
                <a:latin typeface="Aptos Display" panose="020B0004020202020204" pitchFamily="34" charset="0"/>
              </a:rPr>
              <a:t> </a:t>
            </a:r>
            <a:r>
              <a:rPr lang="en-US" sz="1600" b="1" dirty="0" err="1">
                <a:solidFill>
                  <a:srgbClr val="222160"/>
                </a:solidFill>
                <a:latin typeface="Aptos Display" panose="020B0004020202020204" pitchFamily="34" charset="0"/>
              </a:rPr>
              <a:t>năng</a:t>
            </a:r>
            <a:r>
              <a:rPr lang="en-US" sz="1600" b="1" dirty="0">
                <a:solidFill>
                  <a:srgbClr val="222160"/>
                </a:solidFill>
                <a:latin typeface="Aptos Display" panose="020B0004020202020204" pitchFamily="34" charset="0"/>
              </a:rPr>
              <a:t> </a:t>
            </a:r>
            <a:r>
              <a:rPr lang="en-US" sz="1600" b="1" dirty="0" err="1">
                <a:solidFill>
                  <a:srgbClr val="222160"/>
                </a:solidFill>
                <a:latin typeface="Aptos Display" panose="020B0004020202020204" pitchFamily="34" charset="0"/>
              </a:rPr>
              <a:t>quản</a:t>
            </a:r>
            <a:r>
              <a:rPr lang="en-US" sz="1600" b="1" dirty="0">
                <a:solidFill>
                  <a:srgbClr val="222160"/>
                </a:solidFill>
                <a:latin typeface="Aptos Display" panose="020B0004020202020204" pitchFamily="34" charset="0"/>
              </a:rPr>
              <a:t> </a:t>
            </a:r>
            <a:r>
              <a:rPr lang="en-US" sz="1600" b="1" dirty="0" err="1">
                <a:solidFill>
                  <a:srgbClr val="222160"/>
                </a:solidFill>
                <a:latin typeface="Aptos Display" panose="020B0004020202020204" pitchFamily="34" charset="0"/>
              </a:rPr>
              <a:t>trị</a:t>
            </a:r>
            <a:endParaRPr lang="en-US" sz="1600" b="1" dirty="0">
              <a:solidFill>
                <a:srgbClr val="222160"/>
              </a:solidFill>
              <a:latin typeface="Aptos Display" panose="020B0004020202020204" pitchFamily="34" charset="0"/>
            </a:endParaRPr>
          </a:p>
        </p:txBody>
      </p:sp>
      <p:sp>
        <p:nvSpPr>
          <p:cNvPr id="35" name="TextBox 34">
            <a:extLst>
              <a:ext uri="{FF2B5EF4-FFF2-40B4-BE49-F238E27FC236}">
                <a16:creationId xmlns:a16="http://schemas.microsoft.com/office/drawing/2014/main" id="{07FDDB3B-74B2-D102-E2EF-7FE469A3D94E}"/>
              </a:ext>
            </a:extLst>
          </p:cNvPr>
          <p:cNvSpPr txBox="1"/>
          <p:nvPr/>
        </p:nvSpPr>
        <p:spPr>
          <a:xfrm>
            <a:off x="264773" y="1802930"/>
            <a:ext cx="3924672" cy="738664"/>
          </a:xfrm>
          <a:prstGeom prst="rect">
            <a:avLst/>
          </a:prstGeom>
          <a:noFill/>
        </p:spPr>
        <p:txBody>
          <a:bodyPr wrap="square" lIns="91440" tIns="45720" rIns="91440" bIns="45720" anchor="t">
            <a:spAutoFit/>
          </a:bodyPr>
          <a:lstStyle/>
          <a:p>
            <a:r>
              <a:rPr lang="en-US" dirty="0" err="1">
                <a:latin typeface="Aptos Display"/>
              </a:rPr>
              <a:t>Nhiều</a:t>
            </a:r>
            <a:r>
              <a:rPr lang="en-US" dirty="0">
                <a:latin typeface="Aptos Display"/>
              </a:rPr>
              <a:t> Công </a:t>
            </a:r>
            <a:r>
              <a:rPr lang="en-US" dirty="0" err="1">
                <a:latin typeface="Aptos Display"/>
              </a:rPr>
              <a:t>chức</a:t>
            </a:r>
            <a:r>
              <a:rPr lang="en-US" dirty="0">
                <a:latin typeface="Aptos Display"/>
              </a:rPr>
              <a:t> </a:t>
            </a:r>
            <a:r>
              <a:rPr lang="en-US" dirty="0" err="1">
                <a:latin typeface="Aptos Display"/>
              </a:rPr>
              <a:t>và</a:t>
            </a:r>
            <a:r>
              <a:rPr lang="en-US" dirty="0">
                <a:latin typeface="Aptos Display"/>
              </a:rPr>
              <a:t> </a:t>
            </a:r>
            <a:r>
              <a:rPr lang="en-US" dirty="0" err="1">
                <a:latin typeface="Aptos Display"/>
              </a:rPr>
              <a:t>viên</a:t>
            </a:r>
            <a:r>
              <a:rPr lang="en-US" dirty="0">
                <a:latin typeface="Aptos Display"/>
              </a:rPr>
              <a:t> </a:t>
            </a:r>
            <a:r>
              <a:rPr lang="en-US" dirty="0" err="1">
                <a:latin typeface="Aptos Display"/>
              </a:rPr>
              <a:t>chức</a:t>
            </a:r>
            <a:r>
              <a:rPr lang="en-US" dirty="0">
                <a:latin typeface="Aptos Display"/>
              </a:rPr>
              <a:t> </a:t>
            </a:r>
            <a:r>
              <a:rPr lang="en-US" dirty="0" err="1">
                <a:latin typeface="Aptos Display"/>
              </a:rPr>
              <a:t>vẫn</a:t>
            </a:r>
            <a:r>
              <a:rPr lang="en-US" dirty="0">
                <a:latin typeface="Aptos Display"/>
              </a:rPr>
              <a:t> </a:t>
            </a:r>
            <a:r>
              <a:rPr lang="en-US" dirty="0" err="1">
                <a:latin typeface="Aptos Display"/>
              </a:rPr>
              <a:t>thiếu</a:t>
            </a:r>
            <a:r>
              <a:rPr lang="en-US" dirty="0">
                <a:latin typeface="Aptos Display"/>
              </a:rPr>
              <a:t> </a:t>
            </a:r>
            <a:r>
              <a:rPr lang="en-US" dirty="0" err="1">
                <a:latin typeface="Aptos Display"/>
              </a:rPr>
              <a:t>kỹ</a:t>
            </a:r>
            <a:r>
              <a:rPr lang="en-US" dirty="0">
                <a:latin typeface="Aptos Display"/>
              </a:rPr>
              <a:t> </a:t>
            </a:r>
            <a:r>
              <a:rPr lang="en-US" dirty="0" err="1">
                <a:latin typeface="Aptos Display"/>
              </a:rPr>
              <a:t>năng</a:t>
            </a:r>
            <a:r>
              <a:rPr lang="en-US" dirty="0">
                <a:latin typeface="Aptos Display"/>
              </a:rPr>
              <a:t> </a:t>
            </a:r>
            <a:r>
              <a:rPr lang="en-US" dirty="0" err="1">
                <a:latin typeface="Aptos Display"/>
              </a:rPr>
              <a:t>phân</a:t>
            </a:r>
            <a:r>
              <a:rPr lang="en-US" dirty="0">
                <a:latin typeface="Aptos Display"/>
              </a:rPr>
              <a:t> </a:t>
            </a:r>
            <a:r>
              <a:rPr lang="en-US" dirty="0" err="1">
                <a:latin typeface="Aptos Display"/>
              </a:rPr>
              <a:t>tích</a:t>
            </a:r>
            <a:r>
              <a:rPr lang="en-US" dirty="0">
                <a:latin typeface="Aptos Display"/>
              </a:rPr>
              <a:t> </a:t>
            </a:r>
            <a:r>
              <a:rPr lang="en-US" dirty="0" err="1">
                <a:latin typeface="Aptos Display"/>
              </a:rPr>
              <a:t>các</a:t>
            </a:r>
            <a:r>
              <a:rPr lang="en-US" dirty="0">
                <a:latin typeface="Aptos Display"/>
              </a:rPr>
              <a:t> </a:t>
            </a:r>
            <a:r>
              <a:rPr lang="en-US" dirty="0" err="1">
                <a:latin typeface="Aptos Display"/>
              </a:rPr>
              <a:t>tập</a:t>
            </a:r>
            <a:r>
              <a:rPr lang="en-US" dirty="0">
                <a:latin typeface="Aptos Display"/>
              </a:rPr>
              <a:t> </a:t>
            </a:r>
            <a:r>
              <a:rPr lang="en-US" dirty="0" err="1">
                <a:latin typeface="Aptos Display"/>
              </a:rPr>
              <a:t>dữ</a:t>
            </a:r>
            <a:r>
              <a:rPr lang="en-US" dirty="0">
                <a:latin typeface="Aptos Display"/>
              </a:rPr>
              <a:t> </a:t>
            </a:r>
            <a:r>
              <a:rPr lang="en-US" dirty="0" err="1">
                <a:latin typeface="Aptos Display"/>
              </a:rPr>
              <a:t>liệu</a:t>
            </a:r>
            <a:r>
              <a:rPr lang="en-US" dirty="0">
                <a:latin typeface="Aptos Display"/>
              </a:rPr>
              <a:t> </a:t>
            </a:r>
            <a:r>
              <a:rPr lang="en-US" dirty="0" err="1">
                <a:latin typeface="Aptos Display"/>
              </a:rPr>
              <a:t>lớn</a:t>
            </a:r>
            <a:r>
              <a:rPr lang="en-US" dirty="0">
                <a:latin typeface="Aptos Display"/>
              </a:rPr>
              <a:t>, </a:t>
            </a:r>
            <a:r>
              <a:rPr lang="en-US" dirty="0" err="1">
                <a:latin typeface="Aptos Display"/>
              </a:rPr>
              <a:t>trong</a:t>
            </a:r>
            <a:r>
              <a:rPr lang="en-US" dirty="0">
                <a:latin typeface="Aptos Display"/>
              </a:rPr>
              <a:t> </a:t>
            </a:r>
            <a:r>
              <a:rPr lang="en-US" dirty="0" err="1">
                <a:latin typeface="Aptos Display"/>
              </a:rPr>
              <a:t>khi</a:t>
            </a:r>
            <a:r>
              <a:rPr lang="en-US" dirty="0">
                <a:latin typeface="Aptos Display"/>
              </a:rPr>
              <a:t> </a:t>
            </a:r>
            <a:r>
              <a:rPr lang="en-US" dirty="0" err="1">
                <a:latin typeface="Aptos Display"/>
              </a:rPr>
              <a:t>kỹ</a:t>
            </a:r>
            <a:r>
              <a:rPr lang="en-US" dirty="0">
                <a:latin typeface="Aptos Display"/>
              </a:rPr>
              <a:t> </a:t>
            </a:r>
            <a:r>
              <a:rPr lang="en-US" dirty="0" err="1">
                <a:latin typeface="Aptos Display"/>
              </a:rPr>
              <a:t>năng</a:t>
            </a:r>
            <a:r>
              <a:rPr lang="en-US" dirty="0">
                <a:latin typeface="Aptos Display"/>
              </a:rPr>
              <a:t> </a:t>
            </a:r>
            <a:r>
              <a:rPr lang="en-US" dirty="0" err="1">
                <a:latin typeface="Aptos Display"/>
              </a:rPr>
              <a:t>này</a:t>
            </a:r>
            <a:r>
              <a:rPr lang="en-US" dirty="0">
                <a:latin typeface="Aptos Display"/>
              </a:rPr>
              <a:t> </a:t>
            </a:r>
            <a:r>
              <a:rPr lang="en-US" dirty="0" err="1">
                <a:latin typeface="Aptos Display"/>
              </a:rPr>
              <a:t>rất</a:t>
            </a:r>
            <a:r>
              <a:rPr lang="en-US" dirty="0">
                <a:latin typeface="Aptos Display"/>
              </a:rPr>
              <a:t> </a:t>
            </a:r>
            <a:r>
              <a:rPr lang="en-US" dirty="0" err="1">
                <a:latin typeface="Aptos Display"/>
              </a:rPr>
              <a:t>quan</a:t>
            </a:r>
            <a:r>
              <a:rPr lang="en-US" dirty="0">
                <a:latin typeface="Aptos Display"/>
              </a:rPr>
              <a:t> </a:t>
            </a:r>
            <a:r>
              <a:rPr lang="en-US" dirty="0" err="1">
                <a:latin typeface="Aptos Display"/>
              </a:rPr>
              <a:t>trọng</a:t>
            </a:r>
            <a:r>
              <a:rPr lang="en-US" dirty="0">
                <a:latin typeface="Aptos Display"/>
              </a:rPr>
              <a:t> </a:t>
            </a:r>
            <a:r>
              <a:rPr lang="en-US" dirty="0" err="1">
                <a:latin typeface="Aptos Display"/>
              </a:rPr>
              <a:t>để</a:t>
            </a:r>
            <a:r>
              <a:rPr lang="en-US" dirty="0">
                <a:latin typeface="Aptos Display"/>
              </a:rPr>
              <a:t> </a:t>
            </a:r>
            <a:r>
              <a:rPr lang="en-US" dirty="0" err="1">
                <a:latin typeface="Aptos Display"/>
              </a:rPr>
              <a:t>cải</a:t>
            </a:r>
            <a:r>
              <a:rPr lang="en-US" dirty="0">
                <a:latin typeface="Aptos Display"/>
              </a:rPr>
              <a:t> </a:t>
            </a:r>
            <a:r>
              <a:rPr lang="en-US" dirty="0" err="1">
                <a:latin typeface="Aptos Display"/>
              </a:rPr>
              <a:t>thiện</a:t>
            </a:r>
            <a:r>
              <a:rPr lang="en-US" dirty="0">
                <a:latin typeface="Aptos Display"/>
              </a:rPr>
              <a:t> </a:t>
            </a:r>
            <a:r>
              <a:rPr lang="en-US" dirty="0" err="1">
                <a:latin typeface="Aptos Display"/>
              </a:rPr>
              <a:t>dịch</a:t>
            </a:r>
            <a:r>
              <a:rPr lang="en-US" dirty="0">
                <a:latin typeface="Aptos Display"/>
              </a:rPr>
              <a:t> </a:t>
            </a:r>
            <a:r>
              <a:rPr lang="en-US" dirty="0" err="1">
                <a:latin typeface="Aptos Display"/>
              </a:rPr>
              <a:t>vụ</a:t>
            </a:r>
            <a:r>
              <a:rPr lang="en-US" dirty="0">
                <a:latin typeface="Aptos Display"/>
              </a:rPr>
              <a:t>/</a:t>
            </a:r>
            <a:r>
              <a:rPr lang="en-US" dirty="0" err="1">
                <a:latin typeface="Aptos Display"/>
              </a:rPr>
              <a:t>chính</a:t>
            </a:r>
            <a:r>
              <a:rPr lang="en-US" dirty="0">
                <a:latin typeface="Aptos Display"/>
              </a:rPr>
              <a:t> </a:t>
            </a:r>
            <a:r>
              <a:rPr lang="en-US" dirty="0" err="1">
                <a:latin typeface="Aptos Display"/>
              </a:rPr>
              <a:t>sách</a:t>
            </a:r>
            <a:r>
              <a:rPr lang="en-US" dirty="0">
                <a:latin typeface="Aptos Display"/>
              </a:rPr>
              <a:t> </a:t>
            </a:r>
            <a:r>
              <a:rPr lang="en-US" dirty="0" err="1">
                <a:latin typeface="Aptos Display"/>
              </a:rPr>
              <a:t>công</a:t>
            </a:r>
            <a:endParaRPr lang="en-US" dirty="0">
              <a:latin typeface="Aptos Display"/>
            </a:endParaRPr>
          </a:p>
        </p:txBody>
      </p:sp>
      <p:sp>
        <p:nvSpPr>
          <p:cNvPr id="36" name="TextBox 35">
            <a:extLst>
              <a:ext uri="{FF2B5EF4-FFF2-40B4-BE49-F238E27FC236}">
                <a16:creationId xmlns:a16="http://schemas.microsoft.com/office/drawing/2014/main" id="{B6DD195A-2762-CAEA-7439-2001DCEB6FFC}"/>
              </a:ext>
            </a:extLst>
          </p:cNvPr>
          <p:cNvSpPr txBox="1"/>
          <p:nvPr/>
        </p:nvSpPr>
        <p:spPr>
          <a:xfrm>
            <a:off x="4643940" y="1802930"/>
            <a:ext cx="3924672" cy="738664"/>
          </a:xfrm>
          <a:prstGeom prst="rect">
            <a:avLst/>
          </a:prstGeom>
          <a:noFill/>
        </p:spPr>
        <p:txBody>
          <a:bodyPr wrap="square">
            <a:spAutoFit/>
          </a:bodyPr>
          <a:lstStyle/>
          <a:p>
            <a:r>
              <a:rPr lang="vi-VN" dirty="0">
                <a:latin typeface="Aptos Display" panose="020B0004020202020204" pitchFamily="34" charset="0"/>
              </a:rPr>
              <a:t>Nhân viên khu vực công thường thiếu kiến thức về các thực hành an ninh mạng, khiến hệ thống dễ bị</a:t>
            </a:r>
            <a:r>
              <a:rPr lang="en-US" dirty="0">
                <a:latin typeface="Aptos Display" panose="020B0004020202020204" pitchFamily="34" charset="0"/>
              </a:rPr>
              <a:t> </a:t>
            </a:r>
            <a:r>
              <a:rPr lang="en-US" dirty="0" err="1">
                <a:latin typeface="Aptos Display" panose="020B0004020202020204" pitchFamily="34" charset="0"/>
              </a:rPr>
              <a:t>tấn</a:t>
            </a:r>
            <a:r>
              <a:rPr lang="en-US" dirty="0">
                <a:latin typeface="Aptos Display" panose="020B0004020202020204" pitchFamily="34" charset="0"/>
              </a:rPr>
              <a:t> </a:t>
            </a:r>
            <a:r>
              <a:rPr lang="en-US" dirty="0" err="1">
                <a:latin typeface="Aptos Display" panose="020B0004020202020204" pitchFamily="34" charset="0"/>
              </a:rPr>
              <a:t>công</a:t>
            </a:r>
            <a:r>
              <a:rPr lang="vi-VN" dirty="0">
                <a:latin typeface="Aptos Display" panose="020B0004020202020204" pitchFamily="34" charset="0"/>
              </a:rPr>
              <a:t>.</a:t>
            </a:r>
            <a:endParaRPr lang="en-US" dirty="0">
              <a:latin typeface="Aptos Display" panose="020B0004020202020204" pitchFamily="34" charset="0"/>
            </a:endParaRPr>
          </a:p>
        </p:txBody>
      </p:sp>
      <p:sp>
        <p:nvSpPr>
          <p:cNvPr id="37" name="TextBox 36">
            <a:extLst>
              <a:ext uri="{FF2B5EF4-FFF2-40B4-BE49-F238E27FC236}">
                <a16:creationId xmlns:a16="http://schemas.microsoft.com/office/drawing/2014/main" id="{C6887D5E-5A46-105F-67D5-C4F5E667B1A9}"/>
              </a:ext>
            </a:extLst>
          </p:cNvPr>
          <p:cNvSpPr txBox="1"/>
          <p:nvPr/>
        </p:nvSpPr>
        <p:spPr>
          <a:xfrm>
            <a:off x="264773" y="3741107"/>
            <a:ext cx="3924672" cy="954107"/>
          </a:xfrm>
          <a:prstGeom prst="rect">
            <a:avLst/>
          </a:prstGeom>
          <a:noFill/>
        </p:spPr>
        <p:txBody>
          <a:bodyPr wrap="square" lIns="91440" tIns="45720" rIns="91440" bIns="45720" anchor="t">
            <a:spAutoFit/>
          </a:bodyPr>
          <a:lstStyle/>
          <a:p>
            <a:r>
              <a:rPr lang="vi-VN" dirty="0">
                <a:latin typeface="Aptos Display"/>
              </a:rPr>
              <a:t>Chuyển đổi số hiệu quả đòi hỏi những nhà lãnh đạo </a:t>
            </a:r>
            <a:r>
              <a:rPr lang="en-US" dirty="0" err="1">
                <a:latin typeface="Aptos Display"/>
              </a:rPr>
              <a:t>không</a:t>
            </a:r>
            <a:r>
              <a:rPr lang="en-US" dirty="0">
                <a:latin typeface="Aptos Display"/>
              </a:rPr>
              <a:t> </a:t>
            </a:r>
            <a:r>
              <a:rPr lang="en-US" dirty="0" err="1">
                <a:latin typeface="Aptos Display"/>
              </a:rPr>
              <a:t>chỉ</a:t>
            </a:r>
            <a:r>
              <a:rPr lang="en-US" dirty="0">
                <a:latin typeface="Aptos Display"/>
              </a:rPr>
              <a:t> </a:t>
            </a:r>
            <a:r>
              <a:rPr lang="vi-VN" dirty="0">
                <a:latin typeface="Aptos Display"/>
              </a:rPr>
              <a:t>hiểu về công nghệ số </a:t>
            </a:r>
            <a:r>
              <a:rPr lang="en-US" dirty="0" err="1">
                <a:latin typeface="Aptos Display"/>
              </a:rPr>
              <a:t>mà</a:t>
            </a:r>
            <a:r>
              <a:rPr lang="en-US" dirty="0">
                <a:latin typeface="Aptos Display"/>
              </a:rPr>
              <a:t> </a:t>
            </a:r>
            <a:r>
              <a:rPr lang="en-US" dirty="0" err="1">
                <a:latin typeface="Aptos Display"/>
              </a:rPr>
              <a:t>còn</a:t>
            </a:r>
            <a:r>
              <a:rPr lang="en-US" dirty="0">
                <a:latin typeface="Aptos Display"/>
              </a:rPr>
              <a:t> </a:t>
            </a:r>
            <a:r>
              <a:rPr lang="vi-VN" dirty="0">
                <a:latin typeface="Aptos Display"/>
              </a:rPr>
              <a:t>khả năng lãnh đạo quá trình chuyển đổi (quản trị sự thay đổi</a:t>
            </a:r>
            <a:r>
              <a:rPr lang="en-US" dirty="0">
                <a:latin typeface="Aptos Display"/>
              </a:rPr>
              <a:t> </a:t>
            </a:r>
            <a:r>
              <a:rPr lang="en-US" dirty="0" err="1">
                <a:latin typeface="Aptos Display"/>
              </a:rPr>
              <a:t>lớn</a:t>
            </a:r>
            <a:r>
              <a:rPr lang="vi-VN" dirty="0">
                <a:latin typeface="Aptos Display"/>
              </a:rPr>
              <a:t>), điều mà nhiều lãnh đạo còn thiếu.</a:t>
            </a:r>
            <a:endParaRPr lang="en-US" dirty="0">
              <a:latin typeface="Aptos Display"/>
            </a:endParaRPr>
          </a:p>
        </p:txBody>
      </p:sp>
      <p:sp>
        <p:nvSpPr>
          <p:cNvPr id="38" name="TextBox 37">
            <a:extLst>
              <a:ext uri="{FF2B5EF4-FFF2-40B4-BE49-F238E27FC236}">
                <a16:creationId xmlns:a16="http://schemas.microsoft.com/office/drawing/2014/main" id="{8995397C-6463-CCE5-3C0E-1F3D98A858DD}"/>
              </a:ext>
            </a:extLst>
          </p:cNvPr>
          <p:cNvSpPr txBox="1"/>
          <p:nvPr/>
        </p:nvSpPr>
        <p:spPr>
          <a:xfrm>
            <a:off x="4643940" y="3741107"/>
            <a:ext cx="3924672" cy="954107"/>
          </a:xfrm>
          <a:prstGeom prst="rect">
            <a:avLst/>
          </a:prstGeom>
          <a:noFill/>
        </p:spPr>
        <p:txBody>
          <a:bodyPr wrap="square">
            <a:spAutoFit/>
          </a:bodyPr>
          <a:lstStyle/>
          <a:p>
            <a:r>
              <a:rPr lang="en-US" dirty="0" err="1">
                <a:latin typeface="Aptos Display" panose="020B0004020202020204" pitchFamily="34" charset="0"/>
              </a:rPr>
              <a:t>Hệ</a:t>
            </a:r>
            <a:r>
              <a:rPr lang="en-US" dirty="0">
                <a:latin typeface="Aptos Display" panose="020B0004020202020204" pitchFamily="34" charset="0"/>
              </a:rPr>
              <a:t> </a:t>
            </a:r>
            <a:r>
              <a:rPr lang="en-US" dirty="0" err="1">
                <a:latin typeface="Aptos Display" panose="020B0004020202020204" pitchFamily="34" charset="0"/>
              </a:rPr>
              <a:t>thống</a:t>
            </a:r>
            <a:r>
              <a:rPr lang="en-US" dirty="0">
                <a:latin typeface="Aptos Display" panose="020B0004020202020204" pitchFamily="34" charset="0"/>
              </a:rPr>
              <a:t> </a:t>
            </a:r>
            <a:r>
              <a:rPr lang="en-US" dirty="0" err="1">
                <a:latin typeface="Aptos Display" panose="020B0004020202020204" pitchFamily="34" charset="0"/>
              </a:rPr>
              <a:t>quản</a:t>
            </a:r>
            <a:r>
              <a:rPr lang="en-US" dirty="0">
                <a:latin typeface="Aptos Display" panose="020B0004020202020204" pitchFamily="34" charset="0"/>
              </a:rPr>
              <a:t> </a:t>
            </a:r>
            <a:r>
              <a:rPr lang="en-US" dirty="0" err="1">
                <a:latin typeface="Aptos Display" panose="020B0004020202020204" pitchFamily="34" charset="0"/>
              </a:rPr>
              <a:t>trị</a:t>
            </a:r>
            <a:r>
              <a:rPr lang="en-US" dirty="0">
                <a:latin typeface="Aptos Display" panose="020B0004020202020204" pitchFamily="34" charset="0"/>
              </a:rPr>
              <a:t> </a:t>
            </a:r>
            <a:r>
              <a:rPr lang="vi-VN" dirty="0">
                <a:latin typeface="Aptos Display" panose="020B0004020202020204" pitchFamily="34" charset="0"/>
              </a:rPr>
              <a:t>vững </a:t>
            </a:r>
            <a:r>
              <a:rPr lang="en-US" dirty="0" err="1">
                <a:latin typeface="Aptos Display" panose="020B0004020202020204" pitchFamily="34" charset="0"/>
              </a:rPr>
              <a:t>chắc</a:t>
            </a:r>
            <a:r>
              <a:rPr lang="vi-VN" dirty="0">
                <a:latin typeface="Aptos Display" panose="020B0004020202020204" pitchFamily="34" charset="0"/>
              </a:rPr>
              <a:t> là yếu tố cần thiết để tích hợp các giải pháp số vào quản lý hành chính công, điều này là một thách thức mà nhiều cơ quan </a:t>
            </a:r>
            <a:r>
              <a:rPr lang="en-US" dirty="0" err="1">
                <a:latin typeface="Aptos Display" panose="020B0004020202020204" pitchFamily="34" charset="0"/>
              </a:rPr>
              <a:t>công</a:t>
            </a:r>
            <a:r>
              <a:rPr lang="en-US" dirty="0">
                <a:latin typeface="Aptos Display" panose="020B0004020202020204" pitchFamily="34" charset="0"/>
              </a:rPr>
              <a:t> </a:t>
            </a:r>
            <a:r>
              <a:rPr lang="vi-VN" dirty="0">
                <a:latin typeface="Aptos Display" panose="020B0004020202020204" pitchFamily="34" charset="0"/>
              </a:rPr>
              <a:t>đang phải đối mặt.</a:t>
            </a:r>
            <a:endParaRPr lang="en-US" dirty="0">
              <a:latin typeface="Aptos Display" panose="020B0004020202020204" pitchFamily="34" charset="0"/>
            </a:endParaRPr>
          </a:p>
        </p:txBody>
      </p:sp>
    </p:spTree>
    <p:extLst>
      <p:ext uri="{BB962C8B-B14F-4D97-AF65-F5344CB8AC3E}">
        <p14:creationId xmlns:p14="http://schemas.microsoft.com/office/powerpoint/2010/main" val="425951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14" name="Picture 13" descr="A black background with a black square&#10;&#10;Description automatically generated with medium confidence">
            <a:extLst>
              <a:ext uri="{FF2B5EF4-FFF2-40B4-BE49-F238E27FC236}">
                <a16:creationId xmlns:a16="http://schemas.microsoft.com/office/drawing/2014/main" id="{5558D16A-B197-94AE-875C-C99018B19A3D}"/>
              </a:ext>
            </a:extLst>
          </p:cNvPr>
          <p:cNvPicPr>
            <a:picLocks noChangeAspect="1"/>
          </p:cNvPicPr>
          <p:nvPr/>
        </p:nvPicPr>
        <p:blipFill>
          <a:blip r:embed="rId3"/>
          <a:stretch>
            <a:fillRect/>
          </a:stretch>
        </p:blipFill>
        <p:spPr>
          <a:xfrm>
            <a:off x="7913770" y="212264"/>
            <a:ext cx="1114425" cy="391790"/>
          </a:xfrm>
          <a:prstGeom prst="rect">
            <a:avLst/>
          </a:prstGeom>
        </p:spPr>
      </p:pic>
      <p:sp>
        <p:nvSpPr>
          <p:cNvPr id="4" name="TextBox 3">
            <a:extLst>
              <a:ext uri="{FF2B5EF4-FFF2-40B4-BE49-F238E27FC236}">
                <a16:creationId xmlns:a16="http://schemas.microsoft.com/office/drawing/2014/main" id="{6009FF49-BF0A-AA6A-D0B6-8BFF06DB6911}"/>
              </a:ext>
            </a:extLst>
          </p:cNvPr>
          <p:cNvSpPr txBox="1"/>
          <p:nvPr/>
        </p:nvSpPr>
        <p:spPr>
          <a:xfrm>
            <a:off x="3874371" y="212264"/>
            <a:ext cx="4159286" cy="1091646"/>
          </a:xfrm>
          <a:prstGeom prst="rect">
            <a:avLst/>
          </a:prstGeom>
          <a:noFill/>
        </p:spPr>
        <p:txBody>
          <a:bodyPr wrap="square">
            <a:spAutoFit/>
          </a:bodyPr>
          <a:lstStyle/>
          <a:p>
            <a:pPr algn="l" defTabSz="457223">
              <a:lnSpc>
                <a:spcPct val="90000"/>
              </a:lnSpc>
              <a:spcBef>
                <a:spcPts val="0"/>
              </a:spcBef>
              <a:buClr>
                <a:srgbClr val="002060"/>
              </a:buClr>
              <a:buSzPts val="4000"/>
            </a:pPr>
            <a:r>
              <a:rPr lang="en-US" sz="2300" b="1" dirty="0">
                <a:solidFill>
                  <a:srgbClr val="222160"/>
                </a:solidFill>
                <a:latin typeface="Aptos Display" panose="020B0004020202020204" pitchFamily="34" charset="0"/>
                <a:cs typeface="Calibri"/>
              </a:rPr>
              <a:t>Phân </a:t>
            </a:r>
            <a:r>
              <a:rPr lang="en-US" sz="2300" b="1" dirty="0" err="1">
                <a:solidFill>
                  <a:srgbClr val="222160"/>
                </a:solidFill>
                <a:latin typeface="Aptos Display" panose="020B0004020202020204" pitchFamily="34" charset="0"/>
                <a:cs typeface="Calibri"/>
              </a:rPr>
              <a:t>tích</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khoảng</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cách</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kỹ</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năng</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của</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lực</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lượng</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lao</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động</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trong</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các</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doanh</a:t>
            </a:r>
            <a:r>
              <a:rPr lang="en-US" sz="2300" b="1" dirty="0">
                <a:solidFill>
                  <a:srgbClr val="222160"/>
                </a:solidFill>
                <a:latin typeface="Aptos Display" panose="020B0004020202020204" pitchFamily="34" charset="0"/>
                <a:cs typeface="Calibri"/>
              </a:rPr>
              <a:t> </a:t>
            </a:r>
            <a:r>
              <a:rPr lang="en-US" sz="2300" b="1" dirty="0" err="1">
                <a:solidFill>
                  <a:srgbClr val="222160"/>
                </a:solidFill>
                <a:latin typeface="Aptos Display" panose="020B0004020202020204" pitchFamily="34" charset="0"/>
                <a:cs typeface="Calibri"/>
              </a:rPr>
              <a:t>nghiệp</a:t>
            </a:r>
            <a:endParaRPr lang="en-US" sz="2300" b="1" dirty="0">
              <a:solidFill>
                <a:srgbClr val="222160"/>
              </a:solidFill>
              <a:latin typeface="Aptos Display" panose="020B0004020202020204" pitchFamily="34" charset="0"/>
              <a:cs typeface="Calibri"/>
            </a:endParaRPr>
          </a:p>
        </p:txBody>
      </p:sp>
      <p:cxnSp>
        <p:nvCxnSpPr>
          <p:cNvPr id="5" name="Straight Connector 4">
            <a:extLst>
              <a:ext uri="{FF2B5EF4-FFF2-40B4-BE49-F238E27FC236}">
                <a16:creationId xmlns:a16="http://schemas.microsoft.com/office/drawing/2014/main" id="{6BABBFB4-B14A-D63B-DBF5-4E1A80C8FDB8}"/>
              </a:ext>
            </a:extLst>
          </p:cNvPr>
          <p:cNvCxnSpPr>
            <a:cxnSpLocks/>
          </p:cNvCxnSpPr>
          <p:nvPr/>
        </p:nvCxnSpPr>
        <p:spPr>
          <a:xfrm>
            <a:off x="4002675" y="1449383"/>
            <a:ext cx="2146198" cy="0"/>
          </a:xfrm>
          <a:prstGeom prst="line">
            <a:avLst/>
          </a:prstGeom>
          <a:ln w="19050">
            <a:solidFill>
              <a:srgbClr val="E61E2A"/>
            </a:solidFill>
          </a:ln>
        </p:spPr>
        <p:style>
          <a:lnRef idx="1">
            <a:schemeClr val="accent1"/>
          </a:lnRef>
          <a:fillRef idx="0">
            <a:schemeClr val="accent1"/>
          </a:fillRef>
          <a:effectRef idx="0">
            <a:schemeClr val="accent1"/>
          </a:effectRef>
          <a:fontRef idx="minor">
            <a:schemeClr val="tx1"/>
          </a:fontRef>
        </p:style>
      </p:cxnSp>
      <p:pic>
        <p:nvPicPr>
          <p:cNvPr id="8" name="Picture 7" descr="A group of people standing in front of a map&#10;&#10;Description automatically generated">
            <a:extLst>
              <a:ext uri="{FF2B5EF4-FFF2-40B4-BE49-F238E27FC236}">
                <a16:creationId xmlns:a16="http://schemas.microsoft.com/office/drawing/2014/main" id="{39DF5480-FD30-6997-2ADB-ED398CA9BA68}"/>
              </a:ext>
            </a:extLst>
          </p:cNvPr>
          <p:cNvPicPr>
            <a:picLocks noChangeAspect="1"/>
          </p:cNvPicPr>
          <p:nvPr/>
        </p:nvPicPr>
        <p:blipFill>
          <a:blip r:embed="rId4"/>
          <a:srcRect l="33108" r="26956"/>
          <a:stretch/>
        </p:blipFill>
        <p:spPr>
          <a:xfrm>
            <a:off x="0" y="0"/>
            <a:ext cx="3651785" cy="5143500"/>
          </a:xfrm>
          <a:prstGeom prst="rect">
            <a:avLst/>
          </a:prstGeom>
        </p:spPr>
      </p:pic>
      <p:sp>
        <p:nvSpPr>
          <p:cNvPr id="9" name="TextBox 8">
            <a:extLst>
              <a:ext uri="{FF2B5EF4-FFF2-40B4-BE49-F238E27FC236}">
                <a16:creationId xmlns:a16="http://schemas.microsoft.com/office/drawing/2014/main" id="{2E0E584C-0817-3793-88FC-6989C1FB7E8C}"/>
              </a:ext>
            </a:extLst>
          </p:cNvPr>
          <p:cNvSpPr txBox="1"/>
          <p:nvPr/>
        </p:nvSpPr>
        <p:spPr>
          <a:xfrm>
            <a:off x="3918696" y="1454438"/>
            <a:ext cx="4749439" cy="3746154"/>
          </a:xfrm>
          <a:prstGeom prst="rect">
            <a:avLst/>
          </a:prstGeom>
          <a:noFill/>
        </p:spPr>
        <p:txBody>
          <a:bodyPr wrap="square" lIns="91440" tIns="45720" rIns="91440" bIns="45720" rtlCol="0" anchor="t">
            <a:spAutoFit/>
          </a:bodyPr>
          <a:lstStyle/>
          <a:p>
            <a:pPr marL="285750" indent="-285750">
              <a:lnSpc>
                <a:spcPct val="120000"/>
              </a:lnSpc>
              <a:spcBef>
                <a:spcPts val="600"/>
              </a:spcBef>
              <a:spcAft>
                <a:spcPts val="600"/>
              </a:spcAft>
              <a:buFont typeface="Wingdings" panose="05000000000000000000" pitchFamily="2" charset="2"/>
              <a:buChar char="Ø"/>
            </a:pPr>
            <a:r>
              <a:rPr lang="vi-VN" b="1" dirty="0">
                <a:solidFill>
                  <a:srgbClr val="222160"/>
                </a:solidFill>
                <a:latin typeface="Aptos Display" panose="020B0004020202020204" pitchFamily="34" charset="0"/>
              </a:rPr>
              <a:t>Kỹ năng </a:t>
            </a:r>
            <a:r>
              <a:rPr lang="en-US" b="1" dirty="0" err="1">
                <a:solidFill>
                  <a:srgbClr val="222160"/>
                </a:solidFill>
                <a:latin typeface="Aptos Display" panose="020B0004020202020204" pitchFamily="34" charset="0"/>
              </a:rPr>
              <a:t>số</a:t>
            </a:r>
            <a:r>
              <a:rPr lang="en-US" b="1" dirty="0">
                <a:solidFill>
                  <a:srgbClr val="222160"/>
                </a:solidFill>
                <a:latin typeface="Aptos Display" panose="020B0004020202020204" pitchFamily="34" charset="0"/>
              </a:rPr>
              <a:t> </a:t>
            </a:r>
            <a:r>
              <a:rPr lang="en-US" b="1" dirty="0" err="1">
                <a:solidFill>
                  <a:srgbClr val="222160"/>
                </a:solidFill>
                <a:latin typeface="Aptos Display" panose="020B0004020202020204" pitchFamily="34" charset="0"/>
              </a:rPr>
              <a:t>mới</a:t>
            </a:r>
            <a:r>
              <a:rPr lang="en-US" b="1" dirty="0">
                <a:solidFill>
                  <a:srgbClr val="222160"/>
                </a:solidFill>
                <a:latin typeface="Aptos Display" panose="020B0004020202020204" pitchFamily="34" charset="0"/>
              </a:rPr>
              <a:t> </a:t>
            </a:r>
            <a:r>
              <a:rPr lang="vi-VN" b="1" dirty="0">
                <a:solidFill>
                  <a:srgbClr val="222160"/>
                </a:solidFill>
                <a:latin typeface="Aptos Display" panose="020B0004020202020204" pitchFamily="34" charset="0"/>
              </a:rPr>
              <a:t>(AI, Khoa học Dữ liệu, Tự động hóa): </a:t>
            </a:r>
            <a:r>
              <a:rPr lang="vi-VN" dirty="0">
                <a:solidFill>
                  <a:srgbClr val="222160"/>
                </a:solidFill>
                <a:latin typeface="Aptos Display" panose="020B0004020202020204" pitchFamily="34" charset="0"/>
              </a:rPr>
              <a:t>Nhiều doanh nghiệp thiếu chuyên môn trong các lĩnh vực như trí tuệ nhân tạo (AI), khoa học dữ liệu và tự động hóa. Những kỹ năng này rất quan trọng để tích hợp các công cụ số vào hoạt động kinh doanh.</a:t>
            </a:r>
            <a:endParaRPr lang="en-US" dirty="0">
              <a:solidFill>
                <a:srgbClr val="222160"/>
              </a:solidFill>
              <a:latin typeface="Aptos Display" panose="020B0004020202020204" pitchFamily="34" charset="0"/>
            </a:endParaRPr>
          </a:p>
          <a:p>
            <a:pPr marL="285750" indent="-285750">
              <a:lnSpc>
                <a:spcPct val="120000"/>
              </a:lnSpc>
              <a:spcBef>
                <a:spcPts val="600"/>
              </a:spcBef>
              <a:spcAft>
                <a:spcPts val="600"/>
              </a:spcAft>
              <a:buFont typeface="Wingdings" panose="05000000000000000000" pitchFamily="2" charset="2"/>
              <a:buChar char="Ø"/>
            </a:pPr>
            <a:r>
              <a:rPr lang="en-US" b="1" dirty="0">
                <a:solidFill>
                  <a:srgbClr val="222160"/>
                </a:solidFill>
                <a:latin typeface="Aptos Display"/>
              </a:rPr>
              <a:t>Marketing </a:t>
            </a:r>
            <a:r>
              <a:rPr lang="vi-VN" b="1" dirty="0">
                <a:solidFill>
                  <a:srgbClr val="222160"/>
                </a:solidFill>
                <a:latin typeface="Aptos Display"/>
              </a:rPr>
              <a:t>số và Thương mại điện tử: </a:t>
            </a:r>
            <a:r>
              <a:rPr lang="vi-VN" dirty="0">
                <a:solidFill>
                  <a:srgbClr val="222160"/>
                </a:solidFill>
                <a:latin typeface="Aptos Display"/>
              </a:rPr>
              <a:t>Các doanh nghiệp vừa và nhỏ (SME) thường không có đủ kỹ năng trong lĩnh vực tiếp thị số và thương mại điện tử, điều này gây khó khăn trong việc cạnh tranh hiệu quả </a:t>
            </a:r>
            <a:r>
              <a:rPr lang="en-US" dirty="0" err="1">
                <a:solidFill>
                  <a:srgbClr val="222160"/>
                </a:solidFill>
                <a:latin typeface="Aptos Display"/>
              </a:rPr>
              <a:t>trong</a:t>
            </a:r>
            <a:r>
              <a:rPr lang="en-US" dirty="0">
                <a:solidFill>
                  <a:srgbClr val="222160"/>
                </a:solidFill>
                <a:latin typeface="Aptos Display"/>
              </a:rPr>
              <a:t> </a:t>
            </a:r>
            <a:r>
              <a:rPr lang="en-US" dirty="0" err="1">
                <a:solidFill>
                  <a:srgbClr val="222160"/>
                </a:solidFill>
                <a:latin typeface="Aptos Display"/>
              </a:rPr>
              <a:t>bối</a:t>
            </a:r>
            <a:r>
              <a:rPr lang="en-US" dirty="0">
                <a:solidFill>
                  <a:srgbClr val="222160"/>
                </a:solidFill>
                <a:latin typeface="Aptos Display"/>
              </a:rPr>
              <a:t> </a:t>
            </a:r>
            <a:r>
              <a:rPr lang="en-US" dirty="0" err="1">
                <a:solidFill>
                  <a:srgbClr val="222160"/>
                </a:solidFill>
                <a:latin typeface="Aptos Display"/>
              </a:rPr>
              <a:t>cảnh</a:t>
            </a:r>
            <a:r>
              <a:rPr lang="en-US" dirty="0">
                <a:solidFill>
                  <a:srgbClr val="222160"/>
                </a:solidFill>
                <a:latin typeface="Aptos Display"/>
              </a:rPr>
              <a:t> </a:t>
            </a:r>
            <a:r>
              <a:rPr lang="en-US" dirty="0" err="1">
                <a:solidFill>
                  <a:srgbClr val="222160"/>
                </a:solidFill>
                <a:latin typeface="Aptos Display"/>
              </a:rPr>
              <a:t>mới</a:t>
            </a:r>
            <a:r>
              <a:rPr lang="vi-VN" dirty="0">
                <a:solidFill>
                  <a:srgbClr val="222160"/>
                </a:solidFill>
                <a:latin typeface="Aptos Display"/>
              </a:rPr>
              <a:t>.</a:t>
            </a:r>
            <a:endParaRPr lang="en-US" dirty="0">
              <a:solidFill>
                <a:srgbClr val="222160"/>
              </a:solidFill>
              <a:latin typeface="Aptos Display"/>
            </a:endParaRPr>
          </a:p>
          <a:p>
            <a:pPr marL="285750" indent="-285750">
              <a:lnSpc>
                <a:spcPct val="120000"/>
              </a:lnSpc>
              <a:spcBef>
                <a:spcPts val="600"/>
              </a:spcBef>
              <a:spcAft>
                <a:spcPts val="600"/>
              </a:spcAft>
              <a:buFont typeface="Wingdings" panose="05000000000000000000" pitchFamily="2" charset="2"/>
              <a:buChar char="Ø"/>
            </a:pPr>
            <a:r>
              <a:rPr lang="vi-VN" b="1" dirty="0">
                <a:solidFill>
                  <a:srgbClr val="222160"/>
                </a:solidFill>
                <a:latin typeface="Aptos Display"/>
              </a:rPr>
              <a:t>Quản trị thay đổi - quản trị chuyển đổi: </a:t>
            </a:r>
            <a:r>
              <a:rPr lang="vi-VN" dirty="0">
                <a:solidFill>
                  <a:srgbClr val="222160"/>
                </a:solidFill>
                <a:latin typeface="Aptos Display"/>
              </a:rPr>
              <a:t>Việc thiếu kỹ năng </a:t>
            </a:r>
            <a:r>
              <a:rPr lang="en-US" dirty="0" err="1">
                <a:solidFill>
                  <a:srgbClr val="222160"/>
                </a:solidFill>
                <a:latin typeface="Aptos Display"/>
              </a:rPr>
              <a:t>lãnh</a:t>
            </a:r>
            <a:r>
              <a:rPr lang="en-US" dirty="0">
                <a:solidFill>
                  <a:srgbClr val="222160"/>
                </a:solidFill>
                <a:latin typeface="Aptos Display"/>
              </a:rPr>
              <a:t> </a:t>
            </a:r>
            <a:r>
              <a:rPr lang="en-US" dirty="0" err="1">
                <a:solidFill>
                  <a:srgbClr val="222160"/>
                </a:solidFill>
                <a:latin typeface="Aptos Display"/>
              </a:rPr>
              <a:t>đạo</a:t>
            </a:r>
            <a:r>
              <a:rPr lang="en-US" dirty="0">
                <a:solidFill>
                  <a:srgbClr val="222160"/>
                </a:solidFill>
                <a:latin typeface="Aptos Display"/>
              </a:rPr>
              <a:t> </a:t>
            </a:r>
            <a:r>
              <a:rPr lang="en-US" dirty="0" err="1">
                <a:solidFill>
                  <a:srgbClr val="222160"/>
                </a:solidFill>
                <a:latin typeface="Aptos Display"/>
              </a:rPr>
              <a:t>và</a:t>
            </a:r>
            <a:r>
              <a:rPr lang="en-US" dirty="0">
                <a:solidFill>
                  <a:srgbClr val="222160"/>
                </a:solidFill>
                <a:latin typeface="Aptos Display"/>
              </a:rPr>
              <a:t> </a:t>
            </a:r>
            <a:r>
              <a:rPr lang="vi-VN" dirty="0">
                <a:solidFill>
                  <a:srgbClr val="222160"/>
                </a:solidFill>
                <a:latin typeface="Aptos Display"/>
              </a:rPr>
              <a:t>quản </a:t>
            </a:r>
            <a:r>
              <a:rPr lang="en-US" dirty="0" err="1">
                <a:solidFill>
                  <a:srgbClr val="222160"/>
                </a:solidFill>
                <a:latin typeface="Aptos Display"/>
              </a:rPr>
              <a:t>trị</a:t>
            </a:r>
            <a:r>
              <a:rPr lang="en-US" dirty="0">
                <a:solidFill>
                  <a:srgbClr val="222160"/>
                </a:solidFill>
                <a:latin typeface="Aptos Display"/>
              </a:rPr>
              <a:t> </a:t>
            </a:r>
            <a:r>
              <a:rPr lang="vi-VN" dirty="0">
                <a:solidFill>
                  <a:srgbClr val="222160"/>
                </a:solidFill>
                <a:latin typeface="Aptos Display"/>
              </a:rPr>
              <a:t>thay đổi </a:t>
            </a:r>
            <a:r>
              <a:rPr lang="en-US" dirty="0" err="1">
                <a:solidFill>
                  <a:srgbClr val="222160"/>
                </a:solidFill>
                <a:latin typeface="Aptos Display"/>
              </a:rPr>
              <a:t>trong</a:t>
            </a:r>
            <a:r>
              <a:rPr lang="en-US" dirty="0">
                <a:solidFill>
                  <a:srgbClr val="222160"/>
                </a:solidFill>
                <a:latin typeface="Aptos Display"/>
              </a:rPr>
              <a:t> </a:t>
            </a:r>
            <a:r>
              <a:rPr lang="en-US" dirty="0" err="1">
                <a:solidFill>
                  <a:srgbClr val="222160"/>
                </a:solidFill>
                <a:latin typeface="Aptos Display"/>
              </a:rPr>
              <a:t>kỷ</a:t>
            </a:r>
            <a:r>
              <a:rPr lang="en-US" dirty="0">
                <a:solidFill>
                  <a:srgbClr val="222160"/>
                </a:solidFill>
                <a:latin typeface="Aptos Display"/>
              </a:rPr>
              <a:t> </a:t>
            </a:r>
            <a:r>
              <a:rPr lang="en-US" dirty="0" err="1">
                <a:solidFill>
                  <a:srgbClr val="222160"/>
                </a:solidFill>
                <a:latin typeface="Aptos Display"/>
              </a:rPr>
              <a:t>nguyên</a:t>
            </a:r>
            <a:r>
              <a:rPr lang="en-US" dirty="0">
                <a:solidFill>
                  <a:srgbClr val="222160"/>
                </a:solidFill>
                <a:latin typeface="Aptos Display"/>
              </a:rPr>
              <a:t> </a:t>
            </a:r>
            <a:r>
              <a:rPr lang="en-US" dirty="0" err="1">
                <a:solidFill>
                  <a:srgbClr val="222160"/>
                </a:solidFill>
                <a:latin typeface="Aptos Display"/>
              </a:rPr>
              <a:t>số</a:t>
            </a:r>
            <a:r>
              <a:rPr lang="en-US" dirty="0">
                <a:solidFill>
                  <a:srgbClr val="222160"/>
                </a:solidFill>
                <a:latin typeface="Aptos Display"/>
              </a:rPr>
              <a:t> </a:t>
            </a:r>
            <a:r>
              <a:rPr lang="vi-VN" dirty="0">
                <a:solidFill>
                  <a:srgbClr val="222160"/>
                </a:solidFill>
                <a:latin typeface="Aptos Display"/>
              </a:rPr>
              <a:t>đã cản trở không ít doanh nghiệp thực hiện thành công quá trình chuyển đổi số.</a:t>
            </a:r>
            <a:endParaRPr lang="en-US" dirty="0">
              <a:solidFill>
                <a:srgbClr val="222160"/>
              </a:solidFill>
              <a:latin typeface="Aptos Display"/>
            </a:endParaRPr>
          </a:p>
        </p:txBody>
      </p:sp>
    </p:spTree>
    <p:extLst>
      <p:ext uri="{BB962C8B-B14F-4D97-AF65-F5344CB8AC3E}">
        <p14:creationId xmlns:p14="http://schemas.microsoft.com/office/powerpoint/2010/main" val="376627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2" name="Picture 1">
            <a:extLst>
              <a:ext uri="{FF2B5EF4-FFF2-40B4-BE49-F238E27FC236}">
                <a16:creationId xmlns:a16="http://schemas.microsoft.com/office/drawing/2014/main" id="{383F8951-5649-6639-DF45-F3F3E20C20D3}"/>
              </a:ext>
            </a:extLst>
          </p:cNvPr>
          <p:cNvPicPr>
            <a:picLocks noChangeAspect="1"/>
          </p:cNvPicPr>
          <p:nvPr/>
        </p:nvPicPr>
        <p:blipFill>
          <a:blip r:embed="rId3"/>
          <a:stretch>
            <a:fillRect/>
          </a:stretch>
        </p:blipFill>
        <p:spPr>
          <a:xfrm>
            <a:off x="84509" y="0"/>
            <a:ext cx="3665095" cy="514350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5558D16A-B197-94AE-875C-C99018B19A3D}"/>
              </a:ext>
            </a:extLst>
          </p:cNvPr>
          <p:cNvPicPr>
            <a:picLocks noChangeAspect="1"/>
          </p:cNvPicPr>
          <p:nvPr/>
        </p:nvPicPr>
        <p:blipFill>
          <a:blip r:embed="rId4"/>
          <a:stretch>
            <a:fillRect/>
          </a:stretch>
        </p:blipFill>
        <p:spPr>
          <a:xfrm>
            <a:off x="7913770" y="212264"/>
            <a:ext cx="1114425" cy="391790"/>
          </a:xfrm>
          <a:prstGeom prst="rect">
            <a:avLst/>
          </a:prstGeom>
        </p:spPr>
      </p:pic>
      <p:sp>
        <p:nvSpPr>
          <p:cNvPr id="4" name="TextBox 3">
            <a:extLst>
              <a:ext uri="{FF2B5EF4-FFF2-40B4-BE49-F238E27FC236}">
                <a16:creationId xmlns:a16="http://schemas.microsoft.com/office/drawing/2014/main" id="{6009FF49-BF0A-AA6A-D0B6-8BFF06DB6911}"/>
              </a:ext>
            </a:extLst>
          </p:cNvPr>
          <p:cNvSpPr txBox="1"/>
          <p:nvPr/>
        </p:nvSpPr>
        <p:spPr>
          <a:xfrm>
            <a:off x="4119751" y="384132"/>
            <a:ext cx="3406518" cy="759247"/>
          </a:xfrm>
          <a:prstGeom prst="rect">
            <a:avLst/>
          </a:prstGeom>
          <a:noFill/>
        </p:spPr>
        <p:txBody>
          <a:bodyPr wrap="square" lIns="91440" tIns="45720" rIns="91440" bIns="45720" anchor="t">
            <a:spAutoFit/>
          </a:bodyPr>
          <a:lstStyle/>
          <a:p>
            <a:pPr defTabSz="457223">
              <a:lnSpc>
                <a:spcPct val="90000"/>
              </a:lnSpc>
              <a:buClr>
                <a:srgbClr val="002060"/>
              </a:buClr>
              <a:buSzPts val="4000"/>
            </a:pPr>
            <a:r>
              <a:rPr lang="en-US" sz="2400" b="1" dirty="0" err="1">
                <a:solidFill>
                  <a:srgbClr val="222160"/>
                </a:solidFill>
                <a:latin typeface="Aptos Display"/>
                <a:cs typeface="Calibri"/>
              </a:rPr>
              <a:t>Phân</a:t>
            </a:r>
            <a:r>
              <a:rPr lang="en-US" sz="2400" b="1" dirty="0">
                <a:solidFill>
                  <a:srgbClr val="222160"/>
                </a:solidFill>
                <a:latin typeface="Aptos Display"/>
                <a:cs typeface="Calibri"/>
              </a:rPr>
              <a:t> </a:t>
            </a:r>
            <a:r>
              <a:rPr lang="en-US" sz="2400" b="1" dirty="0" err="1">
                <a:solidFill>
                  <a:srgbClr val="222160"/>
                </a:solidFill>
                <a:latin typeface="Aptos Display"/>
                <a:cs typeface="Calibri"/>
              </a:rPr>
              <a:t>tích</a:t>
            </a:r>
            <a:r>
              <a:rPr lang="en-US" sz="2400" b="1" dirty="0">
                <a:solidFill>
                  <a:srgbClr val="222160"/>
                </a:solidFill>
                <a:latin typeface="Aptos Display"/>
                <a:cs typeface="Calibri"/>
              </a:rPr>
              <a:t> </a:t>
            </a:r>
            <a:r>
              <a:rPr lang="en-US" sz="2400" b="1" dirty="0" err="1">
                <a:solidFill>
                  <a:srgbClr val="222160"/>
                </a:solidFill>
                <a:latin typeface="Aptos Display"/>
                <a:cs typeface="Calibri"/>
              </a:rPr>
              <a:t>khoảng</a:t>
            </a:r>
            <a:r>
              <a:rPr lang="en-US" sz="2400" b="1" dirty="0">
                <a:solidFill>
                  <a:srgbClr val="222160"/>
                </a:solidFill>
                <a:latin typeface="Aptos Display"/>
                <a:cs typeface="Calibri"/>
              </a:rPr>
              <a:t> </a:t>
            </a:r>
            <a:r>
              <a:rPr lang="en-US" sz="2400" b="1" dirty="0" err="1">
                <a:solidFill>
                  <a:srgbClr val="222160"/>
                </a:solidFill>
                <a:latin typeface="Aptos Display"/>
                <a:cs typeface="Calibri"/>
              </a:rPr>
              <a:t>cách</a:t>
            </a:r>
            <a:r>
              <a:rPr lang="en-US" sz="2400" b="1" dirty="0">
                <a:solidFill>
                  <a:srgbClr val="222160"/>
                </a:solidFill>
                <a:latin typeface="Aptos Display"/>
                <a:cs typeface="Calibri"/>
              </a:rPr>
              <a:t> </a:t>
            </a:r>
            <a:r>
              <a:rPr lang="en-US" sz="2400" b="1" dirty="0" err="1">
                <a:solidFill>
                  <a:srgbClr val="222160"/>
                </a:solidFill>
                <a:latin typeface="Aptos Display"/>
                <a:cs typeface="Calibri"/>
              </a:rPr>
              <a:t>kỹ</a:t>
            </a:r>
            <a:r>
              <a:rPr lang="en-US" sz="2400" b="1" dirty="0">
                <a:solidFill>
                  <a:srgbClr val="222160"/>
                </a:solidFill>
                <a:latin typeface="Aptos Display"/>
                <a:cs typeface="Calibri"/>
              </a:rPr>
              <a:t> </a:t>
            </a:r>
            <a:r>
              <a:rPr lang="en-US" sz="2400" b="1" dirty="0" err="1">
                <a:solidFill>
                  <a:srgbClr val="222160"/>
                </a:solidFill>
                <a:latin typeface="Aptos Display"/>
                <a:cs typeface="Calibri"/>
              </a:rPr>
              <a:t>năng</a:t>
            </a:r>
            <a:r>
              <a:rPr lang="en-US" sz="2400" b="1" dirty="0">
                <a:solidFill>
                  <a:srgbClr val="222160"/>
                </a:solidFill>
                <a:latin typeface="Aptos Display"/>
                <a:cs typeface="Calibri"/>
              </a:rPr>
              <a:t> </a:t>
            </a:r>
            <a:r>
              <a:rPr lang="en-US" sz="2400" b="1" dirty="0" err="1">
                <a:solidFill>
                  <a:srgbClr val="222160"/>
                </a:solidFill>
                <a:latin typeface="Aptos Display"/>
                <a:cs typeface="Calibri"/>
              </a:rPr>
              <a:t>số</a:t>
            </a:r>
            <a:r>
              <a:rPr lang="en-US" sz="2400" b="1" dirty="0">
                <a:solidFill>
                  <a:srgbClr val="222160"/>
                </a:solidFill>
                <a:latin typeface="Aptos Display"/>
                <a:cs typeface="Calibri"/>
              </a:rPr>
              <a:t> </a:t>
            </a:r>
            <a:r>
              <a:rPr lang="en-US" sz="2400" b="1" dirty="0" err="1">
                <a:solidFill>
                  <a:srgbClr val="222160"/>
                </a:solidFill>
                <a:latin typeface="Aptos Display"/>
                <a:cs typeface="Calibri"/>
              </a:rPr>
              <a:t>của</a:t>
            </a:r>
            <a:r>
              <a:rPr lang="en-US" sz="2400" b="1" dirty="0">
                <a:solidFill>
                  <a:srgbClr val="222160"/>
                </a:solidFill>
                <a:latin typeface="Aptos Display"/>
                <a:cs typeface="Calibri"/>
              </a:rPr>
              <a:t> </a:t>
            </a:r>
            <a:r>
              <a:rPr lang="en-US" sz="2400" b="1" dirty="0" err="1">
                <a:solidFill>
                  <a:srgbClr val="222160"/>
                </a:solidFill>
                <a:latin typeface="Aptos Display"/>
                <a:cs typeface="Calibri"/>
              </a:rPr>
              <a:t>công</a:t>
            </a:r>
            <a:r>
              <a:rPr lang="en-US" sz="2400" b="1" dirty="0">
                <a:solidFill>
                  <a:srgbClr val="222160"/>
                </a:solidFill>
                <a:latin typeface="Aptos Display"/>
                <a:cs typeface="Calibri"/>
              </a:rPr>
              <a:t> </a:t>
            </a:r>
            <a:r>
              <a:rPr lang="en-US" sz="2400" b="1" dirty="0" err="1">
                <a:solidFill>
                  <a:srgbClr val="222160"/>
                </a:solidFill>
                <a:latin typeface="Aptos Display"/>
                <a:cs typeface="Calibri"/>
              </a:rPr>
              <a:t>dân</a:t>
            </a:r>
            <a:r>
              <a:rPr lang="en-US" sz="2400" b="1" dirty="0">
                <a:solidFill>
                  <a:srgbClr val="222160"/>
                </a:solidFill>
                <a:latin typeface="Aptos Display"/>
                <a:cs typeface="Calibri"/>
              </a:rPr>
              <a:t> </a:t>
            </a:r>
          </a:p>
        </p:txBody>
      </p:sp>
      <p:cxnSp>
        <p:nvCxnSpPr>
          <p:cNvPr id="5" name="Straight Connector 4">
            <a:extLst>
              <a:ext uri="{FF2B5EF4-FFF2-40B4-BE49-F238E27FC236}">
                <a16:creationId xmlns:a16="http://schemas.microsoft.com/office/drawing/2014/main" id="{6BABBFB4-B14A-D63B-DBF5-4E1A80C8FDB8}"/>
              </a:ext>
            </a:extLst>
          </p:cNvPr>
          <p:cNvCxnSpPr>
            <a:cxnSpLocks/>
          </p:cNvCxnSpPr>
          <p:nvPr/>
        </p:nvCxnSpPr>
        <p:spPr>
          <a:xfrm>
            <a:off x="4200510" y="1265905"/>
            <a:ext cx="1682746" cy="0"/>
          </a:xfrm>
          <a:prstGeom prst="line">
            <a:avLst/>
          </a:prstGeom>
          <a:ln w="19050">
            <a:solidFill>
              <a:srgbClr val="E61E2A"/>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70F2BA3-8A79-B1D8-C7B1-D56515966D36}"/>
              </a:ext>
            </a:extLst>
          </p:cNvPr>
          <p:cNvSpPr txBox="1"/>
          <p:nvPr/>
        </p:nvSpPr>
        <p:spPr>
          <a:xfrm>
            <a:off x="4119751" y="1559596"/>
            <a:ext cx="4195261" cy="2836995"/>
          </a:xfrm>
          <a:prstGeom prst="rect">
            <a:avLst/>
          </a:prstGeom>
          <a:noFill/>
        </p:spPr>
        <p:txBody>
          <a:bodyPr wrap="square" rtlCol="0">
            <a:spAutoFit/>
          </a:bodyPr>
          <a:lstStyle/>
          <a:p>
            <a:pPr marL="285750" indent="-285750">
              <a:lnSpc>
                <a:spcPct val="120000"/>
              </a:lnSpc>
              <a:spcBef>
                <a:spcPts val="600"/>
              </a:spcBef>
              <a:spcAft>
                <a:spcPts val="600"/>
              </a:spcAft>
              <a:buFont typeface="Wingdings" panose="05000000000000000000" pitchFamily="2" charset="2"/>
              <a:buChar char="Ø"/>
            </a:pPr>
            <a:r>
              <a:rPr lang="en-US" sz="1800" dirty="0" err="1">
                <a:solidFill>
                  <a:srgbClr val="222160"/>
                </a:solidFill>
                <a:latin typeface="Aptos Display" panose="020B0004020202020204" pitchFamily="34" charset="0"/>
              </a:rPr>
              <a:t>Kỹ</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năng</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tìm</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kiếm</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thông</a:t>
            </a:r>
            <a:r>
              <a:rPr lang="en-US" sz="1800" dirty="0">
                <a:solidFill>
                  <a:srgbClr val="222160"/>
                </a:solidFill>
                <a:latin typeface="Aptos Display" panose="020B0004020202020204" pitchFamily="34" charset="0"/>
              </a:rPr>
              <a:t> tin </a:t>
            </a:r>
            <a:r>
              <a:rPr lang="en-US" sz="1800" dirty="0" err="1">
                <a:solidFill>
                  <a:srgbClr val="222160"/>
                </a:solidFill>
                <a:latin typeface="Aptos Display" panose="020B0004020202020204" pitchFamily="34" charset="0"/>
              </a:rPr>
              <a:t>và</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dữ</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liệu</a:t>
            </a:r>
            <a:endParaRPr lang="en-US" sz="1800" dirty="0">
              <a:solidFill>
                <a:srgbClr val="222160"/>
              </a:solidFill>
              <a:latin typeface="Aptos Display" panose="020B0004020202020204" pitchFamily="34" charset="0"/>
            </a:endParaRPr>
          </a:p>
          <a:p>
            <a:pPr marL="285750" indent="-285750">
              <a:lnSpc>
                <a:spcPct val="120000"/>
              </a:lnSpc>
              <a:spcBef>
                <a:spcPts val="600"/>
              </a:spcBef>
              <a:spcAft>
                <a:spcPts val="600"/>
              </a:spcAft>
              <a:buFont typeface="Wingdings" panose="05000000000000000000" pitchFamily="2" charset="2"/>
              <a:buChar char="Ø"/>
            </a:pPr>
            <a:r>
              <a:rPr lang="en-US" sz="1800" dirty="0" err="1">
                <a:solidFill>
                  <a:srgbClr val="222160"/>
                </a:solidFill>
                <a:latin typeface="Aptos Display" panose="020B0004020202020204" pitchFamily="34" charset="0"/>
              </a:rPr>
              <a:t>Kỹ</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năng</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giao</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tiếp</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và</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hợp</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tác</a:t>
            </a:r>
            <a:endParaRPr lang="en-US" sz="1800" dirty="0">
              <a:solidFill>
                <a:srgbClr val="222160"/>
              </a:solidFill>
              <a:latin typeface="Aptos Display" panose="020B0004020202020204" pitchFamily="34" charset="0"/>
            </a:endParaRPr>
          </a:p>
          <a:p>
            <a:pPr marL="285750" indent="-285750">
              <a:lnSpc>
                <a:spcPct val="120000"/>
              </a:lnSpc>
              <a:spcBef>
                <a:spcPts val="600"/>
              </a:spcBef>
              <a:spcAft>
                <a:spcPts val="600"/>
              </a:spcAft>
              <a:buFont typeface="Wingdings" panose="05000000000000000000" pitchFamily="2" charset="2"/>
              <a:buChar char="Ø"/>
            </a:pPr>
            <a:r>
              <a:rPr lang="en-US" sz="1800" dirty="0" err="1">
                <a:solidFill>
                  <a:srgbClr val="222160"/>
                </a:solidFill>
                <a:latin typeface="Aptos Display" panose="020B0004020202020204" pitchFamily="34" charset="0"/>
              </a:rPr>
              <a:t>Kỹ</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năng</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sáng</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tạo</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nội</a:t>
            </a:r>
            <a:r>
              <a:rPr lang="en-US" sz="1800" dirty="0">
                <a:solidFill>
                  <a:srgbClr val="222160"/>
                </a:solidFill>
                <a:latin typeface="Aptos Display" panose="020B0004020202020204" pitchFamily="34" charset="0"/>
              </a:rPr>
              <a:t> dung </a:t>
            </a:r>
            <a:r>
              <a:rPr lang="en-US" sz="1800" dirty="0" err="1">
                <a:solidFill>
                  <a:srgbClr val="222160"/>
                </a:solidFill>
                <a:latin typeface="Aptos Display" panose="020B0004020202020204" pitchFamily="34" charset="0"/>
              </a:rPr>
              <a:t>số</a:t>
            </a:r>
            <a:endParaRPr lang="en-US" sz="1800" dirty="0">
              <a:solidFill>
                <a:srgbClr val="222160"/>
              </a:solidFill>
              <a:latin typeface="Aptos Display" panose="020B0004020202020204" pitchFamily="34" charset="0"/>
            </a:endParaRPr>
          </a:p>
          <a:p>
            <a:pPr marL="285750" indent="-285750">
              <a:lnSpc>
                <a:spcPct val="120000"/>
              </a:lnSpc>
              <a:spcBef>
                <a:spcPts val="600"/>
              </a:spcBef>
              <a:spcAft>
                <a:spcPts val="600"/>
              </a:spcAft>
              <a:buFont typeface="Wingdings" panose="05000000000000000000" pitchFamily="2" charset="2"/>
              <a:buChar char="Ø"/>
            </a:pPr>
            <a:r>
              <a:rPr lang="en-US" sz="1800" dirty="0" err="1">
                <a:solidFill>
                  <a:srgbClr val="222160"/>
                </a:solidFill>
                <a:latin typeface="Aptos Display" panose="020B0004020202020204" pitchFamily="34" charset="0"/>
              </a:rPr>
              <a:t>Kỹ</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năng</a:t>
            </a:r>
            <a:r>
              <a:rPr lang="en-US" sz="1800" dirty="0">
                <a:solidFill>
                  <a:srgbClr val="222160"/>
                </a:solidFill>
                <a:latin typeface="Aptos Display" panose="020B0004020202020204" pitchFamily="34" charset="0"/>
              </a:rPr>
              <a:t> an </a:t>
            </a:r>
            <a:r>
              <a:rPr lang="en-US" sz="1800" dirty="0" err="1">
                <a:solidFill>
                  <a:srgbClr val="222160"/>
                </a:solidFill>
                <a:latin typeface="Aptos Display" panose="020B0004020202020204" pitchFamily="34" charset="0"/>
              </a:rPr>
              <a:t>toàn</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trong</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không</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gian</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mạng</a:t>
            </a:r>
            <a:endParaRPr lang="en-US" sz="1800" dirty="0">
              <a:solidFill>
                <a:srgbClr val="222160"/>
              </a:solidFill>
              <a:latin typeface="Aptos Display" panose="020B0004020202020204" pitchFamily="34" charset="0"/>
            </a:endParaRPr>
          </a:p>
          <a:p>
            <a:pPr marL="285750" indent="-285750">
              <a:lnSpc>
                <a:spcPct val="120000"/>
              </a:lnSpc>
              <a:spcBef>
                <a:spcPts val="600"/>
              </a:spcBef>
              <a:spcAft>
                <a:spcPts val="600"/>
              </a:spcAft>
              <a:buFont typeface="Wingdings" panose="05000000000000000000" pitchFamily="2" charset="2"/>
              <a:buChar char="Ø"/>
            </a:pPr>
            <a:r>
              <a:rPr lang="en-US" sz="1800" dirty="0" err="1">
                <a:solidFill>
                  <a:srgbClr val="222160"/>
                </a:solidFill>
                <a:latin typeface="Aptos Display" panose="020B0004020202020204" pitchFamily="34" charset="0"/>
              </a:rPr>
              <a:t>Kỹ</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năng</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giải</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quyết</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vấn</a:t>
            </a:r>
            <a:r>
              <a:rPr lang="en-US" sz="1800" dirty="0">
                <a:solidFill>
                  <a:srgbClr val="222160"/>
                </a:solidFill>
                <a:latin typeface="Aptos Display" panose="020B0004020202020204" pitchFamily="34" charset="0"/>
              </a:rPr>
              <a:t> </a:t>
            </a:r>
            <a:r>
              <a:rPr lang="en-US" sz="1800" dirty="0" err="1">
                <a:solidFill>
                  <a:srgbClr val="222160"/>
                </a:solidFill>
                <a:latin typeface="Aptos Display" panose="020B0004020202020204" pitchFamily="34" charset="0"/>
              </a:rPr>
              <a:t>đề</a:t>
            </a:r>
            <a:endParaRPr lang="en-US" sz="1800" dirty="0">
              <a:solidFill>
                <a:srgbClr val="222160"/>
              </a:solidFill>
              <a:latin typeface="Aptos Display" panose="020B0004020202020204" pitchFamily="34" charset="0"/>
            </a:endParaRPr>
          </a:p>
          <a:p>
            <a:pPr marL="285750" indent="-285750">
              <a:lnSpc>
                <a:spcPct val="120000"/>
              </a:lnSpc>
              <a:spcBef>
                <a:spcPts val="600"/>
              </a:spcBef>
              <a:spcAft>
                <a:spcPts val="600"/>
              </a:spcAft>
              <a:buFont typeface="Wingdings" panose="05000000000000000000" pitchFamily="2" charset="2"/>
              <a:buChar char="Ø"/>
            </a:pPr>
            <a:endParaRPr lang="en-US" sz="1800" dirty="0">
              <a:solidFill>
                <a:srgbClr val="222160"/>
              </a:solidFill>
              <a:latin typeface="Aptos Display" panose="020B0004020202020204" pitchFamily="34" charset="0"/>
            </a:endParaRPr>
          </a:p>
        </p:txBody>
      </p:sp>
      <p:pic>
        <p:nvPicPr>
          <p:cNvPr id="12" name="Picture 11" descr="A qr code on a black background&#10;&#10;Description automatically generated">
            <a:extLst>
              <a:ext uri="{FF2B5EF4-FFF2-40B4-BE49-F238E27FC236}">
                <a16:creationId xmlns:a16="http://schemas.microsoft.com/office/drawing/2014/main" id="{9D622B1A-C1BC-5335-FB65-2C60B88A0AF4}"/>
              </a:ext>
            </a:extLst>
          </p:cNvPr>
          <p:cNvPicPr>
            <a:picLocks noChangeAspect="1"/>
          </p:cNvPicPr>
          <p:nvPr/>
        </p:nvPicPr>
        <p:blipFill>
          <a:blip r:embed="rId5"/>
          <a:srcRect l="10405" t="7660" r="8840" b="30638"/>
          <a:stretch/>
        </p:blipFill>
        <p:spPr>
          <a:xfrm>
            <a:off x="1946277" y="2731394"/>
            <a:ext cx="1753607" cy="1711602"/>
          </a:xfrm>
          <a:prstGeom prst="rect">
            <a:avLst/>
          </a:prstGeom>
        </p:spPr>
      </p:pic>
    </p:spTree>
    <p:extLst>
      <p:ext uri="{BB962C8B-B14F-4D97-AF65-F5344CB8AC3E}">
        <p14:creationId xmlns:p14="http://schemas.microsoft.com/office/powerpoint/2010/main" val="4101741649"/>
      </p:ext>
    </p:extLst>
  </p:cSld>
  <p:clrMapOvr>
    <a:masterClrMapping/>
  </p:clrMapOvr>
</p:sld>
</file>

<file path=ppt/theme/theme1.xml><?xml version="1.0" encoding="utf-8"?>
<a:theme xmlns:a="http://schemas.openxmlformats.org/drawingml/2006/main" name="Economic Impact of Coronavirus by Slidesgo">
  <a:themeElements>
    <a:clrScheme name="Simple Light">
      <a:dk1>
        <a:srgbClr val="FCFCFC"/>
      </a:dk1>
      <a:lt1>
        <a:srgbClr val="112349"/>
      </a:lt1>
      <a:dk2>
        <a:srgbClr val="253B61"/>
      </a:dk2>
      <a:lt2>
        <a:srgbClr val="EF4349"/>
      </a:lt2>
      <a:accent1>
        <a:srgbClr val="F3797E"/>
      </a:accent1>
      <a:accent2>
        <a:srgbClr val="FCFCFC"/>
      </a:accent2>
      <a:accent3>
        <a:srgbClr val="F3797E"/>
      </a:accent3>
      <a:accent4>
        <a:srgbClr val="EF4349"/>
      </a:accent4>
      <a:accent5>
        <a:srgbClr val="253B61"/>
      </a:accent5>
      <a:accent6>
        <a:srgbClr val="112349"/>
      </a:accent6>
      <a:hlink>
        <a:srgbClr val="FCFC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MIT_2017_Templates_Master_Formal_ITS">
  <a:themeElements>
    <a:clrScheme name="RMIT COlor theme">
      <a:dk1>
        <a:srgbClr val="000000"/>
      </a:dk1>
      <a:lt1>
        <a:srgbClr val="FFFFFF"/>
      </a:lt1>
      <a:dk2>
        <a:srgbClr val="FB0015"/>
      </a:dk2>
      <a:lt2>
        <a:srgbClr val="E7E6E6"/>
      </a:lt2>
      <a:accent1>
        <a:srgbClr val="000057"/>
      </a:accent1>
      <a:accent2>
        <a:srgbClr val="FB001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RMIT_2017_Templates_Master_Formal_ITS">
  <a:themeElements>
    <a:clrScheme name="RMIT COlor theme">
      <a:dk1>
        <a:srgbClr val="000000"/>
      </a:dk1>
      <a:lt1>
        <a:srgbClr val="FFFFFF"/>
      </a:lt1>
      <a:dk2>
        <a:srgbClr val="FB0015"/>
      </a:dk2>
      <a:lt2>
        <a:srgbClr val="E7E6E6"/>
      </a:lt2>
      <a:accent1>
        <a:srgbClr val="000057"/>
      </a:accent1>
      <a:accent2>
        <a:srgbClr val="FB001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2244</TotalTime>
  <Words>1404</Words>
  <Application>Microsoft Office PowerPoint</Application>
  <PresentationFormat>On-screen Show (16:9)</PresentationFormat>
  <Paragraphs>130</Paragraphs>
  <Slides>16</Slides>
  <Notes>15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16</vt:i4>
      </vt:variant>
    </vt:vector>
  </HeadingPairs>
  <TitlesOfParts>
    <vt:vector size="32" baseType="lpstr">
      <vt:lpstr>Aptos Display</vt:lpstr>
      <vt:lpstr>Arial</vt:lpstr>
      <vt:lpstr>Bahnschrift</vt:lpstr>
      <vt:lpstr>Bebas Neue</vt:lpstr>
      <vt:lpstr>Calibri</vt:lpstr>
      <vt:lpstr>Museo 500</vt:lpstr>
      <vt:lpstr>Museo 700</vt:lpstr>
      <vt:lpstr>Noto Sans Symbols</vt:lpstr>
      <vt:lpstr>Spartan Thin</vt:lpstr>
      <vt:lpstr>Staatliches</vt:lpstr>
      <vt:lpstr>Tahoma</vt:lpstr>
      <vt:lpstr>Wingdings</vt:lpstr>
      <vt:lpstr>Economic Impact of Coronavirus by Slidesgo</vt:lpstr>
      <vt:lpstr>Office Theme</vt:lpstr>
      <vt:lpstr>RMIT_2017_Templates_Master_Formal_ITS</vt:lpstr>
      <vt:lpstr>1_RMIT_2017_Templates_Master_Formal_ITS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Thuy Bony</dc:creator>
  <cp:lastModifiedBy>Trung Nguyen</cp:lastModifiedBy>
  <cp:revision>57</cp:revision>
  <dcterms:modified xsi:type="dcterms:W3CDTF">2024-10-07T08:47:46Z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3d088b-6243-4963-a2e2-8b321ab7f8fc_Enabled">
    <vt:lpwstr>true</vt:lpwstr>
  </property>
  <property fmtid="{D5CDD505-2E9C-101B-9397-08002B2CF9AE}" pid="3" name="MSIP_Label_8c3d088b-6243-4963-a2e2-8b321ab7f8fc_SetDate">
    <vt:lpwstr>2021-09-08T10:45:12Z</vt:lpwstr>
  </property>
  <property fmtid="{D5CDD505-2E9C-101B-9397-08002B2CF9AE}" pid="4" name="MSIP_Label_8c3d088b-6243-4963-a2e2-8b321ab7f8fc_Method">
    <vt:lpwstr>Standard</vt:lpwstr>
  </property>
  <property fmtid="{D5CDD505-2E9C-101B-9397-08002B2CF9AE}" pid="5" name="MSIP_Label_8c3d088b-6243-4963-a2e2-8b321ab7f8fc_Name">
    <vt:lpwstr>Trusted</vt:lpwstr>
  </property>
  <property fmtid="{D5CDD505-2E9C-101B-9397-08002B2CF9AE}" pid="6" name="MSIP_Label_8c3d088b-6243-4963-a2e2-8b321ab7f8fc_SiteId">
    <vt:lpwstr>d1323671-cdbe-4417-b4d4-bdb24b51316b</vt:lpwstr>
  </property>
  <property fmtid="{D5CDD505-2E9C-101B-9397-08002B2CF9AE}" pid="7" name="MSIP_Label_8c3d088b-6243-4963-a2e2-8b321ab7f8fc_ActionId">
    <vt:lpwstr>3ad5016f-a3c9-4c9c-a37b-17af60e7d190</vt:lpwstr>
  </property>
  <property fmtid="{D5CDD505-2E9C-101B-9397-08002B2CF9AE}" pid="8" name="MSIP_Label_8c3d088b-6243-4963-a2e2-8b321ab7f8fc_ContentBits">
    <vt:lpwstr>1</vt:lpwstr>
  </property>
</Properties>
</file>