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8" r:id="rId3"/>
  </p:sldMasterIdLst>
  <p:notesMasterIdLst>
    <p:notesMasterId r:id="rId16"/>
  </p:notesMasterIdLst>
  <p:sldIdLst>
    <p:sldId id="455" r:id="rId4"/>
    <p:sldId id="456" r:id="rId5"/>
    <p:sldId id="304" r:id="rId6"/>
    <p:sldId id="886" r:id="rId7"/>
    <p:sldId id="884" r:id="rId8"/>
    <p:sldId id="889" r:id="rId9"/>
    <p:sldId id="1193" r:id="rId10"/>
    <p:sldId id="1194" r:id="rId11"/>
    <p:sldId id="1192" r:id="rId12"/>
    <p:sldId id="872" r:id="rId13"/>
    <p:sldId id="899" r:id="rId14"/>
    <p:sldId id="284" r:id="rId15"/>
  </p:sldIdLst>
  <p:sldSz cx="18288000" cy="10287000"/>
  <p:notesSz cx="6858000" cy="9144000"/>
  <p:embeddedFontLst>
    <p:embeddedFont>
      <p:font typeface="BR Omega VN" charset="0"/>
      <p:regular r:id="rId17"/>
      <p:bold r:id="rId18"/>
      <p:italic r:id="rId19"/>
      <p:boldItalic r:id="rId20"/>
    </p:embeddedFont>
    <p:embeddedFont>
      <p:font typeface="Source Sans Pro" panose="020B0503030403020204" pitchFamily="34" charset="0"/>
      <p:regular r:id="rId21"/>
      <p:bold r:id="rId22"/>
      <p:italic r:id="rId23"/>
      <p:boldItalic r:id="rId24"/>
    </p:embeddedFont>
    <p:embeddedFont>
      <p:font typeface="SVN-Gotham" panose="020B060402020202020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B7B"/>
    <a:srgbClr val="537ABA"/>
    <a:srgbClr val="376092"/>
    <a:srgbClr val="FFFFFF"/>
    <a:srgbClr val="014BAE"/>
    <a:srgbClr val="5F5BAE"/>
    <a:srgbClr val="C0504D"/>
    <a:srgbClr val="8064A2"/>
    <a:srgbClr val="4BACC6"/>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9" autoAdjust="0"/>
    <p:restoredTop sz="94607" autoAdjust="0"/>
  </p:normalViewPr>
  <p:slideViewPr>
    <p:cSldViewPr>
      <p:cViewPr varScale="1">
        <p:scale>
          <a:sx n="70" d="100"/>
          <a:sy n="70" d="100"/>
        </p:scale>
        <p:origin x="7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font" Target="fonts/font16.fntdata"/><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 Pham Quang" userId="b135cfc5-19f9-4e4b-8749-e5d3a9c7a591" providerId="ADAL" clId="{D160D2CD-BEED-49A1-B2C1-44B5C568FC30}"/>
    <pc:docChg chg="undo custSel addSld modSld">
      <pc:chgData name="Son Pham Quang" userId="b135cfc5-19f9-4e4b-8749-e5d3a9c7a591" providerId="ADAL" clId="{D160D2CD-BEED-49A1-B2C1-44B5C568FC30}" dt="2024-07-02T07:58:09.721" v="7221" actId="404"/>
      <pc:docMkLst>
        <pc:docMk/>
      </pc:docMkLst>
      <pc:sldChg chg="modSp mod">
        <pc:chgData name="Son Pham Quang" userId="b135cfc5-19f9-4e4b-8749-e5d3a9c7a591" providerId="ADAL" clId="{D160D2CD-BEED-49A1-B2C1-44B5C568FC30}" dt="2024-07-02T07:52:39.959" v="7134" actId="1036"/>
        <pc:sldMkLst>
          <pc:docMk/>
          <pc:sldMk cId="0" sldId="256"/>
        </pc:sldMkLst>
        <pc:spChg chg="mod">
          <ac:chgData name="Son Pham Quang" userId="b135cfc5-19f9-4e4b-8749-e5d3a9c7a591" providerId="ADAL" clId="{D160D2CD-BEED-49A1-B2C1-44B5C568FC30}" dt="2024-07-02T07:52:39.959" v="7134" actId="1036"/>
          <ac:spMkLst>
            <pc:docMk/>
            <pc:sldMk cId="0" sldId="256"/>
            <ac:spMk id="21" creationId="{00000000-0000-0000-0000-000000000000}"/>
          </ac:spMkLst>
        </pc:spChg>
        <pc:spChg chg="mod">
          <ac:chgData name="Son Pham Quang" userId="b135cfc5-19f9-4e4b-8749-e5d3a9c7a591" providerId="ADAL" clId="{D160D2CD-BEED-49A1-B2C1-44B5C568FC30}" dt="2024-07-02T07:52:39.959" v="7134" actId="1036"/>
          <ac:spMkLst>
            <pc:docMk/>
            <pc:sldMk cId="0" sldId="256"/>
            <ac:spMk id="22" creationId="{00000000-0000-0000-0000-000000000000}"/>
          </ac:spMkLst>
        </pc:spChg>
        <pc:spChg chg="mod">
          <ac:chgData name="Son Pham Quang" userId="b135cfc5-19f9-4e4b-8749-e5d3a9c7a591" providerId="ADAL" clId="{D160D2CD-BEED-49A1-B2C1-44B5C568FC30}" dt="2024-07-02T07:52:39.959" v="7134" actId="1036"/>
          <ac:spMkLst>
            <pc:docMk/>
            <pc:sldMk cId="0" sldId="256"/>
            <ac:spMk id="37" creationId="{00000000-0000-0000-0000-000000000000}"/>
          </ac:spMkLst>
        </pc:spChg>
        <pc:spChg chg="mod">
          <ac:chgData name="Son Pham Quang" userId="b135cfc5-19f9-4e4b-8749-e5d3a9c7a591" providerId="ADAL" clId="{D160D2CD-BEED-49A1-B2C1-44B5C568FC30}" dt="2024-07-02T07:50:54.123" v="7071" actId="20577"/>
          <ac:spMkLst>
            <pc:docMk/>
            <pc:sldMk cId="0" sldId="256"/>
            <ac:spMk id="44" creationId="{00000000-0000-0000-0000-000000000000}"/>
          </ac:spMkLst>
        </pc:spChg>
        <pc:spChg chg="mod">
          <ac:chgData name="Son Pham Quang" userId="b135cfc5-19f9-4e4b-8749-e5d3a9c7a591" providerId="ADAL" clId="{D160D2CD-BEED-49A1-B2C1-44B5C568FC30}" dt="2024-07-02T05:17:31.977" v="3826" actId="20577"/>
          <ac:spMkLst>
            <pc:docMk/>
            <pc:sldMk cId="0" sldId="256"/>
            <ac:spMk id="47" creationId="{00000000-0000-0000-0000-000000000000}"/>
          </ac:spMkLst>
        </pc:spChg>
        <pc:spChg chg="mod">
          <ac:chgData name="Son Pham Quang" userId="b135cfc5-19f9-4e4b-8749-e5d3a9c7a591" providerId="ADAL" clId="{D160D2CD-BEED-49A1-B2C1-44B5C568FC30}" dt="2024-07-02T07:52:39.959" v="7134" actId="1036"/>
          <ac:spMkLst>
            <pc:docMk/>
            <pc:sldMk cId="0" sldId="256"/>
            <ac:spMk id="50" creationId="{00000000-0000-0000-0000-000000000000}"/>
          </ac:spMkLst>
        </pc:spChg>
        <pc:spChg chg="mod">
          <ac:chgData name="Son Pham Quang" userId="b135cfc5-19f9-4e4b-8749-e5d3a9c7a591" providerId="ADAL" clId="{D160D2CD-BEED-49A1-B2C1-44B5C568FC30}" dt="2024-07-02T07:52:39.959" v="7134" actId="1036"/>
          <ac:spMkLst>
            <pc:docMk/>
            <pc:sldMk cId="0" sldId="256"/>
            <ac:spMk id="51" creationId="{00000000-0000-0000-0000-000000000000}"/>
          </ac:spMkLst>
        </pc:spChg>
        <pc:spChg chg="mod">
          <ac:chgData name="Son Pham Quang" userId="b135cfc5-19f9-4e4b-8749-e5d3a9c7a591" providerId="ADAL" clId="{D160D2CD-BEED-49A1-B2C1-44B5C568FC30}" dt="2024-07-02T07:52:39.959" v="7134" actId="1036"/>
          <ac:spMkLst>
            <pc:docMk/>
            <pc:sldMk cId="0" sldId="256"/>
            <ac:spMk id="52" creationId="{00000000-0000-0000-0000-000000000000}"/>
          </ac:spMkLst>
        </pc:spChg>
        <pc:spChg chg="mod">
          <ac:chgData name="Son Pham Quang" userId="b135cfc5-19f9-4e4b-8749-e5d3a9c7a591" providerId="ADAL" clId="{D160D2CD-BEED-49A1-B2C1-44B5C568FC30}" dt="2024-06-19T06:39:04.177" v="437" actId="20577"/>
          <ac:spMkLst>
            <pc:docMk/>
            <pc:sldMk cId="0" sldId="256"/>
            <ac:spMk id="53" creationId="{00000000-0000-0000-0000-000000000000}"/>
          </ac:spMkLst>
        </pc:spChg>
        <pc:spChg chg="mod">
          <ac:chgData name="Son Pham Quang" userId="b135cfc5-19f9-4e4b-8749-e5d3a9c7a591" providerId="ADAL" clId="{D160D2CD-BEED-49A1-B2C1-44B5C568FC30}" dt="2024-06-19T06:51:19.912" v="1294" actId="20577"/>
          <ac:spMkLst>
            <pc:docMk/>
            <pc:sldMk cId="0" sldId="256"/>
            <ac:spMk id="55" creationId="{00000000-0000-0000-0000-000000000000}"/>
          </ac:spMkLst>
        </pc:spChg>
        <pc:grpChg chg="mod">
          <ac:chgData name="Son Pham Quang" userId="b135cfc5-19f9-4e4b-8749-e5d3a9c7a591" providerId="ADAL" clId="{D160D2CD-BEED-49A1-B2C1-44B5C568FC30}" dt="2024-07-02T07:52:39.959" v="7134" actId="1036"/>
          <ac:grpSpMkLst>
            <pc:docMk/>
            <pc:sldMk cId="0" sldId="256"/>
            <ac:grpSpMk id="18" creationId="{00000000-0000-0000-0000-000000000000}"/>
          </ac:grpSpMkLst>
        </pc:grpChg>
        <pc:grpChg chg="mod">
          <ac:chgData name="Son Pham Quang" userId="b135cfc5-19f9-4e4b-8749-e5d3a9c7a591" providerId="ADAL" clId="{D160D2CD-BEED-49A1-B2C1-44B5C568FC30}" dt="2024-07-02T07:52:39.959" v="7134" actId="1036"/>
          <ac:grpSpMkLst>
            <pc:docMk/>
            <pc:sldMk cId="0" sldId="256"/>
            <ac:grpSpMk id="27" creationId="{00000000-0000-0000-0000-000000000000}"/>
          </ac:grpSpMkLst>
        </pc:grpChg>
      </pc:sldChg>
      <pc:sldChg chg="modSp mod">
        <pc:chgData name="Son Pham Quang" userId="b135cfc5-19f9-4e4b-8749-e5d3a9c7a591" providerId="ADAL" clId="{D160D2CD-BEED-49A1-B2C1-44B5C568FC30}" dt="2024-07-02T07:56:07.030" v="7220" actId="20577"/>
        <pc:sldMkLst>
          <pc:docMk/>
          <pc:sldMk cId="0" sldId="257"/>
        </pc:sldMkLst>
        <pc:spChg chg="mod">
          <ac:chgData name="Son Pham Quang" userId="b135cfc5-19f9-4e4b-8749-e5d3a9c7a591" providerId="ADAL" clId="{D160D2CD-BEED-49A1-B2C1-44B5C568FC30}" dt="2024-07-02T05:28:29.868" v="4776" actId="20577"/>
          <ac:spMkLst>
            <pc:docMk/>
            <pc:sldMk cId="0" sldId="257"/>
            <ac:spMk id="58" creationId="{00000000-0000-0000-0000-000000000000}"/>
          </ac:spMkLst>
        </pc:spChg>
        <pc:spChg chg="mod">
          <ac:chgData name="Son Pham Quang" userId="b135cfc5-19f9-4e4b-8749-e5d3a9c7a591" providerId="ADAL" clId="{D160D2CD-BEED-49A1-B2C1-44B5C568FC30}" dt="2024-07-02T07:43:52.179" v="6845" actId="20577"/>
          <ac:spMkLst>
            <pc:docMk/>
            <pc:sldMk cId="0" sldId="257"/>
            <ac:spMk id="74" creationId="{BA5DF459-B556-D481-0808-34851D21D376}"/>
          </ac:spMkLst>
        </pc:spChg>
        <pc:spChg chg="mod">
          <ac:chgData name="Son Pham Quang" userId="b135cfc5-19f9-4e4b-8749-e5d3a9c7a591" providerId="ADAL" clId="{D160D2CD-BEED-49A1-B2C1-44B5C568FC30}" dt="2024-07-02T07:29:29.071" v="6590"/>
          <ac:spMkLst>
            <pc:docMk/>
            <pc:sldMk cId="0" sldId="257"/>
            <ac:spMk id="75" creationId="{40AEADFC-C710-33B8-6F94-C504CC138D49}"/>
          </ac:spMkLst>
        </pc:spChg>
        <pc:spChg chg="mod">
          <ac:chgData name="Son Pham Quang" userId="b135cfc5-19f9-4e4b-8749-e5d3a9c7a591" providerId="ADAL" clId="{D160D2CD-BEED-49A1-B2C1-44B5C568FC30}" dt="2024-07-02T07:19:48.900" v="5640" actId="20577"/>
          <ac:spMkLst>
            <pc:docMk/>
            <pc:sldMk cId="0" sldId="257"/>
            <ac:spMk id="76" creationId="{E7E7F603-AC1D-E1D9-EFC9-1E5DB53E75BD}"/>
          </ac:spMkLst>
        </pc:spChg>
        <pc:spChg chg="mod">
          <ac:chgData name="Son Pham Quang" userId="b135cfc5-19f9-4e4b-8749-e5d3a9c7a591" providerId="ADAL" clId="{D160D2CD-BEED-49A1-B2C1-44B5C568FC30}" dt="2024-07-02T07:56:07.030" v="7220" actId="20577"/>
          <ac:spMkLst>
            <pc:docMk/>
            <pc:sldMk cId="0" sldId="257"/>
            <ac:spMk id="86" creationId="{4C8426BD-CB5B-9A86-0620-DDF9B85865B6}"/>
          </ac:spMkLst>
        </pc:spChg>
        <pc:spChg chg="mod">
          <ac:chgData name="Son Pham Quang" userId="b135cfc5-19f9-4e4b-8749-e5d3a9c7a591" providerId="ADAL" clId="{D160D2CD-BEED-49A1-B2C1-44B5C568FC30}" dt="2024-07-02T05:25:11.398" v="4335" actId="20577"/>
          <ac:spMkLst>
            <pc:docMk/>
            <pc:sldMk cId="0" sldId="257"/>
            <ac:spMk id="87" creationId="{DFFDA190-87ED-4B8C-9B3E-E5C63ED337BE}"/>
          </ac:spMkLst>
        </pc:spChg>
        <pc:spChg chg="mod">
          <ac:chgData name="Son Pham Quang" userId="b135cfc5-19f9-4e4b-8749-e5d3a9c7a591" providerId="ADAL" clId="{D160D2CD-BEED-49A1-B2C1-44B5C568FC30}" dt="2024-07-02T05:22:27.800" v="3974" actId="20577"/>
          <ac:spMkLst>
            <pc:docMk/>
            <pc:sldMk cId="0" sldId="257"/>
            <ac:spMk id="88" creationId="{2C1F755E-0D20-BCCF-A503-328BD75D9732}"/>
          </ac:spMkLst>
        </pc:spChg>
        <pc:spChg chg="mod">
          <ac:chgData name="Son Pham Quang" userId="b135cfc5-19f9-4e4b-8749-e5d3a9c7a591" providerId="ADAL" clId="{D160D2CD-BEED-49A1-B2C1-44B5C568FC30}" dt="2024-07-02T07:30:18.878" v="6709" actId="20577"/>
          <ac:spMkLst>
            <pc:docMk/>
            <pc:sldMk cId="0" sldId="257"/>
            <ac:spMk id="89" creationId="{B0033A9B-EF04-8840-4D75-7F44513484F5}"/>
          </ac:spMkLst>
        </pc:spChg>
        <pc:spChg chg="mod">
          <ac:chgData name="Son Pham Quang" userId="b135cfc5-19f9-4e4b-8749-e5d3a9c7a591" providerId="ADAL" clId="{D160D2CD-BEED-49A1-B2C1-44B5C568FC30}" dt="2024-07-02T07:43:20.952" v="6840" actId="20577"/>
          <ac:spMkLst>
            <pc:docMk/>
            <pc:sldMk cId="0" sldId="257"/>
            <ac:spMk id="90" creationId="{D96EF12B-5B93-EBE2-B97A-C1D81958B2A7}"/>
          </ac:spMkLst>
        </pc:spChg>
        <pc:spChg chg="mod">
          <ac:chgData name="Son Pham Quang" userId="b135cfc5-19f9-4e4b-8749-e5d3a9c7a591" providerId="ADAL" clId="{D160D2CD-BEED-49A1-B2C1-44B5C568FC30}" dt="2024-07-02T07:20:42.884" v="5773" actId="20577"/>
          <ac:spMkLst>
            <pc:docMk/>
            <pc:sldMk cId="0" sldId="257"/>
            <ac:spMk id="91" creationId="{1AC7F8E8-8291-4BDF-44A4-E759ED4BE6A1}"/>
          </ac:spMkLst>
        </pc:spChg>
        <pc:spChg chg="mod">
          <ac:chgData name="Son Pham Quang" userId="b135cfc5-19f9-4e4b-8749-e5d3a9c7a591" providerId="ADAL" clId="{D160D2CD-BEED-49A1-B2C1-44B5C568FC30}" dt="2024-07-02T07:23:27.138" v="6173" actId="20577"/>
          <ac:spMkLst>
            <pc:docMk/>
            <pc:sldMk cId="0" sldId="257"/>
            <ac:spMk id="92" creationId="{D4074106-05A5-0557-4F47-0E80A338C023}"/>
          </ac:spMkLst>
        </pc:spChg>
        <pc:spChg chg="mod">
          <ac:chgData name="Son Pham Quang" userId="b135cfc5-19f9-4e4b-8749-e5d3a9c7a591" providerId="ADAL" clId="{D160D2CD-BEED-49A1-B2C1-44B5C568FC30}" dt="2024-07-02T07:27:50.996" v="6372" actId="20577"/>
          <ac:spMkLst>
            <pc:docMk/>
            <pc:sldMk cId="0" sldId="257"/>
            <ac:spMk id="93" creationId="{5634685C-CC59-9B2F-FD1F-0350CCA50212}"/>
          </ac:spMkLst>
        </pc:spChg>
      </pc:sldChg>
      <pc:sldChg chg="modSp mod">
        <pc:chgData name="Son Pham Quang" userId="b135cfc5-19f9-4e4b-8749-e5d3a9c7a591" providerId="ADAL" clId="{D160D2CD-BEED-49A1-B2C1-44B5C568FC30}" dt="2024-06-19T06:35:00.513" v="41" actId="20577"/>
        <pc:sldMkLst>
          <pc:docMk/>
          <pc:sldMk cId="2579645796" sldId="519"/>
        </pc:sldMkLst>
        <pc:spChg chg="mod">
          <ac:chgData name="Son Pham Quang" userId="b135cfc5-19f9-4e4b-8749-e5d3a9c7a591" providerId="ADAL" clId="{D160D2CD-BEED-49A1-B2C1-44B5C568FC30}" dt="2024-06-19T06:35:00.513" v="41" actId="20577"/>
          <ac:spMkLst>
            <pc:docMk/>
            <pc:sldMk cId="2579645796" sldId="519"/>
            <ac:spMk id="13" creationId="{A09DE45F-734F-5D50-5C23-306FE7C5C29C}"/>
          </ac:spMkLst>
        </pc:spChg>
      </pc:sldChg>
      <pc:sldChg chg="addSp delSp modSp new mod">
        <pc:chgData name="Son Pham Quang" userId="b135cfc5-19f9-4e4b-8749-e5d3a9c7a591" providerId="ADAL" clId="{D160D2CD-BEED-49A1-B2C1-44B5C568FC30}" dt="2024-07-02T07:58:09.721" v="7221" actId="404"/>
        <pc:sldMkLst>
          <pc:docMk/>
          <pc:sldMk cId="4256471836" sldId="520"/>
        </pc:sldMkLst>
        <pc:spChg chg="add del mod">
          <ac:chgData name="Son Pham Quang" userId="b135cfc5-19f9-4e4b-8749-e5d3a9c7a591" providerId="ADAL" clId="{D160D2CD-BEED-49A1-B2C1-44B5C568FC30}" dt="2024-06-19T07:51:11.199" v="1302" actId="478"/>
          <ac:spMkLst>
            <pc:docMk/>
            <pc:sldMk cId="4256471836" sldId="520"/>
            <ac:spMk id="2" creationId="{81764267-AE29-CE81-C5AA-397E1704FA61}"/>
          </ac:spMkLst>
        </pc:spChg>
        <pc:spChg chg="add mod">
          <ac:chgData name="Son Pham Quang" userId="b135cfc5-19f9-4e4b-8749-e5d3a9c7a591" providerId="ADAL" clId="{D160D2CD-BEED-49A1-B2C1-44B5C568FC30}" dt="2024-06-20T03:00:45.830" v="2846" actId="14100"/>
          <ac:spMkLst>
            <pc:docMk/>
            <pc:sldMk cId="4256471836" sldId="520"/>
            <ac:spMk id="2" creationId="{DA5141B3-0D53-143D-3A95-0A438126BF40}"/>
          </ac:spMkLst>
        </pc:spChg>
        <pc:spChg chg="add mod">
          <ac:chgData name="Son Pham Quang" userId="b135cfc5-19f9-4e4b-8749-e5d3a9c7a591" providerId="ADAL" clId="{D160D2CD-BEED-49A1-B2C1-44B5C568FC30}" dt="2024-06-19T08:11:04.535" v="1830" actId="14100"/>
          <ac:spMkLst>
            <pc:docMk/>
            <pc:sldMk cId="4256471836" sldId="520"/>
            <ac:spMk id="3" creationId="{8EF6E5E9-7F71-289A-B446-F4152578BB27}"/>
          </ac:spMkLst>
        </pc:spChg>
        <pc:spChg chg="add mod">
          <ac:chgData name="Son Pham Quang" userId="b135cfc5-19f9-4e4b-8749-e5d3a9c7a591" providerId="ADAL" clId="{D160D2CD-BEED-49A1-B2C1-44B5C568FC30}" dt="2024-06-19T08:36:40.939" v="2685" actId="14100"/>
          <ac:spMkLst>
            <pc:docMk/>
            <pc:sldMk cId="4256471836" sldId="520"/>
            <ac:spMk id="4" creationId="{BE575047-6761-7315-803C-97D830FC2EB3}"/>
          </ac:spMkLst>
        </pc:spChg>
        <pc:spChg chg="add mod">
          <ac:chgData name="Son Pham Quang" userId="b135cfc5-19f9-4e4b-8749-e5d3a9c7a591" providerId="ADAL" clId="{D160D2CD-BEED-49A1-B2C1-44B5C568FC30}" dt="2024-06-20T03:47:52.093" v="3733" actId="20577"/>
          <ac:spMkLst>
            <pc:docMk/>
            <pc:sldMk cId="4256471836" sldId="520"/>
            <ac:spMk id="5" creationId="{77C73A28-818A-DFD7-28BE-33EF95B037B9}"/>
          </ac:spMkLst>
        </pc:spChg>
        <pc:spChg chg="add mod">
          <ac:chgData name="Son Pham Quang" userId="b135cfc5-19f9-4e4b-8749-e5d3a9c7a591" providerId="ADAL" clId="{D160D2CD-BEED-49A1-B2C1-44B5C568FC30}" dt="2024-06-20T02:58:51.030" v="2804" actId="14100"/>
          <ac:spMkLst>
            <pc:docMk/>
            <pc:sldMk cId="4256471836" sldId="520"/>
            <ac:spMk id="6" creationId="{DEB9E58A-C982-50B5-E22A-2394C98D5095}"/>
          </ac:spMkLst>
        </pc:spChg>
        <pc:spChg chg="add mod">
          <ac:chgData name="Son Pham Quang" userId="b135cfc5-19f9-4e4b-8749-e5d3a9c7a591" providerId="ADAL" clId="{D160D2CD-BEED-49A1-B2C1-44B5C568FC30}" dt="2024-06-20T03:47:56.842" v="3734" actId="20577"/>
          <ac:spMkLst>
            <pc:docMk/>
            <pc:sldMk cId="4256471836" sldId="520"/>
            <ac:spMk id="7" creationId="{063C4407-4438-EAE6-093D-60FB8C3EB014}"/>
          </ac:spMkLst>
        </pc:spChg>
        <pc:spChg chg="add mod">
          <ac:chgData name="Son Pham Quang" userId="b135cfc5-19f9-4e4b-8749-e5d3a9c7a591" providerId="ADAL" clId="{D160D2CD-BEED-49A1-B2C1-44B5C568FC30}" dt="2024-06-19T08:05:40.282" v="1670" actId="14100"/>
          <ac:spMkLst>
            <pc:docMk/>
            <pc:sldMk cId="4256471836" sldId="520"/>
            <ac:spMk id="8" creationId="{8D3AF6E2-F84A-D7F7-2AD8-1F3E0C2934AE}"/>
          </ac:spMkLst>
        </pc:spChg>
        <pc:spChg chg="add mod">
          <ac:chgData name="Son Pham Quang" userId="b135cfc5-19f9-4e4b-8749-e5d3a9c7a591" providerId="ADAL" clId="{D160D2CD-BEED-49A1-B2C1-44B5C568FC30}" dt="2024-06-19T08:05:52.776" v="1673" actId="1076"/>
          <ac:spMkLst>
            <pc:docMk/>
            <pc:sldMk cId="4256471836" sldId="520"/>
            <ac:spMk id="9" creationId="{80A66F6E-B3B6-F458-DE4A-294AD6104315}"/>
          </ac:spMkLst>
        </pc:spChg>
        <pc:spChg chg="add mod">
          <ac:chgData name="Son Pham Quang" userId="b135cfc5-19f9-4e4b-8749-e5d3a9c7a591" providerId="ADAL" clId="{D160D2CD-BEED-49A1-B2C1-44B5C568FC30}" dt="2024-06-19T08:05:49.529" v="1672" actId="1076"/>
          <ac:spMkLst>
            <pc:docMk/>
            <pc:sldMk cId="4256471836" sldId="520"/>
            <ac:spMk id="10" creationId="{5E56AD04-38A7-B5BC-5FA3-A4F015728764}"/>
          </ac:spMkLst>
        </pc:spChg>
        <pc:spChg chg="add mod">
          <ac:chgData name="Son Pham Quang" userId="b135cfc5-19f9-4e4b-8749-e5d3a9c7a591" providerId="ADAL" clId="{D160D2CD-BEED-49A1-B2C1-44B5C568FC30}" dt="2024-06-19T08:06:29.285" v="1709" actId="20577"/>
          <ac:spMkLst>
            <pc:docMk/>
            <pc:sldMk cId="4256471836" sldId="520"/>
            <ac:spMk id="11" creationId="{B47682B0-8686-BDB5-B515-38B9F5A3C103}"/>
          </ac:spMkLst>
        </pc:spChg>
        <pc:spChg chg="add mod">
          <ac:chgData name="Son Pham Quang" userId="b135cfc5-19f9-4e4b-8749-e5d3a9c7a591" providerId="ADAL" clId="{D160D2CD-BEED-49A1-B2C1-44B5C568FC30}" dt="2024-06-19T08:06:45.906" v="1745" actId="20577"/>
          <ac:spMkLst>
            <pc:docMk/>
            <pc:sldMk cId="4256471836" sldId="520"/>
            <ac:spMk id="12" creationId="{CF901C11-66D6-0473-EC0C-865D1B48D996}"/>
          </ac:spMkLst>
        </pc:spChg>
        <pc:spChg chg="add mod">
          <ac:chgData name="Son Pham Quang" userId="b135cfc5-19f9-4e4b-8749-e5d3a9c7a591" providerId="ADAL" clId="{D160D2CD-BEED-49A1-B2C1-44B5C568FC30}" dt="2024-06-19T08:13:46.036" v="1895" actId="14100"/>
          <ac:spMkLst>
            <pc:docMk/>
            <pc:sldMk cId="4256471836" sldId="520"/>
            <ac:spMk id="13" creationId="{43EF7E70-85D7-D792-8E02-833BA34C34AF}"/>
          </ac:spMkLst>
        </pc:spChg>
        <pc:spChg chg="add mod">
          <ac:chgData name="Son Pham Quang" userId="b135cfc5-19f9-4e4b-8749-e5d3a9c7a591" providerId="ADAL" clId="{D160D2CD-BEED-49A1-B2C1-44B5C568FC30}" dt="2024-06-20T02:58:26.286" v="2803" actId="20577"/>
          <ac:spMkLst>
            <pc:docMk/>
            <pc:sldMk cId="4256471836" sldId="520"/>
            <ac:spMk id="14" creationId="{6FBC8188-0B8D-5A9C-FA2F-CE767629D8F6}"/>
          </ac:spMkLst>
        </pc:spChg>
        <pc:spChg chg="add mod">
          <ac:chgData name="Son Pham Quang" userId="b135cfc5-19f9-4e4b-8749-e5d3a9c7a591" providerId="ADAL" clId="{D160D2CD-BEED-49A1-B2C1-44B5C568FC30}" dt="2024-06-19T08:10:01.486" v="1776" actId="571"/>
          <ac:spMkLst>
            <pc:docMk/>
            <pc:sldMk cId="4256471836" sldId="520"/>
            <ac:spMk id="14" creationId="{AD1EAD56-1BAE-4F98-61FD-E814600FAE08}"/>
          </ac:spMkLst>
        </pc:spChg>
        <pc:spChg chg="add mod">
          <ac:chgData name="Son Pham Quang" userId="b135cfc5-19f9-4e4b-8749-e5d3a9c7a591" providerId="ADAL" clId="{D160D2CD-BEED-49A1-B2C1-44B5C568FC30}" dt="2024-06-19T08:17:21.243" v="1913" actId="20577"/>
          <ac:spMkLst>
            <pc:docMk/>
            <pc:sldMk cId="4256471836" sldId="520"/>
            <ac:spMk id="15" creationId="{F0F02CD7-1648-B142-FA15-D40C944B4269}"/>
          </ac:spMkLst>
        </pc:spChg>
        <pc:spChg chg="add mod">
          <ac:chgData name="Son Pham Quang" userId="b135cfc5-19f9-4e4b-8749-e5d3a9c7a591" providerId="ADAL" clId="{D160D2CD-BEED-49A1-B2C1-44B5C568FC30}" dt="2024-07-02T07:34:36.811" v="6792" actId="207"/>
          <ac:spMkLst>
            <pc:docMk/>
            <pc:sldMk cId="4256471836" sldId="520"/>
            <ac:spMk id="16" creationId="{63445C3C-AB45-A69F-E0EA-B65A41256CBE}"/>
          </ac:spMkLst>
        </pc:spChg>
        <pc:spChg chg="add mod">
          <ac:chgData name="Son Pham Quang" userId="b135cfc5-19f9-4e4b-8749-e5d3a9c7a591" providerId="ADAL" clId="{D160D2CD-BEED-49A1-B2C1-44B5C568FC30}" dt="2024-07-02T07:34:41.341" v="6793" actId="207"/>
          <ac:spMkLst>
            <pc:docMk/>
            <pc:sldMk cId="4256471836" sldId="520"/>
            <ac:spMk id="17" creationId="{C099117C-E4F0-531B-5906-79D7639D0746}"/>
          </ac:spMkLst>
        </pc:spChg>
        <pc:spChg chg="add mod">
          <ac:chgData name="Son Pham Quang" userId="b135cfc5-19f9-4e4b-8749-e5d3a9c7a591" providerId="ADAL" clId="{D160D2CD-BEED-49A1-B2C1-44B5C568FC30}" dt="2024-06-19T08:36:58.186" v="2688" actId="14100"/>
          <ac:spMkLst>
            <pc:docMk/>
            <pc:sldMk cId="4256471836" sldId="520"/>
            <ac:spMk id="18" creationId="{75FA1308-4BF7-8F70-EC34-417330A498B8}"/>
          </ac:spMkLst>
        </pc:spChg>
        <pc:spChg chg="add mod">
          <ac:chgData name="Son Pham Quang" userId="b135cfc5-19f9-4e4b-8749-e5d3a9c7a591" providerId="ADAL" clId="{D160D2CD-BEED-49A1-B2C1-44B5C568FC30}" dt="2024-06-19T08:24:08.817" v="2036" actId="14100"/>
          <ac:spMkLst>
            <pc:docMk/>
            <pc:sldMk cId="4256471836" sldId="520"/>
            <ac:spMk id="19" creationId="{6CA65E85-2C51-69C5-90AB-5440FF4A58CD}"/>
          </ac:spMkLst>
        </pc:spChg>
        <pc:spChg chg="add mod">
          <ac:chgData name="Son Pham Quang" userId="b135cfc5-19f9-4e4b-8749-e5d3a9c7a591" providerId="ADAL" clId="{D160D2CD-BEED-49A1-B2C1-44B5C568FC30}" dt="2024-06-19T08:22:37.400" v="2023" actId="207"/>
          <ac:spMkLst>
            <pc:docMk/>
            <pc:sldMk cId="4256471836" sldId="520"/>
            <ac:spMk id="20" creationId="{1A4918B5-494E-B15B-5BF4-DFB6742033A5}"/>
          </ac:spMkLst>
        </pc:spChg>
        <pc:spChg chg="add del mod">
          <ac:chgData name="Son Pham Quang" userId="b135cfc5-19f9-4e4b-8749-e5d3a9c7a591" providerId="ADAL" clId="{D160D2CD-BEED-49A1-B2C1-44B5C568FC30}" dt="2024-06-19T08:30:54.208" v="2370" actId="478"/>
          <ac:spMkLst>
            <pc:docMk/>
            <pc:sldMk cId="4256471836" sldId="520"/>
            <ac:spMk id="21" creationId="{095AE842-7C00-6C79-7983-E9F7969415D2}"/>
          </ac:spMkLst>
        </pc:spChg>
        <pc:spChg chg="add mod">
          <ac:chgData name="Son Pham Quang" userId="b135cfc5-19f9-4e4b-8749-e5d3a9c7a591" providerId="ADAL" clId="{D160D2CD-BEED-49A1-B2C1-44B5C568FC30}" dt="2024-06-20T03:00:20.820" v="2845" actId="20577"/>
          <ac:spMkLst>
            <pc:docMk/>
            <pc:sldMk cId="4256471836" sldId="520"/>
            <ac:spMk id="21" creationId="{9BBB0BDB-989B-6954-C2FA-EF5FCDDE786B}"/>
          </ac:spMkLst>
        </pc:spChg>
        <pc:spChg chg="add mod">
          <ac:chgData name="Son Pham Quang" userId="b135cfc5-19f9-4e4b-8749-e5d3a9c7a591" providerId="ADAL" clId="{D160D2CD-BEED-49A1-B2C1-44B5C568FC30}" dt="2024-06-19T08:36:09.056" v="2681" actId="1036"/>
          <ac:spMkLst>
            <pc:docMk/>
            <pc:sldMk cId="4256471836" sldId="520"/>
            <ac:spMk id="22" creationId="{8716EA19-D65D-429D-08DE-7F4492A6F07E}"/>
          </ac:spMkLst>
        </pc:spChg>
        <pc:spChg chg="add mod">
          <ac:chgData name="Son Pham Quang" userId="b135cfc5-19f9-4e4b-8749-e5d3a9c7a591" providerId="ADAL" clId="{D160D2CD-BEED-49A1-B2C1-44B5C568FC30}" dt="2024-07-02T07:53:36.282" v="7172" actId="20577"/>
          <ac:spMkLst>
            <pc:docMk/>
            <pc:sldMk cId="4256471836" sldId="520"/>
            <ac:spMk id="23" creationId="{889E4573-F7B8-AA55-4355-6B7A92AA22A0}"/>
          </ac:spMkLst>
        </pc:spChg>
        <pc:spChg chg="add mod">
          <ac:chgData name="Son Pham Quang" userId="b135cfc5-19f9-4e4b-8749-e5d3a9c7a591" providerId="ADAL" clId="{D160D2CD-BEED-49A1-B2C1-44B5C568FC30}" dt="2024-07-02T07:58:09.721" v="7221" actId="404"/>
          <ac:spMkLst>
            <pc:docMk/>
            <pc:sldMk cId="4256471836" sldId="520"/>
            <ac:spMk id="24" creationId="{E74E8F46-00AE-EF75-71EC-E03ABF31D9AF}"/>
          </ac:spMkLst>
        </pc:spChg>
        <pc:spChg chg="add mod">
          <ac:chgData name="Son Pham Quang" userId="b135cfc5-19f9-4e4b-8749-e5d3a9c7a591" providerId="ADAL" clId="{D160D2CD-BEED-49A1-B2C1-44B5C568FC30}" dt="2024-06-20T03:09:00.100" v="3732" actId="20577"/>
          <ac:spMkLst>
            <pc:docMk/>
            <pc:sldMk cId="4256471836" sldId="520"/>
            <ac:spMk id="25" creationId="{B5D3917F-6FB0-EA70-EFAA-F9E25ADF84F6}"/>
          </ac:spMkLst>
        </pc:spChg>
        <pc:spChg chg="add mod">
          <ac:chgData name="Son Pham Quang" userId="b135cfc5-19f9-4e4b-8749-e5d3a9c7a591" providerId="ADAL" clId="{D160D2CD-BEED-49A1-B2C1-44B5C568FC30}" dt="2024-06-20T03:07:39.514" v="3674" actId="20577"/>
          <ac:spMkLst>
            <pc:docMk/>
            <pc:sldMk cId="4256471836" sldId="520"/>
            <ac:spMk id="26" creationId="{E22EFF87-A15C-443F-341D-DD73CEF553A9}"/>
          </ac:spMkLst>
        </pc:spChg>
      </pc:sldChg>
    </pc:docChg>
  </pc:docChgLst>
  <pc:docChgLst>
    <pc:chgData name="Tai Tran Huu" userId="df6aaa2b-520e-465f-ad80-71978b396241" providerId="ADAL" clId="{5B4DF9AC-5953-3B45-A2CC-295CB4073AD1}"/>
    <pc:docChg chg="undo custSel modSld">
      <pc:chgData name="Tai Tran Huu" userId="df6aaa2b-520e-465f-ad80-71978b396241" providerId="ADAL" clId="{5B4DF9AC-5953-3B45-A2CC-295CB4073AD1}" dt="2024-07-04T03:04:41.922" v="706" actId="20577"/>
      <pc:docMkLst>
        <pc:docMk/>
      </pc:docMkLst>
      <pc:sldChg chg="modSp mod">
        <pc:chgData name="Tai Tran Huu" userId="df6aaa2b-520e-465f-ad80-71978b396241" providerId="ADAL" clId="{5B4DF9AC-5953-3B45-A2CC-295CB4073AD1}" dt="2024-07-04T02:56:39.436" v="583" actId="20577"/>
        <pc:sldMkLst>
          <pc:docMk/>
          <pc:sldMk cId="0" sldId="256"/>
        </pc:sldMkLst>
        <pc:spChg chg="mod">
          <ac:chgData name="Tai Tran Huu" userId="df6aaa2b-520e-465f-ad80-71978b396241" providerId="ADAL" clId="{5B4DF9AC-5953-3B45-A2CC-295CB4073AD1}" dt="2024-07-04T02:55:54.511" v="565" actId="1036"/>
          <ac:spMkLst>
            <pc:docMk/>
            <pc:sldMk cId="0" sldId="256"/>
            <ac:spMk id="10" creationId="{00000000-0000-0000-0000-000000000000}"/>
          </ac:spMkLst>
        </pc:spChg>
        <pc:spChg chg="mod">
          <ac:chgData name="Tai Tran Huu" userId="df6aaa2b-520e-465f-ad80-71978b396241" providerId="ADAL" clId="{5B4DF9AC-5953-3B45-A2CC-295CB4073AD1}" dt="2024-07-04T02:55:54.511" v="565" actId="1036"/>
          <ac:spMkLst>
            <pc:docMk/>
            <pc:sldMk cId="0" sldId="256"/>
            <ac:spMk id="11" creationId="{00000000-0000-0000-0000-000000000000}"/>
          </ac:spMkLst>
        </pc:spChg>
        <pc:spChg chg="mod">
          <ac:chgData name="Tai Tran Huu" userId="df6aaa2b-520e-465f-ad80-71978b396241" providerId="ADAL" clId="{5B4DF9AC-5953-3B45-A2CC-295CB4073AD1}" dt="2024-07-04T02:55:54.511" v="565" actId="1036"/>
          <ac:spMkLst>
            <pc:docMk/>
            <pc:sldMk cId="0" sldId="256"/>
            <ac:spMk id="36" creationId="{00000000-0000-0000-0000-000000000000}"/>
          </ac:spMkLst>
        </pc:spChg>
        <pc:spChg chg="mod">
          <ac:chgData name="Tai Tran Huu" userId="df6aaa2b-520e-465f-ad80-71978b396241" providerId="ADAL" clId="{5B4DF9AC-5953-3B45-A2CC-295CB4073AD1}" dt="2024-07-04T02:55:54.511" v="565" actId="1036"/>
          <ac:spMkLst>
            <pc:docMk/>
            <pc:sldMk cId="0" sldId="256"/>
            <ac:spMk id="44" creationId="{00000000-0000-0000-0000-000000000000}"/>
          </ac:spMkLst>
        </pc:spChg>
        <pc:spChg chg="mod">
          <ac:chgData name="Tai Tran Huu" userId="df6aaa2b-520e-465f-ad80-71978b396241" providerId="ADAL" clId="{5B4DF9AC-5953-3B45-A2CC-295CB4073AD1}" dt="2024-07-04T02:55:54.511" v="565" actId="1036"/>
          <ac:spMkLst>
            <pc:docMk/>
            <pc:sldMk cId="0" sldId="256"/>
            <ac:spMk id="45" creationId="{00000000-0000-0000-0000-000000000000}"/>
          </ac:spMkLst>
        </pc:spChg>
        <pc:spChg chg="mod">
          <ac:chgData name="Tai Tran Huu" userId="df6aaa2b-520e-465f-ad80-71978b396241" providerId="ADAL" clId="{5B4DF9AC-5953-3B45-A2CC-295CB4073AD1}" dt="2024-07-04T02:55:54.511" v="565" actId="1036"/>
          <ac:spMkLst>
            <pc:docMk/>
            <pc:sldMk cId="0" sldId="256"/>
            <ac:spMk id="46" creationId="{00000000-0000-0000-0000-000000000000}"/>
          </ac:spMkLst>
        </pc:spChg>
        <pc:spChg chg="mod">
          <ac:chgData name="Tai Tran Huu" userId="df6aaa2b-520e-465f-ad80-71978b396241" providerId="ADAL" clId="{5B4DF9AC-5953-3B45-A2CC-295CB4073AD1}" dt="2024-07-04T02:56:39.436" v="583" actId="20577"/>
          <ac:spMkLst>
            <pc:docMk/>
            <pc:sldMk cId="0" sldId="256"/>
            <ac:spMk id="55" creationId="{00000000-0000-0000-0000-000000000000}"/>
          </ac:spMkLst>
        </pc:spChg>
        <pc:grpChg chg="mod">
          <ac:chgData name="Tai Tran Huu" userId="df6aaa2b-520e-465f-ad80-71978b396241" providerId="ADAL" clId="{5B4DF9AC-5953-3B45-A2CC-295CB4073AD1}" dt="2024-07-04T02:55:54.511" v="565" actId="1036"/>
          <ac:grpSpMkLst>
            <pc:docMk/>
            <pc:sldMk cId="0" sldId="256"/>
            <ac:grpSpMk id="7" creationId="{00000000-0000-0000-0000-000000000000}"/>
          </ac:grpSpMkLst>
        </pc:grpChg>
        <pc:grpChg chg="mod">
          <ac:chgData name="Tai Tran Huu" userId="df6aaa2b-520e-465f-ad80-71978b396241" providerId="ADAL" clId="{5B4DF9AC-5953-3B45-A2CC-295CB4073AD1}" dt="2024-07-04T02:55:54.511" v="565" actId="1036"/>
          <ac:grpSpMkLst>
            <pc:docMk/>
            <pc:sldMk cId="0" sldId="256"/>
            <ac:grpSpMk id="30" creationId="{00000000-0000-0000-0000-000000000000}"/>
          </ac:grpSpMkLst>
        </pc:grpChg>
      </pc:sldChg>
      <pc:sldChg chg="modSp mod">
        <pc:chgData name="Tai Tran Huu" userId="df6aaa2b-520e-465f-ad80-71978b396241" providerId="ADAL" clId="{5B4DF9AC-5953-3B45-A2CC-295CB4073AD1}" dt="2024-07-04T03:04:41.922" v="706" actId="20577"/>
        <pc:sldMkLst>
          <pc:docMk/>
          <pc:sldMk cId="0" sldId="257"/>
        </pc:sldMkLst>
        <pc:spChg chg="mod">
          <ac:chgData name="Tai Tran Huu" userId="df6aaa2b-520e-465f-ad80-71978b396241" providerId="ADAL" clId="{5B4DF9AC-5953-3B45-A2CC-295CB4073AD1}" dt="2024-07-04T03:04:41.922" v="706" actId="20577"/>
          <ac:spMkLst>
            <pc:docMk/>
            <pc:sldMk cId="0" sldId="257"/>
            <ac:spMk id="75" creationId="{40AEADFC-C710-33B8-6F94-C504CC138D49}"/>
          </ac:spMkLst>
        </pc:spChg>
        <pc:spChg chg="mod">
          <ac:chgData name="Tai Tran Huu" userId="df6aaa2b-520e-465f-ad80-71978b396241" providerId="ADAL" clId="{5B4DF9AC-5953-3B45-A2CC-295CB4073AD1}" dt="2024-07-04T03:02:42.055" v="656" actId="20577"/>
          <ac:spMkLst>
            <pc:docMk/>
            <pc:sldMk cId="0" sldId="257"/>
            <ac:spMk id="76" creationId="{E7E7F603-AC1D-E1D9-EFC9-1E5DB53E75BD}"/>
          </ac:spMkLst>
        </pc:spChg>
        <pc:spChg chg="mod">
          <ac:chgData name="Tai Tran Huu" userId="df6aaa2b-520e-465f-ad80-71978b396241" providerId="ADAL" clId="{5B4DF9AC-5953-3B45-A2CC-295CB4073AD1}" dt="2024-07-04T02:25:48.021" v="543" actId="20577"/>
          <ac:spMkLst>
            <pc:docMk/>
            <pc:sldMk cId="0" sldId="257"/>
            <ac:spMk id="86" creationId="{4C8426BD-CB5B-9A86-0620-DDF9B85865B6}"/>
          </ac:spMkLst>
        </pc:spChg>
        <pc:spChg chg="mod">
          <ac:chgData name="Tai Tran Huu" userId="df6aaa2b-520e-465f-ad80-71978b396241" providerId="ADAL" clId="{5B4DF9AC-5953-3B45-A2CC-295CB4073AD1}" dt="2024-07-04T02:57:18.041" v="600" actId="20577"/>
          <ac:spMkLst>
            <pc:docMk/>
            <pc:sldMk cId="0" sldId="257"/>
            <ac:spMk id="87" creationId="{DFFDA190-87ED-4B8C-9B3E-E5C63ED337BE}"/>
          </ac:spMkLst>
        </pc:spChg>
        <pc:spChg chg="mod">
          <ac:chgData name="Tai Tran Huu" userId="df6aaa2b-520e-465f-ad80-71978b396241" providerId="ADAL" clId="{5B4DF9AC-5953-3B45-A2CC-295CB4073AD1}" dt="2024-07-04T02:27:58.447" v="544" actId="20577"/>
          <ac:spMkLst>
            <pc:docMk/>
            <pc:sldMk cId="0" sldId="257"/>
            <ac:spMk id="92" creationId="{D4074106-05A5-0557-4F47-0E80A338C023}"/>
          </ac:spMkLst>
        </pc:spChg>
        <pc:spChg chg="mod">
          <ac:chgData name="Tai Tran Huu" userId="df6aaa2b-520e-465f-ad80-71978b396241" providerId="ADAL" clId="{5B4DF9AC-5953-3B45-A2CC-295CB4073AD1}" dt="2024-07-04T02:22:20.500" v="101"/>
          <ac:spMkLst>
            <pc:docMk/>
            <pc:sldMk cId="0" sldId="257"/>
            <ac:spMk id="93" creationId="{5634685C-CC59-9B2F-FD1F-0350CCA502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9237F-4184-42B2-9210-C2F1DA605477}" type="doc">
      <dgm:prSet loTypeId="urn:microsoft.com/office/officeart/2005/8/layout/process1" loCatId="process" qsTypeId="urn:microsoft.com/office/officeart/2005/8/quickstyle/simple1" qsCatId="simple" csTypeId="urn:microsoft.com/office/officeart/2005/8/colors/colorful1" csCatId="colorful" phldr="1"/>
      <dgm:spPr/>
    </dgm:pt>
    <dgm:pt modelId="{4BF172BB-456B-45F2-B3B7-7F9A39142E88}">
      <dgm:prSet phldrT="[Text]"/>
      <dgm:spPr>
        <a:solidFill>
          <a:srgbClr val="376092"/>
        </a:solidFill>
      </dgm:spPr>
      <dgm:t>
        <a:bodyPr/>
        <a:lstStyle/>
        <a:p>
          <a:r>
            <a:rPr lang="en-US"/>
            <a:t>Observe</a:t>
          </a:r>
        </a:p>
      </dgm:t>
    </dgm:pt>
    <dgm:pt modelId="{FD4AEB37-5602-4BE5-AF69-2B5272A2D8BD}" type="parTrans" cxnId="{37A015C4-54F7-44DD-8C2E-A9C47963AC2A}">
      <dgm:prSet/>
      <dgm:spPr/>
      <dgm:t>
        <a:bodyPr/>
        <a:lstStyle/>
        <a:p>
          <a:endParaRPr lang="en-US"/>
        </a:p>
      </dgm:t>
    </dgm:pt>
    <dgm:pt modelId="{997FAF22-E57C-4034-9342-E8E8732AEFFD}" type="sibTrans" cxnId="{37A015C4-54F7-44DD-8C2E-A9C47963AC2A}">
      <dgm:prSet/>
      <dgm:spPr>
        <a:solidFill>
          <a:srgbClr val="376092"/>
        </a:solidFill>
      </dgm:spPr>
      <dgm:t>
        <a:bodyPr/>
        <a:lstStyle/>
        <a:p>
          <a:endParaRPr lang="en-US"/>
        </a:p>
      </dgm:t>
    </dgm:pt>
    <dgm:pt modelId="{A6A6C646-0E0F-4658-811B-BE1BA51D257D}">
      <dgm:prSet phldrT="[Text]"/>
      <dgm:spPr/>
      <dgm:t>
        <a:bodyPr/>
        <a:lstStyle/>
        <a:p>
          <a:r>
            <a:rPr lang="en-US"/>
            <a:t>Orient</a:t>
          </a:r>
        </a:p>
      </dgm:t>
    </dgm:pt>
    <dgm:pt modelId="{C0E66D25-19BF-48DB-9BC3-D9765F6BD95B}" type="parTrans" cxnId="{8B3A7B7D-59D0-4D09-81D1-71F341DCBABE}">
      <dgm:prSet/>
      <dgm:spPr/>
      <dgm:t>
        <a:bodyPr/>
        <a:lstStyle/>
        <a:p>
          <a:endParaRPr lang="en-US"/>
        </a:p>
      </dgm:t>
    </dgm:pt>
    <dgm:pt modelId="{0EDE5704-D334-42AD-A916-CA43E4130639}" type="sibTrans" cxnId="{8B3A7B7D-59D0-4D09-81D1-71F341DCBABE}">
      <dgm:prSet/>
      <dgm:spPr/>
      <dgm:t>
        <a:bodyPr/>
        <a:lstStyle/>
        <a:p>
          <a:endParaRPr lang="en-US"/>
        </a:p>
      </dgm:t>
    </dgm:pt>
    <dgm:pt modelId="{E27BDFF7-F9C0-409D-9962-D47DE8622432}">
      <dgm:prSet phldrT="[Text]"/>
      <dgm:spPr/>
      <dgm:t>
        <a:bodyPr/>
        <a:lstStyle/>
        <a:p>
          <a:r>
            <a:rPr lang="en-US"/>
            <a:t>Decide</a:t>
          </a:r>
        </a:p>
      </dgm:t>
    </dgm:pt>
    <dgm:pt modelId="{71FC0645-F3CA-4F40-BBD3-5688C1B33F54}" type="parTrans" cxnId="{B9718EAE-3E9A-48CE-8107-4B831359EAEC}">
      <dgm:prSet/>
      <dgm:spPr/>
      <dgm:t>
        <a:bodyPr/>
        <a:lstStyle/>
        <a:p>
          <a:endParaRPr lang="en-US"/>
        </a:p>
      </dgm:t>
    </dgm:pt>
    <dgm:pt modelId="{CF3EEF9A-FF54-4050-B03B-3E4FD6C9A7DC}" type="sibTrans" cxnId="{B9718EAE-3E9A-48CE-8107-4B831359EAEC}">
      <dgm:prSet/>
      <dgm:spPr/>
      <dgm:t>
        <a:bodyPr/>
        <a:lstStyle/>
        <a:p>
          <a:endParaRPr lang="en-US"/>
        </a:p>
      </dgm:t>
    </dgm:pt>
    <dgm:pt modelId="{5A2C339E-7191-402A-A417-3C9E925B7564}">
      <dgm:prSet phldrT="[Text]"/>
      <dgm:spPr/>
      <dgm:t>
        <a:bodyPr/>
        <a:lstStyle/>
        <a:p>
          <a:r>
            <a:rPr lang="en-US"/>
            <a:t>Act</a:t>
          </a:r>
        </a:p>
      </dgm:t>
    </dgm:pt>
    <dgm:pt modelId="{5CF69014-FCB4-4637-B9EC-24BAF0FE7794}" type="parTrans" cxnId="{6870E19E-003C-4929-A7C1-A7F157BDB0A1}">
      <dgm:prSet/>
      <dgm:spPr/>
      <dgm:t>
        <a:bodyPr/>
        <a:lstStyle/>
        <a:p>
          <a:endParaRPr lang="en-US"/>
        </a:p>
      </dgm:t>
    </dgm:pt>
    <dgm:pt modelId="{95E67E66-C9CA-435F-B844-7D8CBB0C2A10}" type="sibTrans" cxnId="{6870E19E-003C-4929-A7C1-A7F157BDB0A1}">
      <dgm:prSet/>
      <dgm:spPr/>
      <dgm:t>
        <a:bodyPr/>
        <a:lstStyle/>
        <a:p>
          <a:endParaRPr lang="en-US"/>
        </a:p>
      </dgm:t>
    </dgm:pt>
    <dgm:pt modelId="{11C7AB27-CB10-4A7C-B2EF-D6D7E05231CD}" type="pres">
      <dgm:prSet presAssocID="{9D09237F-4184-42B2-9210-C2F1DA605477}" presName="Name0" presStyleCnt="0">
        <dgm:presLayoutVars>
          <dgm:dir/>
          <dgm:resizeHandles val="exact"/>
        </dgm:presLayoutVars>
      </dgm:prSet>
      <dgm:spPr/>
    </dgm:pt>
    <dgm:pt modelId="{9CF6D71F-310C-4A66-9AE5-1ADBFE42DBE2}" type="pres">
      <dgm:prSet presAssocID="{4BF172BB-456B-45F2-B3B7-7F9A39142E88}" presName="node" presStyleLbl="node1" presStyleIdx="0" presStyleCnt="4">
        <dgm:presLayoutVars>
          <dgm:bulletEnabled val="1"/>
        </dgm:presLayoutVars>
      </dgm:prSet>
      <dgm:spPr/>
    </dgm:pt>
    <dgm:pt modelId="{633B4121-47C1-41D1-BD87-6C275101DF69}" type="pres">
      <dgm:prSet presAssocID="{997FAF22-E57C-4034-9342-E8E8732AEFFD}" presName="sibTrans" presStyleLbl="sibTrans2D1" presStyleIdx="0" presStyleCnt="3"/>
      <dgm:spPr/>
    </dgm:pt>
    <dgm:pt modelId="{53A26582-AED3-4D1B-829A-4CB8B3E95BDF}" type="pres">
      <dgm:prSet presAssocID="{997FAF22-E57C-4034-9342-E8E8732AEFFD}" presName="connectorText" presStyleLbl="sibTrans2D1" presStyleIdx="0" presStyleCnt="3"/>
      <dgm:spPr/>
    </dgm:pt>
    <dgm:pt modelId="{215F8526-68ED-4EB4-B8CB-E0E8B86018B2}" type="pres">
      <dgm:prSet presAssocID="{A6A6C646-0E0F-4658-811B-BE1BA51D257D}" presName="node" presStyleLbl="node1" presStyleIdx="1" presStyleCnt="4">
        <dgm:presLayoutVars>
          <dgm:bulletEnabled val="1"/>
        </dgm:presLayoutVars>
      </dgm:prSet>
      <dgm:spPr/>
    </dgm:pt>
    <dgm:pt modelId="{9A8C2A5A-0B43-413D-8B4E-F04814411DD7}" type="pres">
      <dgm:prSet presAssocID="{0EDE5704-D334-42AD-A916-CA43E4130639}" presName="sibTrans" presStyleLbl="sibTrans2D1" presStyleIdx="1" presStyleCnt="3"/>
      <dgm:spPr/>
    </dgm:pt>
    <dgm:pt modelId="{36C08713-B767-4554-B397-B88F274C9428}" type="pres">
      <dgm:prSet presAssocID="{0EDE5704-D334-42AD-A916-CA43E4130639}" presName="connectorText" presStyleLbl="sibTrans2D1" presStyleIdx="1" presStyleCnt="3"/>
      <dgm:spPr/>
    </dgm:pt>
    <dgm:pt modelId="{C3105F8B-D834-4221-B5F0-FA1260808A47}" type="pres">
      <dgm:prSet presAssocID="{E27BDFF7-F9C0-409D-9962-D47DE8622432}" presName="node" presStyleLbl="node1" presStyleIdx="2" presStyleCnt="4">
        <dgm:presLayoutVars>
          <dgm:bulletEnabled val="1"/>
        </dgm:presLayoutVars>
      </dgm:prSet>
      <dgm:spPr/>
    </dgm:pt>
    <dgm:pt modelId="{0332D937-CC01-4C78-86F5-53444EDBF982}" type="pres">
      <dgm:prSet presAssocID="{CF3EEF9A-FF54-4050-B03B-3E4FD6C9A7DC}" presName="sibTrans" presStyleLbl="sibTrans2D1" presStyleIdx="2" presStyleCnt="3"/>
      <dgm:spPr/>
    </dgm:pt>
    <dgm:pt modelId="{435F5046-5C9E-4A00-A0DE-240E0AA64127}" type="pres">
      <dgm:prSet presAssocID="{CF3EEF9A-FF54-4050-B03B-3E4FD6C9A7DC}" presName="connectorText" presStyleLbl="sibTrans2D1" presStyleIdx="2" presStyleCnt="3"/>
      <dgm:spPr/>
    </dgm:pt>
    <dgm:pt modelId="{20EDD034-8A15-4230-96C7-34A2665DDAA0}" type="pres">
      <dgm:prSet presAssocID="{5A2C339E-7191-402A-A417-3C9E925B7564}" presName="node" presStyleLbl="node1" presStyleIdx="3" presStyleCnt="4">
        <dgm:presLayoutVars>
          <dgm:bulletEnabled val="1"/>
        </dgm:presLayoutVars>
      </dgm:prSet>
      <dgm:spPr/>
    </dgm:pt>
  </dgm:ptLst>
  <dgm:cxnLst>
    <dgm:cxn modelId="{E6263D09-64FE-4ACE-B055-A03C9ACC1D43}" type="presOf" srcId="{997FAF22-E57C-4034-9342-E8E8732AEFFD}" destId="{633B4121-47C1-41D1-BD87-6C275101DF69}" srcOrd="0" destOrd="0" presId="urn:microsoft.com/office/officeart/2005/8/layout/process1"/>
    <dgm:cxn modelId="{49E68830-DD7B-4EC4-B87A-B5C1AA109C00}" type="presOf" srcId="{5A2C339E-7191-402A-A417-3C9E925B7564}" destId="{20EDD034-8A15-4230-96C7-34A2665DDAA0}" srcOrd="0" destOrd="0" presId="urn:microsoft.com/office/officeart/2005/8/layout/process1"/>
    <dgm:cxn modelId="{D33D9E5C-BEB6-4A9E-99D2-43ABF9537EA6}" type="presOf" srcId="{9D09237F-4184-42B2-9210-C2F1DA605477}" destId="{11C7AB27-CB10-4A7C-B2EF-D6D7E05231CD}" srcOrd="0" destOrd="0" presId="urn:microsoft.com/office/officeart/2005/8/layout/process1"/>
    <dgm:cxn modelId="{9ADDE477-B7B2-4F60-B70C-88FF4279809F}" type="presOf" srcId="{A6A6C646-0E0F-4658-811B-BE1BA51D257D}" destId="{215F8526-68ED-4EB4-B8CB-E0E8B86018B2}" srcOrd="0" destOrd="0" presId="urn:microsoft.com/office/officeart/2005/8/layout/process1"/>
    <dgm:cxn modelId="{14754059-1C6F-4C39-9603-CB132010C034}" type="presOf" srcId="{0EDE5704-D334-42AD-A916-CA43E4130639}" destId="{36C08713-B767-4554-B397-B88F274C9428}" srcOrd="1" destOrd="0" presId="urn:microsoft.com/office/officeart/2005/8/layout/process1"/>
    <dgm:cxn modelId="{8B3A7B7D-59D0-4D09-81D1-71F341DCBABE}" srcId="{9D09237F-4184-42B2-9210-C2F1DA605477}" destId="{A6A6C646-0E0F-4658-811B-BE1BA51D257D}" srcOrd="1" destOrd="0" parTransId="{C0E66D25-19BF-48DB-9BC3-D9765F6BD95B}" sibTransId="{0EDE5704-D334-42AD-A916-CA43E4130639}"/>
    <dgm:cxn modelId="{6870E19E-003C-4929-A7C1-A7F157BDB0A1}" srcId="{9D09237F-4184-42B2-9210-C2F1DA605477}" destId="{5A2C339E-7191-402A-A417-3C9E925B7564}" srcOrd="3" destOrd="0" parTransId="{5CF69014-FCB4-4637-B9EC-24BAF0FE7794}" sibTransId="{95E67E66-C9CA-435F-B844-7D8CBB0C2A10}"/>
    <dgm:cxn modelId="{4734A9A5-6F76-4C0C-990A-31677DB6C904}" type="presOf" srcId="{CF3EEF9A-FF54-4050-B03B-3E4FD6C9A7DC}" destId="{0332D937-CC01-4C78-86F5-53444EDBF982}" srcOrd="0" destOrd="0" presId="urn:microsoft.com/office/officeart/2005/8/layout/process1"/>
    <dgm:cxn modelId="{DCE094A6-A192-4A7F-90B8-97AF92F58222}" type="presOf" srcId="{0EDE5704-D334-42AD-A916-CA43E4130639}" destId="{9A8C2A5A-0B43-413D-8B4E-F04814411DD7}" srcOrd="0" destOrd="0" presId="urn:microsoft.com/office/officeart/2005/8/layout/process1"/>
    <dgm:cxn modelId="{79D423AD-299F-4FB9-8F2B-0EAE5F830A14}" type="presOf" srcId="{997FAF22-E57C-4034-9342-E8E8732AEFFD}" destId="{53A26582-AED3-4D1B-829A-4CB8B3E95BDF}" srcOrd="1" destOrd="0" presId="urn:microsoft.com/office/officeart/2005/8/layout/process1"/>
    <dgm:cxn modelId="{B9718EAE-3E9A-48CE-8107-4B831359EAEC}" srcId="{9D09237F-4184-42B2-9210-C2F1DA605477}" destId="{E27BDFF7-F9C0-409D-9962-D47DE8622432}" srcOrd="2" destOrd="0" parTransId="{71FC0645-F3CA-4F40-BBD3-5688C1B33F54}" sibTransId="{CF3EEF9A-FF54-4050-B03B-3E4FD6C9A7DC}"/>
    <dgm:cxn modelId="{37A015C4-54F7-44DD-8C2E-A9C47963AC2A}" srcId="{9D09237F-4184-42B2-9210-C2F1DA605477}" destId="{4BF172BB-456B-45F2-B3B7-7F9A39142E88}" srcOrd="0" destOrd="0" parTransId="{FD4AEB37-5602-4BE5-AF69-2B5272A2D8BD}" sibTransId="{997FAF22-E57C-4034-9342-E8E8732AEFFD}"/>
    <dgm:cxn modelId="{9F6FA2D4-07F0-4B48-AADA-4EA4A0D0040A}" type="presOf" srcId="{CF3EEF9A-FF54-4050-B03B-3E4FD6C9A7DC}" destId="{435F5046-5C9E-4A00-A0DE-240E0AA64127}" srcOrd="1" destOrd="0" presId="urn:microsoft.com/office/officeart/2005/8/layout/process1"/>
    <dgm:cxn modelId="{3C4AB9E7-B36B-4E99-A900-EC118410DE43}" type="presOf" srcId="{4BF172BB-456B-45F2-B3B7-7F9A39142E88}" destId="{9CF6D71F-310C-4A66-9AE5-1ADBFE42DBE2}" srcOrd="0" destOrd="0" presId="urn:microsoft.com/office/officeart/2005/8/layout/process1"/>
    <dgm:cxn modelId="{AEDF1CEA-444E-4855-9137-FBA2D8C93012}" type="presOf" srcId="{E27BDFF7-F9C0-409D-9962-D47DE8622432}" destId="{C3105F8B-D834-4221-B5F0-FA1260808A47}" srcOrd="0" destOrd="0" presId="urn:microsoft.com/office/officeart/2005/8/layout/process1"/>
    <dgm:cxn modelId="{FF0ED551-D243-4D55-AEED-30A515BDF50D}" type="presParOf" srcId="{11C7AB27-CB10-4A7C-B2EF-D6D7E05231CD}" destId="{9CF6D71F-310C-4A66-9AE5-1ADBFE42DBE2}" srcOrd="0" destOrd="0" presId="urn:microsoft.com/office/officeart/2005/8/layout/process1"/>
    <dgm:cxn modelId="{478D6CEB-155E-4D78-A952-32EE41A448AC}" type="presParOf" srcId="{11C7AB27-CB10-4A7C-B2EF-D6D7E05231CD}" destId="{633B4121-47C1-41D1-BD87-6C275101DF69}" srcOrd="1" destOrd="0" presId="urn:microsoft.com/office/officeart/2005/8/layout/process1"/>
    <dgm:cxn modelId="{8C1C78DC-B757-41CB-868E-ACF319567489}" type="presParOf" srcId="{633B4121-47C1-41D1-BD87-6C275101DF69}" destId="{53A26582-AED3-4D1B-829A-4CB8B3E95BDF}" srcOrd="0" destOrd="0" presId="urn:microsoft.com/office/officeart/2005/8/layout/process1"/>
    <dgm:cxn modelId="{9A377268-5039-4366-8BB8-9E861B200A3B}" type="presParOf" srcId="{11C7AB27-CB10-4A7C-B2EF-D6D7E05231CD}" destId="{215F8526-68ED-4EB4-B8CB-E0E8B86018B2}" srcOrd="2" destOrd="0" presId="urn:microsoft.com/office/officeart/2005/8/layout/process1"/>
    <dgm:cxn modelId="{D1C89CA3-A6F0-400F-BCD2-8BEE60B3B7DD}" type="presParOf" srcId="{11C7AB27-CB10-4A7C-B2EF-D6D7E05231CD}" destId="{9A8C2A5A-0B43-413D-8B4E-F04814411DD7}" srcOrd="3" destOrd="0" presId="urn:microsoft.com/office/officeart/2005/8/layout/process1"/>
    <dgm:cxn modelId="{E1F31B6A-14C8-4317-BEAE-10A00B2710EC}" type="presParOf" srcId="{9A8C2A5A-0B43-413D-8B4E-F04814411DD7}" destId="{36C08713-B767-4554-B397-B88F274C9428}" srcOrd="0" destOrd="0" presId="urn:microsoft.com/office/officeart/2005/8/layout/process1"/>
    <dgm:cxn modelId="{0EFEB335-1789-46D2-BAA0-59F3B23CF038}" type="presParOf" srcId="{11C7AB27-CB10-4A7C-B2EF-D6D7E05231CD}" destId="{C3105F8B-D834-4221-B5F0-FA1260808A47}" srcOrd="4" destOrd="0" presId="urn:microsoft.com/office/officeart/2005/8/layout/process1"/>
    <dgm:cxn modelId="{58707037-3C1C-4B1A-A48B-8748DC1E463E}" type="presParOf" srcId="{11C7AB27-CB10-4A7C-B2EF-D6D7E05231CD}" destId="{0332D937-CC01-4C78-86F5-53444EDBF982}" srcOrd="5" destOrd="0" presId="urn:microsoft.com/office/officeart/2005/8/layout/process1"/>
    <dgm:cxn modelId="{0B165128-566E-407D-A158-7C191C13D820}" type="presParOf" srcId="{0332D937-CC01-4C78-86F5-53444EDBF982}" destId="{435F5046-5C9E-4A00-A0DE-240E0AA64127}" srcOrd="0" destOrd="0" presId="urn:microsoft.com/office/officeart/2005/8/layout/process1"/>
    <dgm:cxn modelId="{98C1D688-B794-4CD1-8988-D7A16705E521}" type="presParOf" srcId="{11C7AB27-CB10-4A7C-B2EF-D6D7E05231CD}" destId="{20EDD034-8A15-4230-96C7-34A2665DDAA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9237F-4184-42B2-9210-C2F1DA605477}" type="doc">
      <dgm:prSet loTypeId="urn:microsoft.com/office/officeart/2005/8/layout/process1" loCatId="process" qsTypeId="urn:microsoft.com/office/officeart/2005/8/quickstyle/simple1" qsCatId="simple" csTypeId="urn:microsoft.com/office/officeart/2005/8/colors/colorful4" csCatId="colorful" phldr="1"/>
      <dgm:spPr/>
    </dgm:pt>
    <dgm:pt modelId="{4BF172BB-456B-45F2-B3B7-7F9A39142E88}">
      <dgm:prSet phldrT="[Text]"/>
      <dgm:spPr/>
      <dgm:t>
        <a:bodyPr/>
        <a:lstStyle/>
        <a:p>
          <a:r>
            <a:rPr lang="en-US"/>
            <a:t>Sense</a:t>
          </a:r>
        </a:p>
      </dgm:t>
    </dgm:pt>
    <dgm:pt modelId="{FD4AEB37-5602-4BE5-AF69-2B5272A2D8BD}" type="parTrans" cxnId="{37A015C4-54F7-44DD-8C2E-A9C47963AC2A}">
      <dgm:prSet/>
      <dgm:spPr/>
      <dgm:t>
        <a:bodyPr/>
        <a:lstStyle/>
        <a:p>
          <a:endParaRPr lang="en-US"/>
        </a:p>
      </dgm:t>
    </dgm:pt>
    <dgm:pt modelId="{997FAF22-E57C-4034-9342-E8E8732AEFFD}" type="sibTrans" cxnId="{37A015C4-54F7-44DD-8C2E-A9C47963AC2A}">
      <dgm:prSet/>
      <dgm:spPr/>
      <dgm:t>
        <a:bodyPr/>
        <a:lstStyle/>
        <a:p>
          <a:endParaRPr lang="en-US"/>
        </a:p>
      </dgm:t>
    </dgm:pt>
    <dgm:pt modelId="{A6A6C646-0E0F-4658-811B-BE1BA51D257D}">
      <dgm:prSet phldrT="[Text]"/>
      <dgm:spPr/>
      <dgm:t>
        <a:bodyPr/>
        <a:lstStyle/>
        <a:p>
          <a:r>
            <a:rPr lang="en-US"/>
            <a:t>Predict</a:t>
          </a:r>
        </a:p>
      </dgm:t>
    </dgm:pt>
    <dgm:pt modelId="{C0E66D25-19BF-48DB-9BC3-D9765F6BD95B}" type="parTrans" cxnId="{8B3A7B7D-59D0-4D09-81D1-71F341DCBABE}">
      <dgm:prSet/>
      <dgm:spPr/>
      <dgm:t>
        <a:bodyPr/>
        <a:lstStyle/>
        <a:p>
          <a:endParaRPr lang="en-US"/>
        </a:p>
      </dgm:t>
    </dgm:pt>
    <dgm:pt modelId="{0EDE5704-D334-42AD-A916-CA43E4130639}" type="sibTrans" cxnId="{8B3A7B7D-59D0-4D09-81D1-71F341DCBABE}">
      <dgm:prSet/>
      <dgm:spPr/>
      <dgm:t>
        <a:bodyPr/>
        <a:lstStyle/>
        <a:p>
          <a:endParaRPr lang="en-US"/>
        </a:p>
      </dgm:t>
    </dgm:pt>
    <dgm:pt modelId="{E27BDFF7-F9C0-409D-9962-D47DE8622432}">
      <dgm:prSet phldrT="[Text]"/>
      <dgm:spPr/>
      <dgm:t>
        <a:bodyPr/>
        <a:lstStyle/>
        <a:p>
          <a:r>
            <a:rPr lang="en-US"/>
            <a:t>Agree</a:t>
          </a:r>
        </a:p>
      </dgm:t>
    </dgm:pt>
    <dgm:pt modelId="{71FC0645-F3CA-4F40-BBD3-5688C1B33F54}" type="parTrans" cxnId="{B9718EAE-3E9A-48CE-8107-4B831359EAEC}">
      <dgm:prSet/>
      <dgm:spPr/>
      <dgm:t>
        <a:bodyPr/>
        <a:lstStyle/>
        <a:p>
          <a:endParaRPr lang="en-US"/>
        </a:p>
      </dgm:t>
    </dgm:pt>
    <dgm:pt modelId="{CF3EEF9A-FF54-4050-B03B-3E4FD6C9A7DC}" type="sibTrans" cxnId="{B9718EAE-3E9A-48CE-8107-4B831359EAEC}">
      <dgm:prSet/>
      <dgm:spPr/>
      <dgm:t>
        <a:bodyPr/>
        <a:lstStyle/>
        <a:p>
          <a:endParaRPr lang="en-US"/>
        </a:p>
      </dgm:t>
    </dgm:pt>
    <dgm:pt modelId="{5A2C339E-7191-402A-A417-3C9E925B7564}">
      <dgm:prSet phldrT="[Text]"/>
      <dgm:spPr/>
      <dgm:t>
        <a:bodyPr/>
        <a:lstStyle/>
        <a:p>
          <a:r>
            <a:rPr lang="en-US"/>
            <a:t>Act</a:t>
          </a:r>
        </a:p>
      </dgm:t>
    </dgm:pt>
    <dgm:pt modelId="{5CF69014-FCB4-4637-B9EC-24BAF0FE7794}" type="parTrans" cxnId="{6870E19E-003C-4929-A7C1-A7F157BDB0A1}">
      <dgm:prSet/>
      <dgm:spPr/>
      <dgm:t>
        <a:bodyPr/>
        <a:lstStyle/>
        <a:p>
          <a:endParaRPr lang="en-US"/>
        </a:p>
      </dgm:t>
    </dgm:pt>
    <dgm:pt modelId="{95E67E66-C9CA-435F-B844-7D8CBB0C2A10}" type="sibTrans" cxnId="{6870E19E-003C-4929-A7C1-A7F157BDB0A1}">
      <dgm:prSet/>
      <dgm:spPr/>
      <dgm:t>
        <a:bodyPr/>
        <a:lstStyle/>
        <a:p>
          <a:endParaRPr lang="en-US"/>
        </a:p>
      </dgm:t>
    </dgm:pt>
    <dgm:pt modelId="{11C7AB27-CB10-4A7C-B2EF-D6D7E05231CD}" type="pres">
      <dgm:prSet presAssocID="{9D09237F-4184-42B2-9210-C2F1DA605477}" presName="Name0" presStyleCnt="0">
        <dgm:presLayoutVars>
          <dgm:dir/>
          <dgm:resizeHandles val="exact"/>
        </dgm:presLayoutVars>
      </dgm:prSet>
      <dgm:spPr/>
    </dgm:pt>
    <dgm:pt modelId="{9CF6D71F-310C-4A66-9AE5-1ADBFE42DBE2}" type="pres">
      <dgm:prSet presAssocID="{4BF172BB-456B-45F2-B3B7-7F9A39142E88}" presName="node" presStyleLbl="node1" presStyleIdx="0" presStyleCnt="4">
        <dgm:presLayoutVars>
          <dgm:bulletEnabled val="1"/>
        </dgm:presLayoutVars>
      </dgm:prSet>
      <dgm:spPr/>
    </dgm:pt>
    <dgm:pt modelId="{633B4121-47C1-41D1-BD87-6C275101DF69}" type="pres">
      <dgm:prSet presAssocID="{997FAF22-E57C-4034-9342-E8E8732AEFFD}" presName="sibTrans" presStyleLbl="sibTrans2D1" presStyleIdx="0" presStyleCnt="3"/>
      <dgm:spPr/>
    </dgm:pt>
    <dgm:pt modelId="{53A26582-AED3-4D1B-829A-4CB8B3E95BDF}" type="pres">
      <dgm:prSet presAssocID="{997FAF22-E57C-4034-9342-E8E8732AEFFD}" presName="connectorText" presStyleLbl="sibTrans2D1" presStyleIdx="0" presStyleCnt="3"/>
      <dgm:spPr/>
    </dgm:pt>
    <dgm:pt modelId="{215F8526-68ED-4EB4-B8CB-E0E8B86018B2}" type="pres">
      <dgm:prSet presAssocID="{A6A6C646-0E0F-4658-811B-BE1BA51D257D}" presName="node" presStyleLbl="node1" presStyleIdx="1" presStyleCnt="4">
        <dgm:presLayoutVars>
          <dgm:bulletEnabled val="1"/>
        </dgm:presLayoutVars>
      </dgm:prSet>
      <dgm:spPr/>
    </dgm:pt>
    <dgm:pt modelId="{9A8C2A5A-0B43-413D-8B4E-F04814411DD7}" type="pres">
      <dgm:prSet presAssocID="{0EDE5704-D334-42AD-A916-CA43E4130639}" presName="sibTrans" presStyleLbl="sibTrans2D1" presStyleIdx="1" presStyleCnt="3"/>
      <dgm:spPr/>
    </dgm:pt>
    <dgm:pt modelId="{36C08713-B767-4554-B397-B88F274C9428}" type="pres">
      <dgm:prSet presAssocID="{0EDE5704-D334-42AD-A916-CA43E4130639}" presName="connectorText" presStyleLbl="sibTrans2D1" presStyleIdx="1" presStyleCnt="3"/>
      <dgm:spPr/>
    </dgm:pt>
    <dgm:pt modelId="{C3105F8B-D834-4221-B5F0-FA1260808A47}" type="pres">
      <dgm:prSet presAssocID="{E27BDFF7-F9C0-409D-9962-D47DE8622432}" presName="node" presStyleLbl="node1" presStyleIdx="2" presStyleCnt="4">
        <dgm:presLayoutVars>
          <dgm:bulletEnabled val="1"/>
        </dgm:presLayoutVars>
      </dgm:prSet>
      <dgm:spPr/>
    </dgm:pt>
    <dgm:pt modelId="{0332D937-CC01-4C78-86F5-53444EDBF982}" type="pres">
      <dgm:prSet presAssocID="{CF3EEF9A-FF54-4050-B03B-3E4FD6C9A7DC}" presName="sibTrans" presStyleLbl="sibTrans2D1" presStyleIdx="2" presStyleCnt="3"/>
      <dgm:spPr/>
    </dgm:pt>
    <dgm:pt modelId="{435F5046-5C9E-4A00-A0DE-240E0AA64127}" type="pres">
      <dgm:prSet presAssocID="{CF3EEF9A-FF54-4050-B03B-3E4FD6C9A7DC}" presName="connectorText" presStyleLbl="sibTrans2D1" presStyleIdx="2" presStyleCnt="3"/>
      <dgm:spPr/>
    </dgm:pt>
    <dgm:pt modelId="{20EDD034-8A15-4230-96C7-34A2665DDAA0}" type="pres">
      <dgm:prSet presAssocID="{5A2C339E-7191-402A-A417-3C9E925B7564}" presName="node" presStyleLbl="node1" presStyleIdx="3" presStyleCnt="4">
        <dgm:presLayoutVars>
          <dgm:bulletEnabled val="1"/>
        </dgm:presLayoutVars>
      </dgm:prSet>
      <dgm:spPr/>
    </dgm:pt>
  </dgm:ptLst>
  <dgm:cxnLst>
    <dgm:cxn modelId="{E6263D09-64FE-4ACE-B055-A03C9ACC1D43}" type="presOf" srcId="{997FAF22-E57C-4034-9342-E8E8732AEFFD}" destId="{633B4121-47C1-41D1-BD87-6C275101DF69}" srcOrd="0" destOrd="0" presId="urn:microsoft.com/office/officeart/2005/8/layout/process1"/>
    <dgm:cxn modelId="{49E68830-DD7B-4EC4-B87A-B5C1AA109C00}" type="presOf" srcId="{5A2C339E-7191-402A-A417-3C9E925B7564}" destId="{20EDD034-8A15-4230-96C7-34A2665DDAA0}" srcOrd="0" destOrd="0" presId="urn:microsoft.com/office/officeart/2005/8/layout/process1"/>
    <dgm:cxn modelId="{D33D9E5C-BEB6-4A9E-99D2-43ABF9537EA6}" type="presOf" srcId="{9D09237F-4184-42B2-9210-C2F1DA605477}" destId="{11C7AB27-CB10-4A7C-B2EF-D6D7E05231CD}" srcOrd="0" destOrd="0" presId="urn:microsoft.com/office/officeart/2005/8/layout/process1"/>
    <dgm:cxn modelId="{9ADDE477-B7B2-4F60-B70C-88FF4279809F}" type="presOf" srcId="{A6A6C646-0E0F-4658-811B-BE1BA51D257D}" destId="{215F8526-68ED-4EB4-B8CB-E0E8B86018B2}" srcOrd="0" destOrd="0" presId="urn:microsoft.com/office/officeart/2005/8/layout/process1"/>
    <dgm:cxn modelId="{14754059-1C6F-4C39-9603-CB132010C034}" type="presOf" srcId="{0EDE5704-D334-42AD-A916-CA43E4130639}" destId="{36C08713-B767-4554-B397-B88F274C9428}" srcOrd="1" destOrd="0" presId="urn:microsoft.com/office/officeart/2005/8/layout/process1"/>
    <dgm:cxn modelId="{8B3A7B7D-59D0-4D09-81D1-71F341DCBABE}" srcId="{9D09237F-4184-42B2-9210-C2F1DA605477}" destId="{A6A6C646-0E0F-4658-811B-BE1BA51D257D}" srcOrd="1" destOrd="0" parTransId="{C0E66D25-19BF-48DB-9BC3-D9765F6BD95B}" sibTransId="{0EDE5704-D334-42AD-A916-CA43E4130639}"/>
    <dgm:cxn modelId="{6870E19E-003C-4929-A7C1-A7F157BDB0A1}" srcId="{9D09237F-4184-42B2-9210-C2F1DA605477}" destId="{5A2C339E-7191-402A-A417-3C9E925B7564}" srcOrd="3" destOrd="0" parTransId="{5CF69014-FCB4-4637-B9EC-24BAF0FE7794}" sibTransId="{95E67E66-C9CA-435F-B844-7D8CBB0C2A10}"/>
    <dgm:cxn modelId="{4734A9A5-6F76-4C0C-990A-31677DB6C904}" type="presOf" srcId="{CF3EEF9A-FF54-4050-B03B-3E4FD6C9A7DC}" destId="{0332D937-CC01-4C78-86F5-53444EDBF982}" srcOrd="0" destOrd="0" presId="urn:microsoft.com/office/officeart/2005/8/layout/process1"/>
    <dgm:cxn modelId="{DCE094A6-A192-4A7F-90B8-97AF92F58222}" type="presOf" srcId="{0EDE5704-D334-42AD-A916-CA43E4130639}" destId="{9A8C2A5A-0B43-413D-8B4E-F04814411DD7}" srcOrd="0" destOrd="0" presId="urn:microsoft.com/office/officeart/2005/8/layout/process1"/>
    <dgm:cxn modelId="{79D423AD-299F-4FB9-8F2B-0EAE5F830A14}" type="presOf" srcId="{997FAF22-E57C-4034-9342-E8E8732AEFFD}" destId="{53A26582-AED3-4D1B-829A-4CB8B3E95BDF}" srcOrd="1" destOrd="0" presId="urn:microsoft.com/office/officeart/2005/8/layout/process1"/>
    <dgm:cxn modelId="{B9718EAE-3E9A-48CE-8107-4B831359EAEC}" srcId="{9D09237F-4184-42B2-9210-C2F1DA605477}" destId="{E27BDFF7-F9C0-409D-9962-D47DE8622432}" srcOrd="2" destOrd="0" parTransId="{71FC0645-F3CA-4F40-BBD3-5688C1B33F54}" sibTransId="{CF3EEF9A-FF54-4050-B03B-3E4FD6C9A7DC}"/>
    <dgm:cxn modelId="{37A015C4-54F7-44DD-8C2E-A9C47963AC2A}" srcId="{9D09237F-4184-42B2-9210-C2F1DA605477}" destId="{4BF172BB-456B-45F2-B3B7-7F9A39142E88}" srcOrd="0" destOrd="0" parTransId="{FD4AEB37-5602-4BE5-AF69-2B5272A2D8BD}" sibTransId="{997FAF22-E57C-4034-9342-E8E8732AEFFD}"/>
    <dgm:cxn modelId="{9F6FA2D4-07F0-4B48-AADA-4EA4A0D0040A}" type="presOf" srcId="{CF3EEF9A-FF54-4050-B03B-3E4FD6C9A7DC}" destId="{435F5046-5C9E-4A00-A0DE-240E0AA64127}" srcOrd="1" destOrd="0" presId="urn:microsoft.com/office/officeart/2005/8/layout/process1"/>
    <dgm:cxn modelId="{3C4AB9E7-B36B-4E99-A900-EC118410DE43}" type="presOf" srcId="{4BF172BB-456B-45F2-B3B7-7F9A39142E88}" destId="{9CF6D71F-310C-4A66-9AE5-1ADBFE42DBE2}" srcOrd="0" destOrd="0" presId="urn:microsoft.com/office/officeart/2005/8/layout/process1"/>
    <dgm:cxn modelId="{AEDF1CEA-444E-4855-9137-FBA2D8C93012}" type="presOf" srcId="{E27BDFF7-F9C0-409D-9962-D47DE8622432}" destId="{C3105F8B-D834-4221-B5F0-FA1260808A47}" srcOrd="0" destOrd="0" presId="urn:microsoft.com/office/officeart/2005/8/layout/process1"/>
    <dgm:cxn modelId="{FF0ED551-D243-4D55-AEED-30A515BDF50D}" type="presParOf" srcId="{11C7AB27-CB10-4A7C-B2EF-D6D7E05231CD}" destId="{9CF6D71F-310C-4A66-9AE5-1ADBFE42DBE2}" srcOrd="0" destOrd="0" presId="urn:microsoft.com/office/officeart/2005/8/layout/process1"/>
    <dgm:cxn modelId="{478D6CEB-155E-4D78-A952-32EE41A448AC}" type="presParOf" srcId="{11C7AB27-CB10-4A7C-B2EF-D6D7E05231CD}" destId="{633B4121-47C1-41D1-BD87-6C275101DF69}" srcOrd="1" destOrd="0" presId="urn:microsoft.com/office/officeart/2005/8/layout/process1"/>
    <dgm:cxn modelId="{8C1C78DC-B757-41CB-868E-ACF319567489}" type="presParOf" srcId="{633B4121-47C1-41D1-BD87-6C275101DF69}" destId="{53A26582-AED3-4D1B-829A-4CB8B3E95BDF}" srcOrd="0" destOrd="0" presId="urn:microsoft.com/office/officeart/2005/8/layout/process1"/>
    <dgm:cxn modelId="{9A377268-5039-4366-8BB8-9E861B200A3B}" type="presParOf" srcId="{11C7AB27-CB10-4A7C-B2EF-D6D7E05231CD}" destId="{215F8526-68ED-4EB4-B8CB-E0E8B86018B2}" srcOrd="2" destOrd="0" presId="urn:microsoft.com/office/officeart/2005/8/layout/process1"/>
    <dgm:cxn modelId="{D1C89CA3-A6F0-400F-BCD2-8BEE60B3B7DD}" type="presParOf" srcId="{11C7AB27-CB10-4A7C-B2EF-D6D7E05231CD}" destId="{9A8C2A5A-0B43-413D-8B4E-F04814411DD7}" srcOrd="3" destOrd="0" presId="urn:microsoft.com/office/officeart/2005/8/layout/process1"/>
    <dgm:cxn modelId="{E1F31B6A-14C8-4317-BEAE-10A00B2710EC}" type="presParOf" srcId="{9A8C2A5A-0B43-413D-8B4E-F04814411DD7}" destId="{36C08713-B767-4554-B397-B88F274C9428}" srcOrd="0" destOrd="0" presId="urn:microsoft.com/office/officeart/2005/8/layout/process1"/>
    <dgm:cxn modelId="{0EFEB335-1789-46D2-BAA0-59F3B23CF038}" type="presParOf" srcId="{11C7AB27-CB10-4A7C-B2EF-D6D7E05231CD}" destId="{C3105F8B-D834-4221-B5F0-FA1260808A47}" srcOrd="4" destOrd="0" presId="urn:microsoft.com/office/officeart/2005/8/layout/process1"/>
    <dgm:cxn modelId="{58707037-3C1C-4B1A-A48B-8748DC1E463E}" type="presParOf" srcId="{11C7AB27-CB10-4A7C-B2EF-D6D7E05231CD}" destId="{0332D937-CC01-4C78-86F5-53444EDBF982}" srcOrd="5" destOrd="0" presId="urn:microsoft.com/office/officeart/2005/8/layout/process1"/>
    <dgm:cxn modelId="{0B165128-566E-407D-A158-7C191C13D820}" type="presParOf" srcId="{0332D937-CC01-4C78-86F5-53444EDBF982}" destId="{435F5046-5C9E-4A00-A0DE-240E0AA64127}" srcOrd="0" destOrd="0" presId="urn:microsoft.com/office/officeart/2005/8/layout/process1"/>
    <dgm:cxn modelId="{98C1D688-B794-4CD1-8988-D7A16705E521}" type="presParOf" srcId="{11C7AB27-CB10-4A7C-B2EF-D6D7E05231CD}" destId="{20EDD034-8A15-4230-96C7-34A2665DDAA0}"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ACC2BB-77D2-5443-847E-999DC9F6DAC6}"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4716E7A1-ED3F-9B4B-8C6F-3B8165A25B11}">
      <dgm:prSet phldrT="[Text]" custT="1"/>
      <dgm:spPr>
        <a:gradFill rotWithShape="0">
          <a:gsLst>
            <a:gs pos="0">
              <a:schemeClr val="bg2"/>
            </a:gs>
            <a:gs pos="99000">
              <a:schemeClr val="tx2"/>
            </a:gs>
          </a:gsLst>
          <a:lin ang="2700000" scaled="0"/>
        </a:gradFill>
        <a:effectLst>
          <a:innerShdw blurRad="342900">
            <a:schemeClr val="bg1">
              <a:alpha val="85000"/>
            </a:schemeClr>
          </a:innerShdw>
        </a:effectLst>
      </dgm:spPr>
      <dgm:t>
        <a:bodyPr/>
        <a:lstStyle/>
        <a:p>
          <a:r>
            <a:rPr lang="en-US" sz="2600" b="1" i="0">
              <a:solidFill>
                <a:srgbClr val="FFFFFF"/>
              </a:solidFill>
              <a:latin typeface="+mn-lt"/>
              <a:ea typeface="Open Sans" charset="0"/>
              <a:cs typeface="Open Sans" charset="0"/>
            </a:rPr>
            <a:t>Khai Phá</a:t>
          </a:r>
          <a:endParaRPr lang="en-US" sz="2600" b="1" i="0" dirty="0">
            <a:solidFill>
              <a:srgbClr val="FFFFFF"/>
            </a:solidFill>
            <a:latin typeface="+mn-lt"/>
            <a:ea typeface="Open Sans" charset="0"/>
            <a:cs typeface="Open Sans" charset="0"/>
          </a:endParaRPr>
        </a:p>
      </dgm:t>
    </dgm:pt>
    <dgm:pt modelId="{A1B27E07-4CEA-2449-875A-13F796924B0A}" type="parTrans" cxnId="{C32F5CB0-1FF7-3A4E-874A-6B5C2DAFA06B}">
      <dgm:prSet/>
      <dgm:spPr/>
      <dgm:t>
        <a:bodyPr/>
        <a:lstStyle/>
        <a:p>
          <a:endParaRPr lang="en-US" sz="1200" b="1" i="0" dirty="0">
            <a:latin typeface="+mn-lt"/>
            <a:ea typeface="Open Sans" charset="0"/>
            <a:cs typeface="Open Sans" charset="0"/>
          </a:endParaRPr>
        </a:p>
      </dgm:t>
    </dgm:pt>
    <dgm:pt modelId="{5575E51D-2DB0-B647-9160-ED30AA524F61}" type="sibTrans" cxnId="{C32F5CB0-1FF7-3A4E-874A-6B5C2DAFA06B}">
      <dgm:prSet custT="1"/>
      <dgm:spPr>
        <a:solidFill>
          <a:schemeClr val="tx1">
            <a:alpha val="10000"/>
          </a:schemeClr>
        </a:solidFill>
      </dgm:spPr>
      <dgm:t>
        <a:bodyPr/>
        <a:lstStyle/>
        <a:p>
          <a:endParaRPr lang="en-US" sz="1200" b="1" i="0" dirty="0">
            <a:latin typeface="+mn-lt"/>
            <a:ea typeface="Open Sans" charset="0"/>
            <a:cs typeface="Open Sans" charset="0"/>
          </a:endParaRPr>
        </a:p>
      </dgm:t>
    </dgm:pt>
    <dgm:pt modelId="{BC125942-6CFC-C04B-A691-FD2826DB2610}">
      <dgm:prSet phldrT="[Text]" custT="1"/>
      <dgm:spPr>
        <a:noFill/>
        <a:ln>
          <a:solidFill>
            <a:schemeClr val="tx1">
              <a:alpha val="20000"/>
            </a:schemeClr>
          </a:solidFill>
        </a:ln>
      </dgm:spPr>
      <dgm:t>
        <a:bodyPr/>
        <a:lstStyle/>
        <a:p>
          <a:r>
            <a:rPr lang="en-US" sz="2600" b="1" i="0">
              <a:solidFill>
                <a:schemeClr val="tx1"/>
              </a:solidFill>
              <a:latin typeface="+mn-lt"/>
              <a:ea typeface="Open Sans" charset="0"/>
              <a:cs typeface="Open Sans" charset="0"/>
            </a:rPr>
            <a:t>Mô phỏng </a:t>
          </a:r>
        </a:p>
      </dgm:t>
    </dgm:pt>
    <dgm:pt modelId="{B4D88C48-E8CE-3C41-8435-472B9CE83908}" type="parTrans" cxnId="{83490A8C-42DC-E64D-909A-196A5CFB2135}">
      <dgm:prSet/>
      <dgm:spPr/>
      <dgm:t>
        <a:bodyPr/>
        <a:lstStyle/>
        <a:p>
          <a:endParaRPr lang="en-US" sz="1200" b="1" i="0" dirty="0">
            <a:latin typeface="+mn-lt"/>
            <a:ea typeface="Open Sans" charset="0"/>
            <a:cs typeface="Open Sans" charset="0"/>
          </a:endParaRPr>
        </a:p>
      </dgm:t>
    </dgm:pt>
    <dgm:pt modelId="{E7F92082-69AA-C843-B261-831913503CAF}" type="sibTrans" cxnId="{83490A8C-42DC-E64D-909A-196A5CFB2135}">
      <dgm:prSet custT="1"/>
      <dgm:spPr>
        <a:solidFill>
          <a:schemeClr val="tx1">
            <a:alpha val="10000"/>
          </a:schemeClr>
        </a:solidFill>
      </dgm:spPr>
      <dgm:t>
        <a:bodyPr/>
        <a:lstStyle/>
        <a:p>
          <a:endParaRPr lang="en-US" sz="1200" b="1" i="0" dirty="0">
            <a:latin typeface="+mn-lt"/>
            <a:ea typeface="Open Sans" charset="0"/>
            <a:cs typeface="Open Sans" charset="0"/>
          </a:endParaRPr>
        </a:p>
      </dgm:t>
    </dgm:pt>
    <dgm:pt modelId="{2CDA1792-E905-1F4E-9AFF-F1DA9895DC58}">
      <dgm:prSet phldrT="[Text]" custT="1"/>
      <dgm:spPr>
        <a:noFill/>
        <a:ln>
          <a:solidFill>
            <a:schemeClr val="tx1">
              <a:alpha val="20000"/>
            </a:schemeClr>
          </a:solidFill>
        </a:ln>
      </dgm:spPr>
      <dgm:t>
        <a:bodyPr/>
        <a:lstStyle/>
        <a:p>
          <a:r>
            <a:rPr lang="en-US" sz="2600" b="1" i="0">
              <a:solidFill>
                <a:schemeClr val="tx1"/>
              </a:solidFill>
              <a:latin typeface="+mn-lt"/>
              <a:ea typeface="Open Sans" charset="0"/>
              <a:cs typeface="Open Sans" charset="0"/>
            </a:rPr>
            <a:t>Dự báo</a:t>
          </a:r>
          <a:endParaRPr lang="en-US" sz="2600" b="1" i="0" dirty="0">
            <a:solidFill>
              <a:schemeClr val="tx1"/>
            </a:solidFill>
            <a:latin typeface="+mn-lt"/>
            <a:ea typeface="Open Sans" charset="0"/>
            <a:cs typeface="Open Sans" charset="0"/>
          </a:endParaRPr>
        </a:p>
      </dgm:t>
    </dgm:pt>
    <dgm:pt modelId="{C77E98CC-C83A-524F-B711-1C1BCEF899C8}" type="parTrans" cxnId="{03D9DE9C-8141-1843-8B62-40DA146A4979}">
      <dgm:prSet/>
      <dgm:spPr/>
      <dgm:t>
        <a:bodyPr/>
        <a:lstStyle/>
        <a:p>
          <a:endParaRPr lang="en-US" sz="1200" b="1" i="0" dirty="0">
            <a:latin typeface="+mn-lt"/>
            <a:ea typeface="Open Sans" charset="0"/>
            <a:cs typeface="Open Sans" charset="0"/>
          </a:endParaRPr>
        </a:p>
      </dgm:t>
    </dgm:pt>
    <dgm:pt modelId="{10011AD3-D3A6-7146-A9B0-D749D42353EA}" type="sibTrans" cxnId="{03D9DE9C-8141-1843-8B62-40DA146A4979}">
      <dgm:prSet custT="1"/>
      <dgm:spPr>
        <a:solidFill>
          <a:schemeClr val="tx1">
            <a:alpha val="10000"/>
          </a:schemeClr>
        </a:solidFill>
      </dgm:spPr>
      <dgm:t>
        <a:bodyPr/>
        <a:lstStyle/>
        <a:p>
          <a:endParaRPr lang="en-US" sz="1200" b="1" i="0" dirty="0">
            <a:latin typeface="+mn-lt"/>
            <a:ea typeface="Open Sans" charset="0"/>
            <a:cs typeface="Open Sans" charset="0"/>
          </a:endParaRPr>
        </a:p>
      </dgm:t>
    </dgm:pt>
    <dgm:pt modelId="{468A5305-C682-4349-AAC5-FEE1F1C23821}">
      <dgm:prSet phldrT="[Text]" custT="1"/>
      <dgm:spPr>
        <a:noFill/>
        <a:ln>
          <a:solidFill>
            <a:schemeClr val="tx1">
              <a:alpha val="20000"/>
            </a:schemeClr>
          </a:solidFill>
        </a:ln>
      </dgm:spPr>
      <dgm:t>
        <a:bodyPr/>
        <a:lstStyle/>
        <a:p>
          <a:r>
            <a:rPr lang="en-US" sz="2000" b="1" i="0">
              <a:solidFill>
                <a:schemeClr val="tx1"/>
              </a:solidFill>
              <a:latin typeface="+mn-lt"/>
              <a:ea typeface="Open Sans" charset="0"/>
              <a:cs typeface="Open Sans" charset="0"/>
            </a:rPr>
            <a:t>Hình thành dịch vụ dữ liệu giá trị gia tăng</a:t>
          </a:r>
          <a:endParaRPr lang="en-US" sz="2000" b="1" i="0" dirty="0">
            <a:solidFill>
              <a:schemeClr val="tx1"/>
            </a:solidFill>
            <a:latin typeface="+mn-lt"/>
            <a:ea typeface="Open Sans" charset="0"/>
            <a:cs typeface="Open Sans" charset="0"/>
          </a:endParaRPr>
        </a:p>
      </dgm:t>
    </dgm:pt>
    <dgm:pt modelId="{726FFD26-739D-5F44-8424-52084004CC48}" type="parTrans" cxnId="{DE300ECD-9CA8-B249-881A-C699926BBAFB}">
      <dgm:prSet/>
      <dgm:spPr/>
      <dgm:t>
        <a:bodyPr/>
        <a:lstStyle/>
        <a:p>
          <a:endParaRPr lang="en-US" sz="1200" b="1" i="0" dirty="0">
            <a:latin typeface="+mn-lt"/>
            <a:ea typeface="Open Sans" charset="0"/>
            <a:cs typeface="Open Sans" charset="0"/>
          </a:endParaRPr>
        </a:p>
      </dgm:t>
    </dgm:pt>
    <dgm:pt modelId="{F0274A88-5F97-C54C-A392-B2BB6144DF1C}" type="sibTrans" cxnId="{DE300ECD-9CA8-B249-881A-C699926BBAFB}">
      <dgm:prSet custT="1"/>
      <dgm:spPr>
        <a:solidFill>
          <a:schemeClr val="tx1">
            <a:alpha val="10000"/>
          </a:schemeClr>
        </a:solidFill>
      </dgm:spPr>
      <dgm:t>
        <a:bodyPr/>
        <a:lstStyle/>
        <a:p>
          <a:endParaRPr lang="en-US" sz="1200" b="1" i="0" dirty="0">
            <a:latin typeface="+mn-lt"/>
            <a:ea typeface="Open Sans" charset="0"/>
            <a:cs typeface="Open Sans" charset="0"/>
          </a:endParaRPr>
        </a:p>
      </dgm:t>
    </dgm:pt>
    <dgm:pt modelId="{0D30E0D3-4A0B-1349-9502-FC6ABF615E76}">
      <dgm:prSet phldrT="[Text]" custT="1"/>
      <dgm:spPr>
        <a:noFill/>
        <a:ln>
          <a:solidFill>
            <a:schemeClr val="tx1">
              <a:alpha val="20000"/>
            </a:schemeClr>
          </a:solidFill>
        </a:ln>
      </dgm:spPr>
      <dgm:t>
        <a:bodyPr/>
        <a:lstStyle/>
        <a:p>
          <a:r>
            <a:rPr lang="en-US" sz="2600" b="1" i="0">
              <a:solidFill>
                <a:schemeClr val="tx1"/>
              </a:solidFill>
              <a:latin typeface="+mn-lt"/>
              <a:ea typeface="Open Sans" charset="0"/>
              <a:cs typeface="Open Sans" charset="0"/>
            </a:rPr>
            <a:t>Khai thác</a:t>
          </a:r>
          <a:endParaRPr lang="en-US" sz="2600" b="1" i="0" dirty="0">
            <a:solidFill>
              <a:schemeClr val="tx1"/>
            </a:solidFill>
            <a:latin typeface="+mn-lt"/>
            <a:ea typeface="Open Sans" charset="0"/>
            <a:cs typeface="Open Sans" charset="0"/>
          </a:endParaRPr>
        </a:p>
      </dgm:t>
    </dgm:pt>
    <dgm:pt modelId="{967072A7-6F81-A542-9C29-10C63EDED48E}" type="parTrans" cxnId="{6E78DC6E-E3F5-DE49-8944-DE2F2D46E3C2}">
      <dgm:prSet/>
      <dgm:spPr/>
      <dgm:t>
        <a:bodyPr/>
        <a:lstStyle/>
        <a:p>
          <a:endParaRPr lang="en-US" sz="1200" b="1" i="0" dirty="0">
            <a:latin typeface="+mn-lt"/>
            <a:ea typeface="Open Sans" charset="0"/>
            <a:cs typeface="Open Sans" charset="0"/>
          </a:endParaRPr>
        </a:p>
      </dgm:t>
    </dgm:pt>
    <dgm:pt modelId="{A4314637-1252-6446-8E9E-6D373C91AFEA}" type="sibTrans" cxnId="{6E78DC6E-E3F5-DE49-8944-DE2F2D46E3C2}">
      <dgm:prSet custT="1"/>
      <dgm:spPr>
        <a:solidFill>
          <a:schemeClr val="tx1">
            <a:alpha val="10000"/>
          </a:schemeClr>
        </a:solidFill>
      </dgm:spPr>
      <dgm:t>
        <a:bodyPr/>
        <a:lstStyle/>
        <a:p>
          <a:endParaRPr lang="en-US" sz="1200" b="1" i="0" dirty="0">
            <a:latin typeface="+mn-lt"/>
            <a:ea typeface="Open Sans" charset="0"/>
            <a:cs typeface="Open Sans" charset="0"/>
          </a:endParaRPr>
        </a:p>
      </dgm:t>
    </dgm:pt>
    <dgm:pt modelId="{6186F85D-9C77-0C4C-8321-1EC05BAA6FC0}" type="pres">
      <dgm:prSet presAssocID="{42ACC2BB-77D2-5443-847E-999DC9F6DAC6}" presName="cycle" presStyleCnt="0">
        <dgm:presLayoutVars>
          <dgm:dir/>
          <dgm:resizeHandles val="exact"/>
        </dgm:presLayoutVars>
      </dgm:prSet>
      <dgm:spPr/>
    </dgm:pt>
    <dgm:pt modelId="{0B399530-A43F-834A-BD57-615AF5897F6A}" type="pres">
      <dgm:prSet presAssocID="{4716E7A1-ED3F-9B4B-8C6F-3B8165A25B11}" presName="node" presStyleLbl="node1" presStyleIdx="0" presStyleCnt="5">
        <dgm:presLayoutVars>
          <dgm:bulletEnabled val="1"/>
        </dgm:presLayoutVars>
      </dgm:prSet>
      <dgm:spPr/>
    </dgm:pt>
    <dgm:pt modelId="{F721AC20-9E37-3F4E-8259-81B133F55010}" type="pres">
      <dgm:prSet presAssocID="{5575E51D-2DB0-B647-9160-ED30AA524F61}" presName="sibTrans" presStyleLbl="sibTrans2D1" presStyleIdx="0" presStyleCnt="5" custScaleY="48017"/>
      <dgm:spPr/>
    </dgm:pt>
    <dgm:pt modelId="{4EB81360-BA20-154F-AC93-83165CBF848D}" type="pres">
      <dgm:prSet presAssocID="{5575E51D-2DB0-B647-9160-ED30AA524F61}" presName="connectorText" presStyleLbl="sibTrans2D1" presStyleIdx="0" presStyleCnt="5"/>
      <dgm:spPr/>
    </dgm:pt>
    <dgm:pt modelId="{6E3E0ECA-979F-C842-84AF-B9C95AAFEE09}" type="pres">
      <dgm:prSet presAssocID="{BC125942-6CFC-C04B-A691-FD2826DB2610}" presName="node" presStyleLbl="node1" presStyleIdx="1" presStyleCnt="5">
        <dgm:presLayoutVars>
          <dgm:bulletEnabled val="1"/>
        </dgm:presLayoutVars>
      </dgm:prSet>
      <dgm:spPr/>
    </dgm:pt>
    <dgm:pt modelId="{9D5BD706-825F-8342-A9E6-71E9F112EA77}" type="pres">
      <dgm:prSet presAssocID="{E7F92082-69AA-C843-B261-831913503CAF}" presName="sibTrans" presStyleLbl="sibTrans2D1" presStyleIdx="1" presStyleCnt="5" custScaleY="45712"/>
      <dgm:spPr/>
    </dgm:pt>
    <dgm:pt modelId="{3121B62C-0043-4E43-A7EA-2B4B4D9B71F6}" type="pres">
      <dgm:prSet presAssocID="{E7F92082-69AA-C843-B261-831913503CAF}" presName="connectorText" presStyleLbl="sibTrans2D1" presStyleIdx="1" presStyleCnt="5"/>
      <dgm:spPr/>
    </dgm:pt>
    <dgm:pt modelId="{D80EB7B2-57D2-6243-BA32-CA322223A7EB}" type="pres">
      <dgm:prSet presAssocID="{2CDA1792-E905-1F4E-9AFF-F1DA9895DC58}" presName="node" presStyleLbl="node1" presStyleIdx="2" presStyleCnt="5">
        <dgm:presLayoutVars>
          <dgm:bulletEnabled val="1"/>
        </dgm:presLayoutVars>
      </dgm:prSet>
      <dgm:spPr/>
    </dgm:pt>
    <dgm:pt modelId="{9BD1825C-2260-9F4F-8C2D-F638397C73CA}" type="pres">
      <dgm:prSet presAssocID="{10011AD3-D3A6-7146-A9B0-D749D42353EA}" presName="sibTrans" presStyleLbl="sibTrans2D1" presStyleIdx="2" presStyleCnt="5" custScaleY="45712"/>
      <dgm:spPr/>
    </dgm:pt>
    <dgm:pt modelId="{36DDB031-F304-BA44-BF1D-216E2177A6BB}" type="pres">
      <dgm:prSet presAssocID="{10011AD3-D3A6-7146-A9B0-D749D42353EA}" presName="connectorText" presStyleLbl="sibTrans2D1" presStyleIdx="2" presStyleCnt="5"/>
      <dgm:spPr/>
    </dgm:pt>
    <dgm:pt modelId="{127D618E-79C9-564C-B0D8-290D6499E916}" type="pres">
      <dgm:prSet presAssocID="{468A5305-C682-4349-AAC5-FEE1F1C23821}" presName="node" presStyleLbl="node1" presStyleIdx="3" presStyleCnt="5">
        <dgm:presLayoutVars>
          <dgm:bulletEnabled val="1"/>
        </dgm:presLayoutVars>
      </dgm:prSet>
      <dgm:spPr/>
    </dgm:pt>
    <dgm:pt modelId="{8E6E1547-23FE-BA4C-B910-582614A07F5F}" type="pres">
      <dgm:prSet presAssocID="{F0274A88-5F97-C54C-A392-B2BB6144DF1C}" presName="sibTrans" presStyleLbl="sibTrans2D1" presStyleIdx="3" presStyleCnt="5" custScaleY="45712"/>
      <dgm:spPr/>
    </dgm:pt>
    <dgm:pt modelId="{6919E781-F15A-EF48-A402-B73D3A6A6D15}" type="pres">
      <dgm:prSet presAssocID="{F0274A88-5F97-C54C-A392-B2BB6144DF1C}" presName="connectorText" presStyleLbl="sibTrans2D1" presStyleIdx="3" presStyleCnt="5"/>
      <dgm:spPr/>
    </dgm:pt>
    <dgm:pt modelId="{46E8956E-978C-384B-8347-E1CAECB03032}" type="pres">
      <dgm:prSet presAssocID="{0D30E0D3-4A0B-1349-9502-FC6ABF615E76}" presName="node" presStyleLbl="node1" presStyleIdx="4" presStyleCnt="5">
        <dgm:presLayoutVars>
          <dgm:bulletEnabled val="1"/>
        </dgm:presLayoutVars>
      </dgm:prSet>
      <dgm:spPr/>
    </dgm:pt>
    <dgm:pt modelId="{5C2FE1D6-259C-A842-B62D-876CBCE1E8C2}" type="pres">
      <dgm:prSet presAssocID="{A4314637-1252-6446-8E9E-6D373C91AFEA}" presName="sibTrans" presStyleLbl="sibTrans2D1" presStyleIdx="4" presStyleCnt="5" custScaleY="49045"/>
      <dgm:spPr/>
    </dgm:pt>
    <dgm:pt modelId="{FE59E9C9-4605-E248-879B-4AF8C95558DA}" type="pres">
      <dgm:prSet presAssocID="{A4314637-1252-6446-8E9E-6D373C91AFEA}" presName="connectorText" presStyleLbl="sibTrans2D1" presStyleIdx="4" presStyleCnt="5"/>
      <dgm:spPr/>
    </dgm:pt>
  </dgm:ptLst>
  <dgm:cxnLst>
    <dgm:cxn modelId="{E80A4F04-8C5C-3D40-809D-AFA0115B39D8}" type="presOf" srcId="{E7F92082-69AA-C843-B261-831913503CAF}" destId="{9D5BD706-825F-8342-A9E6-71E9F112EA77}" srcOrd="0" destOrd="0" presId="urn:microsoft.com/office/officeart/2005/8/layout/cycle2"/>
    <dgm:cxn modelId="{E2615D11-3A48-6C41-817B-10207012A879}" type="presOf" srcId="{F0274A88-5F97-C54C-A392-B2BB6144DF1C}" destId="{8E6E1547-23FE-BA4C-B910-582614A07F5F}" srcOrd="0" destOrd="0" presId="urn:microsoft.com/office/officeart/2005/8/layout/cycle2"/>
    <dgm:cxn modelId="{450E2C26-DBF8-FB44-BD77-21F1257A2ACD}" type="presOf" srcId="{E7F92082-69AA-C843-B261-831913503CAF}" destId="{3121B62C-0043-4E43-A7EA-2B4B4D9B71F6}" srcOrd="1" destOrd="0" presId="urn:microsoft.com/office/officeart/2005/8/layout/cycle2"/>
    <dgm:cxn modelId="{D4E15B27-D04E-4546-B6D2-7D4CFE4E2A82}" type="presOf" srcId="{10011AD3-D3A6-7146-A9B0-D749D42353EA}" destId="{9BD1825C-2260-9F4F-8C2D-F638397C73CA}" srcOrd="0" destOrd="0" presId="urn:microsoft.com/office/officeart/2005/8/layout/cycle2"/>
    <dgm:cxn modelId="{00327A31-BCB3-F745-9BE2-37314E8AD584}" type="presOf" srcId="{BC125942-6CFC-C04B-A691-FD2826DB2610}" destId="{6E3E0ECA-979F-C842-84AF-B9C95AAFEE09}" srcOrd="0" destOrd="0" presId="urn:microsoft.com/office/officeart/2005/8/layout/cycle2"/>
    <dgm:cxn modelId="{33F41235-250F-6C46-9127-E80DD0BF07D6}" type="presOf" srcId="{0D30E0D3-4A0B-1349-9502-FC6ABF615E76}" destId="{46E8956E-978C-384B-8347-E1CAECB03032}" srcOrd="0" destOrd="0" presId="urn:microsoft.com/office/officeart/2005/8/layout/cycle2"/>
    <dgm:cxn modelId="{69074566-98DA-704B-9484-DF42B7A95972}" type="presOf" srcId="{A4314637-1252-6446-8E9E-6D373C91AFEA}" destId="{5C2FE1D6-259C-A842-B62D-876CBCE1E8C2}" srcOrd="0" destOrd="0" presId="urn:microsoft.com/office/officeart/2005/8/layout/cycle2"/>
    <dgm:cxn modelId="{0012C149-B303-654C-91E6-D0961C7E0B2D}" type="presOf" srcId="{468A5305-C682-4349-AAC5-FEE1F1C23821}" destId="{127D618E-79C9-564C-B0D8-290D6499E916}" srcOrd="0" destOrd="0" presId="urn:microsoft.com/office/officeart/2005/8/layout/cycle2"/>
    <dgm:cxn modelId="{6E78DC6E-E3F5-DE49-8944-DE2F2D46E3C2}" srcId="{42ACC2BB-77D2-5443-847E-999DC9F6DAC6}" destId="{0D30E0D3-4A0B-1349-9502-FC6ABF615E76}" srcOrd="4" destOrd="0" parTransId="{967072A7-6F81-A542-9C29-10C63EDED48E}" sibTransId="{A4314637-1252-6446-8E9E-6D373C91AFEA}"/>
    <dgm:cxn modelId="{FDF9774F-DAAA-2F43-84A5-3B43996D9085}" type="presOf" srcId="{4716E7A1-ED3F-9B4B-8C6F-3B8165A25B11}" destId="{0B399530-A43F-834A-BD57-615AF5897F6A}" srcOrd="0" destOrd="0" presId="urn:microsoft.com/office/officeart/2005/8/layout/cycle2"/>
    <dgm:cxn modelId="{94CE2853-7076-824A-ACC5-8842A1C9FA18}" type="presOf" srcId="{5575E51D-2DB0-B647-9160-ED30AA524F61}" destId="{4EB81360-BA20-154F-AC93-83165CBF848D}" srcOrd="1" destOrd="0" presId="urn:microsoft.com/office/officeart/2005/8/layout/cycle2"/>
    <dgm:cxn modelId="{9A091654-F4DE-5041-BCE4-7D512642142C}" type="presOf" srcId="{F0274A88-5F97-C54C-A392-B2BB6144DF1C}" destId="{6919E781-F15A-EF48-A402-B73D3A6A6D15}" srcOrd="1" destOrd="0" presId="urn:microsoft.com/office/officeart/2005/8/layout/cycle2"/>
    <dgm:cxn modelId="{746E3157-9D12-1649-9175-240950780F5A}" type="presOf" srcId="{5575E51D-2DB0-B647-9160-ED30AA524F61}" destId="{F721AC20-9E37-3F4E-8259-81B133F55010}" srcOrd="0" destOrd="0" presId="urn:microsoft.com/office/officeart/2005/8/layout/cycle2"/>
    <dgm:cxn modelId="{83490A8C-42DC-E64D-909A-196A5CFB2135}" srcId="{42ACC2BB-77D2-5443-847E-999DC9F6DAC6}" destId="{BC125942-6CFC-C04B-A691-FD2826DB2610}" srcOrd="1" destOrd="0" parTransId="{B4D88C48-E8CE-3C41-8435-472B9CE83908}" sibTransId="{E7F92082-69AA-C843-B261-831913503CAF}"/>
    <dgm:cxn modelId="{9D799E97-3DBC-FF4F-9D20-6369888084D1}" type="presOf" srcId="{42ACC2BB-77D2-5443-847E-999DC9F6DAC6}" destId="{6186F85D-9C77-0C4C-8321-1EC05BAA6FC0}" srcOrd="0" destOrd="0" presId="urn:microsoft.com/office/officeart/2005/8/layout/cycle2"/>
    <dgm:cxn modelId="{03D9DE9C-8141-1843-8B62-40DA146A4979}" srcId="{42ACC2BB-77D2-5443-847E-999DC9F6DAC6}" destId="{2CDA1792-E905-1F4E-9AFF-F1DA9895DC58}" srcOrd="2" destOrd="0" parTransId="{C77E98CC-C83A-524F-B711-1C1BCEF899C8}" sibTransId="{10011AD3-D3A6-7146-A9B0-D749D42353EA}"/>
    <dgm:cxn modelId="{C32F5CB0-1FF7-3A4E-874A-6B5C2DAFA06B}" srcId="{42ACC2BB-77D2-5443-847E-999DC9F6DAC6}" destId="{4716E7A1-ED3F-9B4B-8C6F-3B8165A25B11}" srcOrd="0" destOrd="0" parTransId="{A1B27E07-4CEA-2449-875A-13F796924B0A}" sibTransId="{5575E51D-2DB0-B647-9160-ED30AA524F61}"/>
    <dgm:cxn modelId="{DE300ECD-9CA8-B249-881A-C699926BBAFB}" srcId="{42ACC2BB-77D2-5443-847E-999DC9F6DAC6}" destId="{468A5305-C682-4349-AAC5-FEE1F1C23821}" srcOrd="3" destOrd="0" parTransId="{726FFD26-739D-5F44-8424-52084004CC48}" sibTransId="{F0274A88-5F97-C54C-A392-B2BB6144DF1C}"/>
    <dgm:cxn modelId="{3F919BD8-5693-9747-9BAB-534E01D07A31}" type="presOf" srcId="{10011AD3-D3A6-7146-A9B0-D749D42353EA}" destId="{36DDB031-F304-BA44-BF1D-216E2177A6BB}" srcOrd="1" destOrd="0" presId="urn:microsoft.com/office/officeart/2005/8/layout/cycle2"/>
    <dgm:cxn modelId="{80C6F6E4-E1E9-2445-83D0-AC8592ED5274}" type="presOf" srcId="{A4314637-1252-6446-8E9E-6D373C91AFEA}" destId="{FE59E9C9-4605-E248-879B-4AF8C95558DA}" srcOrd="1" destOrd="0" presId="urn:microsoft.com/office/officeart/2005/8/layout/cycle2"/>
    <dgm:cxn modelId="{37B8A0FE-348C-5044-BFBA-53D8ECFEBA29}" type="presOf" srcId="{2CDA1792-E905-1F4E-9AFF-F1DA9895DC58}" destId="{D80EB7B2-57D2-6243-BA32-CA322223A7EB}" srcOrd="0" destOrd="0" presId="urn:microsoft.com/office/officeart/2005/8/layout/cycle2"/>
    <dgm:cxn modelId="{ED30ECF7-85DC-6F46-B4DE-50D0E01C3789}" type="presParOf" srcId="{6186F85D-9C77-0C4C-8321-1EC05BAA6FC0}" destId="{0B399530-A43F-834A-BD57-615AF5897F6A}" srcOrd="0" destOrd="0" presId="urn:microsoft.com/office/officeart/2005/8/layout/cycle2"/>
    <dgm:cxn modelId="{E53DBBD7-FEAF-6547-94CD-895D7C3DD9BF}" type="presParOf" srcId="{6186F85D-9C77-0C4C-8321-1EC05BAA6FC0}" destId="{F721AC20-9E37-3F4E-8259-81B133F55010}" srcOrd="1" destOrd="0" presId="urn:microsoft.com/office/officeart/2005/8/layout/cycle2"/>
    <dgm:cxn modelId="{3CA3FDA9-8D45-7C41-999A-3163FDB25132}" type="presParOf" srcId="{F721AC20-9E37-3F4E-8259-81B133F55010}" destId="{4EB81360-BA20-154F-AC93-83165CBF848D}" srcOrd="0" destOrd="0" presId="urn:microsoft.com/office/officeart/2005/8/layout/cycle2"/>
    <dgm:cxn modelId="{85527CC7-EC1C-7E48-9450-E64DCC92A7D3}" type="presParOf" srcId="{6186F85D-9C77-0C4C-8321-1EC05BAA6FC0}" destId="{6E3E0ECA-979F-C842-84AF-B9C95AAFEE09}" srcOrd="2" destOrd="0" presId="urn:microsoft.com/office/officeart/2005/8/layout/cycle2"/>
    <dgm:cxn modelId="{EDB2E26A-3B37-F340-94D0-50986F1922B1}" type="presParOf" srcId="{6186F85D-9C77-0C4C-8321-1EC05BAA6FC0}" destId="{9D5BD706-825F-8342-A9E6-71E9F112EA77}" srcOrd="3" destOrd="0" presId="urn:microsoft.com/office/officeart/2005/8/layout/cycle2"/>
    <dgm:cxn modelId="{5CB38B3A-5C3B-9949-9DA7-4412A4B4E9BA}" type="presParOf" srcId="{9D5BD706-825F-8342-A9E6-71E9F112EA77}" destId="{3121B62C-0043-4E43-A7EA-2B4B4D9B71F6}" srcOrd="0" destOrd="0" presId="urn:microsoft.com/office/officeart/2005/8/layout/cycle2"/>
    <dgm:cxn modelId="{E04CA525-ED33-F242-AC01-3A94062C8E10}" type="presParOf" srcId="{6186F85D-9C77-0C4C-8321-1EC05BAA6FC0}" destId="{D80EB7B2-57D2-6243-BA32-CA322223A7EB}" srcOrd="4" destOrd="0" presId="urn:microsoft.com/office/officeart/2005/8/layout/cycle2"/>
    <dgm:cxn modelId="{8A42E8DD-09FA-084B-A550-650F69D26A9C}" type="presParOf" srcId="{6186F85D-9C77-0C4C-8321-1EC05BAA6FC0}" destId="{9BD1825C-2260-9F4F-8C2D-F638397C73CA}" srcOrd="5" destOrd="0" presId="urn:microsoft.com/office/officeart/2005/8/layout/cycle2"/>
    <dgm:cxn modelId="{58452135-C8F8-3E42-B1B0-B7DECEA449F7}" type="presParOf" srcId="{9BD1825C-2260-9F4F-8C2D-F638397C73CA}" destId="{36DDB031-F304-BA44-BF1D-216E2177A6BB}" srcOrd="0" destOrd="0" presId="urn:microsoft.com/office/officeart/2005/8/layout/cycle2"/>
    <dgm:cxn modelId="{9B786349-5804-284E-865A-086E8221A1F5}" type="presParOf" srcId="{6186F85D-9C77-0C4C-8321-1EC05BAA6FC0}" destId="{127D618E-79C9-564C-B0D8-290D6499E916}" srcOrd="6" destOrd="0" presId="urn:microsoft.com/office/officeart/2005/8/layout/cycle2"/>
    <dgm:cxn modelId="{F6055E4A-9C31-864F-AA4D-314234C8936D}" type="presParOf" srcId="{6186F85D-9C77-0C4C-8321-1EC05BAA6FC0}" destId="{8E6E1547-23FE-BA4C-B910-582614A07F5F}" srcOrd="7" destOrd="0" presId="urn:microsoft.com/office/officeart/2005/8/layout/cycle2"/>
    <dgm:cxn modelId="{28B69EAB-AFB2-0644-8242-BA9032E8E668}" type="presParOf" srcId="{8E6E1547-23FE-BA4C-B910-582614A07F5F}" destId="{6919E781-F15A-EF48-A402-B73D3A6A6D15}" srcOrd="0" destOrd="0" presId="urn:microsoft.com/office/officeart/2005/8/layout/cycle2"/>
    <dgm:cxn modelId="{10F91AE6-6EDC-8245-982E-1D969D49E6C3}" type="presParOf" srcId="{6186F85D-9C77-0C4C-8321-1EC05BAA6FC0}" destId="{46E8956E-978C-384B-8347-E1CAECB03032}" srcOrd="8" destOrd="0" presId="urn:microsoft.com/office/officeart/2005/8/layout/cycle2"/>
    <dgm:cxn modelId="{D70F2FB1-B8EE-CA4D-8E7F-8E84D8CA9CC5}" type="presParOf" srcId="{6186F85D-9C77-0C4C-8321-1EC05BAA6FC0}" destId="{5C2FE1D6-259C-A842-B62D-876CBCE1E8C2}" srcOrd="9" destOrd="0" presId="urn:microsoft.com/office/officeart/2005/8/layout/cycle2"/>
    <dgm:cxn modelId="{90F39D43-1A87-2C41-8A8C-823EDEEE41B7}" type="presParOf" srcId="{5C2FE1D6-259C-A842-B62D-876CBCE1E8C2}" destId="{FE59E9C9-4605-E248-879B-4AF8C95558D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6D71F-310C-4A66-9AE5-1ADBFE42DBE2}">
      <dsp:nvSpPr>
        <dsp:cNvPr id="0" name=""/>
        <dsp:cNvSpPr/>
      </dsp:nvSpPr>
      <dsp:spPr>
        <a:xfrm>
          <a:off x="5357" y="427842"/>
          <a:ext cx="2342554" cy="1405532"/>
        </a:xfrm>
        <a:prstGeom prst="roundRect">
          <a:avLst>
            <a:gd name="adj" fmla="val 10000"/>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Observe</a:t>
          </a:r>
        </a:p>
      </dsp:txBody>
      <dsp:txXfrm>
        <a:off x="46524" y="469009"/>
        <a:ext cx="2260220" cy="1323198"/>
      </dsp:txXfrm>
    </dsp:sp>
    <dsp:sp modelId="{633B4121-47C1-41D1-BD87-6C275101DF69}">
      <dsp:nvSpPr>
        <dsp:cNvPr id="0" name=""/>
        <dsp:cNvSpPr/>
      </dsp:nvSpPr>
      <dsp:spPr>
        <a:xfrm>
          <a:off x="2582167" y="840131"/>
          <a:ext cx="496621" cy="580953"/>
        </a:xfrm>
        <a:prstGeom prst="rightArrow">
          <a:avLst>
            <a:gd name="adj1" fmla="val 60000"/>
            <a:gd name="adj2" fmla="val 50000"/>
          </a:avLst>
        </a:prstGeom>
        <a:solidFill>
          <a:srgbClr val="37609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582167" y="956322"/>
        <a:ext cx="347635" cy="348571"/>
      </dsp:txXfrm>
    </dsp:sp>
    <dsp:sp modelId="{215F8526-68ED-4EB4-B8CB-E0E8B86018B2}">
      <dsp:nvSpPr>
        <dsp:cNvPr id="0" name=""/>
        <dsp:cNvSpPr/>
      </dsp:nvSpPr>
      <dsp:spPr>
        <a:xfrm>
          <a:off x="3284934" y="427842"/>
          <a:ext cx="2342554" cy="14055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Orient</a:t>
          </a:r>
        </a:p>
      </dsp:txBody>
      <dsp:txXfrm>
        <a:off x="3326101" y="469009"/>
        <a:ext cx="2260220" cy="1323198"/>
      </dsp:txXfrm>
    </dsp:sp>
    <dsp:sp modelId="{9A8C2A5A-0B43-413D-8B4E-F04814411DD7}">
      <dsp:nvSpPr>
        <dsp:cNvPr id="0" name=""/>
        <dsp:cNvSpPr/>
      </dsp:nvSpPr>
      <dsp:spPr>
        <a:xfrm>
          <a:off x="5861744" y="840131"/>
          <a:ext cx="496621" cy="5809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861744" y="956322"/>
        <a:ext cx="347635" cy="348571"/>
      </dsp:txXfrm>
    </dsp:sp>
    <dsp:sp modelId="{C3105F8B-D834-4221-B5F0-FA1260808A47}">
      <dsp:nvSpPr>
        <dsp:cNvPr id="0" name=""/>
        <dsp:cNvSpPr/>
      </dsp:nvSpPr>
      <dsp:spPr>
        <a:xfrm>
          <a:off x="6564510" y="427842"/>
          <a:ext cx="2342554" cy="140553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Decide</a:t>
          </a:r>
        </a:p>
      </dsp:txBody>
      <dsp:txXfrm>
        <a:off x="6605677" y="469009"/>
        <a:ext cx="2260220" cy="1323198"/>
      </dsp:txXfrm>
    </dsp:sp>
    <dsp:sp modelId="{0332D937-CC01-4C78-86F5-53444EDBF982}">
      <dsp:nvSpPr>
        <dsp:cNvPr id="0" name=""/>
        <dsp:cNvSpPr/>
      </dsp:nvSpPr>
      <dsp:spPr>
        <a:xfrm>
          <a:off x="9141321" y="840131"/>
          <a:ext cx="496621" cy="5809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141321" y="956322"/>
        <a:ext cx="347635" cy="348571"/>
      </dsp:txXfrm>
    </dsp:sp>
    <dsp:sp modelId="{20EDD034-8A15-4230-96C7-34A2665DDAA0}">
      <dsp:nvSpPr>
        <dsp:cNvPr id="0" name=""/>
        <dsp:cNvSpPr/>
      </dsp:nvSpPr>
      <dsp:spPr>
        <a:xfrm>
          <a:off x="9844087" y="427842"/>
          <a:ext cx="2342554" cy="140553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Act</a:t>
          </a:r>
        </a:p>
      </dsp:txBody>
      <dsp:txXfrm>
        <a:off x="9885254" y="469009"/>
        <a:ext cx="2260220" cy="1323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6D71F-310C-4A66-9AE5-1ADBFE42DBE2}">
      <dsp:nvSpPr>
        <dsp:cNvPr id="0" name=""/>
        <dsp:cNvSpPr/>
      </dsp:nvSpPr>
      <dsp:spPr>
        <a:xfrm>
          <a:off x="5357" y="427842"/>
          <a:ext cx="2342554" cy="140553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Sense</a:t>
          </a:r>
        </a:p>
      </dsp:txBody>
      <dsp:txXfrm>
        <a:off x="46524" y="469009"/>
        <a:ext cx="2260220" cy="1323198"/>
      </dsp:txXfrm>
    </dsp:sp>
    <dsp:sp modelId="{633B4121-47C1-41D1-BD87-6C275101DF69}">
      <dsp:nvSpPr>
        <dsp:cNvPr id="0" name=""/>
        <dsp:cNvSpPr/>
      </dsp:nvSpPr>
      <dsp:spPr>
        <a:xfrm>
          <a:off x="2582167" y="840131"/>
          <a:ext cx="496621" cy="5809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582167" y="956322"/>
        <a:ext cx="347635" cy="348571"/>
      </dsp:txXfrm>
    </dsp:sp>
    <dsp:sp modelId="{215F8526-68ED-4EB4-B8CB-E0E8B86018B2}">
      <dsp:nvSpPr>
        <dsp:cNvPr id="0" name=""/>
        <dsp:cNvSpPr/>
      </dsp:nvSpPr>
      <dsp:spPr>
        <a:xfrm>
          <a:off x="3284934" y="427842"/>
          <a:ext cx="2342554" cy="1405532"/>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Predict</a:t>
          </a:r>
        </a:p>
      </dsp:txBody>
      <dsp:txXfrm>
        <a:off x="3326101" y="469009"/>
        <a:ext cx="2260220" cy="1323198"/>
      </dsp:txXfrm>
    </dsp:sp>
    <dsp:sp modelId="{9A8C2A5A-0B43-413D-8B4E-F04814411DD7}">
      <dsp:nvSpPr>
        <dsp:cNvPr id="0" name=""/>
        <dsp:cNvSpPr/>
      </dsp:nvSpPr>
      <dsp:spPr>
        <a:xfrm>
          <a:off x="5861744" y="840131"/>
          <a:ext cx="496621" cy="580953"/>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861744" y="956322"/>
        <a:ext cx="347635" cy="348571"/>
      </dsp:txXfrm>
    </dsp:sp>
    <dsp:sp modelId="{C3105F8B-D834-4221-B5F0-FA1260808A47}">
      <dsp:nvSpPr>
        <dsp:cNvPr id="0" name=""/>
        <dsp:cNvSpPr/>
      </dsp:nvSpPr>
      <dsp:spPr>
        <a:xfrm>
          <a:off x="6564510" y="427842"/>
          <a:ext cx="2342554" cy="1405532"/>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Agree</a:t>
          </a:r>
        </a:p>
      </dsp:txBody>
      <dsp:txXfrm>
        <a:off x="6605677" y="469009"/>
        <a:ext cx="2260220" cy="1323198"/>
      </dsp:txXfrm>
    </dsp:sp>
    <dsp:sp modelId="{0332D937-CC01-4C78-86F5-53444EDBF982}">
      <dsp:nvSpPr>
        <dsp:cNvPr id="0" name=""/>
        <dsp:cNvSpPr/>
      </dsp:nvSpPr>
      <dsp:spPr>
        <a:xfrm>
          <a:off x="9141321" y="840131"/>
          <a:ext cx="496621" cy="580953"/>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141321" y="956322"/>
        <a:ext cx="347635" cy="348571"/>
      </dsp:txXfrm>
    </dsp:sp>
    <dsp:sp modelId="{20EDD034-8A15-4230-96C7-34A2665DDAA0}">
      <dsp:nvSpPr>
        <dsp:cNvPr id="0" name=""/>
        <dsp:cNvSpPr/>
      </dsp:nvSpPr>
      <dsp:spPr>
        <a:xfrm>
          <a:off x="9844087" y="427842"/>
          <a:ext cx="2342554" cy="1405532"/>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Act</a:t>
          </a:r>
        </a:p>
      </dsp:txBody>
      <dsp:txXfrm>
        <a:off x="9885254" y="469009"/>
        <a:ext cx="2260220" cy="1323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99530-A43F-834A-BD57-615AF5897F6A}">
      <dsp:nvSpPr>
        <dsp:cNvPr id="0" name=""/>
        <dsp:cNvSpPr/>
      </dsp:nvSpPr>
      <dsp:spPr>
        <a:xfrm>
          <a:off x="4392827" y="723"/>
          <a:ext cx="2212524" cy="2212524"/>
        </a:xfrm>
        <a:prstGeom prst="ellipse">
          <a:avLst/>
        </a:prstGeom>
        <a:gradFill rotWithShape="0">
          <a:gsLst>
            <a:gs pos="0">
              <a:schemeClr val="bg2"/>
            </a:gs>
            <a:gs pos="99000">
              <a:schemeClr val="tx2"/>
            </a:gs>
          </a:gsLst>
          <a:lin ang="2700000" scaled="0"/>
        </a:gradFill>
        <a:ln>
          <a:noFill/>
        </a:ln>
        <a:effectLst>
          <a:innerShdw blurRad="342900">
            <a:schemeClr val="bg1">
              <a:alpha val="85000"/>
            </a:scheme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i="0" kern="1200">
              <a:solidFill>
                <a:srgbClr val="FFFFFF"/>
              </a:solidFill>
              <a:latin typeface="+mn-lt"/>
              <a:ea typeface="Open Sans" charset="0"/>
              <a:cs typeface="Open Sans" charset="0"/>
            </a:rPr>
            <a:t>Khai Phá</a:t>
          </a:r>
          <a:endParaRPr lang="en-US" sz="2600" b="1" i="0" kern="1200" dirty="0">
            <a:solidFill>
              <a:srgbClr val="FFFFFF"/>
            </a:solidFill>
            <a:latin typeface="+mn-lt"/>
            <a:ea typeface="Open Sans" charset="0"/>
            <a:cs typeface="Open Sans" charset="0"/>
          </a:endParaRPr>
        </a:p>
      </dsp:txBody>
      <dsp:txXfrm>
        <a:off x="4716844" y="324740"/>
        <a:ext cx="1564490" cy="1564490"/>
      </dsp:txXfrm>
    </dsp:sp>
    <dsp:sp modelId="{F721AC20-9E37-3F4E-8259-81B133F55010}">
      <dsp:nvSpPr>
        <dsp:cNvPr id="0" name=""/>
        <dsp:cNvSpPr/>
      </dsp:nvSpPr>
      <dsp:spPr>
        <a:xfrm rot="2160000">
          <a:off x="6535897" y="1895369"/>
          <a:ext cx="590127" cy="358555"/>
        </a:xfrm>
        <a:prstGeom prst="rightArrow">
          <a:avLst>
            <a:gd name="adj1" fmla="val 60000"/>
            <a:gd name="adj2" fmla="val 50000"/>
          </a:avLst>
        </a:prstGeom>
        <a:solidFill>
          <a:schemeClr val="tx1">
            <a:alpha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i="0" kern="1200" dirty="0">
            <a:latin typeface="+mn-lt"/>
            <a:ea typeface="Open Sans" charset="0"/>
            <a:cs typeface="Open Sans" charset="0"/>
          </a:endParaRPr>
        </a:p>
      </dsp:txBody>
      <dsp:txXfrm>
        <a:off x="6546169" y="1935467"/>
        <a:ext cx="482561" cy="215133"/>
      </dsp:txXfrm>
    </dsp:sp>
    <dsp:sp modelId="{6E3E0ECA-979F-C842-84AF-B9C95AAFEE09}">
      <dsp:nvSpPr>
        <dsp:cNvPr id="0" name=""/>
        <dsp:cNvSpPr/>
      </dsp:nvSpPr>
      <dsp:spPr>
        <a:xfrm>
          <a:off x="7083596" y="1955681"/>
          <a:ext cx="2212524" cy="2212524"/>
        </a:xfrm>
        <a:prstGeom prst="ellipse">
          <a:avLst/>
        </a:prstGeom>
        <a:noFill/>
        <a:ln>
          <a:solidFill>
            <a:schemeClr val="tx1">
              <a:alpha val="2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i="0" kern="1200">
              <a:solidFill>
                <a:schemeClr val="tx1"/>
              </a:solidFill>
              <a:latin typeface="+mn-lt"/>
              <a:ea typeface="Open Sans" charset="0"/>
              <a:cs typeface="Open Sans" charset="0"/>
            </a:rPr>
            <a:t>Mô phỏng </a:t>
          </a:r>
        </a:p>
      </dsp:txBody>
      <dsp:txXfrm>
        <a:off x="7407613" y="2279698"/>
        <a:ext cx="1564490" cy="1564490"/>
      </dsp:txXfrm>
    </dsp:sp>
    <dsp:sp modelId="{9D5BD706-825F-8342-A9E6-71E9F112EA77}">
      <dsp:nvSpPr>
        <dsp:cNvPr id="0" name=""/>
        <dsp:cNvSpPr/>
      </dsp:nvSpPr>
      <dsp:spPr>
        <a:xfrm rot="6480000">
          <a:off x="7386064" y="4456981"/>
          <a:ext cx="590127" cy="341343"/>
        </a:xfrm>
        <a:prstGeom prst="rightArrow">
          <a:avLst>
            <a:gd name="adj1" fmla="val 60000"/>
            <a:gd name="adj2" fmla="val 50000"/>
          </a:avLst>
        </a:prstGeom>
        <a:solidFill>
          <a:schemeClr val="tx1">
            <a:alpha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i="0" kern="1200" dirty="0">
            <a:latin typeface="+mn-lt"/>
            <a:ea typeface="Open Sans" charset="0"/>
            <a:cs typeface="Open Sans" charset="0"/>
          </a:endParaRPr>
        </a:p>
      </dsp:txBody>
      <dsp:txXfrm rot="10800000">
        <a:off x="7453088" y="4476554"/>
        <a:ext cx="487724" cy="204805"/>
      </dsp:txXfrm>
    </dsp:sp>
    <dsp:sp modelId="{D80EB7B2-57D2-6243-BA32-CA322223A7EB}">
      <dsp:nvSpPr>
        <dsp:cNvPr id="0" name=""/>
        <dsp:cNvSpPr/>
      </dsp:nvSpPr>
      <dsp:spPr>
        <a:xfrm>
          <a:off x="6055813" y="5118869"/>
          <a:ext cx="2212524" cy="2212524"/>
        </a:xfrm>
        <a:prstGeom prst="ellipse">
          <a:avLst/>
        </a:prstGeom>
        <a:noFill/>
        <a:ln>
          <a:solidFill>
            <a:schemeClr val="tx1">
              <a:alpha val="2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i="0" kern="1200">
              <a:solidFill>
                <a:schemeClr val="tx1"/>
              </a:solidFill>
              <a:latin typeface="+mn-lt"/>
              <a:ea typeface="Open Sans" charset="0"/>
              <a:cs typeface="Open Sans" charset="0"/>
            </a:rPr>
            <a:t>Dự báo</a:t>
          </a:r>
          <a:endParaRPr lang="en-US" sz="2600" b="1" i="0" kern="1200" dirty="0">
            <a:solidFill>
              <a:schemeClr val="tx1"/>
            </a:solidFill>
            <a:latin typeface="+mn-lt"/>
            <a:ea typeface="Open Sans" charset="0"/>
            <a:cs typeface="Open Sans" charset="0"/>
          </a:endParaRPr>
        </a:p>
      </dsp:txBody>
      <dsp:txXfrm>
        <a:off x="6379830" y="5442886"/>
        <a:ext cx="1564490" cy="1564490"/>
      </dsp:txXfrm>
    </dsp:sp>
    <dsp:sp modelId="{9BD1825C-2260-9F4F-8C2D-F638397C73CA}">
      <dsp:nvSpPr>
        <dsp:cNvPr id="0" name=""/>
        <dsp:cNvSpPr/>
      </dsp:nvSpPr>
      <dsp:spPr>
        <a:xfrm rot="10800000">
          <a:off x="5220727" y="6054459"/>
          <a:ext cx="590127" cy="341343"/>
        </a:xfrm>
        <a:prstGeom prst="rightArrow">
          <a:avLst>
            <a:gd name="adj1" fmla="val 60000"/>
            <a:gd name="adj2" fmla="val 50000"/>
          </a:avLst>
        </a:prstGeom>
        <a:solidFill>
          <a:schemeClr val="tx1">
            <a:alpha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i="0" kern="1200" dirty="0">
            <a:latin typeface="+mn-lt"/>
            <a:ea typeface="Open Sans" charset="0"/>
            <a:cs typeface="Open Sans" charset="0"/>
          </a:endParaRPr>
        </a:p>
      </dsp:txBody>
      <dsp:txXfrm rot="10800000">
        <a:off x="5323130" y="6122728"/>
        <a:ext cx="487724" cy="204805"/>
      </dsp:txXfrm>
    </dsp:sp>
    <dsp:sp modelId="{127D618E-79C9-564C-B0D8-290D6499E916}">
      <dsp:nvSpPr>
        <dsp:cNvPr id="0" name=""/>
        <dsp:cNvSpPr/>
      </dsp:nvSpPr>
      <dsp:spPr>
        <a:xfrm>
          <a:off x="2729840" y="5118869"/>
          <a:ext cx="2212524" cy="2212524"/>
        </a:xfrm>
        <a:prstGeom prst="ellipse">
          <a:avLst/>
        </a:prstGeom>
        <a:noFill/>
        <a:ln>
          <a:solidFill>
            <a:schemeClr val="tx1">
              <a:alpha val="2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0" kern="1200">
              <a:solidFill>
                <a:schemeClr val="tx1"/>
              </a:solidFill>
              <a:latin typeface="+mn-lt"/>
              <a:ea typeface="Open Sans" charset="0"/>
              <a:cs typeface="Open Sans" charset="0"/>
            </a:rPr>
            <a:t>Hình thành dịch vụ dữ liệu giá trị gia tăng</a:t>
          </a:r>
          <a:endParaRPr lang="en-US" sz="2000" b="1" i="0" kern="1200" dirty="0">
            <a:solidFill>
              <a:schemeClr val="tx1"/>
            </a:solidFill>
            <a:latin typeface="+mn-lt"/>
            <a:ea typeface="Open Sans" charset="0"/>
            <a:cs typeface="Open Sans" charset="0"/>
          </a:endParaRPr>
        </a:p>
      </dsp:txBody>
      <dsp:txXfrm>
        <a:off x="3053857" y="5442886"/>
        <a:ext cx="1564490" cy="1564490"/>
      </dsp:txXfrm>
    </dsp:sp>
    <dsp:sp modelId="{8E6E1547-23FE-BA4C-B910-582614A07F5F}">
      <dsp:nvSpPr>
        <dsp:cNvPr id="0" name=""/>
        <dsp:cNvSpPr/>
      </dsp:nvSpPr>
      <dsp:spPr>
        <a:xfrm rot="15120000">
          <a:off x="3032308" y="4488749"/>
          <a:ext cx="590127" cy="341343"/>
        </a:xfrm>
        <a:prstGeom prst="rightArrow">
          <a:avLst>
            <a:gd name="adj1" fmla="val 60000"/>
            <a:gd name="adj2" fmla="val 50000"/>
          </a:avLst>
        </a:prstGeom>
        <a:solidFill>
          <a:schemeClr val="tx1">
            <a:alpha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i="0" kern="1200" dirty="0">
            <a:latin typeface="+mn-lt"/>
            <a:ea typeface="Open Sans" charset="0"/>
            <a:cs typeface="Open Sans" charset="0"/>
          </a:endParaRPr>
        </a:p>
      </dsp:txBody>
      <dsp:txXfrm rot="10800000">
        <a:off x="3099332" y="4605714"/>
        <a:ext cx="487724" cy="204805"/>
      </dsp:txXfrm>
    </dsp:sp>
    <dsp:sp modelId="{46E8956E-978C-384B-8347-E1CAECB03032}">
      <dsp:nvSpPr>
        <dsp:cNvPr id="0" name=""/>
        <dsp:cNvSpPr/>
      </dsp:nvSpPr>
      <dsp:spPr>
        <a:xfrm>
          <a:off x="1702058" y="1955681"/>
          <a:ext cx="2212524" cy="2212524"/>
        </a:xfrm>
        <a:prstGeom prst="ellipse">
          <a:avLst/>
        </a:prstGeom>
        <a:noFill/>
        <a:ln>
          <a:solidFill>
            <a:schemeClr val="tx1">
              <a:alpha val="2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i="0" kern="1200">
              <a:solidFill>
                <a:schemeClr val="tx1"/>
              </a:solidFill>
              <a:latin typeface="+mn-lt"/>
              <a:ea typeface="Open Sans" charset="0"/>
              <a:cs typeface="Open Sans" charset="0"/>
            </a:rPr>
            <a:t>Khai thác</a:t>
          </a:r>
          <a:endParaRPr lang="en-US" sz="2600" b="1" i="0" kern="1200" dirty="0">
            <a:solidFill>
              <a:schemeClr val="tx1"/>
            </a:solidFill>
            <a:latin typeface="+mn-lt"/>
            <a:ea typeface="Open Sans" charset="0"/>
            <a:cs typeface="Open Sans" charset="0"/>
          </a:endParaRPr>
        </a:p>
      </dsp:txBody>
      <dsp:txXfrm>
        <a:off x="2026075" y="2279698"/>
        <a:ext cx="1564490" cy="1564490"/>
      </dsp:txXfrm>
    </dsp:sp>
    <dsp:sp modelId="{5C2FE1D6-259C-A842-B62D-876CBCE1E8C2}">
      <dsp:nvSpPr>
        <dsp:cNvPr id="0" name=""/>
        <dsp:cNvSpPr/>
      </dsp:nvSpPr>
      <dsp:spPr>
        <a:xfrm rot="19440000">
          <a:off x="3845129" y="1911165"/>
          <a:ext cx="590127" cy="366232"/>
        </a:xfrm>
        <a:prstGeom prst="rightArrow">
          <a:avLst>
            <a:gd name="adj1" fmla="val 60000"/>
            <a:gd name="adj2" fmla="val 50000"/>
          </a:avLst>
        </a:prstGeom>
        <a:solidFill>
          <a:schemeClr val="tx1">
            <a:alpha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i="0" kern="1200" dirty="0">
            <a:latin typeface="+mn-lt"/>
            <a:ea typeface="Open Sans" charset="0"/>
            <a:cs typeface="Open Sans" charset="0"/>
          </a:endParaRPr>
        </a:p>
      </dsp:txBody>
      <dsp:txXfrm>
        <a:off x="3855621" y="2016701"/>
        <a:ext cx="480257" cy="2197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12C95-E5D5-424F-8AFF-DC48591FBB9A}"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F3E0F-49E8-440C-8DCD-1658CC037630}" type="slidenum">
              <a:rPr lang="en-US" smtClean="0"/>
              <a:t>‹#›</a:t>
            </a:fld>
            <a:endParaRPr lang="en-US"/>
          </a:p>
        </p:txBody>
      </p:sp>
    </p:spTree>
    <p:extLst>
      <p:ext uri="{BB962C8B-B14F-4D97-AF65-F5344CB8AC3E}">
        <p14:creationId xmlns:p14="http://schemas.microsoft.com/office/powerpoint/2010/main" val="108234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DB9A84A-733A-0C47-AC2B-F0C70F83A7E9}" type="slidenum">
              <a:rPr lang="en-US" smtClean="0"/>
              <a:t>4</a:t>
            </a:fld>
            <a:endParaRPr lang="en-US"/>
          </a:p>
        </p:txBody>
      </p:sp>
    </p:spTree>
    <p:extLst>
      <p:ext uri="{BB962C8B-B14F-4D97-AF65-F5344CB8AC3E}">
        <p14:creationId xmlns:p14="http://schemas.microsoft.com/office/powerpoint/2010/main" val="426896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DB9A84A-733A-0C47-AC2B-F0C70F83A7E9}" type="slidenum">
              <a:rPr lang="en-US" smtClean="0"/>
              <a:t>5</a:t>
            </a:fld>
            <a:endParaRPr lang="en-US"/>
          </a:p>
        </p:txBody>
      </p:sp>
    </p:spTree>
    <p:extLst>
      <p:ext uri="{BB962C8B-B14F-4D97-AF65-F5344CB8AC3E}">
        <p14:creationId xmlns:p14="http://schemas.microsoft.com/office/powerpoint/2010/main" val="186708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DB9A84A-733A-0C47-AC2B-F0C70F83A7E9}" type="slidenum">
              <a:rPr lang="en-US" smtClean="0"/>
              <a:t>7</a:t>
            </a:fld>
            <a:endParaRPr lang="en-US"/>
          </a:p>
        </p:txBody>
      </p:sp>
    </p:spTree>
    <p:extLst>
      <p:ext uri="{BB962C8B-B14F-4D97-AF65-F5344CB8AC3E}">
        <p14:creationId xmlns:p14="http://schemas.microsoft.com/office/powerpoint/2010/main" val="252123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DB9A84A-733A-0C47-AC2B-F0C70F83A7E9}" type="slidenum">
              <a:rPr lang="en-US" smtClean="0"/>
              <a:t>8</a:t>
            </a:fld>
            <a:endParaRPr lang="en-US"/>
          </a:p>
        </p:txBody>
      </p:sp>
    </p:spTree>
    <p:extLst>
      <p:ext uri="{BB962C8B-B14F-4D97-AF65-F5344CB8AC3E}">
        <p14:creationId xmlns:p14="http://schemas.microsoft.com/office/powerpoint/2010/main" val="327538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Nền</a:t>
            </a:r>
            <a:r>
              <a:rPr lang="en-US" dirty="0"/>
              <a:t> </a:t>
            </a:r>
            <a:r>
              <a:rPr lang="en-US" dirty="0" err="1"/>
              <a:t>tảng</a:t>
            </a:r>
            <a:r>
              <a:rPr lang="en-US" dirty="0"/>
              <a:t> </a:t>
            </a:r>
            <a:r>
              <a:rPr lang="en-US" dirty="0" err="1"/>
              <a:t>khai</a:t>
            </a:r>
            <a:r>
              <a:rPr lang="en-US" dirty="0"/>
              <a:t> </a:t>
            </a:r>
            <a:r>
              <a:rPr lang="en-US" dirty="0" err="1"/>
              <a:t>phá</a:t>
            </a:r>
            <a:r>
              <a:rPr lang="en-US" dirty="0"/>
              <a:t> </a:t>
            </a:r>
            <a:r>
              <a:rPr lang="en-US" dirty="0" err="1"/>
              <a:t>dữ</a:t>
            </a:r>
            <a:r>
              <a:rPr lang="en-US" dirty="0"/>
              <a:t> </a:t>
            </a:r>
            <a:r>
              <a:rPr lang="en-US" dirty="0" err="1"/>
              <a:t>liệu</a:t>
            </a:r>
            <a:r>
              <a:rPr lang="en-US" dirty="0"/>
              <a:t> </a:t>
            </a:r>
            <a:r>
              <a:rPr lang="en-US" dirty="0" err="1"/>
              <a:t>là</a:t>
            </a:r>
            <a:r>
              <a:rPr lang="en-US" dirty="0"/>
              <a:t> </a:t>
            </a:r>
            <a:r>
              <a:rPr lang="en-US" dirty="0" err="1"/>
              <a:t>phương</a:t>
            </a:r>
            <a:r>
              <a:rPr lang="en-US" dirty="0"/>
              <a:t> </a:t>
            </a:r>
            <a:r>
              <a:rPr lang="en-US" dirty="0" err="1"/>
              <a:t>tiện</a:t>
            </a:r>
            <a:r>
              <a:rPr lang="en-US" dirty="0"/>
              <a:t> </a:t>
            </a:r>
            <a:r>
              <a:rPr lang="en-US" dirty="0" err="1"/>
              <a:t>xử</a:t>
            </a:r>
            <a:r>
              <a:rPr lang="en-US" dirty="0"/>
              <a:t> </a:t>
            </a:r>
            <a:r>
              <a:rPr lang="en-US" dirty="0" err="1"/>
              <a:t>lý</a:t>
            </a:r>
            <a:r>
              <a:rPr lang="en-US" dirty="0"/>
              <a:t> </a:t>
            </a:r>
            <a:r>
              <a:rPr lang="en-US" dirty="0" err="1"/>
              <a:t>và</a:t>
            </a:r>
            <a:r>
              <a:rPr lang="en-US" dirty="0"/>
              <a:t> </a:t>
            </a:r>
            <a:r>
              <a:rPr lang="en-US" dirty="0" err="1"/>
              <a:t>khai</a:t>
            </a:r>
            <a:r>
              <a:rPr lang="en-US" dirty="0"/>
              <a:t> </a:t>
            </a:r>
            <a:r>
              <a:rPr lang="en-US" dirty="0" err="1"/>
              <a:t>phá</a:t>
            </a:r>
            <a:r>
              <a:rPr lang="en-US" dirty="0"/>
              <a:t> </a:t>
            </a:r>
            <a:r>
              <a:rPr lang="en-US" dirty="0" err="1"/>
              <a:t>dữ</a:t>
            </a:r>
            <a:r>
              <a:rPr lang="en-US" dirty="0"/>
              <a:t> </a:t>
            </a:r>
            <a:r>
              <a:rPr lang="en-US" dirty="0" err="1"/>
              <a:t>liệu</a:t>
            </a:r>
            <a:r>
              <a:rPr lang="en-US" dirty="0"/>
              <a:t> </a:t>
            </a:r>
            <a:r>
              <a:rPr lang="en-US" dirty="0" err="1"/>
              <a:t>lớn</a:t>
            </a:r>
            <a:r>
              <a:rPr lang="en-US" dirty="0"/>
              <a:t> ….</a:t>
            </a:r>
          </a:p>
        </p:txBody>
      </p:sp>
      <p:sp>
        <p:nvSpPr>
          <p:cNvPr id="4" name="Slide Number Placeholder 3"/>
          <p:cNvSpPr>
            <a:spLocks noGrp="1"/>
          </p:cNvSpPr>
          <p:nvPr>
            <p:ph type="sldNum" sz="quarter" idx="5"/>
          </p:nvPr>
        </p:nvSpPr>
        <p:spPr/>
        <p:txBody>
          <a:bodyPr/>
          <a:lstStyle/>
          <a:p>
            <a:fld id="{0DB9A84A-733A-0C47-AC2B-F0C70F83A7E9}" type="slidenum">
              <a:rPr lang="en-US" smtClean="0"/>
              <a:t>10</a:t>
            </a:fld>
            <a:endParaRPr lang="en-US"/>
          </a:p>
        </p:txBody>
      </p:sp>
    </p:spTree>
    <p:extLst>
      <p:ext uri="{BB962C8B-B14F-4D97-AF65-F5344CB8AC3E}">
        <p14:creationId xmlns:p14="http://schemas.microsoft.com/office/powerpoint/2010/main" val="296689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Ví</a:t>
            </a:r>
            <a:r>
              <a:rPr lang="en-US" dirty="0"/>
              <a:t> </a:t>
            </a:r>
            <a:r>
              <a:rPr lang="en-US" dirty="0" err="1"/>
              <a:t>dụ</a:t>
            </a:r>
            <a:r>
              <a:rPr lang="en-US" dirty="0"/>
              <a:t> </a:t>
            </a:r>
            <a:r>
              <a:rPr lang="en-US" dirty="0" err="1"/>
              <a:t>về</a:t>
            </a:r>
            <a:r>
              <a:rPr lang="en-US" dirty="0"/>
              <a:t> </a:t>
            </a:r>
            <a:r>
              <a:rPr lang="en-US" dirty="0" err="1"/>
              <a:t>khai</a:t>
            </a:r>
            <a:r>
              <a:rPr lang="en-US" dirty="0"/>
              <a:t> </a:t>
            </a:r>
            <a:r>
              <a:rPr lang="en-US" dirty="0" err="1"/>
              <a:t>phá</a:t>
            </a:r>
            <a:r>
              <a:rPr lang="en-US" dirty="0"/>
              <a:t> </a:t>
            </a:r>
            <a:r>
              <a:rPr lang="en-US" dirty="0" err="1"/>
              <a:t>dữ</a:t>
            </a:r>
            <a:r>
              <a:rPr lang="en-US" dirty="0"/>
              <a:t> </a:t>
            </a:r>
            <a:r>
              <a:rPr lang="en-US" dirty="0" err="1"/>
              <a:t>liệu</a:t>
            </a:r>
            <a:r>
              <a:rPr lang="en-US" dirty="0"/>
              <a:t> </a:t>
            </a:r>
            <a:r>
              <a:rPr lang="en-US" dirty="0" err="1"/>
              <a:t>cụ</a:t>
            </a:r>
            <a:r>
              <a:rPr lang="en-US" dirty="0"/>
              <a:t> </a:t>
            </a:r>
            <a:r>
              <a:rPr lang="en-US" dirty="0" err="1"/>
              <a:t>thể</a:t>
            </a:r>
            <a:r>
              <a:rPr lang="en-US" dirty="0"/>
              <a:t>, </a:t>
            </a:r>
            <a:r>
              <a:rPr lang="en-US" dirty="0" err="1"/>
              <a:t>quy</a:t>
            </a:r>
            <a:r>
              <a:rPr lang="en-US" dirty="0"/>
              <a:t> </a:t>
            </a:r>
            <a:r>
              <a:rPr lang="en-US" dirty="0" err="1"/>
              <a:t>trình</a:t>
            </a:r>
            <a:r>
              <a:rPr lang="en-US" dirty="0"/>
              <a:t> </a:t>
            </a:r>
            <a:r>
              <a:rPr lang="en-US" dirty="0" err="1"/>
              <a:t>khai</a:t>
            </a:r>
            <a:r>
              <a:rPr lang="en-US" dirty="0"/>
              <a:t> </a:t>
            </a:r>
            <a:r>
              <a:rPr lang="en-US" dirty="0" err="1"/>
              <a:t>phá</a:t>
            </a:r>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t>11</a:t>
            </a:fld>
            <a:endParaRPr lang="en-US"/>
          </a:p>
        </p:txBody>
      </p:sp>
    </p:spTree>
    <p:extLst>
      <p:ext uri="{BB962C8B-B14F-4D97-AF65-F5344CB8AC3E}">
        <p14:creationId xmlns:p14="http://schemas.microsoft.com/office/powerpoint/2010/main" val="200816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EF3E0F-49E8-440C-8DCD-1658CC037630}" type="slidenum">
              <a:rPr lang="en-US" smtClean="0"/>
              <a:t>12</a:t>
            </a:fld>
            <a:endParaRPr lang="en-US"/>
          </a:p>
        </p:txBody>
      </p:sp>
    </p:spTree>
    <p:extLst>
      <p:ext uri="{BB962C8B-B14F-4D97-AF65-F5344CB8AC3E}">
        <p14:creationId xmlns:p14="http://schemas.microsoft.com/office/powerpoint/2010/main" val="164981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6" name="Rectangle 5"/>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Freeform 5"/>
          <p:cNvSpPr>
            <a:spLocks/>
          </p:cNvSpPr>
          <p:nvPr userDrawn="1"/>
        </p:nvSpPr>
        <p:spPr bwMode="auto">
          <a:xfrm>
            <a:off x="13226113" y="5003279"/>
            <a:ext cx="6286586" cy="7110072"/>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gradFill>
            <a:gsLst>
              <a:gs pos="100000">
                <a:schemeClr val="bg1">
                  <a:lumMod val="65000"/>
                  <a:alpha val="0"/>
                </a:schemeClr>
              </a:gs>
              <a:gs pos="0">
                <a:schemeClr val="bg1"/>
              </a:gs>
            </a:gsLst>
            <a:lin ang="3000000" scaled="0"/>
          </a:gradFill>
          <a:ln>
            <a:noFill/>
          </a:ln>
        </p:spPr>
        <p:txBody>
          <a:bodyPr vert="horz" wrap="square" lIns="137160" tIns="68580" rIns="137160" bIns="68580" numCol="1" anchor="t" anchorCtr="0" compatLnSpc="1">
            <a:prstTxWarp prst="textNoShape">
              <a:avLst/>
            </a:prstTxWarp>
          </a:bodyPr>
          <a:lstStyle/>
          <a:p>
            <a:endParaRPr lang="en-US" sz="2700"/>
          </a:p>
        </p:txBody>
      </p:sp>
      <p:sp>
        <p:nvSpPr>
          <p:cNvPr id="25" name="Freeform 5"/>
          <p:cNvSpPr>
            <a:spLocks/>
          </p:cNvSpPr>
          <p:nvPr userDrawn="1"/>
        </p:nvSpPr>
        <p:spPr bwMode="auto">
          <a:xfrm>
            <a:off x="12897389" y="-909353"/>
            <a:ext cx="6286586" cy="7110072"/>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gradFill>
            <a:gsLst>
              <a:gs pos="100000">
                <a:schemeClr val="bg1">
                  <a:lumMod val="65000"/>
                  <a:alpha val="0"/>
                </a:schemeClr>
              </a:gs>
              <a:gs pos="0">
                <a:schemeClr val="bg1"/>
              </a:gs>
            </a:gsLst>
            <a:lin ang="3000000" scaled="0"/>
          </a:gradFill>
          <a:ln>
            <a:noFill/>
          </a:ln>
        </p:spPr>
        <p:txBody>
          <a:bodyPr vert="horz" wrap="square" lIns="137160" tIns="68580" rIns="137160" bIns="68580" numCol="1" anchor="t" anchorCtr="0" compatLnSpc="1">
            <a:prstTxWarp prst="textNoShape">
              <a:avLst/>
            </a:prstTxWarp>
          </a:bodyPr>
          <a:lstStyle/>
          <a:p>
            <a:endParaRPr lang="en-US" sz="2700"/>
          </a:p>
        </p:txBody>
      </p:sp>
      <p:sp>
        <p:nvSpPr>
          <p:cNvPr id="2" name="Title 1"/>
          <p:cNvSpPr>
            <a:spLocks noGrp="1"/>
          </p:cNvSpPr>
          <p:nvPr>
            <p:ph type="title" hasCustomPrompt="1"/>
          </p:nvPr>
        </p:nvSpPr>
        <p:spPr>
          <a:xfrm>
            <a:off x="-1285242" y="2244308"/>
            <a:ext cx="5352056" cy="4626707"/>
          </a:xfrm>
        </p:spPr>
        <p:txBody>
          <a:bodyPr anchor="ctr"/>
          <a:lstStyle>
            <a:lvl1pPr>
              <a:defRPr sz="29850" baseline="0">
                <a:ln w="12700">
                  <a:solidFill>
                    <a:schemeClr val="tx2">
                      <a:lumMod val="75000"/>
                      <a:lumOff val="25000"/>
                    </a:schemeClr>
                  </a:solidFill>
                </a:ln>
                <a:noFill/>
              </a:defRPr>
            </a:lvl1pPr>
          </a:lstStyle>
          <a:p>
            <a:r>
              <a:rPr lang="en-US"/>
              <a:t>01</a:t>
            </a:r>
          </a:p>
        </p:txBody>
      </p:sp>
      <p:sp>
        <p:nvSpPr>
          <p:cNvPr id="3" name="Date Placeholder 2"/>
          <p:cNvSpPr>
            <a:spLocks noGrp="1"/>
          </p:cNvSpPr>
          <p:nvPr>
            <p:ph type="dt" sz="half" idx="10"/>
          </p:nvPr>
        </p:nvSpPr>
        <p:spPr>
          <a:xfrm>
            <a:off x="502292" y="9713424"/>
            <a:ext cx="4114800" cy="368790"/>
          </a:xfrm>
          <a:prstGeom prst="rect">
            <a:avLst/>
          </a:prstGeom>
        </p:spPr>
        <p:txBody>
          <a:bodyPr/>
          <a:lstStyle>
            <a:lvl1pPr>
              <a:defRPr sz="1200">
                <a:solidFill>
                  <a:schemeClr val="bg2">
                    <a:lumMod val="25000"/>
                  </a:schemeClr>
                </a:solidFill>
              </a:defRPr>
            </a:lvl1pPr>
          </a:lstStyle>
          <a:p>
            <a:fld id="{E6AEF9DC-F0F1-4568-8064-5F98B519348D}" type="datetimeFigureOut">
              <a:rPr lang="en-US" smtClean="0"/>
              <a:pPr/>
              <a:t>10/4/2024</a:t>
            </a:fld>
            <a:endParaRPr lang="en-US"/>
          </a:p>
        </p:txBody>
      </p:sp>
      <p:sp>
        <p:nvSpPr>
          <p:cNvPr id="4" name="Footer Placeholder 3"/>
          <p:cNvSpPr>
            <a:spLocks noGrp="1"/>
          </p:cNvSpPr>
          <p:nvPr>
            <p:ph type="ftr" sz="quarter" idx="11"/>
          </p:nvPr>
        </p:nvSpPr>
        <p:spPr>
          <a:xfrm>
            <a:off x="6057900" y="9713424"/>
            <a:ext cx="6172200" cy="368790"/>
          </a:xfrm>
          <a:prstGeom prst="rect">
            <a:avLst/>
          </a:prstGeom>
        </p:spPr>
        <p:txBody>
          <a:bodyPr/>
          <a:lstStyle>
            <a:lvl1pPr>
              <a:defRPr sz="1200">
                <a:solidFill>
                  <a:schemeClr val="bg2">
                    <a:lumMod val="25000"/>
                  </a:schemeClr>
                </a:solidFill>
              </a:defRPr>
            </a:lvl1pPr>
          </a:lstStyle>
          <a:p>
            <a:r>
              <a:rPr lang="en-US"/>
              <a:t>Copyright FPT IS</a:t>
            </a:r>
          </a:p>
        </p:txBody>
      </p:sp>
      <p:sp>
        <p:nvSpPr>
          <p:cNvPr id="5" name="Slide Number Placeholder 4"/>
          <p:cNvSpPr>
            <a:spLocks noGrp="1"/>
          </p:cNvSpPr>
          <p:nvPr>
            <p:ph type="sldNum" sz="quarter" idx="12"/>
          </p:nvPr>
        </p:nvSpPr>
        <p:spPr>
          <a:xfrm>
            <a:off x="13796745" y="9713424"/>
            <a:ext cx="4114800" cy="368790"/>
          </a:xfrm>
          <a:prstGeom prst="rect">
            <a:avLst/>
          </a:prstGeom>
        </p:spPr>
        <p:txBody>
          <a:bodyPr/>
          <a:lstStyle>
            <a:lvl1pPr>
              <a:defRPr sz="1200">
                <a:solidFill>
                  <a:schemeClr val="bg2">
                    <a:lumMod val="25000"/>
                  </a:schemeClr>
                </a:solidFill>
              </a:defRPr>
            </a:lvl1pPr>
          </a:lstStyle>
          <a:p>
            <a:fld id="{B3CA9172-2E90-439A-AFBD-64C67CA03A56}" type="slidenum">
              <a:rPr lang="en-US" smtClean="0"/>
              <a:pPr/>
              <a:t>‹#›</a:t>
            </a:fld>
            <a:endParaRPr lang="en-US"/>
          </a:p>
        </p:txBody>
      </p:sp>
      <p:sp>
        <p:nvSpPr>
          <p:cNvPr id="7" name="Text Placeholder 6"/>
          <p:cNvSpPr>
            <a:spLocks noGrp="1"/>
          </p:cNvSpPr>
          <p:nvPr>
            <p:ph type="body" sz="quarter" idx="13" hasCustomPrompt="1"/>
          </p:nvPr>
        </p:nvSpPr>
        <p:spPr>
          <a:xfrm>
            <a:off x="5048019" y="3135737"/>
            <a:ext cx="9932964" cy="2007764"/>
          </a:xfrm>
        </p:spPr>
        <p:txBody>
          <a:bodyPr>
            <a:normAutofit/>
          </a:bodyPr>
          <a:lstStyle>
            <a:lvl1pPr marL="0" indent="0">
              <a:buNone/>
              <a:defRPr sz="4200" baseline="0">
                <a:gradFill flip="none" rotWithShape="1">
                  <a:gsLst>
                    <a:gs pos="0">
                      <a:schemeClr val="accent1"/>
                    </a:gs>
                    <a:gs pos="100000">
                      <a:schemeClr val="tx2">
                        <a:lumMod val="75000"/>
                        <a:lumOff val="25000"/>
                      </a:schemeClr>
                    </a:gs>
                  </a:gsLst>
                  <a:lin ang="2700000" scaled="1"/>
                  <a:tileRect/>
                </a:gradFill>
              </a:defRPr>
            </a:lvl1pPr>
          </a:lstStyle>
          <a:p>
            <a:pPr lvl="0"/>
            <a:r>
              <a:rPr lang="en-US"/>
              <a:t>Nội dung trình bày 1 (size 28pt)</a:t>
            </a:r>
          </a:p>
        </p:txBody>
      </p:sp>
      <p:sp>
        <p:nvSpPr>
          <p:cNvPr id="13" name="Text Placeholder 12"/>
          <p:cNvSpPr>
            <a:spLocks noGrp="1"/>
          </p:cNvSpPr>
          <p:nvPr>
            <p:ph type="body" sz="quarter" idx="14" hasCustomPrompt="1"/>
          </p:nvPr>
        </p:nvSpPr>
        <p:spPr>
          <a:xfrm>
            <a:off x="5048021" y="5508546"/>
            <a:ext cx="8830772" cy="695325"/>
          </a:xfrm>
        </p:spPr>
        <p:txBody>
          <a:bodyPr>
            <a:normAutofit/>
          </a:bodyPr>
          <a:lstStyle>
            <a:lvl1pPr marL="0" indent="0">
              <a:buNone/>
              <a:defRPr sz="2100" b="0" baseline="0">
                <a:solidFill>
                  <a:schemeClr val="bg2">
                    <a:lumMod val="25000"/>
                  </a:schemeClr>
                </a:solidFill>
              </a:defRPr>
            </a:lvl1pPr>
          </a:lstStyle>
          <a:p>
            <a:pPr lvl="0"/>
            <a:r>
              <a:rPr lang="en-US"/>
              <a:t>Mô tả nếu có – font size 14pt </a:t>
            </a:r>
          </a:p>
        </p:txBody>
      </p:sp>
      <p:grpSp>
        <p:nvGrpSpPr>
          <p:cNvPr id="8" name="Group 7"/>
          <p:cNvGrpSpPr/>
          <p:nvPr userDrawn="1"/>
        </p:nvGrpSpPr>
        <p:grpSpPr>
          <a:xfrm>
            <a:off x="-2503734" y="6230343"/>
            <a:ext cx="6130338" cy="6933357"/>
            <a:chOff x="-2576368" y="-620746"/>
            <a:chExt cx="6363998" cy="7197626"/>
          </a:xfrm>
        </p:grpSpPr>
        <p:sp>
          <p:nvSpPr>
            <p:cNvPr id="16" name="Freeform 5"/>
            <p:cNvSpPr>
              <a:spLocks/>
            </p:cNvSpPr>
            <p:nvPr userDrawn="1"/>
          </p:nvSpPr>
          <p:spPr bwMode="auto">
            <a:xfrm>
              <a:off x="-1673690" y="400173"/>
              <a:ext cx="4558643" cy="51557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gs>
                  <a:gs pos="100000">
                    <a:schemeClr val="tx2">
                      <a:lumMod val="50000"/>
                      <a:lumOff val="50000"/>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41" name="Freeform 5"/>
            <p:cNvSpPr>
              <a:spLocks/>
            </p:cNvSpPr>
            <p:nvPr userDrawn="1"/>
          </p:nvSpPr>
          <p:spPr bwMode="auto">
            <a:xfrm>
              <a:off x="-1156432" y="915812"/>
              <a:ext cx="3506470" cy="39657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gs>
                  <a:gs pos="100000">
                    <a:schemeClr val="tx2">
                      <a:lumMod val="50000"/>
                      <a:lumOff val="50000"/>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42" name="Freeform 5"/>
            <p:cNvSpPr>
              <a:spLocks/>
            </p:cNvSpPr>
            <p:nvPr userDrawn="1"/>
          </p:nvSpPr>
          <p:spPr bwMode="auto">
            <a:xfrm>
              <a:off x="-2576368" y="-620746"/>
              <a:ext cx="6363998" cy="7197626"/>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gs>
                  <a:gs pos="100000">
                    <a:schemeClr val="tx2">
                      <a:lumMod val="50000"/>
                      <a:lumOff val="50000"/>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424736210"/>
      </p:ext>
    </p:extLst>
  </p:cSld>
  <p:clrMapOvr>
    <a:masterClrMapping/>
  </p:clrMapOvr>
  <p:extLst>
    <p:ext uri="{DCECCB84-F9BA-43D5-87BE-67443E8EF086}">
      <p15:sldGuideLst xmlns:p15="http://schemas.microsoft.com/office/powerpoint/2012/main">
        <p15:guide id="1" orient="horz" pos="2160">
          <p15:clr>
            <a:srgbClr val="FBAE40"/>
          </p15:clr>
        </p15:guide>
        <p15:guide id="2" pos="3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849628-FD6F-194A-9D77-982E1E84D5E3}"/>
              </a:ext>
            </a:extLst>
          </p:cNvPr>
          <p:cNvSpPr/>
          <p:nvPr userDrawn="1"/>
        </p:nvSpPr>
        <p:spPr>
          <a:xfrm>
            <a:off x="2164557" y="121440"/>
            <a:ext cx="6172200" cy="10036968"/>
          </a:xfrm>
          <a:prstGeom prst="rect">
            <a:avLst/>
          </a:prstGeom>
          <a:solidFill>
            <a:srgbClr val="F1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solidFill>
                <a:srgbClr val="F1F2F5"/>
              </a:solidFill>
            </a:endParaRPr>
          </a:p>
        </p:txBody>
      </p:sp>
      <p:sp>
        <p:nvSpPr>
          <p:cNvPr id="7" name="Rectangle 6">
            <a:extLst>
              <a:ext uri="{FF2B5EF4-FFF2-40B4-BE49-F238E27FC236}">
                <a16:creationId xmlns:a16="http://schemas.microsoft.com/office/drawing/2014/main" id="{02FFA058-ED0F-E74F-96F7-F8414CEB70F3}"/>
              </a:ext>
            </a:extLst>
          </p:cNvPr>
          <p:cNvSpPr/>
          <p:nvPr userDrawn="1"/>
        </p:nvSpPr>
        <p:spPr>
          <a:xfrm>
            <a:off x="1628774" y="292896"/>
            <a:ext cx="5414963" cy="9715500"/>
          </a:xfrm>
          <a:prstGeom prst="rect">
            <a:avLst/>
          </a:prstGeom>
          <a:solidFill>
            <a:srgbClr val="E1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solidFill>
                <a:srgbClr val="F1F2F5"/>
              </a:solidFill>
            </a:endParaRPr>
          </a:p>
        </p:txBody>
      </p:sp>
      <p:sp>
        <p:nvSpPr>
          <p:cNvPr id="12" name="Picture Placeholder 11">
            <a:extLst>
              <a:ext uri="{FF2B5EF4-FFF2-40B4-BE49-F238E27FC236}">
                <a16:creationId xmlns:a16="http://schemas.microsoft.com/office/drawing/2014/main" id="{84C3E06F-B6CB-D446-8F43-0F9325C82428}"/>
              </a:ext>
            </a:extLst>
          </p:cNvPr>
          <p:cNvSpPr>
            <a:spLocks noGrp="1"/>
          </p:cNvSpPr>
          <p:nvPr>
            <p:ph type="pic" sz="quarter" idx="10"/>
          </p:nvPr>
        </p:nvSpPr>
        <p:spPr>
          <a:xfrm>
            <a:off x="1733972" y="292896"/>
            <a:ext cx="5003006" cy="9701208"/>
          </a:xfrm>
        </p:spPr>
        <p:txBody>
          <a:bodyPr/>
          <a:lstStyle/>
          <a:p>
            <a:endParaRPr lang="en-VN"/>
          </a:p>
        </p:txBody>
      </p:sp>
    </p:spTree>
    <p:extLst>
      <p:ext uri="{BB962C8B-B14F-4D97-AF65-F5344CB8AC3E}">
        <p14:creationId xmlns:p14="http://schemas.microsoft.com/office/powerpoint/2010/main" val="4208024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689E9A0A-0FBA-A242-95BB-178F05B53702}"/>
              </a:ext>
            </a:extLst>
          </p:cNvPr>
          <p:cNvSpPr>
            <a:spLocks noGrp="1"/>
          </p:cNvSpPr>
          <p:nvPr>
            <p:ph type="pic" sz="quarter" idx="10"/>
          </p:nvPr>
        </p:nvSpPr>
        <p:spPr>
          <a:xfrm>
            <a:off x="1550434" y="105509"/>
            <a:ext cx="4045058" cy="10075985"/>
          </a:xfrm>
        </p:spPr>
        <p:txBody>
          <a:bodyPr/>
          <a:lstStyle/>
          <a:p>
            <a:endParaRPr lang="en-VN"/>
          </a:p>
        </p:txBody>
      </p:sp>
    </p:spTree>
    <p:extLst>
      <p:ext uri="{BB962C8B-B14F-4D97-AF65-F5344CB8AC3E}">
        <p14:creationId xmlns:p14="http://schemas.microsoft.com/office/powerpoint/2010/main" val="1548621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89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08B4C92C-C48B-CE4C-89F5-235E6A360B78}"/>
              </a:ext>
            </a:extLst>
          </p:cNvPr>
          <p:cNvSpPr>
            <a:spLocks noGrp="1"/>
          </p:cNvSpPr>
          <p:nvPr>
            <p:ph type="pic" sz="quarter" idx="10"/>
          </p:nvPr>
        </p:nvSpPr>
        <p:spPr>
          <a:xfrm>
            <a:off x="105511" y="79133"/>
            <a:ext cx="18086522" cy="10112645"/>
          </a:xfrm>
        </p:spPr>
        <p:txBody>
          <a:bodyPr/>
          <a:lstStyle/>
          <a:p>
            <a:endParaRPr lang="en-VN"/>
          </a:p>
        </p:txBody>
      </p:sp>
    </p:spTree>
    <p:extLst>
      <p:ext uri="{BB962C8B-B14F-4D97-AF65-F5344CB8AC3E}">
        <p14:creationId xmlns:p14="http://schemas.microsoft.com/office/powerpoint/2010/main" val="2789576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2586790" y="689089"/>
            <a:ext cx="5836625" cy="3537296"/>
          </a:xfrm>
        </p:spPr>
        <p:txBody>
          <a:bodyPr anchor="t">
            <a:normAutofit/>
          </a:bodyPr>
          <a:lstStyle>
            <a:lvl1pPr>
              <a:defRPr sz="5700" b="1" i="0">
                <a:latin typeface="Source Sans Pro" charset="0"/>
                <a:ea typeface="Source Sans Pro" charset="0"/>
                <a:cs typeface="Source Sans Pro" charset="0"/>
              </a:defRPr>
            </a:lvl1pPr>
          </a:lstStyle>
          <a:p>
            <a:r>
              <a:rPr lang="en-US"/>
              <a:t>Click to edit Master title style</a:t>
            </a:r>
          </a:p>
        </p:txBody>
      </p:sp>
      <p:sp>
        <p:nvSpPr>
          <p:cNvPr id="6" name="Slide Number Placeholder 5"/>
          <p:cNvSpPr txBox="1">
            <a:spLocks/>
          </p:cNvSpPr>
          <p:nvPr userDrawn="1"/>
        </p:nvSpPr>
        <p:spPr>
          <a:xfrm>
            <a:off x="17079404" y="353417"/>
            <a:ext cx="971630" cy="492443"/>
          </a:xfrm>
          <a:prstGeom prst="rect">
            <a:avLst/>
          </a:prstGeom>
        </p:spPr>
        <p:txBody>
          <a:bodyPr vert="horz" wrap="none" lIns="182880" tIns="91440" rIns="182880" bIns="9144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800" b="1" i="0" smtClean="0">
                <a:solidFill>
                  <a:schemeClr val="tx1"/>
                </a:solidFill>
                <a:latin typeface="Source Sans Pro" charset="0"/>
                <a:ea typeface="Source Sans Pro" charset="0"/>
                <a:cs typeface="Source Sans Pro" charset="0"/>
              </a:rPr>
              <a:pPr algn="ctr"/>
              <a:t>‹#›</a:t>
            </a:fld>
            <a:endParaRPr lang="en-US" sz="1800" b="1" i="0" dirty="0">
              <a:solidFill>
                <a:schemeClr val="tx1"/>
              </a:solidFill>
              <a:latin typeface="Source Sans Pro" charset="0"/>
              <a:ea typeface="Source Sans Pro" charset="0"/>
              <a:cs typeface="Source Sans Pro" charset="0"/>
            </a:endParaRPr>
          </a:p>
        </p:txBody>
      </p:sp>
      <p:sp>
        <p:nvSpPr>
          <p:cNvPr id="4" name="Freeform 3"/>
          <p:cNvSpPr/>
          <p:nvPr userDrawn="1"/>
        </p:nvSpPr>
        <p:spPr>
          <a:xfrm>
            <a:off x="-171450" y="-209550"/>
            <a:ext cx="18611850" cy="107061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20000"/>
              </a:schemeClr>
            </a:solidFill>
            <a:miter lim="400000"/>
          </a:ln>
        </p:spPr>
        <p:txBody>
          <a:bodyPr wrap="square" lIns="57150" tIns="57150" rIns="57150" bIns="57150" anchor="ctr">
            <a:noAutofit/>
          </a:bodyPr>
          <a:lstStyle/>
          <a:p>
            <a:pPr>
              <a:defRPr>
                <a:effectLst>
                  <a:outerShdw blurRad="38100" dist="12700" dir="5400000" rotWithShape="0">
                    <a:srgbClr val="000000">
                      <a:alpha val="50000"/>
                    </a:srgbClr>
                  </a:outerShdw>
                </a:effectLst>
              </a:defRPr>
            </a:pPr>
            <a:endParaRPr sz="2700"/>
          </a:p>
        </p:txBody>
      </p:sp>
      <p:sp>
        <p:nvSpPr>
          <p:cNvPr id="7" name="Freeform 6"/>
          <p:cNvSpPr/>
          <p:nvPr userDrawn="1"/>
        </p:nvSpPr>
        <p:spPr>
          <a:xfrm>
            <a:off x="-171450" y="-209550"/>
            <a:ext cx="18611850" cy="107061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20000"/>
              </a:schemeClr>
            </a:solidFill>
            <a:miter lim="400000"/>
          </a:ln>
        </p:spPr>
        <p:txBody>
          <a:bodyPr wrap="square" lIns="57150" tIns="57150" rIns="57150" bIns="57150" anchor="ctr">
            <a:noAutofit/>
          </a:bodyPr>
          <a:lstStyle/>
          <a:p>
            <a:pPr>
              <a:defRPr>
                <a:effectLst>
                  <a:outerShdw blurRad="38100" dist="12700" dir="5400000" rotWithShape="0">
                    <a:srgbClr val="000000">
                      <a:alpha val="50000"/>
                    </a:srgbClr>
                  </a:outerShdw>
                </a:effectLst>
              </a:defRPr>
            </a:pPr>
            <a:endParaRPr sz="2700"/>
          </a:p>
        </p:txBody>
      </p:sp>
    </p:spTree>
    <p:extLst>
      <p:ext uri="{BB962C8B-B14F-4D97-AF65-F5344CB8AC3E}">
        <p14:creationId xmlns:p14="http://schemas.microsoft.com/office/powerpoint/2010/main" val="215398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Cam">
    <p:spTree>
      <p:nvGrpSpPr>
        <p:cNvPr id="1" name=""/>
        <p:cNvGrpSpPr/>
        <p:nvPr/>
      </p:nvGrpSpPr>
      <p:grpSpPr>
        <a:xfrm>
          <a:off x="0" y="0"/>
          <a:ext cx="0" cy="0"/>
          <a:chOff x="0" y="0"/>
          <a:chExt cx="0" cy="0"/>
        </a:xfrm>
      </p:grpSpPr>
      <p:sp>
        <p:nvSpPr>
          <p:cNvPr id="26" name="Picture Placeholder 25"/>
          <p:cNvSpPr>
            <a:spLocks noGrp="1"/>
          </p:cNvSpPr>
          <p:nvPr>
            <p:ph type="pic" sz="quarter" idx="15"/>
          </p:nvPr>
        </p:nvSpPr>
        <p:spPr>
          <a:xfrm>
            <a:off x="10099871" y="1700872"/>
            <a:ext cx="6517481" cy="7372350"/>
          </a:xfrm>
          <a:custGeom>
            <a:avLst/>
            <a:gdLst>
              <a:gd name="connsiteX0" fmla="*/ 2323602 w 4344987"/>
              <a:gd name="connsiteY0" fmla="*/ 0 h 4914900"/>
              <a:gd name="connsiteX1" fmla="*/ 4344987 w 4344987"/>
              <a:gd name="connsiteY1" fmla="*/ 0 h 4914900"/>
              <a:gd name="connsiteX2" fmla="*/ 3507698 w 4344987"/>
              <a:gd name="connsiteY2" fmla="*/ 3588450 h 4914900"/>
              <a:gd name="connsiteX3" fmla="*/ 3426776 w 4344987"/>
              <a:gd name="connsiteY3" fmla="*/ 3940098 h 4914900"/>
              <a:gd name="connsiteX4" fmla="*/ 2070929 w 4344987"/>
              <a:gd name="connsiteY4" fmla="*/ 4914900 h 4914900"/>
              <a:gd name="connsiteX5" fmla="*/ 0 w 4344987"/>
              <a:gd name="connsiteY5" fmla="*/ 4914900 h 4914900"/>
              <a:gd name="connsiteX6" fmla="*/ 860410 w 4344987"/>
              <a:gd name="connsiteY6" fmla="*/ 1226681 h 4914900"/>
              <a:gd name="connsiteX7" fmla="*/ 893439 w 4344987"/>
              <a:gd name="connsiteY7" fmla="*/ 1094199 h 4914900"/>
              <a:gd name="connsiteX8" fmla="*/ 906651 w 4344987"/>
              <a:gd name="connsiteY8" fmla="*/ 1053310 h 4914900"/>
              <a:gd name="connsiteX9" fmla="*/ 2323602 w 4344987"/>
              <a:gd name="connsiteY9"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4987" h="4914900">
                <a:moveTo>
                  <a:pt x="2323602" y="0"/>
                </a:moveTo>
                <a:lnTo>
                  <a:pt x="4344987" y="0"/>
                </a:lnTo>
                <a:cubicBezTo>
                  <a:pt x="4344987" y="0"/>
                  <a:pt x="4344987" y="0"/>
                  <a:pt x="3507698" y="3588450"/>
                </a:cubicBezTo>
                <a:cubicBezTo>
                  <a:pt x="3507698" y="3588450"/>
                  <a:pt x="3507698" y="3588450"/>
                  <a:pt x="3426776" y="3940098"/>
                </a:cubicBezTo>
                <a:cubicBezTo>
                  <a:pt x="3220344" y="4509278"/>
                  <a:pt x="2688574" y="4914900"/>
                  <a:pt x="2070929" y="4914900"/>
                </a:cubicBezTo>
                <a:cubicBezTo>
                  <a:pt x="2070929" y="4914900"/>
                  <a:pt x="2070929" y="4914900"/>
                  <a:pt x="0" y="4914900"/>
                </a:cubicBezTo>
                <a:cubicBezTo>
                  <a:pt x="0" y="4914900"/>
                  <a:pt x="0" y="4914900"/>
                  <a:pt x="860410" y="1226681"/>
                </a:cubicBezTo>
                <a:cubicBezTo>
                  <a:pt x="860410" y="1226681"/>
                  <a:pt x="860410" y="1226681"/>
                  <a:pt x="893439" y="1094199"/>
                </a:cubicBezTo>
                <a:cubicBezTo>
                  <a:pt x="898394" y="1081115"/>
                  <a:pt x="901696" y="1066394"/>
                  <a:pt x="906651" y="1053310"/>
                </a:cubicBezTo>
                <a:cubicBezTo>
                  <a:pt x="1108129" y="441605"/>
                  <a:pt x="1667973" y="0"/>
                  <a:pt x="2323602" y="0"/>
                </a:cubicBezTo>
                <a:close/>
              </a:path>
            </a:pathLst>
          </a:custGeom>
        </p:spPr>
        <p:txBody>
          <a:bodyPr wrap="square" anchor="ctr">
            <a:noAutofit/>
          </a:bodyPr>
          <a:lstStyle>
            <a:lvl1pPr algn="ctr">
              <a:defRPr/>
            </a:lvl1pPr>
          </a:lstStyle>
          <a:p>
            <a:endParaRPr lang="en-US"/>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66693" y="-1"/>
            <a:ext cx="12221310" cy="10287002"/>
          </a:xfrm>
          <a:prstGeom prst="rect">
            <a:avLst/>
          </a:prstGeom>
        </p:spPr>
      </p:pic>
      <p:sp>
        <p:nvSpPr>
          <p:cNvPr id="4" name="Footer Placeholder 3"/>
          <p:cNvSpPr>
            <a:spLocks noGrp="1"/>
          </p:cNvSpPr>
          <p:nvPr>
            <p:ph type="ftr" sz="quarter" idx="11"/>
          </p:nvPr>
        </p:nvSpPr>
        <p:spPr>
          <a:xfrm>
            <a:off x="914399" y="9534526"/>
            <a:ext cx="5832662" cy="547688"/>
          </a:xfrm>
          <a:prstGeom prst="rect">
            <a:avLst/>
          </a:prstGeom>
        </p:spPr>
        <p:txBody>
          <a:bodyPr/>
          <a:lstStyle>
            <a:lvl1pPr algn="l">
              <a:defRPr sz="1575" b="0">
                <a:solidFill>
                  <a:schemeClr val="bg1">
                    <a:lumMod val="95000"/>
                  </a:schemeClr>
                </a:solidFill>
                <a:latin typeface="BR Omega VN" pitchFamily="50" charset="0"/>
              </a:defRPr>
            </a:lvl1pPr>
          </a:lstStyle>
          <a:p>
            <a:r>
              <a:rPr lang="en-US"/>
              <a:t>Copyright FPT IS</a:t>
            </a:r>
          </a:p>
        </p:txBody>
      </p:sp>
      <p:sp>
        <p:nvSpPr>
          <p:cNvPr id="27" name="Title 1"/>
          <p:cNvSpPr>
            <a:spLocks noGrp="1"/>
          </p:cNvSpPr>
          <p:nvPr>
            <p:ph type="title" hasCustomPrompt="1"/>
          </p:nvPr>
        </p:nvSpPr>
        <p:spPr>
          <a:xfrm>
            <a:off x="1678361" y="2707979"/>
            <a:ext cx="8222877" cy="2085515"/>
          </a:xfrm>
        </p:spPr>
        <p:txBody>
          <a:bodyPr/>
          <a:lstStyle>
            <a:lvl1pPr>
              <a:defRPr sz="4800" baseline="0">
                <a:gradFill>
                  <a:gsLst>
                    <a:gs pos="0">
                      <a:schemeClr val="bg1"/>
                    </a:gs>
                    <a:gs pos="100000">
                      <a:schemeClr val="bg1"/>
                    </a:gs>
                    <a:gs pos="51000">
                      <a:schemeClr val="bg1">
                        <a:lumMod val="85000"/>
                      </a:schemeClr>
                    </a:gs>
                  </a:gsLst>
                  <a:lin ang="3000000" scaled="0"/>
                </a:gradFill>
              </a:defRPr>
            </a:lvl1pPr>
          </a:lstStyle>
          <a:p>
            <a:r>
              <a:rPr lang="en-US" dirty="0" err="1"/>
              <a:t>Tên</a:t>
            </a:r>
            <a:r>
              <a:rPr lang="en-US" dirty="0"/>
              <a:t> slide – Font size 32</a:t>
            </a:r>
          </a:p>
        </p:txBody>
      </p:sp>
      <p:sp>
        <p:nvSpPr>
          <p:cNvPr id="28" name="Text Placeholder 9"/>
          <p:cNvSpPr>
            <a:spLocks noGrp="1"/>
          </p:cNvSpPr>
          <p:nvPr>
            <p:ph type="body" sz="quarter" idx="14" hasCustomPrompt="1"/>
          </p:nvPr>
        </p:nvSpPr>
        <p:spPr>
          <a:xfrm>
            <a:off x="1678783" y="3982285"/>
            <a:ext cx="8222456" cy="3529013"/>
          </a:xfrm>
        </p:spPr>
        <p:txBody>
          <a:bodyPr>
            <a:normAutofit/>
          </a:bodyPr>
          <a:lstStyle>
            <a:lvl1pPr marL="0" indent="0">
              <a:buNone/>
              <a:defRPr sz="2400" b="0" baseline="0">
                <a:solidFill>
                  <a:schemeClr val="bg1">
                    <a:lumMod val="95000"/>
                  </a:schemeClr>
                </a:solidFill>
              </a:defRPr>
            </a:lvl1pPr>
          </a:lstStyle>
          <a:p>
            <a:pPr lvl="0"/>
            <a:r>
              <a:rPr lang="en-US" dirty="0"/>
              <a:t>Mô tả - hoặc tên người trình bày - Font size 16 pt</a:t>
            </a:r>
          </a:p>
        </p:txBody>
      </p:sp>
      <p:grpSp>
        <p:nvGrpSpPr>
          <p:cNvPr id="9" name="Group 8"/>
          <p:cNvGrpSpPr/>
          <p:nvPr userDrawn="1"/>
        </p:nvGrpSpPr>
        <p:grpSpPr>
          <a:xfrm>
            <a:off x="1445156" y="911086"/>
            <a:ext cx="6441546" cy="1047971"/>
            <a:chOff x="1045077" y="828073"/>
            <a:chExt cx="5085120" cy="827294"/>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8184" y="828073"/>
              <a:ext cx="3002013" cy="827294"/>
            </a:xfrm>
            <a:prstGeom prst="rect">
              <a:avLst/>
            </a:prstGeom>
          </p:spPr>
        </p:pic>
        <p:grpSp>
          <p:nvGrpSpPr>
            <p:cNvPr id="11" name="Group 4"/>
            <p:cNvGrpSpPr>
              <a:grpSpLocks noChangeAspect="1"/>
            </p:cNvGrpSpPr>
            <p:nvPr/>
          </p:nvGrpSpPr>
          <p:grpSpPr bwMode="auto">
            <a:xfrm>
              <a:off x="1045077" y="828073"/>
              <a:ext cx="1676151" cy="827294"/>
              <a:chOff x="3656" y="4511"/>
              <a:chExt cx="1477" cy="729"/>
            </a:xfrm>
          </p:grpSpPr>
          <p:sp>
            <p:nvSpPr>
              <p:cNvPr id="12"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grpSp>
    </p:spTree>
    <p:extLst>
      <p:ext uri="{BB962C8B-B14F-4D97-AF65-F5344CB8AC3E}">
        <p14:creationId xmlns:p14="http://schemas.microsoft.com/office/powerpoint/2010/main" val="2240781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ìa - Xanh">
    <p:spTree>
      <p:nvGrpSpPr>
        <p:cNvPr id="1" name=""/>
        <p:cNvGrpSpPr/>
        <p:nvPr/>
      </p:nvGrpSpPr>
      <p:grpSpPr>
        <a:xfrm>
          <a:off x="0" y="0"/>
          <a:ext cx="0" cy="0"/>
          <a:chOff x="0" y="0"/>
          <a:chExt cx="0" cy="0"/>
        </a:xfrm>
      </p:grpSpPr>
      <p:sp>
        <p:nvSpPr>
          <p:cNvPr id="26" name="Picture Placeholder 25"/>
          <p:cNvSpPr>
            <a:spLocks noGrp="1"/>
          </p:cNvSpPr>
          <p:nvPr>
            <p:ph type="pic" sz="quarter" idx="15"/>
          </p:nvPr>
        </p:nvSpPr>
        <p:spPr>
          <a:xfrm>
            <a:off x="10120973" y="1743077"/>
            <a:ext cx="6517481" cy="7372350"/>
          </a:xfrm>
          <a:custGeom>
            <a:avLst/>
            <a:gdLst>
              <a:gd name="connsiteX0" fmla="*/ 2323602 w 4344987"/>
              <a:gd name="connsiteY0" fmla="*/ 0 h 4914900"/>
              <a:gd name="connsiteX1" fmla="*/ 4344987 w 4344987"/>
              <a:gd name="connsiteY1" fmla="*/ 0 h 4914900"/>
              <a:gd name="connsiteX2" fmla="*/ 3507698 w 4344987"/>
              <a:gd name="connsiteY2" fmla="*/ 3588450 h 4914900"/>
              <a:gd name="connsiteX3" fmla="*/ 3426776 w 4344987"/>
              <a:gd name="connsiteY3" fmla="*/ 3940098 h 4914900"/>
              <a:gd name="connsiteX4" fmla="*/ 2070929 w 4344987"/>
              <a:gd name="connsiteY4" fmla="*/ 4914900 h 4914900"/>
              <a:gd name="connsiteX5" fmla="*/ 0 w 4344987"/>
              <a:gd name="connsiteY5" fmla="*/ 4914900 h 4914900"/>
              <a:gd name="connsiteX6" fmla="*/ 860410 w 4344987"/>
              <a:gd name="connsiteY6" fmla="*/ 1226681 h 4914900"/>
              <a:gd name="connsiteX7" fmla="*/ 893439 w 4344987"/>
              <a:gd name="connsiteY7" fmla="*/ 1094199 h 4914900"/>
              <a:gd name="connsiteX8" fmla="*/ 906651 w 4344987"/>
              <a:gd name="connsiteY8" fmla="*/ 1053310 h 4914900"/>
              <a:gd name="connsiteX9" fmla="*/ 2323602 w 4344987"/>
              <a:gd name="connsiteY9"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4987" h="4914900">
                <a:moveTo>
                  <a:pt x="2323602" y="0"/>
                </a:moveTo>
                <a:lnTo>
                  <a:pt x="4344987" y="0"/>
                </a:lnTo>
                <a:cubicBezTo>
                  <a:pt x="4344987" y="0"/>
                  <a:pt x="4344987" y="0"/>
                  <a:pt x="3507698" y="3588450"/>
                </a:cubicBezTo>
                <a:cubicBezTo>
                  <a:pt x="3507698" y="3588450"/>
                  <a:pt x="3507698" y="3588450"/>
                  <a:pt x="3426776" y="3940098"/>
                </a:cubicBezTo>
                <a:cubicBezTo>
                  <a:pt x="3220344" y="4509278"/>
                  <a:pt x="2688574" y="4914900"/>
                  <a:pt x="2070929" y="4914900"/>
                </a:cubicBezTo>
                <a:cubicBezTo>
                  <a:pt x="2070929" y="4914900"/>
                  <a:pt x="2070929" y="4914900"/>
                  <a:pt x="0" y="4914900"/>
                </a:cubicBezTo>
                <a:cubicBezTo>
                  <a:pt x="0" y="4914900"/>
                  <a:pt x="0" y="4914900"/>
                  <a:pt x="860410" y="1226681"/>
                </a:cubicBezTo>
                <a:cubicBezTo>
                  <a:pt x="860410" y="1226681"/>
                  <a:pt x="860410" y="1226681"/>
                  <a:pt x="893439" y="1094199"/>
                </a:cubicBezTo>
                <a:cubicBezTo>
                  <a:pt x="898394" y="1081115"/>
                  <a:pt x="901696" y="1066394"/>
                  <a:pt x="906651" y="1053310"/>
                </a:cubicBezTo>
                <a:cubicBezTo>
                  <a:pt x="1108129" y="441605"/>
                  <a:pt x="1667973" y="0"/>
                  <a:pt x="2323602" y="0"/>
                </a:cubicBezTo>
                <a:close/>
              </a:path>
            </a:pathLst>
          </a:custGeom>
        </p:spPr>
        <p:txBody>
          <a:bodyPr wrap="square" anchor="ctr">
            <a:noAutofit/>
          </a:bodyPr>
          <a:lstStyle>
            <a:lvl1pPr algn="ctr">
              <a:defRPr/>
            </a:lvl1p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1678361" y="2707979"/>
            <a:ext cx="8222877" cy="2085515"/>
          </a:xfrm>
        </p:spPr>
        <p:txBody>
          <a:bodyPr/>
          <a:lstStyle>
            <a:lvl1pPr>
              <a:defRPr sz="4800" baseline="0">
                <a:gradFill>
                  <a:gsLst>
                    <a:gs pos="0">
                      <a:schemeClr val="bg1"/>
                    </a:gs>
                    <a:gs pos="100000">
                      <a:schemeClr val="accent2">
                        <a:lumMod val="60000"/>
                        <a:lumOff val="40000"/>
                      </a:schemeClr>
                    </a:gs>
                  </a:gsLst>
                  <a:lin ang="3000000" scaled="0"/>
                </a:gradFill>
              </a:defRPr>
            </a:lvl1pPr>
          </a:lstStyle>
          <a:p>
            <a:r>
              <a:rPr lang="en-US" dirty="0" err="1"/>
              <a:t>Tên</a:t>
            </a:r>
            <a:r>
              <a:rPr lang="en-US" dirty="0"/>
              <a:t> slide – Font size 32</a:t>
            </a:r>
          </a:p>
        </p:txBody>
      </p:sp>
      <p:sp>
        <p:nvSpPr>
          <p:cNvPr id="4" name="Footer Placeholder 3"/>
          <p:cNvSpPr>
            <a:spLocks noGrp="1"/>
          </p:cNvSpPr>
          <p:nvPr>
            <p:ph type="ftr" sz="quarter" idx="11"/>
          </p:nvPr>
        </p:nvSpPr>
        <p:spPr>
          <a:xfrm>
            <a:off x="914399" y="9534526"/>
            <a:ext cx="5832662" cy="547688"/>
          </a:xfrm>
          <a:prstGeom prst="rect">
            <a:avLst/>
          </a:prstGeom>
        </p:spPr>
        <p:txBody>
          <a:bodyPr/>
          <a:lstStyle>
            <a:lvl1pPr algn="l">
              <a:defRPr sz="1575" b="0">
                <a:solidFill>
                  <a:schemeClr val="bg1">
                    <a:lumMod val="95000"/>
                  </a:schemeClr>
                </a:solidFill>
                <a:latin typeface="BR Omega VN" pitchFamily="50" charset="0"/>
              </a:defRPr>
            </a:lvl1pPr>
          </a:lstStyle>
          <a:p>
            <a:r>
              <a:rPr lang="en-US"/>
              <a:t>Copyright FPT IS</a:t>
            </a:r>
          </a:p>
        </p:txBody>
      </p:sp>
      <p:sp>
        <p:nvSpPr>
          <p:cNvPr id="10" name="Text Placeholder 9"/>
          <p:cNvSpPr>
            <a:spLocks noGrp="1"/>
          </p:cNvSpPr>
          <p:nvPr>
            <p:ph type="body" sz="quarter" idx="14" hasCustomPrompt="1"/>
          </p:nvPr>
        </p:nvSpPr>
        <p:spPr>
          <a:xfrm>
            <a:off x="1678783" y="3982285"/>
            <a:ext cx="8222456" cy="3529013"/>
          </a:xfrm>
        </p:spPr>
        <p:txBody>
          <a:bodyPr>
            <a:normAutofit/>
          </a:bodyPr>
          <a:lstStyle>
            <a:lvl1pPr marL="0" indent="0">
              <a:buNone/>
              <a:defRPr sz="2400" b="0" baseline="0">
                <a:solidFill>
                  <a:schemeClr val="bg1">
                    <a:lumMod val="95000"/>
                  </a:schemeClr>
                </a:solidFill>
              </a:defRPr>
            </a:lvl1pPr>
          </a:lstStyle>
          <a:p>
            <a:pPr lvl="0"/>
            <a:r>
              <a:rPr lang="en-US" dirty="0"/>
              <a:t>Mô tả - hoặc tên người trình bày - Font size 16 pt</a:t>
            </a:r>
          </a:p>
        </p:txBody>
      </p:sp>
      <p:grpSp>
        <p:nvGrpSpPr>
          <p:cNvPr id="7" name="Group 6"/>
          <p:cNvGrpSpPr/>
          <p:nvPr userDrawn="1"/>
        </p:nvGrpSpPr>
        <p:grpSpPr>
          <a:xfrm>
            <a:off x="1445156" y="911086"/>
            <a:ext cx="6441546" cy="1047971"/>
            <a:chOff x="1045077" y="828073"/>
            <a:chExt cx="5085120" cy="827294"/>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8184" y="828073"/>
              <a:ext cx="3002013" cy="827294"/>
            </a:xfrm>
            <a:prstGeom prst="rect">
              <a:avLst/>
            </a:prstGeom>
          </p:spPr>
        </p:pic>
        <p:grpSp>
          <p:nvGrpSpPr>
            <p:cNvPr id="9" name="Group 4"/>
            <p:cNvGrpSpPr>
              <a:grpSpLocks noChangeAspect="1"/>
            </p:cNvGrpSpPr>
            <p:nvPr/>
          </p:nvGrpSpPr>
          <p:grpSpPr bwMode="auto">
            <a:xfrm>
              <a:off x="1045077" y="828073"/>
              <a:ext cx="1676151" cy="827294"/>
              <a:chOff x="3656" y="4511"/>
              <a:chExt cx="1477" cy="729"/>
            </a:xfrm>
          </p:grpSpPr>
          <p:sp>
            <p:nvSpPr>
              <p:cNvPr id="11"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grpSp>
    </p:spTree>
    <p:extLst>
      <p:ext uri="{BB962C8B-B14F-4D97-AF65-F5344CB8AC3E}">
        <p14:creationId xmlns:p14="http://schemas.microsoft.com/office/powerpoint/2010/main" val="67035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3868" y="2244309"/>
            <a:ext cx="5352056" cy="1396767"/>
          </a:xfrm>
        </p:spPr>
        <p:txBody>
          <a:bodyPr/>
          <a:lstStyle>
            <a:lvl1pPr>
              <a:defRPr sz="6600" baseline="0">
                <a:gradFill flip="none" rotWithShape="1">
                  <a:gsLst>
                    <a:gs pos="0">
                      <a:schemeClr val="bg1"/>
                    </a:gs>
                    <a:gs pos="100000">
                      <a:schemeClr val="accent2">
                        <a:lumMod val="60000"/>
                        <a:lumOff val="40000"/>
                      </a:schemeClr>
                    </a:gs>
                  </a:gsLst>
                  <a:lin ang="0" scaled="1"/>
                  <a:tileRect/>
                </a:gradFill>
              </a:defRPr>
            </a:lvl1pPr>
          </a:lstStyle>
          <a:p>
            <a:r>
              <a:rPr lang="en-US"/>
              <a:t>Nội dung</a:t>
            </a:r>
          </a:p>
        </p:txBody>
      </p:sp>
      <p:sp>
        <p:nvSpPr>
          <p:cNvPr id="3" name="Date Placeholder 2"/>
          <p:cNvSpPr>
            <a:spLocks noGrp="1"/>
          </p:cNvSpPr>
          <p:nvPr>
            <p:ph type="dt" sz="half" idx="10"/>
          </p:nvPr>
        </p:nvSpPr>
        <p:spPr>
          <a:xfrm>
            <a:off x="502292" y="9713424"/>
            <a:ext cx="4114800" cy="368790"/>
          </a:xfrm>
          <a:prstGeom prst="rect">
            <a:avLst/>
          </a:prstGeom>
        </p:spPr>
        <p:txBody>
          <a:bodyPr/>
          <a:lstStyle>
            <a:lvl1pPr>
              <a:defRPr sz="1200"/>
            </a:lvl1pPr>
          </a:lstStyle>
          <a:p>
            <a:fld id="{E6AEF9DC-F0F1-4568-8064-5F98B519348D}" type="datetimeFigureOut">
              <a:rPr lang="en-US" smtClean="0"/>
              <a:pPr/>
              <a:t>10/4/2024</a:t>
            </a:fld>
            <a:endParaRPr lang="en-US"/>
          </a:p>
        </p:txBody>
      </p:sp>
      <p:sp>
        <p:nvSpPr>
          <p:cNvPr id="4" name="Footer Placeholder 3"/>
          <p:cNvSpPr>
            <a:spLocks noGrp="1"/>
          </p:cNvSpPr>
          <p:nvPr>
            <p:ph type="ftr" sz="quarter" idx="11"/>
          </p:nvPr>
        </p:nvSpPr>
        <p:spPr>
          <a:xfrm>
            <a:off x="6057900" y="9713424"/>
            <a:ext cx="6172200" cy="368790"/>
          </a:xfrm>
          <a:prstGeom prst="rect">
            <a:avLst/>
          </a:prstGeom>
        </p:spPr>
        <p:txBody>
          <a:bodyPr/>
          <a:lstStyle>
            <a:lvl1pPr>
              <a:defRPr sz="1200"/>
            </a:lvl1pPr>
          </a:lstStyle>
          <a:p>
            <a:r>
              <a:rPr lang="en-US"/>
              <a:t>Copyright FPT IS</a:t>
            </a:r>
          </a:p>
        </p:txBody>
      </p:sp>
      <p:sp>
        <p:nvSpPr>
          <p:cNvPr id="5" name="Slide Number Placeholder 4"/>
          <p:cNvSpPr>
            <a:spLocks noGrp="1"/>
          </p:cNvSpPr>
          <p:nvPr>
            <p:ph type="sldNum" sz="quarter" idx="12"/>
          </p:nvPr>
        </p:nvSpPr>
        <p:spPr>
          <a:xfrm>
            <a:off x="13796745" y="9713424"/>
            <a:ext cx="4114800" cy="368790"/>
          </a:xfrm>
          <a:prstGeom prst="rect">
            <a:avLst/>
          </a:prstGeom>
        </p:spPr>
        <p:txBody>
          <a:bodyPr/>
          <a:lstStyle>
            <a:lvl1pPr>
              <a:defRPr sz="1200"/>
            </a:lvl1pPr>
          </a:lstStyle>
          <a:p>
            <a:fld id="{B3CA9172-2E90-439A-AFBD-64C67CA03A56}" type="slidenum">
              <a:rPr lang="en-US" smtClean="0"/>
              <a:pPr/>
              <a:t>‹#›</a:t>
            </a:fld>
            <a:endParaRPr lang="en-US"/>
          </a:p>
        </p:txBody>
      </p:sp>
      <p:sp>
        <p:nvSpPr>
          <p:cNvPr id="7" name="Text Placeholder 6"/>
          <p:cNvSpPr>
            <a:spLocks noGrp="1"/>
          </p:cNvSpPr>
          <p:nvPr>
            <p:ph type="body" sz="quarter" idx="13" hasCustomPrompt="1"/>
          </p:nvPr>
        </p:nvSpPr>
        <p:spPr>
          <a:xfrm>
            <a:off x="8572336" y="1973365"/>
            <a:ext cx="8830772" cy="655463"/>
          </a:xfrm>
        </p:spPr>
        <p:txBody>
          <a:bodyPr>
            <a:normAutofit/>
          </a:bodyPr>
          <a:lstStyle>
            <a:lvl1pPr marL="0" indent="0">
              <a:buNone/>
              <a:defRPr sz="3000" baseline="0">
                <a:gradFill flip="none" rotWithShape="1">
                  <a:gsLst>
                    <a:gs pos="0">
                      <a:schemeClr val="bg1"/>
                    </a:gs>
                    <a:gs pos="100000">
                      <a:schemeClr val="accent2">
                        <a:lumMod val="60000"/>
                        <a:lumOff val="40000"/>
                      </a:schemeClr>
                    </a:gs>
                  </a:gsLst>
                  <a:lin ang="0" scaled="1"/>
                  <a:tileRect/>
                </a:gradFill>
              </a:defRPr>
            </a:lvl1pPr>
          </a:lstStyle>
          <a:p>
            <a:pPr lvl="0"/>
            <a:r>
              <a:rPr lang="en-US"/>
              <a:t>Nội dung trình bày 1 (size 20pt)</a:t>
            </a:r>
          </a:p>
        </p:txBody>
      </p:sp>
      <p:sp>
        <p:nvSpPr>
          <p:cNvPr id="13" name="Text Placeholder 12"/>
          <p:cNvSpPr>
            <a:spLocks noGrp="1"/>
          </p:cNvSpPr>
          <p:nvPr>
            <p:ph type="body" sz="quarter" idx="14" hasCustomPrompt="1"/>
          </p:nvPr>
        </p:nvSpPr>
        <p:spPr>
          <a:xfrm>
            <a:off x="8572337" y="2640825"/>
            <a:ext cx="8830772" cy="695325"/>
          </a:xfrm>
        </p:spPr>
        <p:txBody>
          <a:bodyPr>
            <a:normAutofit/>
          </a:bodyPr>
          <a:lstStyle>
            <a:lvl1pPr marL="0" indent="0">
              <a:buNone/>
              <a:defRPr sz="2100" b="0" baseline="0">
                <a:solidFill>
                  <a:schemeClr val="bg1">
                    <a:lumMod val="95000"/>
                  </a:schemeClr>
                </a:solidFill>
              </a:defRPr>
            </a:lvl1pPr>
          </a:lstStyle>
          <a:p>
            <a:pPr lvl="0"/>
            <a:r>
              <a:rPr lang="en-US"/>
              <a:t>Mô tả nếu có – font size 14pt </a:t>
            </a:r>
          </a:p>
        </p:txBody>
      </p:sp>
      <p:sp>
        <p:nvSpPr>
          <p:cNvPr id="44" name="Text Placeholder 6"/>
          <p:cNvSpPr>
            <a:spLocks noGrp="1"/>
          </p:cNvSpPr>
          <p:nvPr>
            <p:ph type="body" sz="quarter" idx="25" hasCustomPrompt="1"/>
          </p:nvPr>
        </p:nvSpPr>
        <p:spPr>
          <a:xfrm>
            <a:off x="8227844" y="3608078"/>
            <a:ext cx="8830772" cy="655463"/>
          </a:xfrm>
        </p:spPr>
        <p:txBody>
          <a:bodyPr>
            <a:normAutofit/>
          </a:bodyPr>
          <a:lstStyle>
            <a:lvl1pPr marL="0" indent="0">
              <a:buNone/>
              <a:defRPr sz="3000" baseline="0">
                <a:gradFill>
                  <a:gsLst>
                    <a:gs pos="0">
                      <a:schemeClr val="bg1"/>
                    </a:gs>
                    <a:gs pos="100000">
                      <a:schemeClr val="accent2">
                        <a:lumMod val="60000"/>
                        <a:lumOff val="40000"/>
                      </a:schemeClr>
                    </a:gs>
                  </a:gsLst>
                  <a:lin ang="0" scaled="1"/>
                </a:gradFill>
              </a:defRPr>
            </a:lvl1pPr>
          </a:lstStyle>
          <a:p>
            <a:pPr lvl="0"/>
            <a:r>
              <a:rPr lang="en-US"/>
              <a:t>Nội dung trình bày 1 (size 20pt)</a:t>
            </a:r>
          </a:p>
        </p:txBody>
      </p:sp>
      <p:sp>
        <p:nvSpPr>
          <p:cNvPr id="46" name="Text Placeholder 12"/>
          <p:cNvSpPr>
            <a:spLocks noGrp="1"/>
          </p:cNvSpPr>
          <p:nvPr>
            <p:ph type="body" sz="quarter" idx="26" hasCustomPrompt="1"/>
          </p:nvPr>
        </p:nvSpPr>
        <p:spPr>
          <a:xfrm>
            <a:off x="8227846" y="4275539"/>
            <a:ext cx="8830772" cy="695325"/>
          </a:xfrm>
        </p:spPr>
        <p:txBody>
          <a:bodyPr>
            <a:normAutofit/>
          </a:bodyPr>
          <a:lstStyle>
            <a:lvl1pPr marL="0" indent="0">
              <a:buNone/>
              <a:defRPr sz="2100" b="0" baseline="0">
                <a:solidFill>
                  <a:schemeClr val="bg1">
                    <a:lumMod val="95000"/>
                  </a:schemeClr>
                </a:solidFill>
              </a:defRPr>
            </a:lvl1pPr>
          </a:lstStyle>
          <a:p>
            <a:pPr lvl="0"/>
            <a:r>
              <a:rPr lang="en-US"/>
              <a:t>Mô tả nếu có – font size 14pt </a:t>
            </a:r>
          </a:p>
        </p:txBody>
      </p:sp>
      <p:sp>
        <p:nvSpPr>
          <p:cNvPr id="48" name="Text Placeholder 6"/>
          <p:cNvSpPr>
            <a:spLocks noGrp="1"/>
          </p:cNvSpPr>
          <p:nvPr>
            <p:ph type="body" sz="quarter" idx="27" hasCustomPrompt="1"/>
          </p:nvPr>
        </p:nvSpPr>
        <p:spPr>
          <a:xfrm>
            <a:off x="7836920" y="5238367"/>
            <a:ext cx="8830772" cy="655463"/>
          </a:xfrm>
        </p:spPr>
        <p:txBody>
          <a:bodyPr>
            <a:normAutofit/>
          </a:bodyPr>
          <a:lstStyle>
            <a:lvl1pPr marL="0" indent="0">
              <a:buNone/>
              <a:defRPr sz="3000" baseline="0">
                <a:gradFill>
                  <a:gsLst>
                    <a:gs pos="0">
                      <a:schemeClr val="bg1"/>
                    </a:gs>
                    <a:gs pos="100000">
                      <a:schemeClr val="accent2">
                        <a:lumMod val="60000"/>
                        <a:lumOff val="40000"/>
                      </a:schemeClr>
                    </a:gs>
                  </a:gsLst>
                  <a:lin ang="0" scaled="1"/>
                </a:gradFill>
              </a:defRPr>
            </a:lvl1pPr>
          </a:lstStyle>
          <a:p>
            <a:pPr lvl="0"/>
            <a:r>
              <a:rPr lang="en-US"/>
              <a:t>Nội dung trình bày 1 (size 20pt)</a:t>
            </a:r>
          </a:p>
        </p:txBody>
      </p:sp>
      <p:sp>
        <p:nvSpPr>
          <p:cNvPr id="49" name="Text Placeholder 12"/>
          <p:cNvSpPr>
            <a:spLocks noGrp="1"/>
          </p:cNvSpPr>
          <p:nvPr>
            <p:ph type="body" sz="quarter" idx="28" hasCustomPrompt="1"/>
          </p:nvPr>
        </p:nvSpPr>
        <p:spPr>
          <a:xfrm>
            <a:off x="7836922" y="5905827"/>
            <a:ext cx="8830772" cy="695325"/>
          </a:xfrm>
        </p:spPr>
        <p:txBody>
          <a:bodyPr>
            <a:normAutofit/>
          </a:bodyPr>
          <a:lstStyle>
            <a:lvl1pPr marL="0" indent="0">
              <a:buNone/>
              <a:defRPr sz="2100" b="0" baseline="0">
                <a:solidFill>
                  <a:schemeClr val="bg1">
                    <a:lumMod val="95000"/>
                  </a:schemeClr>
                </a:solidFill>
              </a:defRPr>
            </a:lvl1pPr>
          </a:lstStyle>
          <a:p>
            <a:pPr lvl="0"/>
            <a:r>
              <a:rPr lang="en-US"/>
              <a:t>Mô tả nếu có – font size 14pt </a:t>
            </a:r>
          </a:p>
        </p:txBody>
      </p:sp>
      <p:sp>
        <p:nvSpPr>
          <p:cNvPr id="50" name="Text Placeholder 6"/>
          <p:cNvSpPr>
            <a:spLocks noGrp="1"/>
          </p:cNvSpPr>
          <p:nvPr>
            <p:ph type="body" sz="quarter" idx="29" hasCustomPrompt="1"/>
          </p:nvPr>
        </p:nvSpPr>
        <p:spPr>
          <a:xfrm>
            <a:off x="7426372" y="6871016"/>
            <a:ext cx="8830772" cy="655463"/>
          </a:xfrm>
        </p:spPr>
        <p:txBody>
          <a:bodyPr>
            <a:normAutofit/>
          </a:bodyPr>
          <a:lstStyle>
            <a:lvl1pPr marL="0" indent="0">
              <a:buNone/>
              <a:defRPr sz="3000" baseline="0">
                <a:gradFill>
                  <a:gsLst>
                    <a:gs pos="0">
                      <a:schemeClr val="bg1"/>
                    </a:gs>
                    <a:gs pos="100000">
                      <a:schemeClr val="accent2">
                        <a:lumMod val="60000"/>
                        <a:lumOff val="40000"/>
                      </a:schemeClr>
                    </a:gs>
                  </a:gsLst>
                  <a:lin ang="0" scaled="1"/>
                </a:gradFill>
              </a:defRPr>
            </a:lvl1pPr>
          </a:lstStyle>
          <a:p>
            <a:pPr lvl="0"/>
            <a:r>
              <a:rPr lang="en-US"/>
              <a:t>Nội dung trình bày 1 (size 20pt)</a:t>
            </a:r>
          </a:p>
        </p:txBody>
      </p:sp>
      <p:sp>
        <p:nvSpPr>
          <p:cNvPr id="51" name="Text Placeholder 12"/>
          <p:cNvSpPr>
            <a:spLocks noGrp="1"/>
          </p:cNvSpPr>
          <p:nvPr>
            <p:ph type="body" sz="quarter" idx="30" hasCustomPrompt="1"/>
          </p:nvPr>
        </p:nvSpPr>
        <p:spPr>
          <a:xfrm>
            <a:off x="7426373" y="7538477"/>
            <a:ext cx="8830772" cy="695325"/>
          </a:xfrm>
        </p:spPr>
        <p:txBody>
          <a:bodyPr>
            <a:normAutofit/>
          </a:bodyPr>
          <a:lstStyle>
            <a:lvl1pPr marL="0" indent="0">
              <a:buNone/>
              <a:defRPr sz="2100" b="0" baseline="0">
                <a:solidFill>
                  <a:schemeClr val="bg1">
                    <a:lumMod val="95000"/>
                  </a:schemeClr>
                </a:solidFill>
              </a:defRPr>
            </a:lvl1pPr>
          </a:lstStyle>
          <a:p>
            <a:pPr lvl="0"/>
            <a:r>
              <a:rPr lang="en-US"/>
              <a:t>Mô tả nếu có – font size 14pt </a:t>
            </a:r>
          </a:p>
        </p:txBody>
      </p:sp>
      <p:sp>
        <p:nvSpPr>
          <p:cNvPr id="45" name="Freeform 5"/>
          <p:cNvSpPr>
            <a:spLocks/>
          </p:cNvSpPr>
          <p:nvPr userDrawn="1"/>
        </p:nvSpPr>
        <p:spPr bwMode="auto">
          <a:xfrm>
            <a:off x="-2518222" y="5644958"/>
            <a:ext cx="6837965" cy="7733681"/>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w="6350">
            <a:gradFill flip="none" rotWithShape="1">
              <a:gsLst>
                <a:gs pos="75000">
                  <a:srgbClr val="F27226"/>
                </a:gs>
                <a:gs pos="53000">
                  <a:schemeClr val="accent2"/>
                </a:gs>
                <a:gs pos="20000">
                  <a:schemeClr val="tx2">
                    <a:lumMod val="50000"/>
                    <a:lumOff val="50000"/>
                  </a:schemeClr>
                </a:gs>
              </a:gsLst>
              <a:lin ang="10200000" scaled="0"/>
              <a:tileRect/>
            </a:gradFill>
          </a:ln>
          <a:effectLst/>
        </p:spPr>
        <p:txBody>
          <a:bodyPr vert="horz" wrap="square" lIns="137160" tIns="68580" rIns="137160" bIns="68580" numCol="1" anchor="t" anchorCtr="0" compatLnSpc="1">
            <a:prstTxWarp prst="textNoShape">
              <a:avLst/>
            </a:prstTxWarp>
          </a:bodyPr>
          <a:lstStyle/>
          <a:p>
            <a:pPr lvl="0"/>
            <a:endParaRPr lang="en-US" sz="2700"/>
          </a:p>
        </p:txBody>
      </p:sp>
      <p:sp>
        <p:nvSpPr>
          <p:cNvPr id="47" name="Freeform 5"/>
          <p:cNvSpPr>
            <a:spLocks/>
          </p:cNvSpPr>
          <p:nvPr userDrawn="1"/>
        </p:nvSpPr>
        <p:spPr bwMode="auto">
          <a:xfrm>
            <a:off x="-1742333" y="6418416"/>
            <a:ext cx="5259705" cy="5948682"/>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w="6350">
            <a:gradFill flip="none" rotWithShape="1">
              <a:gsLst>
                <a:gs pos="78000">
                  <a:srgbClr val="F27226"/>
                </a:gs>
                <a:gs pos="53000">
                  <a:schemeClr val="accent2"/>
                </a:gs>
                <a:gs pos="22000">
                  <a:schemeClr val="tx2">
                    <a:lumMod val="50000"/>
                    <a:lumOff val="50000"/>
                  </a:schemeClr>
                </a:gs>
              </a:gsLst>
              <a:lin ang="10200000" scaled="0"/>
              <a:tileRect/>
            </a:gradFill>
          </a:ln>
          <a:effectLst/>
        </p:spPr>
        <p:txBody>
          <a:bodyPr vert="horz" wrap="square" lIns="137160" tIns="68580" rIns="137160" bIns="68580" numCol="1" anchor="t" anchorCtr="0" compatLnSpc="1">
            <a:prstTxWarp prst="textNoShape">
              <a:avLst/>
            </a:prstTxWarp>
          </a:bodyPr>
          <a:lstStyle/>
          <a:p>
            <a:pPr lvl="0"/>
            <a:endParaRPr lang="en-US" sz="2700"/>
          </a:p>
        </p:txBody>
      </p:sp>
      <p:sp>
        <p:nvSpPr>
          <p:cNvPr id="52" name="Freeform 5"/>
          <p:cNvSpPr>
            <a:spLocks/>
          </p:cNvSpPr>
          <p:nvPr userDrawn="1"/>
        </p:nvSpPr>
        <p:spPr bwMode="auto">
          <a:xfrm>
            <a:off x="-3872238" y="4113579"/>
            <a:ext cx="9545997" cy="10796439"/>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w="3175">
            <a:gradFill flip="none" rotWithShape="1">
              <a:gsLst>
                <a:gs pos="75000">
                  <a:srgbClr val="F27226"/>
                </a:gs>
                <a:gs pos="53000">
                  <a:schemeClr val="accent2"/>
                </a:gs>
                <a:gs pos="20000">
                  <a:schemeClr val="tx2">
                    <a:lumMod val="50000"/>
                    <a:lumOff val="50000"/>
                  </a:schemeClr>
                </a:gs>
              </a:gsLst>
              <a:lin ang="10200000" scaled="0"/>
              <a:tileRect/>
            </a:gradFill>
          </a:ln>
          <a:effectLst/>
        </p:spPr>
        <p:txBody>
          <a:bodyPr vert="horz" wrap="square" lIns="137160" tIns="68580" rIns="137160" bIns="68580" numCol="1" anchor="t" anchorCtr="0" compatLnSpc="1">
            <a:prstTxWarp prst="textNoShape">
              <a:avLst/>
            </a:prstTxWarp>
          </a:bodyPr>
          <a:lstStyle/>
          <a:p>
            <a:pPr lvl="0"/>
            <a:endParaRPr lang="en-US" sz="2700"/>
          </a:p>
        </p:txBody>
      </p:sp>
      <p:sp>
        <p:nvSpPr>
          <p:cNvPr id="53" name="Freeform 5"/>
          <p:cNvSpPr>
            <a:spLocks/>
          </p:cNvSpPr>
          <p:nvPr userDrawn="1"/>
        </p:nvSpPr>
        <p:spPr bwMode="auto">
          <a:xfrm>
            <a:off x="-5849603" y="1861772"/>
            <a:ext cx="13528005" cy="15300054"/>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w="3175">
            <a:gradFill flip="none" rotWithShape="1">
              <a:gsLst>
                <a:gs pos="75000">
                  <a:srgbClr val="F27226"/>
                </a:gs>
                <a:gs pos="53000">
                  <a:schemeClr val="accent2"/>
                </a:gs>
                <a:gs pos="20000">
                  <a:schemeClr val="tx2">
                    <a:lumMod val="50000"/>
                    <a:lumOff val="50000"/>
                  </a:schemeClr>
                </a:gs>
              </a:gsLst>
              <a:lin ang="10200000" scaled="0"/>
              <a:tileRect/>
            </a:gradFill>
          </a:ln>
          <a:effectLst/>
        </p:spPr>
        <p:txBody>
          <a:bodyPr vert="horz" wrap="square" lIns="137160" tIns="68580" rIns="137160" bIns="68580" numCol="1" anchor="t" anchorCtr="0" compatLnSpc="1">
            <a:prstTxWarp prst="textNoShape">
              <a:avLst/>
            </a:prstTxWarp>
          </a:bodyPr>
          <a:lstStyle/>
          <a:p>
            <a:pPr lvl="0"/>
            <a:endParaRPr lang="en-US" sz="2700"/>
          </a:p>
        </p:txBody>
      </p:sp>
      <p:grpSp>
        <p:nvGrpSpPr>
          <p:cNvPr id="91" name="Group 4"/>
          <p:cNvGrpSpPr>
            <a:grpSpLocks noChangeAspect="1"/>
          </p:cNvGrpSpPr>
          <p:nvPr userDrawn="1"/>
        </p:nvGrpSpPr>
        <p:grpSpPr bwMode="auto">
          <a:xfrm>
            <a:off x="17071124" y="203210"/>
            <a:ext cx="950840" cy="469304"/>
            <a:chOff x="3656" y="4511"/>
            <a:chExt cx="1477" cy="729"/>
          </a:xfrm>
        </p:grpSpPr>
        <p:sp>
          <p:nvSpPr>
            <p:cNvPr id="92"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3"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4"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5"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6"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7"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8"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9"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2708620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Rectangle 5"/>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Freeform 5"/>
          <p:cNvSpPr>
            <a:spLocks/>
          </p:cNvSpPr>
          <p:nvPr userDrawn="1"/>
        </p:nvSpPr>
        <p:spPr bwMode="auto">
          <a:xfrm>
            <a:off x="13226113" y="5003279"/>
            <a:ext cx="6286586" cy="7110072"/>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gradFill>
            <a:gsLst>
              <a:gs pos="100000">
                <a:schemeClr val="bg1">
                  <a:lumMod val="65000"/>
                  <a:alpha val="0"/>
                </a:schemeClr>
              </a:gs>
              <a:gs pos="0">
                <a:schemeClr val="bg1"/>
              </a:gs>
            </a:gsLst>
            <a:lin ang="3000000" scaled="0"/>
          </a:gradFill>
          <a:ln>
            <a:noFill/>
          </a:ln>
        </p:spPr>
        <p:txBody>
          <a:bodyPr vert="horz" wrap="square" lIns="137160" tIns="68580" rIns="137160" bIns="68580" numCol="1" anchor="t" anchorCtr="0" compatLnSpc="1">
            <a:prstTxWarp prst="textNoShape">
              <a:avLst/>
            </a:prstTxWarp>
          </a:bodyPr>
          <a:lstStyle/>
          <a:p>
            <a:endParaRPr lang="en-US" sz="2700"/>
          </a:p>
        </p:txBody>
      </p:sp>
      <p:sp>
        <p:nvSpPr>
          <p:cNvPr id="25" name="Freeform 5"/>
          <p:cNvSpPr>
            <a:spLocks/>
          </p:cNvSpPr>
          <p:nvPr userDrawn="1"/>
        </p:nvSpPr>
        <p:spPr bwMode="auto">
          <a:xfrm>
            <a:off x="12897389" y="-909353"/>
            <a:ext cx="6286586" cy="7110072"/>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gradFill>
            <a:gsLst>
              <a:gs pos="100000">
                <a:schemeClr val="bg1">
                  <a:lumMod val="65000"/>
                  <a:alpha val="0"/>
                </a:schemeClr>
              </a:gs>
              <a:gs pos="0">
                <a:schemeClr val="bg1"/>
              </a:gs>
            </a:gsLst>
            <a:lin ang="3000000" scaled="0"/>
          </a:gradFill>
          <a:ln>
            <a:noFill/>
          </a:ln>
        </p:spPr>
        <p:txBody>
          <a:bodyPr vert="horz" wrap="square" lIns="137160" tIns="68580" rIns="137160" bIns="68580" numCol="1" anchor="t" anchorCtr="0" compatLnSpc="1">
            <a:prstTxWarp prst="textNoShape">
              <a:avLst/>
            </a:prstTxWarp>
          </a:bodyPr>
          <a:lstStyle/>
          <a:p>
            <a:endParaRPr lang="en-US" sz="2700"/>
          </a:p>
        </p:txBody>
      </p:sp>
      <p:sp>
        <p:nvSpPr>
          <p:cNvPr id="2" name="Title 1"/>
          <p:cNvSpPr>
            <a:spLocks noGrp="1"/>
          </p:cNvSpPr>
          <p:nvPr>
            <p:ph type="title" hasCustomPrompt="1"/>
          </p:nvPr>
        </p:nvSpPr>
        <p:spPr>
          <a:xfrm>
            <a:off x="279085" y="555913"/>
            <a:ext cx="5352056" cy="4626707"/>
          </a:xfrm>
        </p:spPr>
        <p:txBody>
          <a:bodyPr anchor="ctr"/>
          <a:lstStyle>
            <a:lvl1pPr>
              <a:defRPr sz="17250" baseline="0">
                <a:ln w="12700">
                  <a:solidFill>
                    <a:schemeClr val="tx2">
                      <a:lumMod val="75000"/>
                      <a:lumOff val="25000"/>
                    </a:schemeClr>
                  </a:solidFill>
                </a:ln>
                <a:noFill/>
              </a:defRPr>
            </a:lvl1pPr>
          </a:lstStyle>
          <a:p>
            <a:r>
              <a:rPr lang="en-US"/>
              <a:t>01</a:t>
            </a:r>
          </a:p>
        </p:txBody>
      </p:sp>
      <p:sp>
        <p:nvSpPr>
          <p:cNvPr id="3" name="Date Placeholder 2"/>
          <p:cNvSpPr>
            <a:spLocks noGrp="1"/>
          </p:cNvSpPr>
          <p:nvPr>
            <p:ph type="dt" sz="half" idx="10"/>
          </p:nvPr>
        </p:nvSpPr>
        <p:spPr>
          <a:xfrm>
            <a:off x="502292" y="9713424"/>
            <a:ext cx="4114800" cy="368790"/>
          </a:xfrm>
          <a:prstGeom prst="rect">
            <a:avLst/>
          </a:prstGeom>
        </p:spPr>
        <p:txBody>
          <a:bodyPr/>
          <a:lstStyle>
            <a:lvl1pPr>
              <a:defRPr sz="1200">
                <a:solidFill>
                  <a:schemeClr val="bg2">
                    <a:lumMod val="25000"/>
                  </a:schemeClr>
                </a:solidFill>
              </a:defRPr>
            </a:lvl1pPr>
          </a:lstStyle>
          <a:p>
            <a:fld id="{E6AEF9DC-F0F1-4568-8064-5F98B519348D}" type="datetimeFigureOut">
              <a:rPr lang="en-US" smtClean="0"/>
              <a:pPr/>
              <a:t>10/4/2024</a:t>
            </a:fld>
            <a:endParaRPr lang="en-US"/>
          </a:p>
        </p:txBody>
      </p:sp>
      <p:sp>
        <p:nvSpPr>
          <p:cNvPr id="4" name="Footer Placeholder 3"/>
          <p:cNvSpPr>
            <a:spLocks noGrp="1"/>
          </p:cNvSpPr>
          <p:nvPr>
            <p:ph type="ftr" sz="quarter" idx="11"/>
          </p:nvPr>
        </p:nvSpPr>
        <p:spPr>
          <a:xfrm>
            <a:off x="6057900" y="9713424"/>
            <a:ext cx="6172200" cy="368790"/>
          </a:xfrm>
          <a:prstGeom prst="rect">
            <a:avLst/>
          </a:prstGeom>
        </p:spPr>
        <p:txBody>
          <a:bodyPr/>
          <a:lstStyle>
            <a:lvl1pPr>
              <a:defRPr sz="1200">
                <a:solidFill>
                  <a:schemeClr val="bg2">
                    <a:lumMod val="25000"/>
                  </a:schemeClr>
                </a:solidFill>
              </a:defRPr>
            </a:lvl1pPr>
          </a:lstStyle>
          <a:p>
            <a:r>
              <a:rPr lang="en-US"/>
              <a:t>Copyright FPT IS</a:t>
            </a:r>
          </a:p>
        </p:txBody>
      </p:sp>
      <p:sp>
        <p:nvSpPr>
          <p:cNvPr id="5" name="Slide Number Placeholder 4"/>
          <p:cNvSpPr>
            <a:spLocks noGrp="1"/>
          </p:cNvSpPr>
          <p:nvPr>
            <p:ph type="sldNum" sz="quarter" idx="12"/>
          </p:nvPr>
        </p:nvSpPr>
        <p:spPr>
          <a:xfrm>
            <a:off x="13796745" y="9713424"/>
            <a:ext cx="4114800" cy="368790"/>
          </a:xfrm>
          <a:prstGeom prst="rect">
            <a:avLst/>
          </a:prstGeom>
        </p:spPr>
        <p:txBody>
          <a:bodyPr/>
          <a:lstStyle>
            <a:lvl1pPr>
              <a:defRPr sz="1200">
                <a:solidFill>
                  <a:schemeClr val="bg2">
                    <a:lumMod val="25000"/>
                  </a:schemeClr>
                </a:solidFill>
              </a:defRPr>
            </a:lvl1pPr>
          </a:lstStyle>
          <a:p>
            <a:fld id="{B3CA9172-2E90-439A-AFBD-64C67CA03A56}" type="slidenum">
              <a:rPr lang="en-US" smtClean="0"/>
              <a:pPr/>
              <a:t>‹#›</a:t>
            </a:fld>
            <a:endParaRPr lang="en-US"/>
          </a:p>
        </p:txBody>
      </p:sp>
      <p:sp>
        <p:nvSpPr>
          <p:cNvPr id="7" name="Text Placeholder 6"/>
          <p:cNvSpPr>
            <a:spLocks noGrp="1"/>
          </p:cNvSpPr>
          <p:nvPr>
            <p:ph type="body" sz="quarter" idx="13" hasCustomPrompt="1"/>
          </p:nvPr>
        </p:nvSpPr>
        <p:spPr>
          <a:xfrm>
            <a:off x="4137689" y="2702245"/>
            <a:ext cx="9932964" cy="2007764"/>
          </a:xfrm>
        </p:spPr>
        <p:txBody>
          <a:bodyPr>
            <a:normAutofit/>
          </a:bodyPr>
          <a:lstStyle>
            <a:lvl1pPr marL="0" indent="0">
              <a:buNone/>
              <a:defRPr sz="4200" baseline="0">
                <a:gradFill flip="none" rotWithShape="1">
                  <a:gsLst>
                    <a:gs pos="0">
                      <a:schemeClr val="accent1"/>
                    </a:gs>
                    <a:gs pos="100000">
                      <a:schemeClr val="tx2">
                        <a:lumMod val="75000"/>
                        <a:lumOff val="25000"/>
                      </a:schemeClr>
                    </a:gs>
                  </a:gsLst>
                  <a:lin ang="2700000" scaled="1"/>
                  <a:tileRect/>
                </a:gradFill>
              </a:defRPr>
            </a:lvl1pPr>
          </a:lstStyle>
          <a:p>
            <a:pPr lvl="0"/>
            <a:r>
              <a:rPr lang="en-US"/>
              <a:t>Nội dung trình bày 1 (size 28pt)</a:t>
            </a:r>
          </a:p>
        </p:txBody>
      </p:sp>
      <p:sp>
        <p:nvSpPr>
          <p:cNvPr id="13" name="Text Placeholder 12"/>
          <p:cNvSpPr>
            <a:spLocks noGrp="1"/>
          </p:cNvSpPr>
          <p:nvPr>
            <p:ph type="body" sz="quarter" idx="14" hasCustomPrompt="1"/>
          </p:nvPr>
        </p:nvSpPr>
        <p:spPr>
          <a:xfrm>
            <a:off x="4137691" y="5508546"/>
            <a:ext cx="8830772" cy="695325"/>
          </a:xfrm>
        </p:spPr>
        <p:txBody>
          <a:bodyPr>
            <a:normAutofit/>
          </a:bodyPr>
          <a:lstStyle>
            <a:lvl1pPr marL="0" indent="0">
              <a:buNone/>
              <a:defRPr sz="2100" b="0" baseline="0">
                <a:solidFill>
                  <a:schemeClr val="bg2">
                    <a:lumMod val="25000"/>
                  </a:schemeClr>
                </a:solidFill>
              </a:defRPr>
            </a:lvl1pPr>
          </a:lstStyle>
          <a:p>
            <a:pPr lvl="0"/>
            <a:r>
              <a:rPr lang="en-US"/>
              <a:t>Mô tả nếu có – font size 14pt </a:t>
            </a:r>
          </a:p>
        </p:txBody>
      </p:sp>
      <p:grpSp>
        <p:nvGrpSpPr>
          <p:cNvPr id="8" name="Group 7"/>
          <p:cNvGrpSpPr/>
          <p:nvPr userDrawn="1"/>
        </p:nvGrpSpPr>
        <p:grpSpPr>
          <a:xfrm>
            <a:off x="-3787575" y="5312607"/>
            <a:ext cx="6130338" cy="6933357"/>
            <a:chOff x="-2576368" y="-620746"/>
            <a:chExt cx="6363998" cy="7197626"/>
          </a:xfrm>
        </p:grpSpPr>
        <p:sp>
          <p:nvSpPr>
            <p:cNvPr id="16" name="Freeform 5"/>
            <p:cNvSpPr>
              <a:spLocks/>
            </p:cNvSpPr>
            <p:nvPr userDrawn="1"/>
          </p:nvSpPr>
          <p:spPr bwMode="auto">
            <a:xfrm>
              <a:off x="-1673690" y="400173"/>
              <a:ext cx="4558643" cy="51557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alpha val="0"/>
                    </a:schemeClr>
                  </a:gs>
                  <a:gs pos="100000">
                    <a:schemeClr val="tx2">
                      <a:lumMod val="50000"/>
                      <a:lumOff val="50000"/>
                    </a:schemeClr>
                  </a:gs>
                </a:gsLst>
                <a:lin ang="18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41" name="Freeform 5"/>
            <p:cNvSpPr>
              <a:spLocks/>
            </p:cNvSpPr>
            <p:nvPr userDrawn="1"/>
          </p:nvSpPr>
          <p:spPr bwMode="auto">
            <a:xfrm>
              <a:off x="-1156432" y="915812"/>
              <a:ext cx="3506470" cy="39657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alpha val="0"/>
                    </a:schemeClr>
                  </a:gs>
                  <a:gs pos="100000">
                    <a:schemeClr val="tx2">
                      <a:lumMod val="50000"/>
                      <a:lumOff val="50000"/>
                    </a:schemeClr>
                  </a:gs>
                </a:gsLst>
                <a:lin ang="18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42" name="Freeform 5"/>
            <p:cNvSpPr>
              <a:spLocks/>
            </p:cNvSpPr>
            <p:nvPr userDrawn="1"/>
          </p:nvSpPr>
          <p:spPr bwMode="auto">
            <a:xfrm>
              <a:off x="-2576368" y="-620746"/>
              <a:ext cx="6363998" cy="7197626"/>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alpha val="0"/>
                    </a:schemeClr>
                  </a:gs>
                  <a:gs pos="100000">
                    <a:schemeClr val="tx2">
                      <a:lumMod val="50000"/>
                      <a:lumOff val="50000"/>
                    </a:schemeClr>
                  </a:gs>
                </a:gsLst>
                <a:lin ang="1800000" scaled="0"/>
                <a:tileRect/>
              </a:gradFill>
            </a:ln>
          </p:spPr>
          <p:txBody>
            <a:bodyPr vert="horz" wrap="square" lIns="91440" tIns="45720" rIns="91440" bIns="45720" numCol="1" anchor="t" anchorCtr="0" compatLnSpc="1">
              <a:prstTxWarp prst="textNoShape">
                <a:avLst/>
              </a:prstTxWarp>
            </a:bodyPr>
            <a:lstStyle/>
            <a:p>
              <a:endParaRPr lang="en-US" sz="2700"/>
            </a:p>
          </p:txBody>
        </p:sp>
      </p:grpSp>
      <p:sp>
        <p:nvSpPr>
          <p:cNvPr id="20" name="Freeform 5"/>
          <p:cNvSpPr>
            <a:spLocks/>
          </p:cNvSpPr>
          <p:nvPr userDrawn="1"/>
        </p:nvSpPr>
        <p:spPr bwMode="auto">
          <a:xfrm>
            <a:off x="1607855" y="769826"/>
            <a:ext cx="21369338" cy="10275095"/>
          </a:xfrm>
          <a:custGeom>
            <a:avLst/>
            <a:gdLst>
              <a:gd name="T0" fmla="*/ 7684 w 7684"/>
              <a:gd name="T1" fmla="*/ 0 h 3728"/>
              <a:gd name="T2" fmla="*/ 1589 w 7684"/>
              <a:gd name="T3" fmla="*/ 0 h 3728"/>
              <a:gd name="T4" fmla="*/ 697 w 7684"/>
              <a:gd name="T5" fmla="*/ 710 h 3728"/>
              <a:gd name="T6" fmla="*/ 0 w 7684"/>
              <a:gd name="T7" fmla="*/ 3728 h 3728"/>
            </a:gdLst>
            <a:ahLst/>
            <a:cxnLst>
              <a:cxn ang="0">
                <a:pos x="T0" y="T1"/>
              </a:cxn>
              <a:cxn ang="0">
                <a:pos x="T2" y="T3"/>
              </a:cxn>
              <a:cxn ang="0">
                <a:pos x="T4" y="T5"/>
              </a:cxn>
              <a:cxn ang="0">
                <a:pos x="T6" y="T7"/>
              </a:cxn>
            </a:cxnLst>
            <a:rect l="0" t="0" r="r" b="b"/>
            <a:pathLst>
              <a:path w="7684" h="3728">
                <a:moveTo>
                  <a:pt x="7684" y="0"/>
                </a:moveTo>
                <a:cubicBezTo>
                  <a:pt x="1589" y="0"/>
                  <a:pt x="1589" y="0"/>
                  <a:pt x="1589" y="0"/>
                </a:cubicBezTo>
                <a:cubicBezTo>
                  <a:pt x="1163" y="0"/>
                  <a:pt x="793" y="294"/>
                  <a:pt x="697" y="710"/>
                </a:cubicBezTo>
                <a:cubicBezTo>
                  <a:pt x="0" y="3728"/>
                  <a:pt x="0" y="3728"/>
                  <a:pt x="0" y="3728"/>
                </a:cubicBezTo>
              </a:path>
            </a:pathLst>
          </a:custGeom>
          <a:noFill/>
          <a:ln w="31750">
            <a:gradFill flip="none" rotWithShape="1">
              <a:gsLst>
                <a:gs pos="34000">
                  <a:srgbClr val="F27226"/>
                </a:gs>
                <a:gs pos="52000">
                  <a:schemeClr val="accent2"/>
                </a:gs>
                <a:gs pos="69000">
                  <a:schemeClr val="tx2">
                    <a:lumMod val="50000"/>
                    <a:lumOff val="50000"/>
                  </a:schemeClr>
                </a:gs>
              </a:gsLst>
              <a:lin ang="1800000" scaled="0"/>
              <a:tileRect/>
            </a:gradFill>
          </a:ln>
          <a:effectLst/>
        </p:spPr>
        <p:txBody>
          <a:bodyPr vert="horz" wrap="square" lIns="137160" tIns="68580" rIns="137160" bIns="68580" numCol="1" anchor="t" anchorCtr="0" compatLnSpc="1">
            <a:prstTxWarp prst="textNoShape">
              <a:avLst/>
            </a:prstTxWarp>
          </a:bodyPr>
          <a:lstStyle/>
          <a:p>
            <a:endParaRPr lang="en-US" sz="2700"/>
          </a:p>
        </p:txBody>
      </p:sp>
      <p:sp>
        <p:nvSpPr>
          <p:cNvPr id="21" name="Freeform 5"/>
          <p:cNvSpPr>
            <a:spLocks/>
          </p:cNvSpPr>
          <p:nvPr userDrawn="1"/>
        </p:nvSpPr>
        <p:spPr bwMode="auto">
          <a:xfrm rot="10800000">
            <a:off x="-4791073" y="-5430811"/>
            <a:ext cx="21369338" cy="10275095"/>
          </a:xfrm>
          <a:custGeom>
            <a:avLst/>
            <a:gdLst>
              <a:gd name="T0" fmla="*/ 7684 w 7684"/>
              <a:gd name="T1" fmla="*/ 0 h 3728"/>
              <a:gd name="T2" fmla="*/ 1589 w 7684"/>
              <a:gd name="T3" fmla="*/ 0 h 3728"/>
              <a:gd name="T4" fmla="*/ 697 w 7684"/>
              <a:gd name="T5" fmla="*/ 710 h 3728"/>
              <a:gd name="T6" fmla="*/ 0 w 7684"/>
              <a:gd name="T7" fmla="*/ 3728 h 3728"/>
            </a:gdLst>
            <a:ahLst/>
            <a:cxnLst>
              <a:cxn ang="0">
                <a:pos x="T0" y="T1"/>
              </a:cxn>
              <a:cxn ang="0">
                <a:pos x="T2" y="T3"/>
              </a:cxn>
              <a:cxn ang="0">
                <a:pos x="T4" y="T5"/>
              </a:cxn>
              <a:cxn ang="0">
                <a:pos x="T6" y="T7"/>
              </a:cxn>
            </a:cxnLst>
            <a:rect l="0" t="0" r="r" b="b"/>
            <a:pathLst>
              <a:path w="7684" h="3728">
                <a:moveTo>
                  <a:pt x="7684" y="0"/>
                </a:moveTo>
                <a:cubicBezTo>
                  <a:pt x="1589" y="0"/>
                  <a:pt x="1589" y="0"/>
                  <a:pt x="1589" y="0"/>
                </a:cubicBezTo>
                <a:cubicBezTo>
                  <a:pt x="1163" y="0"/>
                  <a:pt x="793" y="294"/>
                  <a:pt x="697" y="710"/>
                </a:cubicBezTo>
                <a:cubicBezTo>
                  <a:pt x="0" y="3728"/>
                  <a:pt x="0" y="3728"/>
                  <a:pt x="0" y="3728"/>
                </a:cubicBezTo>
              </a:path>
            </a:pathLst>
          </a:custGeom>
          <a:noFill/>
          <a:ln w="31750">
            <a:gradFill flip="none" rotWithShape="1">
              <a:gsLst>
                <a:gs pos="72000">
                  <a:srgbClr val="F27226"/>
                </a:gs>
                <a:gs pos="53000">
                  <a:schemeClr val="accent2"/>
                </a:gs>
                <a:gs pos="20000">
                  <a:schemeClr val="tx2">
                    <a:lumMod val="50000"/>
                    <a:lumOff val="50000"/>
                  </a:schemeClr>
                </a:gs>
              </a:gsLst>
              <a:lin ang="10200000" scaled="0"/>
              <a:tileRect/>
            </a:gradFill>
          </a:ln>
          <a:effectLst/>
        </p:spPr>
        <p:txBody>
          <a:bodyPr vert="horz" wrap="square" lIns="137160" tIns="68580" rIns="137160" bIns="68580" numCol="1" anchor="t" anchorCtr="0" compatLnSpc="1">
            <a:prstTxWarp prst="textNoShape">
              <a:avLst/>
            </a:prstTxWarp>
          </a:bodyPr>
          <a:lstStyle/>
          <a:p>
            <a:endParaRPr lang="en-US" sz="2700"/>
          </a:p>
        </p:txBody>
      </p:sp>
    </p:spTree>
    <p:extLst>
      <p:ext uri="{BB962C8B-B14F-4D97-AF65-F5344CB8AC3E}">
        <p14:creationId xmlns:p14="http://schemas.microsoft.com/office/powerpoint/2010/main" val="2069031709"/>
      </p:ext>
    </p:extLst>
  </p:cSld>
  <p:clrMapOvr>
    <a:masterClrMapping/>
  </p:clrMapOvr>
  <p:extLst>
    <p:ext uri="{DCECCB84-F9BA-43D5-87BE-67443E8EF086}">
      <p15:sldGuideLst xmlns:p15="http://schemas.microsoft.com/office/powerpoint/2012/main">
        <p15:guide id="1" orient="horz" pos="2160">
          <p15:clr>
            <a:srgbClr val="FBAE40"/>
          </p15:clr>
        </p15:guide>
        <p15:guide id="2" pos="3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15" name="Rectangle 14"/>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Freeform 5"/>
          <p:cNvSpPr>
            <a:spLocks/>
          </p:cNvSpPr>
          <p:nvPr userDrawn="1"/>
        </p:nvSpPr>
        <p:spPr bwMode="auto">
          <a:xfrm>
            <a:off x="13226113" y="5003279"/>
            <a:ext cx="6286586" cy="7110072"/>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gradFill>
            <a:gsLst>
              <a:gs pos="100000">
                <a:schemeClr val="bg1">
                  <a:lumMod val="65000"/>
                  <a:alpha val="0"/>
                </a:schemeClr>
              </a:gs>
              <a:gs pos="0">
                <a:schemeClr val="bg1"/>
              </a:gs>
            </a:gsLst>
            <a:lin ang="3000000" scaled="0"/>
          </a:gradFill>
          <a:ln>
            <a:noFill/>
          </a:ln>
        </p:spPr>
        <p:txBody>
          <a:bodyPr vert="horz" wrap="square" lIns="137160" tIns="68580" rIns="137160" bIns="68580" numCol="1" anchor="t" anchorCtr="0" compatLnSpc="1">
            <a:prstTxWarp prst="textNoShape">
              <a:avLst/>
            </a:prstTxWarp>
          </a:bodyPr>
          <a:lstStyle/>
          <a:p>
            <a:endParaRPr lang="en-US" sz="2700"/>
          </a:p>
        </p:txBody>
      </p:sp>
      <p:sp>
        <p:nvSpPr>
          <p:cNvPr id="18" name="Freeform 5"/>
          <p:cNvSpPr>
            <a:spLocks/>
          </p:cNvSpPr>
          <p:nvPr userDrawn="1"/>
        </p:nvSpPr>
        <p:spPr bwMode="auto">
          <a:xfrm>
            <a:off x="12897389" y="-909353"/>
            <a:ext cx="6286586" cy="7110072"/>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gradFill>
            <a:gsLst>
              <a:gs pos="100000">
                <a:schemeClr val="bg1">
                  <a:lumMod val="65000"/>
                  <a:alpha val="0"/>
                </a:schemeClr>
              </a:gs>
              <a:gs pos="0">
                <a:schemeClr val="bg1"/>
              </a:gs>
            </a:gsLst>
            <a:lin ang="3000000" scaled="0"/>
          </a:gradFill>
          <a:ln>
            <a:noFill/>
          </a:ln>
        </p:spPr>
        <p:txBody>
          <a:bodyPr vert="horz" wrap="square" lIns="137160" tIns="68580" rIns="137160" bIns="68580" numCol="1" anchor="t" anchorCtr="0" compatLnSpc="1">
            <a:prstTxWarp prst="textNoShape">
              <a:avLst/>
            </a:prstTxWarp>
          </a:bodyPr>
          <a:lstStyle/>
          <a:p>
            <a:endParaRPr lang="en-US" sz="2700"/>
          </a:p>
        </p:txBody>
      </p:sp>
      <p:sp>
        <p:nvSpPr>
          <p:cNvPr id="19" name="Title 1"/>
          <p:cNvSpPr>
            <a:spLocks noGrp="1"/>
          </p:cNvSpPr>
          <p:nvPr>
            <p:ph type="title" hasCustomPrompt="1"/>
          </p:nvPr>
        </p:nvSpPr>
        <p:spPr>
          <a:xfrm>
            <a:off x="279085" y="555913"/>
            <a:ext cx="5352056" cy="4626707"/>
          </a:xfrm>
        </p:spPr>
        <p:txBody>
          <a:bodyPr anchor="ctr"/>
          <a:lstStyle>
            <a:lvl1pPr>
              <a:defRPr sz="17250" baseline="0">
                <a:ln w="12700">
                  <a:solidFill>
                    <a:schemeClr val="tx2">
                      <a:lumMod val="75000"/>
                      <a:lumOff val="25000"/>
                    </a:schemeClr>
                  </a:solidFill>
                </a:ln>
                <a:noFill/>
              </a:defRPr>
            </a:lvl1pPr>
          </a:lstStyle>
          <a:p>
            <a:r>
              <a:rPr lang="en-US"/>
              <a:t>01</a:t>
            </a:r>
          </a:p>
        </p:txBody>
      </p:sp>
      <p:sp>
        <p:nvSpPr>
          <p:cNvPr id="20" name="Date Placeholder 2"/>
          <p:cNvSpPr>
            <a:spLocks noGrp="1"/>
          </p:cNvSpPr>
          <p:nvPr>
            <p:ph type="dt" sz="half" idx="10"/>
          </p:nvPr>
        </p:nvSpPr>
        <p:spPr>
          <a:xfrm>
            <a:off x="502292" y="9713424"/>
            <a:ext cx="4114800" cy="368790"/>
          </a:xfrm>
          <a:prstGeom prst="rect">
            <a:avLst/>
          </a:prstGeom>
        </p:spPr>
        <p:txBody>
          <a:bodyPr/>
          <a:lstStyle>
            <a:lvl1pPr>
              <a:defRPr sz="1200">
                <a:solidFill>
                  <a:schemeClr val="bg2">
                    <a:lumMod val="25000"/>
                  </a:schemeClr>
                </a:solidFill>
              </a:defRPr>
            </a:lvl1pPr>
          </a:lstStyle>
          <a:p>
            <a:fld id="{E6AEF9DC-F0F1-4568-8064-5F98B519348D}" type="datetimeFigureOut">
              <a:rPr lang="en-US" smtClean="0"/>
              <a:pPr/>
              <a:t>10/4/2024</a:t>
            </a:fld>
            <a:endParaRPr lang="en-US"/>
          </a:p>
        </p:txBody>
      </p:sp>
      <p:sp>
        <p:nvSpPr>
          <p:cNvPr id="21" name="Footer Placeholder 3"/>
          <p:cNvSpPr>
            <a:spLocks noGrp="1"/>
          </p:cNvSpPr>
          <p:nvPr>
            <p:ph type="ftr" sz="quarter" idx="11"/>
          </p:nvPr>
        </p:nvSpPr>
        <p:spPr>
          <a:xfrm>
            <a:off x="6057900" y="9713424"/>
            <a:ext cx="6172200" cy="368790"/>
          </a:xfrm>
          <a:prstGeom prst="rect">
            <a:avLst/>
          </a:prstGeom>
        </p:spPr>
        <p:txBody>
          <a:bodyPr/>
          <a:lstStyle>
            <a:lvl1pPr>
              <a:defRPr sz="1200">
                <a:solidFill>
                  <a:schemeClr val="bg2">
                    <a:lumMod val="25000"/>
                  </a:schemeClr>
                </a:solidFill>
              </a:defRPr>
            </a:lvl1pPr>
          </a:lstStyle>
          <a:p>
            <a:r>
              <a:rPr lang="en-US"/>
              <a:t>Copyright FPT IS</a:t>
            </a:r>
          </a:p>
        </p:txBody>
      </p:sp>
      <p:sp>
        <p:nvSpPr>
          <p:cNvPr id="22" name="Slide Number Placeholder 4"/>
          <p:cNvSpPr>
            <a:spLocks noGrp="1"/>
          </p:cNvSpPr>
          <p:nvPr>
            <p:ph type="sldNum" sz="quarter" idx="12"/>
          </p:nvPr>
        </p:nvSpPr>
        <p:spPr>
          <a:xfrm>
            <a:off x="13796745" y="9713424"/>
            <a:ext cx="4114800" cy="368790"/>
          </a:xfrm>
          <a:prstGeom prst="rect">
            <a:avLst/>
          </a:prstGeom>
        </p:spPr>
        <p:txBody>
          <a:bodyPr/>
          <a:lstStyle>
            <a:lvl1pPr>
              <a:defRPr sz="1200">
                <a:solidFill>
                  <a:schemeClr val="bg2">
                    <a:lumMod val="25000"/>
                  </a:schemeClr>
                </a:solidFill>
              </a:defRPr>
            </a:lvl1pPr>
          </a:lstStyle>
          <a:p>
            <a:fld id="{B3CA9172-2E90-439A-AFBD-64C67CA03A56}" type="slidenum">
              <a:rPr lang="en-US" smtClean="0"/>
              <a:pPr/>
              <a:t>‹#›</a:t>
            </a:fld>
            <a:endParaRPr lang="en-US"/>
          </a:p>
        </p:txBody>
      </p:sp>
      <p:sp>
        <p:nvSpPr>
          <p:cNvPr id="24" name="Text Placeholder 6"/>
          <p:cNvSpPr>
            <a:spLocks noGrp="1"/>
          </p:cNvSpPr>
          <p:nvPr>
            <p:ph type="body" sz="quarter" idx="13" hasCustomPrompt="1"/>
          </p:nvPr>
        </p:nvSpPr>
        <p:spPr>
          <a:xfrm>
            <a:off x="4137689" y="2702245"/>
            <a:ext cx="9932964" cy="2007764"/>
          </a:xfrm>
        </p:spPr>
        <p:txBody>
          <a:bodyPr>
            <a:normAutofit/>
          </a:bodyPr>
          <a:lstStyle>
            <a:lvl1pPr marL="0" indent="0">
              <a:buNone/>
              <a:defRPr sz="4200" baseline="0">
                <a:gradFill flip="none" rotWithShape="1">
                  <a:gsLst>
                    <a:gs pos="0">
                      <a:schemeClr val="accent1"/>
                    </a:gs>
                    <a:gs pos="100000">
                      <a:schemeClr val="tx2">
                        <a:lumMod val="75000"/>
                        <a:lumOff val="25000"/>
                      </a:schemeClr>
                    </a:gs>
                  </a:gsLst>
                  <a:lin ang="2700000" scaled="1"/>
                  <a:tileRect/>
                </a:gradFill>
              </a:defRPr>
            </a:lvl1pPr>
          </a:lstStyle>
          <a:p>
            <a:pPr lvl="0"/>
            <a:r>
              <a:rPr lang="en-US"/>
              <a:t>Nội dung trình bày 1 (size 28pt)</a:t>
            </a:r>
          </a:p>
        </p:txBody>
      </p:sp>
      <p:sp>
        <p:nvSpPr>
          <p:cNvPr id="26" name="Text Placeholder 12"/>
          <p:cNvSpPr>
            <a:spLocks noGrp="1"/>
          </p:cNvSpPr>
          <p:nvPr>
            <p:ph type="body" sz="quarter" idx="14" hasCustomPrompt="1"/>
          </p:nvPr>
        </p:nvSpPr>
        <p:spPr>
          <a:xfrm>
            <a:off x="4137691" y="5508546"/>
            <a:ext cx="8830772" cy="695325"/>
          </a:xfrm>
        </p:spPr>
        <p:txBody>
          <a:bodyPr>
            <a:normAutofit/>
          </a:bodyPr>
          <a:lstStyle>
            <a:lvl1pPr marL="0" indent="0">
              <a:buNone/>
              <a:defRPr sz="2100" b="0" baseline="0">
                <a:solidFill>
                  <a:schemeClr val="bg2">
                    <a:lumMod val="25000"/>
                  </a:schemeClr>
                </a:solidFill>
              </a:defRPr>
            </a:lvl1pPr>
          </a:lstStyle>
          <a:p>
            <a:pPr lvl="0"/>
            <a:r>
              <a:rPr lang="en-US"/>
              <a:t>Mô tả nếu có – font size 14pt </a:t>
            </a:r>
          </a:p>
        </p:txBody>
      </p:sp>
      <p:grpSp>
        <p:nvGrpSpPr>
          <p:cNvPr id="27" name="Group 26"/>
          <p:cNvGrpSpPr/>
          <p:nvPr userDrawn="1"/>
        </p:nvGrpSpPr>
        <p:grpSpPr>
          <a:xfrm>
            <a:off x="-3787575" y="5312607"/>
            <a:ext cx="6130338" cy="6933357"/>
            <a:chOff x="-2576368" y="-620746"/>
            <a:chExt cx="6363998" cy="7197626"/>
          </a:xfrm>
        </p:grpSpPr>
        <p:sp>
          <p:nvSpPr>
            <p:cNvPr id="28" name="Freeform 5"/>
            <p:cNvSpPr>
              <a:spLocks/>
            </p:cNvSpPr>
            <p:nvPr userDrawn="1"/>
          </p:nvSpPr>
          <p:spPr bwMode="auto">
            <a:xfrm>
              <a:off x="-1673690" y="400173"/>
              <a:ext cx="4558643" cy="51557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alpha val="0"/>
                    </a:schemeClr>
                  </a:gs>
                  <a:gs pos="100000">
                    <a:schemeClr val="tx2">
                      <a:lumMod val="50000"/>
                      <a:lumOff val="50000"/>
                    </a:schemeClr>
                  </a:gs>
                </a:gsLst>
                <a:lin ang="18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29" name="Freeform 5"/>
            <p:cNvSpPr>
              <a:spLocks/>
            </p:cNvSpPr>
            <p:nvPr userDrawn="1"/>
          </p:nvSpPr>
          <p:spPr bwMode="auto">
            <a:xfrm>
              <a:off x="-1156432" y="915812"/>
              <a:ext cx="3506470" cy="39657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alpha val="0"/>
                    </a:schemeClr>
                  </a:gs>
                  <a:gs pos="100000">
                    <a:schemeClr val="tx2">
                      <a:lumMod val="50000"/>
                      <a:lumOff val="50000"/>
                    </a:schemeClr>
                  </a:gs>
                </a:gsLst>
                <a:lin ang="18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30" name="Freeform 5"/>
            <p:cNvSpPr>
              <a:spLocks/>
            </p:cNvSpPr>
            <p:nvPr userDrawn="1"/>
          </p:nvSpPr>
          <p:spPr bwMode="auto">
            <a:xfrm>
              <a:off x="-2576368" y="-620746"/>
              <a:ext cx="6363998" cy="7197626"/>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alpha val="0"/>
                    </a:schemeClr>
                  </a:gs>
                  <a:gs pos="100000">
                    <a:schemeClr val="tx2">
                      <a:lumMod val="50000"/>
                      <a:lumOff val="50000"/>
                    </a:schemeClr>
                  </a:gs>
                </a:gsLst>
                <a:lin ang="1800000" scaled="0"/>
                <a:tileRect/>
              </a:gradFill>
            </a:ln>
          </p:spPr>
          <p:txBody>
            <a:bodyPr vert="horz" wrap="square" lIns="91440" tIns="45720" rIns="91440" bIns="45720" numCol="1" anchor="t" anchorCtr="0" compatLnSpc="1">
              <a:prstTxWarp prst="textNoShape">
                <a:avLst/>
              </a:prstTxWarp>
            </a:bodyPr>
            <a:lstStyle/>
            <a:p>
              <a:endParaRPr lang="en-US" sz="2700"/>
            </a:p>
          </p:txBody>
        </p:sp>
      </p:grpSp>
      <p:sp>
        <p:nvSpPr>
          <p:cNvPr id="31" name="Freeform 5"/>
          <p:cNvSpPr>
            <a:spLocks/>
          </p:cNvSpPr>
          <p:nvPr userDrawn="1"/>
        </p:nvSpPr>
        <p:spPr bwMode="auto">
          <a:xfrm>
            <a:off x="1607855" y="769826"/>
            <a:ext cx="21369338" cy="10275095"/>
          </a:xfrm>
          <a:custGeom>
            <a:avLst/>
            <a:gdLst>
              <a:gd name="T0" fmla="*/ 7684 w 7684"/>
              <a:gd name="T1" fmla="*/ 0 h 3728"/>
              <a:gd name="T2" fmla="*/ 1589 w 7684"/>
              <a:gd name="T3" fmla="*/ 0 h 3728"/>
              <a:gd name="T4" fmla="*/ 697 w 7684"/>
              <a:gd name="T5" fmla="*/ 710 h 3728"/>
              <a:gd name="T6" fmla="*/ 0 w 7684"/>
              <a:gd name="T7" fmla="*/ 3728 h 3728"/>
            </a:gdLst>
            <a:ahLst/>
            <a:cxnLst>
              <a:cxn ang="0">
                <a:pos x="T0" y="T1"/>
              </a:cxn>
              <a:cxn ang="0">
                <a:pos x="T2" y="T3"/>
              </a:cxn>
              <a:cxn ang="0">
                <a:pos x="T4" y="T5"/>
              </a:cxn>
              <a:cxn ang="0">
                <a:pos x="T6" y="T7"/>
              </a:cxn>
            </a:cxnLst>
            <a:rect l="0" t="0" r="r" b="b"/>
            <a:pathLst>
              <a:path w="7684" h="3728">
                <a:moveTo>
                  <a:pt x="7684" y="0"/>
                </a:moveTo>
                <a:cubicBezTo>
                  <a:pt x="1589" y="0"/>
                  <a:pt x="1589" y="0"/>
                  <a:pt x="1589" y="0"/>
                </a:cubicBezTo>
                <a:cubicBezTo>
                  <a:pt x="1163" y="0"/>
                  <a:pt x="793" y="294"/>
                  <a:pt x="697" y="710"/>
                </a:cubicBezTo>
                <a:cubicBezTo>
                  <a:pt x="0" y="3728"/>
                  <a:pt x="0" y="3728"/>
                  <a:pt x="0" y="3728"/>
                </a:cubicBezTo>
              </a:path>
            </a:pathLst>
          </a:custGeom>
          <a:noFill/>
          <a:ln w="31750">
            <a:gradFill flip="none" rotWithShape="1">
              <a:gsLst>
                <a:gs pos="34000">
                  <a:srgbClr val="F27226"/>
                </a:gs>
                <a:gs pos="52000">
                  <a:schemeClr val="accent2"/>
                </a:gs>
                <a:gs pos="69000">
                  <a:schemeClr val="tx2">
                    <a:lumMod val="50000"/>
                    <a:lumOff val="50000"/>
                  </a:schemeClr>
                </a:gs>
              </a:gsLst>
              <a:lin ang="1800000" scaled="0"/>
              <a:tileRect/>
            </a:gradFill>
          </a:ln>
          <a:effectLst/>
        </p:spPr>
        <p:txBody>
          <a:bodyPr vert="horz" wrap="square" lIns="137160" tIns="68580" rIns="137160" bIns="68580" numCol="1" anchor="t" anchorCtr="0" compatLnSpc="1">
            <a:prstTxWarp prst="textNoShape">
              <a:avLst/>
            </a:prstTxWarp>
          </a:bodyPr>
          <a:lstStyle/>
          <a:p>
            <a:endParaRPr lang="en-US" sz="2700"/>
          </a:p>
        </p:txBody>
      </p:sp>
    </p:spTree>
    <p:extLst>
      <p:ext uri="{BB962C8B-B14F-4D97-AF65-F5344CB8AC3E}">
        <p14:creationId xmlns:p14="http://schemas.microsoft.com/office/powerpoint/2010/main" val="1371309434"/>
      </p:ext>
    </p:extLst>
  </p:cSld>
  <p:clrMapOvr>
    <a:masterClrMapping/>
  </p:clrMapOvr>
  <p:extLst>
    <p:ext uri="{DCECCB84-F9BA-43D5-87BE-67443E8EF086}">
      <p15:sldGuideLst xmlns:p15="http://schemas.microsoft.com/office/powerpoint/2012/main">
        <p15:guide id="1" orient="horz" pos="2160">
          <p15:clr>
            <a:srgbClr val="FBAE40"/>
          </p15:clr>
        </p15:guide>
        <p15:guide id="2" pos="3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Break - Quote">
    <p:spTree>
      <p:nvGrpSpPr>
        <p:cNvPr id="1" name=""/>
        <p:cNvGrpSpPr/>
        <p:nvPr/>
      </p:nvGrpSpPr>
      <p:grpSpPr>
        <a:xfrm>
          <a:off x="0" y="0"/>
          <a:ext cx="0" cy="0"/>
          <a:chOff x="0" y="0"/>
          <a:chExt cx="0" cy="0"/>
        </a:xfrm>
      </p:grpSpPr>
      <p:sp>
        <p:nvSpPr>
          <p:cNvPr id="21" name="Freeform 5"/>
          <p:cNvSpPr>
            <a:spLocks/>
          </p:cNvSpPr>
          <p:nvPr userDrawn="1"/>
        </p:nvSpPr>
        <p:spPr bwMode="auto">
          <a:xfrm>
            <a:off x="10149899" y="2495071"/>
            <a:ext cx="5618231" cy="6354156"/>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w="381000" cap="flat">
            <a:gradFill flip="none" rotWithShape="1">
              <a:gsLst>
                <a:gs pos="100000">
                  <a:srgbClr val="F27226"/>
                </a:gs>
                <a:gs pos="25000">
                  <a:schemeClr val="accent3">
                    <a:alpha val="0"/>
                  </a:schemeClr>
                </a:gs>
              </a:gsLst>
              <a:lin ang="8100000" scaled="1"/>
              <a:tileRect/>
            </a:gradFill>
            <a:miter lim="800000"/>
          </a:ln>
        </p:spPr>
        <p:txBody>
          <a:bodyPr vert="horz" wrap="square" lIns="137160" tIns="68580" rIns="137160" bIns="68580" numCol="1" anchor="t" anchorCtr="0" compatLnSpc="1">
            <a:prstTxWarp prst="textNoShape">
              <a:avLst/>
            </a:prstTxWarp>
          </a:bodyPr>
          <a:lstStyle/>
          <a:p>
            <a:endParaRPr lang="en-US" sz="2700"/>
          </a:p>
        </p:txBody>
      </p:sp>
      <p:sp>
        <p:nvSpPr>
          <p:cNvPr id="20" name="Freeform 5"/>
          <p:cNvSpPr>
            <a:spLocks/>
          </p:cNvSpPr>
          <p:nvPr userDrawn="1"/>
        </p:nvSpPr>
        <p:spPr bwMode="auto">
          <a:xfrm>
            <a:off x="10149905" y="1955066"/>
            <a:ext cx="6242873" cy="7060619"/>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w="254000">
            <a:gradFill flip="none" rotWithShape="1">
              <a:gsLst>
                <a:gs pos="0">
                  <a:schemeClr val="accent2">
                    <a:lumMod val="60000"/>
                    <a:lumOff val="40000"/>
                  </a:schemeClr>
                </a:gs>
                <a:gs pos="43000">
                  <a:schemeClr val="tx2">
                    <a:lumMod val="50000"/>
                    <a:lumOff val="50000"/>
                    <a:alpha val="0"/>
                  </a:schemeClr>
                </a:gs>
              </a:gsLst>
              <a:lin ang="8100000" scaled="1"/>
              <a:tileRect/>
            </a:gradFill>
            <a:miter lim="800000"/>
          </a:ln>
        </p:spPr>
        <p:txBody>
          <a:bodyPr vert="horz" wrap="square" lIns="137160" tIns="68580" rIns="137160" bIns="68580" numCol="1" anchor="t" anchorCtr="0" compatLnSpc="1">
            <a:prstTxWarp prst="textNoShape">
              <a:avLst/>
            </a:prstTxWarp>
          </a:bodyPr>
          <a:lstStyle/>
          <a:p>
            <a:endParaRPr lang="en-US" sz="2700"/>
          </a:p>
        </p:txBody>
      </p:sp>
      <p:sp>
        <p:nvSpPr>
          <p:cNvPr id="9" name="Picture Placeholder 8"/>
          <p:cNvSpPr>
            <a:spLocks noGrp="1"/>
          </p:cNvSpPr>
          <p:nvPr>
            <p:ph type="pic" sz="quarter" idx="12" hasCustomPrompt="1"/>
          </p:nvPr>
        </p:nvSpPr>
        <p:spPr>
          <a:xfrm>
            <a:off x="10112855" y="2809348"/>
            <a:ext cx="5317838" cy="6082811"/>
          </a:xfrm>
          <a:custGeom>
            <a:avLst/>
            <a:gdLst>
              <a:gd name="connsiteX0" fmla="*/ 1167381 w 2191400"/>
              <a:gd name="connsiteY0" fmla="*/ 0 h 2506634"/>
              <a:gd name="connsiteX1" fmla="*/ 2191400 w 2191400"/>
              <a:gd name="connsiteY1" fmla="*/ 0 h 2506634"/>
              <a:gd name="connsiteX2" fmla="*/ 1751072 w 2191400"/>
              <a:gd name="connsiteY2" fmla="*/ 1913227 h 2506634"/>
              <a:gd name="connsiteX3" fmla="*/ 1013778 w 2191400"/>
              <a:gd name="connsiteY3" fmla="*/ 2506634 h 2506634"/>
              <a:gd name="connsiteX4" fmla="*/ 0 w 2191400"/>
              <a:gd name="connsiteY4" fmla="*/ 2506634 h 2506634"/>
              <a:gd name="connsiteX5" fmla="*/ 440328 w 2191400"/>
              <a:gd name="connsiteY5" fmla="*/ 583176 h 2506634"/>
              <a:gd name="connsiteX6" fmla="*/ 460809 w 2191400"/>
              <a:gd name="connsiteY6" fmla="*/ 501327 h 2506634"/>
              <a:gd name="connsiteX7" fmla="*/ 1167381 w 2191400"/>
              <a:gd name="connsiteY7" fmla="*/ 0 h 25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1400" h="2506634">
                <a:moveTo>
                  <a:pt x="1167381" y="0"/>
                </a:moveTo>
                <a:lnTo>
                  <a:pt x="2191400" y="0"/>
                </a:lnTo>
                <a:cubicBezTo>
                  <a:pt x="2191400" y="0"/>
                  <a:pt x="2191400" y="0"/>
                  <a:pt x="1751072" y="1913227"/>
                </a:cubicBezTo>
                <a:cubicBezTo>
                  <a:pt x="1658910" y="2250855"/>
                  <a:pt x="1361945" y="2506634"/>
                  <a:pt x="1013778" y="2506634"/>
                </a:cubicBezTo>
                <a:cubicBezTo>
                  <a:pt x="1013778" y="2506634"/>
                  <a:pt x="1013778" y="2506634"/>
                  <a:pt x="0" y="2506634"/>
                </a:cubicBezTo>
                <a:cubicBezTo>
                  <a:pt x="0" y="2506634"/>
                  <a:pt x="0" y="2506634"/>
                  <a:pt x="440328" y="583176"/>
                </a:cubicBezTo>
                <a:cubicBezTo>
                  <a:pt x="440328" y="583176"/>
                  <a:pt x="460809" y="521789"/>
                  <a:pt x="460809" y="501327"/>
                </a:cubicBezTo>
                <a:cubicBezTo>
                  <a:pt x="573450" y="214854"/>
                  <a:pt x="849936" y="0"/>
                  <a:pt x="1167381" y="0"/>
                </a:cubicBezTo>
                <a:close/>
              </a:path>
            </a:pathLst>
          </a:custGeom>
        </p:spPr>
        <p:txBody>
          <a:bodyPr wrap="square" anchor="ctr">
            <a:noAutofit/>
          </a:bodyPr>
          <a:lstStyle>
            <a:lvl1pPr marL="0" marR="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2100" b="0" baseline="0"/>
            </a:lvl1pPr>
          </a:lstStyle>
          <a:p>
            <a:r>
              <a:rPr lang="en-US"/>
              <a:t>Add anh minh hoa</a:t>
            </a:r>
          </a:p>
          <a:p>
            <a:endParaRPr lang="en-US"/>
          </a:p>
        </p:txBody>
      </p:sp>
      <p:sp>
        <p:nvSpPr>
          <p:cNvPr id="2" name="Title 1"/>
          <p:cNvSpPr>
            <a:spLocks noGrp="1"/>
          </p:cNvSpPr>
          <p:nvPr>
            <p:ph type="title" hasCustomPrompt="1"/>
          </p:nvPr>
        </p:nvSpPr>
        <p:spPr>
          <a:xfrm>
            <a:off x="914400" y="2809347"/>
            <a:ext cx="8394327" cy="2428875"/>
          </a:xfrm>
        </p:spPr>
        <p:txBody>
          <a:bodyPr anchor="t"/>
          <a:lstStyle>
            <a:lvl1pPr>
              <a:lnSpc>
                <a:spcPct val="120000"/>
              </a:lnSpc>
              <a:defRPr sz="3000" b="0" baseline="0">
                <a:solidFill>
                  <a:schemeClr val="bg1"/>
                </a:solidFill>
              </a:defRPr>
            </a:lvl1pPr>
          </a:lstStyle>
          <a:p>
            <a:r>
              <a:rPr lang="en-US"/>
              <a:t>“Concentrate all your thoughts upon the work in hand. The sun's rays do not burn until brought to a focus. “</a:t>
            </a:r>
          </a:p>
        </p:txBody>
      </p:sp>
      <p:sp>
        <p:nvSpPr>
          <p:cNvPr id="3" name="Text Placeholder 2"/>
          <p:cNvSpPr>
            <a:spLocks noGrp="1"/>
          </p:cNvSpPr>
          <p:nvPr>
            <p:ph type="body" idx="1" hasCustomPrompt="1"/>
          </p:nvPr>
        </p:nvSpPr>
        <p:spPr>
          <a:xfrm>
            <a:off x="914399" y="5100053"/>
            <a:ext cx="8394329" cy="1932443"/>
          </a:xfrm>
        </p:spPr>
        <p:txBody>
          <a:bodyPr>
            <a:normAutofit/>
          </a:bodyPr>
          <a:lstStyle>
            <a:lvl1pPr marL="0" indent="0">
              <a:buNone/>
              <a:defRPr sz="3000" baseline="0">
                <a:gradFill flip="none" rotWithShape="1">
                  <a:gsLst>
                    <a:gs pos="100000">
                      <a:schemeClr val="bg1"/>
                    </a:gs>
                    <a:gs pos="0">
                      <a:schemeClr val="accent2">
                        <a:lumMod val="60000"/>
                        <a:lumOff val="40000"/>
                      </a:schemeClr>
                    </a:gs>
                  </a:gsLst>
                  <a:lin ang="10800000" scaled="1"/>
                  <a:tileRect/>
                </a:gra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Full name - font size 20pt - bold</a:t>
            </a:r>
          </a:p>
        </p:txBody>
      </p:sp>
      <p:sp>
        <p:nvSpPr>
          <p:cNvPr id="5" name="Footer Placeholder 4"/>
          <p:cNvSpPr>
            <a:spLocks noGrp="1"/>
          </p:cNvSpPr>
          <p:nvPr>
            <p:ph type="ftr" sz="quarter" idx="11"/>
          </p:nvPr>
        </p:nvSpPr>
        <p:spPr>
          <a:xfrm>
            <a:off x="914399" y="9534526"/>
            <a:ext cx="5729289" cy="547688"/>
          </a:xfrm>
          <a:prstGeom prst="rect">
            <a:avLst/>
          </a:prstGeom>
        </p:spPr>
        <p:txBody>
          <a:bodyPr/>
          <a:lstStyle>
            <a:lvl1pPr algn="l">
              <a:defRPr>
                <a:solidFill>
                  <a:schemeClr val="bg1"/>
                </a:solidFill>
              </a:defRPr>
            </a:lvl1pPr>
          </a:lstStyle>
          <a:p>
            <a:endParaRPr lang="en-US"/>
          </a:p>
        </p:txBody>
      </p:sp>
      <p:sp>
        <p:nvSpPr>
          <p:cNvPr id="8" name="Freeform 5"/>
          <p:cNvSpPr>
            <a:spLocks/>
          </p:cNvSpPr>
          <p:nvPr userDrawn="1"/>
        </p:nvSpPr>
        <p:spPr bwMode="auto">
          <a:xfrm>
            <a:off x="8587033" y="1377818"/>
            <a:ext cx="21369338" cy="10275095"/>
          </a:xfrm>
          <a:custGeom>
            <a:avLst/>
            <a:gdLst>
              <a:gd name="T0" fmla="*/ 7684 w 7684"/>
              <a:gd name="T1" fmla="*/ 0 h 3728"/>
              <a:gd name="T2" fmla="*/ 1589 w 7684"/>
              <a:gd name="T3" fmla="*/ 0 h 3728"/>
              <a:gd name="T4" fmla="*/ 697 w 7684"/>
              <a:gd name="T5" fmla="*/ 710 h 3728"/>
              <a:gd name="T6" fmla="*/ 0 w 7684"/>
              <a:gd name="T7" fmla="*/ 3728 h 3728"/>
            </a:gdLst>
            <a:ahLst/>
            <a:cxnLst>
              <a:cxn ang="0">
                <a:pos x="T0" y="T1"/>
              </a:cxn>
              <a:cxn ang="0">
                <a:pos x="T2" y="T3"/>
              </a:cxn>
              <a:cxn ang="0">
                <a:pos x="T4" y="T5"/>
              </a:cxn>
              <a:cxn ang="0">
                <a:pos x="T6" y="T7"/>
              </a:cxn>
            </a:cxnLst>
            <a:rect l="0" t="0" r="r" b="b"/>
            <a:pathLst>
              <a:path w="7684" h="3728">
                <a:moveTo>
                  <a:pt x="7684" y="0"/>
                </a:moveTo>
                <a:cubicBezTo>
                  <a:pt x="1589" y="0"/>
                  <a:pt x="1589" y="0"/>
                  <a:pt x="1589" y="0"/>
                </a:cubicBezTo>
                <a:cubicBezTo>
                  <a:pt x="1163" y="0"/>
                  <a:pt x="793" y="294"/>
                  <a:pt x="697" y="710"/>
                </a:cubicBezTo>
                <a:cubicBezTo>
                  <a:pt x="0" y="3728"/>
                  <a:pt x="0" y="3728"/>
                  <a:pt x="0" y="3728"/>
                </a:cubicBezTo>
              </a:path>
            </a:pathLst>
          </a:custGeom>
          <a:noFill/>
          <a:ln w="6350">
            <a:gradFill flip="none" rotWithShape="1">
              <a:gsLst>
                <a:gs pos="13000">
                  <a:srgbClr val="F27226"/>
                </a:gs>
                <a:gs pos="33000">
                  <a:schemeClr val="accent2"/>
                </a:gs>
                <a:gs pos="51000">
                  <a:schemeClr val="tx2">
                    <a:lumMod val="50000"/>
                    <a:lumOff val="50000"/>
                  </a:schemeClr>
                </a:gs>
              </a:gsLst>
              <a:lin ang="1800000" scaled="0"/>
              <a:tileRect/>
            </a:gradFill>
          </a:ln>
          <a:effectLst/>
        </p:spPr>
        <p:txBody>
          <a:bodyPr vert="horz" wrap="square" lIns="137160" tIns="68580" rIns="137160" bIns="68580" numCol="1" anchor="t" anchorCtr="0" compatLnSpc="1">
            <a:prstTxWarp prst="textNoShape">
              <a:avLst/>
            </a:prstTxWarp>
          </a:bodyPr>
          <a:lstStyle/>
          <a:p>
            <a:endParaRPr lang="en-US" sz="2700"/>
          </a:p>
        </p:txBody>
      </p:sp>
      <p:sp>
        <p:nvSpPr>
          <p:cNvPr id="10" name="Freeform 5"/>
          <p:cNvSpPr>
            <a:spLocks/>
          </p:cNvSpPr>
          <p:nvPr userDrawn="1"/>
        </p:nvSpPr>
        <p:spPr bwMode="auto">
          <a:xfrm rot="10800000">
            <a:off x="-3761890" y="-515713"/>
            <a:ext cx="21369338" cy="10275095"/>
          </a:xfrm>
          <a:custGeom>
            <a:avLst/>
            <a:gdLst>
              <a:gd name="T0" fmla="*/ 7684 w 7684"/>
              <a:gd name="T1" fmla="*/ 0 h 3728"/>
              <a:gd name="T2" fmla="*/ 1589 w 7684"/>
              <a:gd name="T3" fmla="*/ 0 h 3728"/>
              <a:gd name="T4" fmla="*/ 697 w 7684"/>
              <a:gd name="T5" fmla="*/ 710 h 3728"/>
              <a:gd name="T6" fmla="*/ 0 w 7684"/>
              <a:gd name="T7" fmla="*/ 3728 h 3728"/>
            </a:gdLst>
            <a:ahLst/>
            <a:cxnLst>
              <a:cxn ang="0">
                <a:pos x="T0" y="T1"/>
              </a:cxn>
              <a:cxn ang="0">
                <a:pos x="T2" y="T3"/>
              </a:cxn>
              <a:cxn ang="0">
                <a:pos x="T4" y="T5"/>
              </a:cxn>
              <a:cxn ang="0">
                <a:pos x="T6" y="T7"/>
              </a:cxn>
            </a:cxnLst>
            <a:rect l="0" t="0" r="r" b="b"/>
            <a:pathLst>
              <a:path w="7684" h="3728">
                <a:moveTo>
                  <a:pt x="7684" y="0"/>
                </a:moveTo>
                <a:cubicBezTo>
                  <a:pt x="1589" y="0"/>
                  <a:pt x="1589" y="0"/>
                  <a:pt x="1589" y="0"/>
                </a:cubicBezTo>
                <a:cubicBezTo>
                  <a:pt x="1163" y="0"/>
                  <a:pt x="793" y="294"/>
                  <a:pt x="697" y="710"/>
                </a:cubicBezTo>
                <a:cubicBezTo>
                  <a:pt x="0" y="3728"/>
                  <a:pt x="0" y="3728"/>
                  <a:pt x="0" y="3728"/>
                </a:cubicBezTo>
              </a:path>
            </a:pathLst>
          </a:custGeom>
          <a:noFill/>
          <a:ln w="6350">
            <a:gradFill flip="none" rotWithShape="1">
              <a:gsLst>
                <a:gs pos="72000">
                  <a:srgbClr val="F27226"/>
                </a:gs>
                <a:gs pos="53000">
                  <a:schemeClr val="accent2"/>
                </a:gs>
                <a:gs pos="20000">
                  <a:schemeClr val="tx2">
                    <a:lumMod val="50000"/>
                    <a:lumOff val="50000"/>
                  </a:schemeClr>
                </a:gs>
              </a:gsLst>
              <a:lin ang="10200000" scaled="0"/>
              <a:tileRect/>
            </a:gradFill>
          </a:ln>
          <a:effectLst/>
        </p:spPr>
        <p:txBody>
          <a:bodyPr vert="horz" wrap="square" lIns="137160" tIns="68580" rIns="137160" bIns="68580" numCol="1" anchor="t" anchorCtr="0" compatLnSpc="1">
            <a:prstTxWarp prst="textNoShape">
              <a:avLst/>
            </a:prstTxWarp>
          </a:bodyPr>
          <a:lstStyle/>
          <a:p>
            <a:endParaRPr lang="en-US" sz="2700"/>
          </a:p>
        </p:txBody>
      </p:sp>
      <p:grpSp>
        <p:nvGrpSpPr>
          <p:cNvPr id="12" name="Group 4"/>
          <p:cNvGrpSpPr>
            <a:grpSpLocks noChangeAspect="1"/>
          </p:cNvGrpSpPr>
          <p:nvPr userDrawn="1"/>
        </p:nvGrpSpPr>
        <p:grpSpPr bwMode="auto">
          <a:xfrm>
            <a:off x="15917357" y="399467"/>
            <a:ext cx="950840" cy="469304"/>
            <a:chOff x="3656" y="4511"/>
            <a:chExt cx="1477" cy="729"/>
          </a:xfrm>
        </p:grpSpPr>
        <p:sp>
          <p:nvSpPr>
            <p:cNvPr id="13"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3319913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2747" y="252314"/>
            <a:ext cx="12293780" cy="763506"/>
          </a:xfrm>
        </p:spPr>
        <p:txBody>
          <a:bodyPr/>
          <a:lstStyle>
            <a:lvl1pPr>
              <a:defRPr sz="4200" baseline="0">
                <a:gradFill>
                  <a:gsLst>
                    <a:gs pos="0">
                      <a:schemeClr val="bg1"/>
                    </a:gs>
                    <a:gs pos="100000">
                      <a:schemeClr val="accent2">
                        <a:lumMod val="60000"/>
                        <a:lumOff val="40000"/>
                      </a:schemeClr>
                    </a:gs>
                  </a:gsLst>
                  <a:lin ang="3000000" scaled="0"/>
                </a:gradFill>
              </a:defRPr>
            </a:lvl1pPr>
          </a:lstStyle>
          <a:p>
            <a:r>
              <a:rPr lang="en-US"/>
              <a:t>Header 1 – Font Open Sans – size 28pt</a:t>
            </a:r>
          </a:p>
        </p:txBody>
      </p:sp>
      <p:sp>
        <p:nvSpPr>
          <p:cNvPr id="4" name="Date Placeholder 3"/>
          <p:cNvSpPr>
            <a:spLocks noGrp="1"/>
          </p:cNvSpPr>
          <p:nvPr>
            <p:ph type="dt" sz="half" idx="10"/>
          </p:nvPr>
        </p:nvSpPr>
        <p:spPr>
          <a:xfrm>
            <a:off x="502292" y="9884207"/>
            <a:ext cx="4114800" cy="392139"/>
          </a:xfrm>
          <a:prstGeom prst="rect">
            <a:avLst/>
          </a:prstGeom>
        </p:spPr>
        <p:txBody>
          <a:bodyPr/>
          <a:lstStyle>
            <a:lvl1pPr>
              <a:defRPr>
                <a:solidFill>
                  <a:schemeClr val="bg1"/>
                </a:solidFill>
              </a:defRPr>
            </a:lvl1pPr>
          </a:lstStyle>
          <a:p>
            <a:fld id="{E6AEF9DC-F0F1-4568-8064-5F98B519348D}" type="datetimeFigureOut">
              <a:rPr lang="en-US" smtClean="0"/>
              <a:pPr/>
              <a:t>10/4/2024</a:t>
            </a:fld>
            <a:endParaRPr lang="en-US"/>
          </a:p>
        </p:txBody>
      </p:sp>
      <p:sp>
        <p:nvSpPr>
          <p:cNvPr id="5" name="Footer Placeholder 4"/>
          <p:cNvSpPr>
            <a:spLocks noGrp="1"/>
          </p:cNvSpPr>
          <p:nvPr>
            <p:ph type="ftr" sz="quarter" idx="11"/>
          </p:nvPr>
        </p:nvSpPr>
        <p:spPr>
          <a:xfrm>
            <a:off x="6057900" y="9884207"/>
            <a:ext cx="6172200" cy="392139"/>
          </a:xfrm>
          <a:prstGeom prst="rect">
            <a:avLst/>
          </a:prstGeo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3796745" y="9884207"/>
            <a:ext cx="4114800" cy="392139"/>
          </a:xfrm>
          <a:prstGeom prst="rect">
            <a:avLst/>
          </a:prstGeom>
        </p:spPr>
        <p:txBody>
          <a:bodyPr/>
          <a:lstStyle>
            <a:lvl1pPr>
              <a:defRPr>
                <a:solidFill>
                  <a:schemeClr val="bg1"/>
                </a:solidFill>
              </a:defRPr>
            </a:lvl1pPr>
          </a:lstStyle>
          <a:p>
            <a:fld id="{B3CA9172-2E90-439A-AFBD-64C67CA03A56}" type="slidenum">
              <a:rPr lang="en-US" smtClean="0"/>
              <a:pPr/>
              <a:t>‹#›</a:t>
            </a:fld>
            <a:endParaRPr lang="en-US"/>
          </a:p>
        </p:txBody>
      </p:sp>
      <p:sp>
        <p:nvSpPr>
          <p:cNvPr id="7" name="Content Placeholder 6">
            <a:extLst>
              <a:ext uri="{FF2B5EF4-FFF2-40B4-BE49-F238E27FC236}">
                <a16:creationId xmlns:a16="http://schemas.microsoft.com/office/drawing/2014/main" id="{CAE5B9B0-1C6C-9044-8660-FFD64CC4BEBC}"/>
              </a:ext>
            </a:extLst>
          </p:cNvPr>
          <p:cNvSpPr>
            <a:spLocks noGrp="1"/>
          </p:cNvSpPr>
          <p:nvPr>
            <p:ph sz="quarter" idx="36" hasCustomPrompt="1"/>
          </p:nvPr>
        </p:nvSpPr>
        <p:spPr>
          <a:xfrm>
            <a:off x="926307" y="2138767"/>
            <a:ext cx="16447293" cy="7110009"/>
          </a:xfrm>
        </p:spPr>
        <p:txBody>
          <a:bodyPr/>
          <a:lstStyle>
            <a:lvl1pPr>
              <a:defRPr/>
            </a:lvl1pPr>
            <a:lvl2pPr>
              <a:defRPr/>
            </a:lvl2pPr>
            <a:lvl3pPr>
              <a:defRPr/>
            </a:lvl3pPr>
            <a:lvl4pPr>
              <a:defRPr/>
            </a:lvl4pPr>
            <a:lvl5pPr>
              <a:defRPr/>
            </a:lvl5pPr>
          </a:lstStyle>
          <a:p>
            <a:pPr lvl="0"/>
            <a:r>
              <a:rPr lang="en-US" dirty="0"/>
              <a:t>Title 1 – size 24pt</a:t>
            </a:r>
          </a:p>
          <a:p>
            <a:pPr lvl="1"/>
            <a:r>
              <a:rPr lang="en-US" dirty="0"/>
              <a:t>Second level – size 20pt</a:t>
            </a:r>
          </a:p>
          <a:p>
            <a:pPr lvl="2"/>
            <a:r>
              <a:rPr lang="en-US" dirty="0"/>
              <a:t>Third level – size 18pt</a:t>
            </a:r>
          </a:p>
          <a:p>
            <a:pPr lvl="3"/>
            <a:r>
              <a:rPr lang="en-US" dirty="0"/>
              <a:t>Fourth level – size 16pt</a:t>
            </a:r>
          </a:p>
          <a:p>
            <a:pPr lvl="4"/>
            <a:r>
              <a:rPr lang="en-US" dirty="0"/>
              <a:t>Fifth level – size 14pt</a:t>
            </a:r>
            <a:endParaRPr lang="en-VN" dirty="0"/>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614" y="203210"/>
            <a:ext cx="1798902" cy="1852884"/>
          </a:xfrm>
          <a:prstGeom prst="rect">
            <a:avLst/>
          </a:prstGeom>
        </p:spPr>
      </p:pic>
      <p:grpSp>
        <p:nvGrpSpPr>
          <p:cNvPr id="32" name="Group 4"/>
          <p:cNvGrpSpPr>
            <a:grpSpLocks noChangeAspect="1"/>
          </p:cNvGrpSpPr>
          <p:nvPr userDrawn="1"/>
        </p:nvGrpSpPr>
        <p:grpSpPr bwMode="auto">
          <a:xfrm>
            <a:off x="17071124" y="203210"/>
            <a:ext cx="950840" cy="469304"/>
            <a:chOff x="3656" y="4511"/>
            <a:chExt cx="1477" cy="729"/>
          </a:xfrm>
        </p:grpSpPr>
        <p:sp>
          <p:nvSpPr>
            <p:cNvPr id="34"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5"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3282536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2292" y="9884207"/>
            <a:ext cx="4114800" cy="392139"/>
          </a:xfrm>
          <a:prstGeom prst="rect">
            <a:avLst/>
          </a:prstGeom>
        </p:spPr>
        <p:txBody>
          <a:bodyPr/>
          <a:lstStyle/>
          <a:p>
            <a:fld id="{E6AEF9DC-F0F1-4568-8064-5F98B519348D}" type="datetimeFigureOut">
              <a:rPr lang="en-US" smtClean="0"/>
              <a:t>10/4/2024</a:t>
            </a:fld>
            <a:endParaRPr lang="en-US"/>
          </a:p>
        </p:txBody>
      </p:sp>
      <p:sp>
        <p:nvSpPr>
          <p:cNvPr id="5" name="Footer Placeholder 4"/>
          <p:cNvSpPr>
            <a:spLocks noGrp="1"/>
          </p:cNvSpPr>
          <p:nvPr>
            <p:ph type="ftr" sz="quarter" idx="11"/>
          </p:nvPr>
        </p:nvSpPr>
        <p:spPr>
          <a:xfrm>
            <a:off x="6057900" y="9884207"/>
            <a:ext cx="6172200" cy="392139"/>
          </a:xfrm>
          <a:prstGeom prst="rect">
            <a:avLst/>
          </a:prstGeom>
        </p:spPr>
        <p:txBody>
          <a:bodyPr/>
          <a:lstStyle/>
          <a:p>
            <a:endParaRPr lang="en-US"/>
          </a:p>
        </p:txBody>
      </p:sp>
      <p:sp>
        <p:nvSpPr>
          <p:cNvPr id="6" name="Slide Number Placeholder 5"/>
          <p:cNvSpPr>
            <a:spLocks noGrp="1"/>
          </p:cNvSpPr>
          <p:nvPr>
            <p:ph type="sldNum" sz="quarter" idx="12"/>
          </p:nvPr>
        </p:nvSpPr>
        <p:spPr>
          <a:xfrm>
            <a:off x="13796745" y="9884207"/>
            <a:ext cx="4114800" cy="392139"/>
          </a:xfrm>
          <a:prstGeom prst="rect">
            <a:avLst/>
          </a:prstGeom>
        </p:spPr>
        <p:txBody>
          <a:bodyPr/>
          <a:lstStyle/>
          <a:p>
            <a:fld id="{B3CA9172-2E90-439A-AFBD-64C67CA03A56}" type="slidenum">
              <a:rPr lang="en-US" smtClean="0"/>
              <a:t>‹#›</a:t>
            </a:fld>
            <a:endParaRPr lang="en-US"/>
          </a:p>
        </p:txBody>
      </p:sp>
      <p:sp>
        <p:nvSpPr>
          <p:cNvPr id="35" name="Title 1"/>
          <p:cNvSpPr>
            <a:spLocks noGrp="1"/>
          </p:cNvSpPr>
          <p:nvPr>
            <p:ph type="title" hasCustomPrompt="1"/>
          </p:nvPr>
        </p:nvSpPr>
        <p:spPr>
          <a:xfrm>
            <a:off x="1012747" y="252314"/>
            <a:ext cx="12293780" cy="763506"/>
          </a:xfrm>
        </p:spPr>
        <p:txBody>
          <a:bodyPr/>
          <a:lstStyle>
            <a:lvl1pPr>
              <a:defRPr sz="4200" baseline="0">
                <a:gradFill>
                  <a:gsLst>
                    <a:gs pos="0">
                      <a:schemeClr val="bg1"/>
                    </a:gs>
                    <a:gs pos="100000">
                      <a:schemeClr val="accent2">
                        <a:lumMod val="60000"/>
                        <a:lumOff val="40000"/>
                      </a:schemeClr>
                    </a:gs>
                  </a:gsLst>
                  <a:lin ang="3000000" scaled="0"/>
                </a:gradFill>
              </a:defRPr>
            </a:lvl1pPr>
          </a:lstStyle>
          <a:p>
            <a:r>
              <a:rPr lang="en-US"/>
              <a:t>Header 1 – Font Open Sans – size 28pt</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614" y="203210"/>
            <a:ext cx="1798902" cy="1852884"/>
          </a:xfrm>
          <a:prstGeom prst="rect">
            <a:avLst/>
          </a:prstGeom>
        </p:spPr>
      </p:pic>
      <p:grpSp>
        <p:nvGrpSpPr>
          <p:cNvPr id="31" name="Group 4"/>
          <p:cNvGrpSpPr>
            <a:grpSpLocks noChangeAspect="1"/>
          </p:cNvGrpSpPr>
          <p:nvPr userDrawn="1"/>
        </p:nvGrpSpPr>
        <p:grpSpPr bwMode="auto">
          <a:xfrm>
            <a:off x="17071124" y="203210"/>
            <a:ext cx="950840" cy="469304"/>
            <a:chOff x="3656" y="4511"/>
            <a:chExt cx="1477" cy="729"/>
          </a:xfrm>
        </p:grpSpPr>
        <p:sp>
          <p:nvSpPr>
            <p:cNvPr id="33"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5"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2926389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292" y="9915121"/>
            <a:ext cx="4114800" cy="358505"/>
          </a:xfrm>
          <a:prstGeom prst="rect">
            <a:avLst/>
          </a:prstGeom>
        </p:spPr>
        <p:txBody>
          <a:bodyPr/>
          <a:lstStyle/>
          <a:p>
            <a:fld id="{E6AEF9DC-F0F1-4568-8064-5F98B519348D}" type="datetimeFigureOut">
              <a:rPr lang="en-US" smtClean="0"/>
              <a:t>10/4/2024</a:t>
            </a:fld>
            <a:endParaRPr lang="en-US"/>
          </a:p>
        </p:txBody>
      </p:sp>
      <p:sp>
        <p:nvSpPr>
          <p:cNvPr id="3" name="Footer Placeholder 2"/>
          <p:cNvSpPr>
            <a:spLocks noGrp="1"/>
          </p:cNvSpPr>
          <p:nvPr>
            <p:ph type="ftr" sz="quarter" idx="11"/>
          </p:nvPr>
        </p:nvSpPr>
        <p:spPr>
          <a:xfrm>
            <a:off x="6057900" y="9915121"/>
            <a:ext cx="6172200" cy="358505"/>
          </a:xfrm>
          <a:prstGeom prst="rect">
            <a:avLst/>
          </a:prstGeom>
        </p:spPr>
        <p:txBody>
          <a:bodyPr/>
          <a:lstStyle/>
          <a:p>
            <a:endParaRPr lang="en-US"/>
          </a:p>
        </p:txBody>
      </p:sp>
      <p:sp>
        <p:nvSpPr>
          <p:cNvPr id="4" name="Slide Number Placeholder 3"/>
          <p:cNvSpPr>
            <a:spLocks noGrp="1"/>
          </p:cNvSpPr>
          <p:nvPr>
            <p:ph type="sldNum" sz="quarter" idx="12"/>
          </p:nvPr>
        </p:nvSpPr>
        <p:spPr>
          <a:xfrm>
            <a:off x="13796745" y="9915121"/>
            <a:ext cx="4114800" cy="358505"/>
          </a:xfrm>
          <a:prstGeom prst="rect">
            <a:avLst/>
          </a:prstGeom>
        </p:spPr>
        <p:txBody>
          <a:bodyPr/>
          <a:lstStyle/>
          <a:p>
            <a:fld id="{B3CA9172-2E90-439A-AFBD-64C67CA03A56}" type="slidenum">
              <a:rPr lang="en-US" smtClean="0"/>
              <a:t>‹#›</a:t>
            </a:fld>
            <a:endParaRPr lang="en-US"/>
          </a:p>
        </p:txBody>
      </p:sp>
    </p:spTree>
    <p:extLst>
      <p:ext uri="{BB962C8B-B14F-4D97-AF65-F5344CB8AC3E}">
        <p14:creationId xmlns:p14="http://schemas.microsoft.com/office/powerpoint/2010/main" val="3926575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55139" y="0"/>
            <a:ext cx="9013883" cy="10287000"/>
          </a:xfrm>
          <a:prstGeom prst="rect">
            <a:avLst/>
          </a:prstGeom>
        </p:spPr>
      </p:pic>
      <p:sp>
        <p:nvSpPr>
          <p:cNvPr id="4" name="Footer Placeholder 3"/>
          <p:cNvSpPr>
            <a:spLocks noGrp="1"/>
          </p:cNvSpPr>
          <p:nvPr>
            <p:ph type="ftr" sz="quarter" idx="11"/>
          </p:nvPr>
        </p:nvSpPr>
        <p:spPr>
          <a:xfrm>
            <a:off x="377006" y="9313882"/>
            <a:ext cx="5786436" cy="547688"/>
          </a:xfrm>
          <a:prstGeom prst="rect">
            <a:avLst/>
          </a:prstGeom>
        </p:spPr>
        <p:txBody>
          <a:bodyPr/>
          <a:lstStyle>
            <a:lvl1pPr algn="l">
              <a:defRPr/>
            </a:lvl1pPr>
          </a:lstStyle>
          <a:p>
            <a:r>
              <a:rPr lang="en-US"/>
              <a:t>Copyright FIS</a:t>
            </a:r>
          </a:p>
        </p:txBody>
      </p:sp>
      <p:grpSp>
        <p:nvGrpSpPr>
          <p:cNvPr id="3" name="Group 2"/>
          <p:cNvGrpSpPr/>
          <p:nvPr userDrawn="1"/>
        </p:nvGrpSpPr>
        <p:grpSpPr>
          <a:xfrm>
            <a:off x="-3666804" y="-3702884"/>
            <a:ext cx="8516790" cy="9632415"/>
            <a:chOff x="-3337028" y="2211852"/>
            <a:chExt cx="9018670" cy="10200036"/>
          </a:xfrm>
        </p:grpSpPr>
        <p:sp>
          <p:nvSpPr>
            <p:cNvPr id="20" name="Freeform 5"/>
            <p:cNvSpPr>
              <a:spLocks/>
            </p:cNvSpPr>
            <p:nvPr userDrawn="1"/>
          </p:nvSpPr>
          <p:spPr bwMode="auto">
            <a:xfrm>
              <a:off x="-1116108" y="4733976"/>
              <a:ext cx="4558643" cy="51557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21" name="Freeform 5"/>
            <p:cNvSpPr>
              <a:spLocks/>
            </p:cNvSpPr>
            <p:nvPr userDrawn="1"/>
          </p:nvSpPr>
          <p:spPr bwMode="auto">
            <a:xfrm>
              <a:off x="-598848" y="5249615"/>
              <a:ext cx="3506470" cy="3965788"/>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22" name="Freeform 5"/>
            <p:cNvSpPr>
              <a:spLocks/>
            </p:cNvSpPr>
            <p:nvPr userDrawn="1"/>
          </p:nvSpPr>
          <p:spPr bwMode="auto">
            <a:xfrm>
              <a:off x="-2018785" y="3713057"/>
              <a:ext cx="6363998" cy="7197626"/>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23" name="Freeform 5"/>
            <p:cNvSpPr>
              <a:spLocks/>
            </p:cNvSpPr>
            <p:nvPr userDrawn="1"/>
          </p:nvSpPr>
          <p:spPr bwMode="auto">
            <a:xfrm>
              <a:off x="-3337028" y="2211852"/>
              <a:ext cx="9018670" cy="10200036"/>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grpSp>
      <p:sp>
        <p:nvSpPr>
          <p:cNvPr id="14" name="Text Placeholder 16"/>
          <p:cNvSpPr>
            <a:spLocks noGrp="1"/>
          </p:cNvSpPr>
          <p:nvPr>
            <p:ph type="body" sz="quarter" idx="17" hasCustomPrompt="1"/>
          </p:nvPr>
        </p:nvSpPr>
        <p:spPr>
          <a:xfrm>
            <a:off x="914401" y="3887615"/>
            <a:ext cx="10374923" cy="3122781"/>
          </a:xfrm>
          <a:prstGeom prst="rect">
            <a:avLst/>
          </a:prstGeom>
        </p:spPr>
        <p:txBody>
          <a:bodyPr>
            <a:normAutofit/>
          </a:bodyPr>
          <a:lstStyle>
            <a:lvl1pPr marL="0" indent="0">
              <a:buNone/>
              <a:defRPr sz="9000">
                <a:gradFill>
                  <a:gsLst>
                    <a:gs pos="0">
                      <a:schemeClr val="bg1"/>
                    </a:gs>
                    <a:gs pos="100000">
                      <a:schemeClr val="bg1"/>
                    </a:gs>
                    <a:gs pos="51000">
                      <a:schemeClr val="bg1">
                        <a:lumMod val="85000"/>
                      </a:schemeClr>
                    </a:gs>
                  </a:gsLst>
                  <a:lin ang="3000000" scaled="0"/>
                </a:gradFill>
                <a:latin typeface="+mj-lt"/>
                <a:cs typeface="SVN-Gotham Bold" pitchFamily="2" charset="0"/>
              </a:defRPr>
            </a:lvl1pPr>
            <a:lvl2pPr marL="1200150" indent="-514350">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2pPr>
            <a:lvl3pPr marL="1885950" indent="-514350">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3pPr>
            <a:lvl4pPr marL="2486025" indent="-428625">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4pPr>
            <a:lvl5pPr marL="3171825" indent="-428625">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5pPr>
          </a:lstStyle>
          <a:p>
            <a:pPr lvl="0"/>
            <a:r>
              <a:rPr lang="en-US"/>
              <a:t>Thank you – 72pt</a:t>
            </a:r>
            <a:endParaRPr lang="en-US" dirty="0"/>
          </a:p>
        </p:txBody>
      </p:sp>
      <p:grpSp>
        <p:nvGrpSpPr>
          <p:cNvPr id="10" name="Group 4"/>
          <p:cNvGrpSpPr>
            <a:grpSpLocks noChangeAspect="1"/>
          </p:cNvGrpSpPr>
          <p:nvPr userDrawn="1"/>
        </p:nvGrpSpPr>
        <p:grpSpPr bwMode="auto">
          <a:xfrm>
            <a:off x="9087253" y="1738480"/>
            <a:ext cx="27389138" cy="12789695"/>
            <a:chOff x="971" y="2272"/>
            <a:chExt cx="11502" cy="5371"/>
          </a:xfrm>
          <a:gradFill>
            <a:gsLst>
              <a:gs pos="26000">
                <a:srgbClr val="F27226"/>
              </a:gs>
              <a:gs pos="52000">
                <a:schemeClr val="accent2"/>
              </a:gs>
              <a:gs pos="100000">
                <a:schemeClr val="tx2">
                  <a:lumMod val="50000"/>
                  <a:lumOff val="50000"/>
                </a:schemeClr>
              </a:gs>
            </a:gsLst>
            <a:lin ang="6600000" scaled="0"/>
          </a:gradFill>
        </p:grpSpPr>
        <p:grpSp>
          <p:nvGrpSpPr>
            <p:cNvPr id="11" name="Group 205"/>
            <p:cNvGrpSpPr>
              <a:grpSpLocks/>
            </p:cNvGrpSpPr>
            <p:nvPr userDrawn="1"/>
          </p:nvGrpSpPr>
          <p:grpSpPr bwMode="auto">
            <a:xfrm>
              <a:off x="971" y="2272"/>
              <a:ext cx="11502" cy="5371"/>
              <a:chOff x="971" y="2272"/>
              <a:chExt cx="11502" cy="5371"/>
            </a:xfrm>
            <a:grpFill/>
          </p:grpSpPr>
          <p:sp>
            <p:nvSpPr>
              <p:cNvPr id="119" name="Freeform 5"/>
              <p:cNvSpPr>
                <a:spLocks noEditPoints="1"/>
              </p:cNvSpPr>
              <p:nvPr userDrawn="1"/>
            </p:nvSpPr>
            <p:spPr bwMode="auto">
              <a:xfrm>
                <a:off x="971" y="7544"/>
                <a:ext cx="118" cy="99"/>
              </a:xfrm>
              <a:custGeom>
                <a:avLst/>
                <a:gdLst>
                  <a:gd name="T0" fmla="*/ 74 w 96"/>
                  <a:gd name="T1" fmla="*/ 13 h 81"/>
                  <a:gd name="T2" fmla="*/ 92 w 96"/>
                  <a:gd name="T3" fmla="*/ 49 h 81"/>
                  <a:gd name="T4" fmla="*/ 85 w 96"/>
                  <a:gd name="T5" fmla="*/ 81 h 81"/>
                  <a:gd name="T6" fmla="*/ 0 w 96"/>
                  <a:gd name="T7" fmla="*/ 51 h 81"/>
                  <a:gd name="T8" fmla="*/ 6 w 96"/>
                  <a:gd name="T9" fmla="*/ 24 h 81"/>
                  <a:gd name="T10" fmla="*/ 34 w 96"/>
                  <a:gd name="T11" fmla="*/ 3 h 81"/>
                  <a:gd name="T12" fmla="*/ 53 w 96"/>
                  <a:gd name="T13" fmla="*/ 24 h 81"/>
                  <a:gd name="T14" fmla="*/ 54 w 96"/>
                  <a:gd name="T15" fmla="*/ 24 h 81"/>
                  <a:gd name="T16" fmla="*/ 74 w 96"/>
                  <a:gd name="T17" fmla="*/ 13 h 81"/>
                  <a:gd name="T18" fmla="*/ 12 w 96"/>
                  <a:gd name="T19" fmla="*/ 26 h 81"/>
                  <a:gd name="T20" fmla="*/ 8 w 96"/>
                  <a:gd name="T21" fmla="*/ 46 h 81"/>
                  <a:gd name="T22" fmla="*/ 43 w 96"/>
                  <a:gd name="T23" fmla="*/ 58 h 81"/>
                  <a:gd name="T24" fmla="*/ 48 w 96"/>
                  <a:gd name="T25" fmla="*/ 38 h 81"/>
                  <a:gd name="T26" fmla="*/ 32 w 96"/>
                  <a:gd name="T27" fmla="*/ 11 h 81"/>
                  <a:gd name="T28" fmla="*/ 12 w 96"/>
                  <a:gd name="T29" fmla="*/ 26 h 81"/>
                  <a:gd name="T30" fmla="*/ 72 w 96"/>
                  <a:gd name="T31" fmla="*/ 21 h 81"/>
                  <a:gd name="T32" fmla="*/ 55 w 96"/>
                  <a:gd name="T33" fmla="*/ 36 h 81"/>
                  <a:gd name="T34" fmla="*/ 49 w 96"/>
                  <a:gd name="T35" fmla="*/ 60 h 81"/>
                  <a:gd name="T36" fmla="*/ 80 w 96"/>
                  <a:gd name="T37" fmla="*/ 71 h 81"/>
                  <a:gd name="T38" fmla="*/ 86 w 96"/>
                  <a:gd name="T39" fmla="*/ 47 h 81"/>
                  <a:gd name="T40" fmla="*/ 72 w 96"/>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1">
                    <a:moveTo>
                      <a:pt x="74" y="13"/>
                    </a:moveTo>
                    <a:cubicBezTo>
                      <a:pt x="91" y="17"/>
                      <a:pt x="96" y="31"/>
                      <a:pt x="92" y="49"/>
                    </a:cubicBezTo>
                    <a:cubicBezTo>
                      <a:pt x="85" y="81"/>
                      <a:pt x="85" y="81"/>
                      <a:pt x="85" y="81"/>
                    </a:cubicBezTo>
                    <a:cubicBezTo>
                      <a:pt x="0" y="51"/>
                      <a:pt x="0" y="51"/>
                      <a:pt x="0" y="51"/>
                    </a:cubicBezTo>
                    <a:cubicBezTo>
                      <a:pt x="6" y="24"/>
                      <a:pt x="6" y="24"/>
                      <a:pt x="6" y="24"/>
                    </a:cubicBezTo>
                    <a:cubicBezTo>
                      <a:pt x="10" y="7"/>
                      <a:pt x="20" y="0"/>
                      <a:pt x="34" y="3"/>
                    </a:cubicBezTo>
                    <a:cubicBezTo>
                      <a:pt x="45" y="6"/>
                      <a:pt x="52" y="12"/>
                      <a:pt x="53" y="24"/>
                    </a:cubicBezTo>
                    <a:cubicBezTo>
                      <a:pt x="54" y="24"/>
                      <a:pt x="54" y="24"/>
                      <a:pt x="54" y="24"/>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3"/>
                      <a:pt x="47" y="14"/>
                      <a:pt x="32" y="11"/>
                    </a:cubicBezTo>
                    <a:cubicBezTo>
                      <a:pt x="22" y="8"/>
                      <a:pt x="15" y="13"/>
                      <a:pt x="12" y="26"/>
                    </a:cubicBezTo>
                    <a:close/>
                    <a:moveTo>
                      <a:pt x="72" y="21"/>
                    </a:moveTo>
                    <a:cubicBezTo>
                      <a:pt x="64" y="19"/>
                      <a:pt x="58" y="23"/>
                      <a:pt x="55" y="36"/>
                    </a:cubicBezTo>
                    <a:cubicBezTo>
                      <a:pt x="49" y="60"/>
                      <a:pt x="49" y="60"/>
                      <a:pt x="49" y="60"/>
                    </a:cubicBezTo>
                    <a:cubicBezTo>
                      <a:pt x="80" y="71"/>
                      <a:pt x="80" y="71"/>
                      <a:pt x="80" y="71"/>
                    </a:cubicBezTo>
                    <a:cubicBezTo>
                      <a:pt x="86" y="47"/>
                      <a:pt x="86" y="47"/>
                      <a:pt x="86" y="47"/>
                    </a:cubicBezTo>
                    <a:cubicBezTo>
                      <a:pt x="89" y="33"/>
                      <a:pt x="85" y="24"/>
                      <a:pt x="7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0" name="Freeform 6"/>
              <p:cNvSpPr>
                <a:spLocks noEditPoints="1"/>
              </p:cNvSpPr>
              <p:nvPr userDrawn="1"/>
            </p:nvSpPr>
            <p:spPr bwMode="auto">
              <a:xfrm>
                <a:off x="1029" y="7461"/>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8"/>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1" name="Freeform 7"/>
              <p:cNvSpPr>
                <a:spLocks/>
              </p:cNvSpPr>
              <p:nvPr userDrawn="1"/>
            </p:nvSpPr>
            <p:spPr bwMode="auto">
              <a:xfrm>
                <a:off x="1025" y="7288"/>
                <a:ext cx="126" cy="118"/>
              </a:xfrm>
              <a:custGeom>
                <a:avLst/>
                <a:gdLst>
                  <a:gd name="T0" fmla="*/ 52 w 102"/>
                  <a:gd name="T1" fmla="*/ 45 h 96"/>
                  <a:gd name="T2" fmla="*/ 60 w 102"/>
                  <a:gd name="T3" fmla="*/ 8 h 96"/>
                  <a:gd name="T4" fmla="*/ 102 w 102"/>
                  <a:gd name="T5" fmla="*/ 22 h 96"/>
                  <a:gd name="T6" fmla="*/ 101 w 102"/>
                  <a:gd name="T7" fmla="*/ 29 h 96"/>
                  <a:gd name="T8" fmla="*/ 84 w 102"/>
                  <a:gd name="T9" fmla="*/ 24 h 96"/>
                  <a:gd name="T10" fmla="*/ 83 w 102"/>
                  <a:gd name="T11" fmla="*/ 24 h 96"/>
                  <a:gd name="T12" fmla="*/ 95 w 102"/>
                  <a:gd name="T13" fmla="*/ 62 h 96"/>
                  <a:gd name="T14" fmla="*/ 47 w 102"/>
                  <a:gd name="T15" fmla="*/ 91 h 96"/>
                  <a:gd name="T16" fmla="*/ 7 w 102"/>
                  <a:gd name="T17" fmla="*/ 31 h 96"/>
                  <a:gd name="T18" fmla="*/ 43 w 102"/>
                  <a:gd name="T19" fmla="*/ 2 h 96"/>
                  <a:gd name="T20" fmla="*/ 43 w 102"/>
                  <a:gd name="T21" fmla="*/ 10 h 96"/>
                  <a:gd name="T22" fmla="*/ 14 w 102"/>
                  <a:gd name="T23" fmla="*/ 33 h 96"/>
                  <a:gd name="T24" fmla="*/ 48 w 102"/>
                  <a:gd name="T25" fmla="*/ 83 h 96"/>
                  <a:gd name="T26" fmla="*/ 88 w 102"/>
                  <a:gd name="T27" fmla="*/ 60 h 96"/>
                  <a:gd name="T28" fmla="*/ 65 w 102"/>
                  <a:gd name="T29" fmla="*/ 17 h 96"/>
                  <a:gd name="T30" fmla="*/ 58 w 102"/>
                  <a:gd name="T31" fmla="*/ 47 h 96"/>
                  <a:gd name="T32" fmla="*/ 52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2" y="45"/>
                    </a:moveTo>
                    <a:cubicBezTo>
                      <a:pt x="60" y="8"/>
                      <a:pt x="60" y="8"/>
                      <a:pt x="60" y="8"/>
                    </a:cubicBezTo>
                    <a:cubicBezTo>
                      <a:pt x="102" y="22"/>
                      <a:pt x="102" y="22"/>
                      <a:pt x="102" y="22"/>
                    </a:cubicBezTo>
                    <a:cubicBezTo>
                      <a:pt x="101" y="29"/>
                      <a:pt x="101" y="29"/>
                      <a:pt x="101" y="29"/>
                    </a:cubicBezTo>
                    <a:cubicBezTo>
                      <a:pt x="84" y="24"/>
                      <a:pt x="84" y="24"/>
                      <a:pt x="84" y="24"/>
                    </a:cubicBezTo>
                    <a:cubicBezTo>
                      <a:pt x="83" y="24"/>
                      <a:pt x="83" y="24"/>
                      <a:pt x="83" y="24"/>
                    </a:cubicBezTo>
                    <a:cubicBezTo>
                      <a:pt x="94" y="33"/>
                      <a:pt x="98" y="48"/>
                      <a:pt x="95" y="62"/>
                    </a:cubicBezTo>
                    <a:cubicBezTo>
                      <a:pt x="90" y="84"/>
                      <a:pt x="71" y="96"/>
                      <a:pt x="47" y="91"/>
                    </a:cubicBezTo>
                    <a:cubicBezTo>
                      <a:pt x="19" y="84"/>
                      <a:pt x="0" y="59"/>
                      <a:pt x="7" y="31"/>
                    </a:cubicBezTo>
                    <a:cubicBezTo>
                      <a:pt x="11" y="12"/>
                      <a:pt x="26" y="0"/>
                      <a:pt x="43" y="2"/>
                    </a:cubicBezTo>
                    <a:cubicBezTo>
                      <a:pt x="43" y="10"/>
                      <a:pt x="43" y="10"/>
                      <a:pt x="43" y="10"/>
                    </a:cubicBezTo>
                    <a:cubicBezTo>
                      <a:pt x="29" y="9"/>
                      <a:pt x="17" y="17"/>
                      <a:pt x="14" y="33"/>
                    </a:cubicBezTo>
                    <a:cubicBezTo>
                      <a:pt x="8" y="57"/>
                      <a:pt x="24" y="77"/>
                      <a:pt x="48" y="83"/>
                    </a:cubicBezTo>
                    <a:cubicBezTo>
                      <a:pt x="69" y="88"/>
                      <a:pt x="84" y="78"/>
                      <a:pt x="88" y="60"/>
                    </a:cubicBezTo>
                    <a:cubicBezTo>
                      <a:pt x="92" y="42"/>
                      <a:pt x="84" y="25"/>
                      <a:pt x="65" y="17"/>
                    </a:cubicBezTo>
                    <a:cubicBezTo>
                      <a:pt x="58" y="47"/>
                      <a:pt x="58" y="47"/>
                      <a:pt x="58"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2" name="Freeform 8"/>
              <p:cNvSpPr>
                <a:spLocks/>
              </p:cNvSpPr>
              <p:nvPr userDrawn="1"/>
            </p:nvSpPr>
            <p:spPr bwMode="auto">
              <a:xfrm>
                <a:off x="1054" y="7242"/>
                <a:ext cx="107" cy="45"/>
              </a:xfrm>
              <a:custGeom>
                <a:avLst/>
                <a:gdLst>
                  <a:gd name="T0" fmla="*/ 0 w 107"/>
                  <a:gd name="T1" fmla="*/ 8 h 45"/>
                  <a:gd name="T2" fmla="*/ 1 w 107"/>
                  <a:gd name="T3" fmla="*/ 0 h 45"/>
                  <a:gd name="T4" fmla="*/ 107 w 107"/>
                  <a:gd name="T5" fmla="*/ 35 h 45"/>
                  <a:gd name="T6" fmla="*/ 104 w 107"/>
                  <a:gd name="T7" fmla="*/ 45 h 45"/>
                  <a:gd name="T8" fmla="*/ 0 w 107"/>
                  <a:gd name="T9" fmla="*/ 8 h 45"/>
                </a:gdLst>
                <a:ahLst/>
                <a:cxnLst>
                  <a:cxn ang="0">
                    <a:pos x="T0" y="T1"/>
                  </a:cxn>
                  <a:cxn ang="0">
                    <a:pos x="T2" y="T3"/>
                  </a:cxn>
                  <a:cxn ang="0">
                    <a:pos x="T4" y="T5"/>
                  </a:cxn>
                  <a:cxn ang="0">
                    <a:pos x="T6" y="T7"/>
                  </a:cxn>
                  <a:cxn ang="0">
                    <a:pos x="T8" y="T9"/>
                  </a:cxn>
                </a:cxnLst>
                <a:rect l="0" t="0" r="r" b="b"/>
                <a:pathLst>
                  <a:path w="107" h="45">
                    <a:moveTo>
                      <a:pt x="0" y="8"/>
                    </a:moveTo>
                    <a:lnTo>
                      <a:pt x="1" y="0"/>
                    </a:lnTo>
                    <a:lnTo>
                      <a:pt x="107" y="35"/>
                    </a:lnTo>
                    <a:lnTo>
                      <a:pt x="104"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3" name="Freeform 9"/>
              <p:cNvSpPr>
                <a:spLocks noEditPoints="1"/>
              </p:cNvSpPr>
              <p:nvPr userDrawn="1"/>
            </p:nvSpPr>
            <p:spPr bwMode="auto">
              <a:xfrm>
                <a:off x="1098" y="7162"/>
                <a:ext cx="84" cy="84"/>
              </a:xfrm>
              <a:custGeom>
                <a:avLst/>
                <a:gdLst>
                  <a:gd name="T0" fmla="*/ 31 w 68"/>
                  <a:gd name="T1" fmla="*/ 65 h 68"/>
                  <a:gd name="T2" fmla="*/ 4 w 68"/>
                  <a:gd name="T3" fmla="*/ 24 h 68"/>
                  <a:gd name="T4" fmla="*/ 37 w 68"/>
                  <a:gd name="T5" fmla="*/ 3 h 68"/>
                  <a:gd name="T6" fmla="*/ 64 w 68"/>
                  <a:gd name="T7" fmla="*/ 44 h 68"/>
                  <a:gd name="T8" fmla="*/ 31 w 68"/>
                  <a:gd name="T9" fmla="*/ 65 h 68"/>
                  <a:gd name="T10" fmla="*/ 36 w 68"/>
                  <a:gd name="T11" fmla="*/ 11 h 68"/>
                  <a:gd name="T12" fmla="*/ 11 w 68"/>
                  <a:gd name="T13" fmla="*/ 26 h 68"/>
                  <a:gd name="T14" fmla="*/ 32 w 68"/>
                  <a:gd name="T15" fmla="*/ 57 h 68"/>
                  <a:gd name="T16" fmla="*/ 58 w 68"/>
                  <a:gd name="T17" fmla="*/ 42 h 68"/>
                  <a:gd name="T18" fmla="*/ 36 w 68"/>
                  <a:gd name="T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1" y="65"/>
                    </a:moveTo>
                    <a:cubicBezTo>
                      <a:pt x="12" y="60"/>
                      <a:pt x="0" y="43"/>
                      <a:pt x="4" y="24"/>
                    </a:cubicBezTo>
                    <a:cubicBezTo>
                      <a:pt x="8" y="8"/>
                      <a:pt x="21" y="0"/>
                      <a:pt x="37" y="3"/>
                    </a:cubicBezTo>
                    <a:cubicBezTo>
                      <a:pt x="56" y="8"/>
                      <a:pt x="68" y="25"/>
                      <a:pt x="64" y="44"/>
                    </a:cubicBezTo>
                    <a:cubicBezTo>
                      <a:pt x="60" y="60"/>
                      <a:pt x="47" y="68"/>
                      <a:pt x="31" y="65"/>
                    </a:cubicBezTo>
                    <a:close/>
                    <a:moveTo>
                      <a:pt x="36" y="11"/>
                    </a:moveTo>
                    <a:cubicBezTo>
                      <a:pt x="23" y="8"/>
                      <a:pt x="13" y="14"/>
                      <a:pt x="11" y="26"/>
                    </a:cubicBezTo>
                    <a:cubicBezTo>
                      <a:pt x="7" y="40"/>
                      <a:pt x="17" y="54"/>
                      <a:pt x="32" y="57"/>
                    </a:cubicBezTo>
                    <a:cubicBezTo>
                      <a:pt x="45" y="60"/>
                      <a:pt x="55" y="54"/>
                      <a:pt x="58" y="42"/>
                    </a:cubicBezTo>
                    <a:cubicBezTo>
                      <a:pt x="61" y="28"/>
                      <a:pt x="51" y="14"/>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4" name="Freeform 10"/>
              <p:cNvSpPr>
                <a:spLocks noEditPoints="1"/>
              </p:cNvSpPr>
              <p:nvPr userDrawn="1"/>
            </p:nvSpPr>
            <p:spPr bwMode="auto">
              <a:xfrm>
                <a:off x="1084" y="7067"/>
                <a:ext cx="120" cy="87"/>
              </a:xfrm>
              <a:custGeom>
                <a:avLst/>
                <a:gdLst>
                  <a:gd name="T0" fmla="*/ 66 w 97"/>
                  <a:gd name="T1" fmla="*/ 3 h 71"/>
                  <a:gd name="T2" fmla="*/ 93 w 97"/>
                  <a:gd name="T3" fmla="*/ 43 h 71"/>
                  <a:gd name="T4" fmla="*/ 77 w 97"/>
                  <a:gd name="T5" fmla="*/ 60 h 71"/>
                  <a:gd name="T6" fmla="*/ 77 w 97"/>
                  <a:gd name="T7" fmla="*/ 61 h 71"/>
                  <a:gd name="T8" fmla="*/ 87 w 97"/>
                  <a:gd name="T9" fmla="*/ 64 h 71"/>
                  <a:gd name="T10" fmla="*/ 85 w 97"/>
                  <a:gd name="T11" fmla="*/ 71 h 71"/>
                  <a:gd name="T12" fmla="*/ 0 w 97"/>
                  <a:gd name="T13" fmla="*/ 42 h 71"/>
                  <a:gd name="T14" fmla="*/ 2 w 97"/>
                  <a:gd name="T15" fmla="*/ 34 h 71"/>
                  <a:gd name="T16" fmla="*/ 40 w 97"/>
                  <a:gd name="T17" fmla="*/ 47 h 71"/>
                  <a:gd name="T18" fmla="*/ 40 w 97"/>
                  <a:gd name="T19" fmla="*/ 47 h 71"/>
                  <a:gd name="T20" fmla="*/ 34 w 97"/>
                  <a:gd name="T21" fmla="*/ 22 h 71"/>
                  <a:gd name="T22" fmla="*/ 66 w 97"/>
                  <a:gd name="T23" fmla="*/ 3 h 71"/>
                  <a:gd name="T24" fmla="*/ 65 w 97"/>
                  <a:gd name="T25" fmla="*/ 11 h 71"/>
                  <a:gd name="T26" fmla="*/ 40 w 97"/>
                  <a:gd name="T27" fmla="*/ 25 h 71"/>
                  <a:gd name="T28" fmla="*/ 53 w 97"/>
                  <a:gd name="T29" fmla="*/ 52 h 71"/>
                  <a:gd name="T30" fmla="*/ 64 w 97"/>
                  <a:gd name="T31" fmla="*/ 56 h 71"/>
                  <a:gd name="T32" fmla="*/ 87 w 97"/>
                  <a:gd name="T33" fmla="*/ 42 h 71"/>
                  <a:gd name="T34" fmla="*/ 65 w 97"/>
                  <a:gd name="T35"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1">
                    <a:moveTo>
                      <a:pt x="66" y="3"/>
                    </a:moveTo>
                    <a:cubicBezTo>
                      <a:pt x="85" y="8"/>
                      <a:pt x="97" y="24"/>
                      <a:pt x="93" y="43"/>
                    </a:cubicBezTo>
                    <a:cubicBezTo>
                      <a:pt x="91" y="52"/>
                      <a:pt x="85" y="59"/>
                      <a:pt x="77" y="60"/>
                    </a:cubicBezTo>
                    <a:cubicBezTo>
                      <a:pt x="77" y="61"/>
                      <a:pt x="77" y="61"/>
                      <a:pt x="77" y="61"/>
                    </a:cubicBezTo>
                    <a:cubicBezTo>
                      <a:pt x="87" y="64"/>
                      <a:pt x="87" y="64"/>
                      <a:pt x="87" y="64"/>
                    </a:cubicBezTo>
                    <a:cubicBezTo>
                      <a:pt x="85" y="71"/>
                      <a:pt x="85" y="71"/>
                      <a:pt x="85" y="71"/>
                    </a:cubicBezTo>
                    <a:cubicBezTo>
                      <a:pt x="0" y="42"/>
                      <a:pt x="0" y="42"/>
                      <a:pt x="0" y="42"/>
                    </a:cubicBezTo>
                    <a:cubicBezTo>
                      <a:pt x="2" y="34"/>
                      <a:pt x="2" y="34"/>
                      <a:pt x="2" y="34"/>
                    </a:cubicBezTo>
                    <a:cubicBezTo>
                      <a:pt x="40" y="47"/>
                      <a:pt x="40" y="47"/>
                      <a:pt x="40" y="47"/>
                    </a:cubicBezTo>
                    <a:cubicBezTo>
                      <a:pt x="40" y="47"/>
                      <a:pt x="40" y="47"/>
                      <a:pt x="40" y="47"/>
                    </a:cubicBezTo>
                    <a:cubicBezTo>
                      <a:pt x="34" y="41"/>
                      <a:pt x="32" y="31"/>
                      <a:pt x="34" y="22"/>
                    </a:cubicBezTo>
                    <a:cubicBezTo>
                      <a:pt x="37" y="8"/>
                      <a:pt x="50" y="0"/>
                      <a:pt x="66" y="3"/>
                    </a:cubicBezTo>
                    <a:close/>
                    <a:moveTo>
                      <a:pt x="65" y="11"/>
                    </a:moveTo>
                    <a:cubicBezTo>
                      <a:pt x="52" y="8"/>
                      <a:pt x="42" y="14"/>
                      <a:pt x="40" y="25"/>
                    </a:cubicBezTo>
                    <a:cubicBezTo>
                      <a:pt x="37" y="37"/>
                      <a:pt x="43" y="49"/>
                      <a:pt x="53" y="52"/>
                    </a:cubicBezTo>
                    <a:cubicBezTo>
                      <a:pt x="64" y="56"/>
                      <a:pt x="64" y="56"/>
                      <a:pt x="64" y="56"/>
                    </a:cubicBezTo>
                    <a:cubicBezTo>
                      <a:pt x="74" y="59"/>
                      <a:pt x="84" y="53"/>
                      <a:pt x="87" y="42"/>
                    </a:cubicBezTo>
                    <a:cubicBezTo>
                      <a:pt x="90" y="27"/>
                      <a:pt x="80" y="14"/>
                      <a:pt x="6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5" name="Freeform 11"/>
              <p:cNvSpPr>
                <a:spLocks noEditPoints="1"/>
              </p:cNvSpPr>
              <p:nvPr userDrawn="1"/>
            </p:nvSpPr>
            <p:spPr bwMode="auto">
              <a:xfrm>
                <a:off x="1141" y="6970"/>
                <a:ext cx="85" cy="87"/>
              </a:xfrm>
              <a:custGeom>
                <a:avLst/>
                <a:gdLst>
                  <a:gd name="T0" fmla="*/ 13 w 69"/>
                  <a:gd name="T1" fmla="*/ 0 h 71"/>
                  <a:gd name="T2" fmla="*/ 69 w 69"/>
                  <a:gd name="T3" fmla="*/ 19 h 71"/>
                  <a:gd name="T4" fmla="*/ 68 w 69"/>
                  <a:gd name="T5" fmla="*/ 26 h 71"/>
                  <a:gd name="T6" fmla="*/ 58 w 69"/>
                  <a:gd name="T7" fmla="*/ 23 h 71"/>
                  <a:gd name="T8" fmla="*/ 58 w 69"/>
                  <a:gd name="T9" fmla="*/ 23 h 71"/>
                  <a:gd name="T10" fmla="*/ 64 w 69"/>
                  <a:gd name="T11" fmla="*/ 48 h 71"/>
                  <a:gd name="T12" fmla="*/ 32 w 69"/>
                  <a:gd name="T13" fmla="*/ 67 h 71"/>
                  <a:gd name="T14" fmla="*/ 5 w 69"/>
                  <a:gd name="T15" fmla="*/ 28 h 71"/>
                  <a:gd name="T16" fmla="*/ 20 w 69"/>
                  <a:gd name="T17" fmla="*/ 10 h 71"/>
                  <a:gd name="T18" fmla="*/ 21 w 69"/>
                  <a:gd name="T19" fmla="*/ 10 h 71"/>
                  <a:gd name="T20" fmla="*/ 11 w 69"/>
                  <a:gd name="T21" fmla="*/ 6 h 71"/>
                  <a:gd name="T22" fmla="*/ 13 w 69"/>
                  <a:gd name="T23" fmla="*/ 0 h 71"/>
                  <a:gd name="T24" fmla="*/ 11 w 69"/>
                  <a:gd name="T25" fmla="*/ 29 h 71"/>
                  <a:gd name="T26" fmla="*/ 33 w 69"/>
                  <a:gd name="T27" fmla="*/ 60 h 71"/>
                  <a:gd name="T28" fmla="*/ 58 w 69"/>
                  <a:gd name="T29" fmla="*/ 45 h 71"/>
                  <a:gd name="T30" fmla="*/ 45 w 69"/>
                  <a:gd name="T31" fmla="*/ 18 h 71"/>
                  <a:gd name="T32" fmla="*/ 34 w 69"/>
                  <a:gd name="T33" fmla="*/ 15 h 71"/>
                  <a:gd name="T34" fmla="*/ 11 w 69"/>
                  <a:gd name="T3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1">
                    <a:moveTo>
                      <a:pt x="13" y="0"/>
                    </a:moveTo>
                    <a:cubicBezTo>
                      <a:pt x="69" y="19"/>
                      <a:pt x="69" y="19"/>
                      <a:pt x="69" y="19"/>
                    </a:cubicBezTo>
                    <a:cubicBezTo>
                      <a:pt x="68" y="26"/>
                      <a:pt x="68" y="26"/>
                      <a:pt x="68" y="26"/>
                    </a:cubicBezTo>
                    <a:cubicBezTo>
                      <a:pt x="58" y="23"/>
                      <a:pt x="58" y="23"/>
                      <a:pt x="58" y="23"/>
                    </a:cubicBezTo>
                    <a:cubicBezTo>
                      <a:pt x="58" y="23"/>
                      <a:pt x="58" y="23"/>
                      <a:pt x="58" y="23"/>
                    </a:cubicBezTo>
                    <a:cubicBezTo>
                      <a:pt x="64" y="29"/>
                      <a:pt x="66" y="39"/>
                      <a:pt x="64" y="48"/>
                    </a:cubicBezTo>
                    <a:cubicBezTo>
                      <a:pt x="61" y="63"/>
                      <a:pt x="48" y="71"/>
                      <a:pt x="32" y="67"/>
                    </a:cubicBezTo>
                    <a:cubicBezTo>
                      <a:pt x="13" y="63"/>
                      <a:pt x="0" y="46"/>
                      <a:pt x="5" y="28"/>
                    </a:cubicBezTo>
                    <a:cubicBezTo>
                      <a:pt x="7" y="19"/>
                      <a:pt x="13" y="12"/>
                      <a:pt x="20" y="10"/>
                    </a:cubicBezTo>
                    <a:cubicBezTo>
                      <a:pt x="21" y="10"/>
                      <a:pt x="21" y="10"/>
                      <a:pt x="21" y="10"/>
                    </a:cubicBezTo>
                    <a:cubicBezTo>
                      <a:pt x="11" y="6"/>
                      <a:pt x="11" y="6"/>
                      <a:pt x="11" y="6"/>
                    </a:cubicBezTo>
                    <a:lnTo>
                      <a:pt x="13" y="0"/>
                    </a:lnTo>
                    <a:close/>
                    <a:moveTo>
                      <a:pt x="11" y="29"/>
                    </a:moveTo>
                    <a:cubicBezTo>
                      <a:pt x="8" y="44"/>
                      <a:pt x="18" y="56"/>
                      <a:pt x="33" y="60"/>
                    </a:cubicBezTo>
                    <a:cubicBezTo>
                      <a:pt x="46" y="63"/>
                      <a:pt x="55" y="57"/>
                      <a:pt x="58" y="45"/>
                    </a:cubicBezTo>
                    <a:cubicBezTo>
                      <a:pt x="61" y="34"/>
                      <a:pt x="55" y="22"/>
                      <a:pt x="45" y="18"/>
                    </a:cubicBezTo>
                    <a:cubicBezTo>
                      <a:pt x="34" y="15"/>
                      <a:pt x="34" y="15"/>
                      <a:pt x="34" y="15"/>
                    </a:cubicBezTo>
                    <a:cubicBezTo>
                      <a:pt x="24" y="11"/>
                      <a:pt x="14" y="17"/>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6" name="Freeform 12"/>
              <p:cNvSpPr>
                <a:spLocks/>
              </p:cNvSpPr>
              <p:nvPr userDrawn="1"/>
            </p:nvSpPr>
            <p:spPr bwMode="auto">
              <a:xfrm>
                <a:off x="1129" y="6918"/>
                <a:ext cx="107" cy="45"/>
              </a:xfrm>
              <a:custGeom>
                <a:avLst/>
                <a:gdLst>
                  <a:gd name="T0" fmla="*/ 0 w 107"/>
                  <a:gd name="T1" fmla="*/ 9 h 45"/>
                  <a:gd name="T2" fmla="*/ 2 w 107"/>
                  <a:gd name="T3" fmla="*/ 0 h 45"/>
                  <a:gd name="T4" fmla="*/ 107 w 107"/>
                  <a:gd name="T5" fmla="*/ 36 h 45"/>
                  <a:gd name="T6" fmla="*/ 105 w 107"/>
                  <a:gd name="T7" fmla="*/ 45 h 45"/>
                  <a:gd name="T8" fmla="*/ 0 w 107"/>
                  <a:gd name="T9" fmla="*/ 9 h 45"/>
                </a:gdLst>
                <a:ahLst/>
                <a:cxnLst>
                  <a:cxn ang="0">
                    <a:pos x="T0" y="T1"/>
                  </a:cxn>
                  <a:cxn ang="0">
                    <a:pos x="T2" y="T3"/>
                  </a:cxn>
                  <a:cxn ang="0">
                    <a:pos x="T4" y="T5"/>
                  </a:cxn>
                  <a:cxn ang="0">
                    <a:pos x="T6" y="T7"/>
                  </a:cxn>
                  <a:cxn ang="0">
                    <a:pos x="T8" y="T9"/>
                  </a:cxn>
                </a:cxnLst>
                <a:rect l="0" t="0" r="r" b="b"/>
                <a:pathLst>
                  <a:path w="107" h="45">
                    <a:moveTo>
                      <a:pt x="0" y="9"/>
                    </a:moveTo>
                    <a:lnTo>
                      <a:pt x="2" y="0"/>
                    </a:lnTo>
                    <a:lnTo>
                      <a:pt x="107" y="36"/>
                    </a:lnTo>
                    <a:lnTo>
                      <a:pt x="105" y="45"/>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7" name="Freeform 13"/>
              <p:cNvSpPr>
                <a:spLocks/>
              </p:cNvSpPr>
              <p:nvPr userDrawn="1"/>
            </p:nvSpPr>
            <p:spPr bwMode="auto">
              <a:xfrm>
                <a:off x="1207" y="6823"/>
                <a:ext cx="18" cy="49"/>
              </a:xfrm>
              <a:custGeom>
                <a:avLst/>
                <a:gdLst>
                  <a:gd name="T0" fmla="*/ 0 w 18"/>
                  <a:gd name="T1" fmla="*/ 47 h 49"/>
                  <a:gd name="T2" fmla="*/ 11 w 18"/>
                  <a:gd name="T3" fmla="*/ 0 h 49"/>
                  <a:gd name="T4" fmla="*/ 18 w 18"/>
                  <a:gd name="T5" fmla="*/ 3 h 49"/>
                  <a:gd name="T6" fmla="*/ 7 w 18"/>
                  <a:gd name="T7" fmla="*/ 49 h 49"/>
                  <a:gd name="T8" fmla="*/ 0 w 18"/>
                  <a:gd name="T9" fmla="*/ 47 h 49"/>
                </a:gdLst>
                <a:ahLst/>
                <a:cxnLst>
                  <a:cxn ang="0">
                    <a:pos x="T0" y="T1"/>
                  </a:cxn>
                  <a:cxn ang="0">
                    <a:pos x="T2" y="T3"/>
                  </a:cxn>
                  <a:cxn ang="0">
                    <a:pos x="T4" y="T5"/>
                  </a:cxn>
                  <a:cxn ang="0">
                    <a:pos x="T6" y="T7"/>
                  </a:cxn>
                  <a:cxn ang="0">
                    <a:pos x="T8" y="T9"/>
                  </a:cxn>
                </a:cxnLst>
                <a:rect l="0" t="0" r="r" b="b"/>
                <a:pathLst>
                  <a:path w="18" h="49">
                    <a:moveTo>
                      <a:pt x="0" y="47"/>
                    </a:moveTo>
                    <a:lnTo>
                      <a:pt x="11" y="0"/>
                    </a:lnTo>
                    <a:lnTo>
                      <a:pt x="18" y="3"/>
                    </a:lnTo>
                    <a:lnTo>
                      <a:pt x="7"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8" name="Freeform 14"/>
              <p:cNvSpPr>
                <a:spLocks noEditPoints="1"/>
              </p:cNvSpPr>
              <p:nvPr userDrawn="1"/>
            </p:nvSpPr>
            <p:spPr bwMode="auto">
              <a:xfrm>
                <a:off x="1175" y="6669"/>
                <a:ext cx="118" cy="99"/>
              </a:xfrm>
              <a:custGeom>
                <a:avLst/>
                <a:gdLst>
                  <a:gd name="T0" fmla="*/ 74 w 96"/>
                  <a:gd name="T1" fmla="*/ 13 h 81"/>
                  <a:gd name="T2" fmla="*/ 92 w 96"/>
                  <a:gd name="T3" fmla="*/ 49 h 81"/>
                  <a:gd name="T4" fmla="*/ 85 w 96"/>
                  <a:gd name="T5" fmla="*/ 81 h 81"/>
                  <a:gd name="T6" fmla="*/ 0 w 96"/>
                  <a:gd name="T7" fmla="*/ 51 h 81"/>
                  <a:gd name="T8" fmla="*/ 6 w 96"/>
                  <a:gd name="T9" fmla="*/ 24 h 81"/>
                  <a:gd name="T10" fmla="*/ 34 w 96"/>
                  <a:gd name="T11" fmla="*/ 3 h 81"/>
                  <a:gd name="T12" fmla="*/ 53 w 96"/>
                  <a:gd name="T13" fmla="*/ 24 h 81"/>
                  <a:gd name="T14" fmla="*/ 54 w 96"/>
                  <a:gd name="T15" fmla="*/ 24 h 81"/>
                  <a:gd name="T16" fmla="*/ 74 w 96"/>
                  <a:gd name="T17" fmla="*/ 13 h 81"/>
                  <a:gd name="T18" fmla="*/ 12 w 96"/>
                  <a:gd name="T19" fmla="*/ 26 h 81"/>
                  <a:gd name="T20" fmla="*/ 8 w 96"/>
                  <a:gd name="T21" fmla="*/ 46 h 81"/>
                  <a:gd name="T22" fmla="*/ 43 w 96"/>
                  <a:gd name="T23" fmla="*/ 58 h 81"/>
                  <a:gd name="T24" fmla="*/ 48 w 96"/>
                  <a:gd name="T25" fmla="*/ 38 h 81"/>
                  <a:gd name="T26" fmla="*/ 32 w 96"/>
                  <a:gd name="T27" fmla="*/ 11 h 81"/>
                  <a:gd name="T28" fmla="*/ 12 w 96"/>
                  <a:gd name="T29" fmla="*/ 26 h 81"/>
                  <a:gd name="T30" fmla="*/ 73 w 96"/>
                  <a:gd name="T31" fmla="*/ 21 h 81"/>
                  <a:gd name="T32" fmla="*/ 55 w 96"/>
                  <a:gd name="T33" fmla="*/ 36 h 81"/>
                  <a:gd name="T34" fmla="*/ 49 w 96"/>
                  <a:gd name="T35" fmla="*/ 60 h 81"/>
                  <a:gd name="T36" fmla="*/ 80 w 96"/>
                  <a:gd name="T37" fmla="*/ 71 h 81"/>
                  <a:gd name="T38" fmla="*/ 86 w 96"/>
                  <a:gd name="T39" fmla="*/ 47 h 81"/>
                  <a:gd name="T40" fmla="*/ 73 w 96"/>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1">
                    <a:moveTo>
                      <a:pt x="74" y="13"/>
                    </a:moveTo>
                    <a:cubicBezTo>
                      <a:pt x="91" y="17"/>
                      <a:pt x="96" y="31"/>
                      <a:pt x="92" y="49"/>
                    </a:cubicBezTo>
                    <a:cubicBezTo>
                      <a:pt x="85" y="81"/>
                      <a:pt x="85" y="81"/>
                      <a:pt x="85" y="81"/>
                    </a:cubicBezTo>
                    <a:cubicBezTo>
                      <a:pt x="0" y="51"/>
                      <a:pt x="0" y="51"/>
                      <a:pt x="0" y="51"/>
                    </a:cubicBezTo>
                    <a:cubicBezTo>
                      <a:pt x="6" y="24"/>
                      <a:pt x="6" y="24"/>
                      <a:pt x="6" y="24"/>
                    </a:cubicBezTo>
                    <a:cubicBezTo>
                      <a:pt x="10" y="7"/>
                      <a:pt x="20" y="0"/>
                      <a:pt x="34" y="3"/>
                    </a:cubicBezTo>
                    <a:cubicBezTo>
                      <a:pt x="45" y="6"/>
                      <a:pt x="52" y="12"/>
                      <a:pt x="53" y="24"/>
                    </a:cubicBezTo>
                    <a:cubicBezTo>
                      <a:pt x="54" y="24"/>
                      <a:pt x="54" y="24"/>
                      <a:pt x="54" y="24"/>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4"/>
                      <a:pt x="47" y="14"/>
                      <a:pt x="32" y="11"/>
                    </a:cubicBezTo>
                    <a:cubicBezTo>
                      <a:pt x="22" y="8"/>
                      <a:pt x="15" y="13"/>
                      <a:pt x="12" y="26"/>
                    </a:cubicBezTo>
                    <a:close/>
                    <a:moveTo>
                      <a:pt x="73" y="21"/>
                    </a:moveTo>
                    <a:cubicBezTo>
                      <a:pt x="64" y="19"/>
                      <a:pt x="58" y="24"/>
                      <a:pt x="55" y="36"/>
                    </a:cubicBezTo>
                    <a:cubicBezTo>
                      <a:pt x="49" y="60"/>
                      <a:pt x="49" y="60"/>
                      <a:pt x="49" y="60"/>
                    </a:cubicBezTo>
                    <a:cubicBezTo>
                      <a:pt x="80" y="71"/>
                      <a:pt x="80" y="71"/>
                      <a:pt x="80" y="71"/>
                    </a:cubicBezTo>
                    <a:cubicBezTo>
                      <a:pt x="86" y="47"/>
                      <a:pt x="86" y="47"/>
                      <a:pt x="86" y="47"/>
                    </a:cubicBezTo>
                    <a:cubicBezTo>
                      <a:pt x="89" y="33"/>
                      <a:pt x="85"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9" name="Freeform 15"/>
              <p:cNvSpPr>
                <a:spLocks noEditPoints="1"/>
              </p:cNvSpPr>
              <p:nvPr userDrawn="1"/>
            </p:nvSpPr>
            <p:spPr bwMode="auto">
              <a:xfrm>
                <a:off x="1233" y="6586"/>
                <a:ext cx="82"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5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8"/>
                      <a:pt x="20" y="0"/>
                      <a:pt x="35" y="3"/>
                    </a:cubicBezTo>
                    <a:cubicBezTo>
                      <a:pt x="37" y="4"/>
                      <a:pt x="40" y="5"/>
                      <a:pt x="42" y="6"/>
                    </a:cubicBezTo>
                    <a:lnTo>
                      <a:pt x="31" y="54"/>
                    </a:lnTo>
                    <a:close/>
                    <a:moveTo>
                      <a:pt x="25" y="52"/>
                    </a:moveTo>
                    <a:cubicBezTo>
                      <a:pt x="35" y="11"/>
                      <a:pt x="35" y="11"/>
                      <a:pt x="35"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0" name="Freeform 16"/>
              <p:cNvSpPr>
                <a:spLocks/>
              </p:cNvSpPr>
              <p:nvPr userDrawn="1"/>
            </p:nvSpPr>
            <p:spPr bwMode="auto">
              <a:xfrm>
                <a:off x="1229" y="6488"/>
                <a:ext cx="107" cy="45"/>
              </a:xfrm>
              <a:custGeom>
                <a:avLst/>
                <a:gdLst>
                  <a:gd name="T0" fmla="*/ 0 w 107"/>
                  <a:gd name="T1" fmla="*/ 10 h 45"/>
                  <a:gd name="T2" fmla="*/ 2 w 107"/>
                  <a:gd name="T3" fmla="*/ 0 h 45"/>
                  <a:gd name="T4" fmla="*/ 107 w 107"/>
                  <a:gd name="T5" fmla="*/ 37 h 45"/>
                  <a:gd name="T6" fmla="*/ 105 w 107"/>
                  <a:gd name="T7" fmla="*/ 45 h 45"/>
                  <a:gd name="T8" fmla="*/ 0 w 107"/>
                  <a:gd name="T9" fmla="*/ 10 h 45"/>
                </a:gdLst>
                <a:ahLst/>
                <a:cxnLst>
                  <a:cxn ang="0">
                    <a:pos x="T0" y="T1"/>
                  </a:cxn>
                  <a:cxn ang="0">
                    <a:pos x="T2" y="T3"/>
                  </a:cxn>
                  <a:cxn ang="0">
                    <a:pos x="T4" y="T5"/>
                  </a:cxn>
                  <a:cxn ang="0">
                    <a:pos x="T6" y="T7"/>
                  </a:cxn>
                  <a:cxn ang="0">
                    <a:pos x="T8" y="T9"/>
                  </a:cxn>
                </a:cxnLst>
                <a:rect l="0" t="0" r="r" b="b"/>
                <a:pathLst>
                  <a:path w="107" h="45">
                    <a:moveTo>
                      <a:pt x="0" y="10"/>
                    </a:moveTo>
                    <a:lnTo>
                      <a:pt x="2" y="0"/>
                    </a:lnTo>
                    <a:lnTo>
                      <a:pt x="107" y="37"/>
                    </a:lnTo>
                    <a:lnTo>
                      <a:pt x="105" y="45"/>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1" name="Freeform 17"/>
              <p:cNvSpPr>
                <a:spLocks/>
              </p:cNvSpPr>
              <p:nvPr userDrawn="1"/>
            </p:nvSpPr>
            <p:spPr bwMode="auto">
              <a:xfrm>
                <a:off x="1275" y="6411"/>
                <a:ext cx="82" cy="80"/>
              </a:xfrm>
              <a:custGeom>
                <a:avLst/>
                <a:gdLst>
                  <a:gd name="T0" fmla="*/ 28 w 67"/>
                  <a:gd name="T1" fmla="*/ 3 h 65"/>
                  <a:gd name="T2" fmla="*/ 32 w 67"/>
                  <a:gd name="T3" fmla="*/ 4 h 65"/>
                  <a:gd name="T4" fmla="*/ 67 w 67"/>
                  <a:gd name="T5" fmla="*/ 16 h 65"/>
                  <a:gd name="T6" fmla="*/ 66 w 67"/>
                  <a:gd name="T7" fmla="*/ 23 h 65"/>
                  <a:gd name="T8" fmla="*/ 33 w 67"/>
                  <a:gd name="T9" fmla="*/ 12 h 65"/>
                  <a:gd name="T10" fmla="*/ 28 w 67"/>
                  <a:gd name="T11" fmla="*/ 11 h 65"/>
                  <a:gd name="T12" fmla="*/ 11 w 67"/>
                  <a:gd name="T13" fmla="*/ 21 h 65"/>
                  <a:gd name="T14" fmla="*/ 26 w 67"/>
                  <a:gd name="T15" fmla="*/ 47 h 65"/>
                  <a:gd name="T16" fmla="*/ 58 w 67"/>
                  <a:gd name="T17" fmla="*/ 58 h 65"/>
                  <a:gd name="T18" fmla="*/ 56 w 67"/>
                  <a:gd name="T19" fmla="*/ 65 h 65"/>
                  <a:gd name="T20" fmla="*/ 0 w 67"/>
                  <a:gd name="T21" fmla="*/ 46 h 65"/>
                  <a:gd name="T22" fmla="*/ 1 w 67"/>
                  <a:gd name="T23" fmla="*/ 39 h 65"/>
                  <a:gd name="T24" fmla="*/ 11 w 67"/>
                  <a:gd name="T25" fmla="*/ 42 h 65"/>
                  <a:gd name="T26" fmla="*/ 11 w 67"/>
                  <a:gd name="T27" fmla="*/ 42 h 65"/>
                  <a:gd name="T28" fmla="*/ 5 w 67"/>
                  <a:gd name="T29" fmla="*/ 17 h 65"/>
                  <a:gd name="T30" fmla="*/ 28 w 67"/>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5">
                    <a:moveTo>
                      <a:pt x="28" y="3"/>
                    </a:moveTo>
                    <a:cubicBezTo>
                      <a:pt x="30" y="3"/>
                      <a:pt x="31" y="3"/>
                      <a:pt x="32" y="4"/>
                    </a:cubicBezTo>
                    <a:cubicBezTo>
                      <a:pt x="67" y="16"/>
                      <a:pt x="67" y="16"/>
                      <a:pt x="67" y="16"/>
                    </a:cubicBezTo>
                    <a:cubicBezTo>
                      <a:pt x="66" y="23"/>
                      <a:pt x="66" y="23"/>
                      <a:pt x="66" y="23"/>
                    </a:cubicBezTo>
                    <a:cubicBezTo>
                      <a:pt x="33" y="12"/>
                      <a:pt x="33" y="12"/>
                      <a:pt x="33" y="12"/>
                    </a:cubicBezTo>
                    <a:cubicBezTo>
                      <a:pt x="31" y="11"/>
                      <a:pt x="30" y="11"/>
                      <a:pt x="28" y="11"/>
                    </a:cubicBezTo>
                    <a:cubicBezTo>
                      <a:pt x="18" y="8"/>
                      <a:pt x="13" y="12"/>
                      <a:pt x="11" y="21"/>
                    </a:cubicBezTo>
                    <a:cubicBezTo>
                      <a:pt x="8" y="32"/>
                      <a:pt x="13" y="42"/>
                      <a:pt x="26" y="47"/>
                    </a:cubicBezTo>
                    <a:cubicBezTo>
                      <a:pt x="58" y="58"/>
                      <a:pt x="58" y="58"/>
                      <a:pt x="58" y="58"/>
                    </a:cubicBezTo>
                    <a:cubicBezTo>
                      <a:pt x="56" y="65"/>
                      <a:pt x="56" y="65"/>
                      <a:pt x="56" y="65"/>
                    </a:cubicBezTo>
                    <a:cubicBezTo>
                      <a:pt x="0" y="46"/>
                      <a:pt x="0" y="46"/>
                      <a:pt x="0" y="46"/>
                    </a:cubicBezTo>
                    <a:cubicBezTo>
                      <a:pt x="1" y="39"/>
                      <a:pt x="1" y="39"/>
                      <a:pt x="1" y="39"/>
                    </a:cubicBezTo>
                    <a:cubicBezTo>
                      <a:pt x="11" y="42"/>
                      <a:pt x="11" y="42"/>
                      <a:pt x="11" y="42"/>
                    </a:cubicBezTo>
                    <a:cubicBezTo>
                      <a:pt x="11" y="42"/>
                      <a:pt x="11" y="42"/>
                      <a:pt x="11" y="42"/>
                    </a:cubicBezTo>
                    <a:cubicBezTo>
                      <a:pt x="5" y="35"/>
                      <a:pt x="2" y="26"/>
                      <a:pt x="5" y="17"/>
                    </a:cubicBezTo>
                    <a:cubicBezTo>
                      <a:pt x="7" y="6"/>
                      <a:pt x="16" y="0"/>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2" name="Freeform 18"/>
              <p:cNvSpPr>
                <a:spLocks/>
              </p:cNvSpPr>
              <p:nvPr userDrawn="1"/>
            </p:nvSpPr>
            <p:spPr bwMode="auto">
              <a:xfrm>
                <a:off x="1296" y="6321"/>
                <a:ext cx="84" cy="79"/>
              </a:xfrm>
              <a:custGeom>
                <a:avLst/>
                <a:gdLst>
                  <a:gd name="T0" fmla="*/ 28 w 68"/>
                  <a:gd name="T1" fmla="*/ 3 h 65"/>
                  <a:gd name="T2" fmla="*/ 32 w 68"/>
                  <a:gd name="T3" fmla="*/ 4 h 65"/>
                  <a:gd name="T4" fmla="*/ 68 w 68"/>
                  <a:gd name="T5" fmla="*/ 16 h 65"/>
                  <a:gd name="T6" fmla="*/ 66 w 68"/>
                  <a:gd name="T7" fmla="*/ 23 h 65"/>
                  <a:gd name="T8" fmla="*/ 33 w 68"/>
                  <a:gd name="T9" fmla="*/ 12 h 65"/>
                  <a:gd name="T10" fmla="*/ 28 w 68"/>
                  <a:gd name="T11" fmla="*/ 11 h 65"/>
                  <a:gd name="T12" fmla="*/ 11 w 68"/>
                  <a:gd name="T13" fmla="*/ 21 h 65"/>
                  <a:gd name="T14" fmla="*/ 26 w 68"/>
                  <a:gd name="T15" fmla="*/ 47 h 65"/>
                  <a:gd name="T16" fmla="*/ 58 w 68"/>
                  <a:gd name="T17" fmla="*/ 58 h 65"/>
                  <a:gd name="T18" fmla="*/ 56 w 68"/>
                  <a:gd name="T19" fmla="*/ 65 h 65"/>
                  <a:gd name="T20" fmla="*/ 0 w 68"/>
                  <a:gd name="T21" fmla="*/ 46 h 65"/>
                  <a:gd name="T22" fmla="*/ 1 w 68"/>
                  <a:gd name="T23" fmla="*/ 39 h 65"/>
                  <a:gd name="T24" fmla="*/ 11 w 68"/>
                  <a:gd name="T25" fmla="*/ 42 h 65"/>
                  <a:gd name="T26" fmla="*/ 11 w 68"/>
                  <a:gd name="T27" fmla="*/ 42 h 65"/>
                  <a:gd name="T28" fmla="*/ 5 w 68"/>
                  <a:gd name="T29" fmla="*/ 17 h 65"/>
                  <a:gd name="T30" fmla="*/ 28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8" y="3"/>
                    </a:moveTo>
                    <a:cubicBezTo>
                      <a:pt x="30" y="3"/>
                      <a:pt x="31" y="4"/>
                      <a:pt x="32" y="4"/>
                    </a:cubicBezTo>
                    <a:cubicBezTo>
                      <a:pt x="68" y="16"/>
                      <a:pt x="68" y="16"/>
                      <a:pt x="68" y="16"/>
                    </a:cubicBezTo>
                    <a:cubicBezTo>
                      <a:pt x="66" y="23"/>
                      <a:pt x="66" y="23"/>
                      <a:pt x="66" y="23"/>
                    </a:cubicBezTo>
                    <a:cubicBezTo>
                      <a:pt x="33" y="12"/>
                      <a:pt x="33" y="12"/>
                      <a:pt x="33" y="12"/>
                    </a:cubicBezTo>
                    <a:cubicBezTo>
                      <a:pt x="31" y="12"/>
                      <a:pt x="30" y="11"/>
                      <a:pt x="28" y="11"/>
                    </a:cubicBezTo>
                    <a:cubicBezTo>
                      <a:pt x="18" y="8"/>
                      <a:pt x="13" y="12"/>
                      <a:pt x="11" y="21"/>
                    </a:cubicBezTo>
                    <a:cubicBezTo>
                      <a:pt x="8" y="32"/>
                      <a:pt x="13" y="43"/>
                      <a:pt x="26" y="47"/>
                    </a:cubicBezTo>
                    <a:cubicBezTo>
                      <a:pt x="58" y="58"/>
                      <a:pt x="58" y="58"/>
                      <a:pt x="58" y="58"/>
                    </a:cubicBezTo>
                    <a:cubicBezTo>
                      <a:pt x="56" y="65"/>
                      <a:pt x="56" y="65"/>
                      <a:pt x="56" y="65"/>
                    </a:cubicBezTo>
                    <a:cubicBezTo>
                      <a:pt x="0" y="46"/>
                      <a:pt x="0" y="46"/>
                      <a:pt x="0" y="46"/>
                    </a:cubicBezTo>
                    <a:cubicBezTo>
                      <a:pt x="1" y="39"/>
                      <a:pt x="1" y="39"/>
                      <a:pt x="1" y="39"/>
                    </a:cubicBezTo>
                    <a:cubicBezTo>
                      <a:pt x="11" y="42"/>
                      <a:pt x="11" y="42"/>
                      <a:pt x="11" y="42"/>
                    </a:cubicBezTo>
                    <a:cubicBezTo>
                      <a:pt x="11" y="42"/>
                      <a:pt x="11" y="42"/>
                      <a:pt x="11" y="42"/>
                    </a:cubicBezTo>
                    <a:cubicBezTo>
                      <a:pt x="5" y="35"/>
                      <a:pt x="3" y="26"/>
                      <a:pt x="5" y="17"/>
                    </a:cubicBezTo>
                    <a:cubicBezTo>
                      <a:pt x="7" y="6"/>
                      <a:pt x="16" y="0"/>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3" name="Freeform 19"/>
              <p:cNvSpPr>
                <a:spLocks noEditPoints="1"/>
              </p:cNvSpPr>
              <p:nvPr userDrawn="1"/>
            </p:nvSpPr>
            <p:spPr bwMode="auto">
              <a:xfrm>
                <a:off x="1317" y="6225"/>
                <a:ext cx="84" cy="83"/>
              </a:xfrm>
              <a:custGeom>
                <a:avLst/>
                <a:gdLst>
                  <a:gd name="T0" fmla="*/ 31 w 68"/>
                  <a:gd name="T1" fmla="*/ 65 h 68"/>
                  <a:gd name="T2" fmla="*/ 4 w 68"/>
                  <a:gd name="T3" fmla="*/ 24 h 68"/>
                  <a:gd name="T4" fmla="*/ 37 w 68"/>
                  <a:gd name="T5" fmla="*/ 4 h 68"/>
                  <a:gd name="T6" fmla="*/ 64 w 68"/>
                  <a:gd name="T7" fmla="*/ 44 h 68"/>
                  <a:gd name="T8" fmla="*/ 31 w 68"/>
                  <a:gd name="T9" fmla="*/ 65 h 68"/>
                  <a:gd name="T10" fmla="*/ 36 w 68"/>
                  <a:gd name="T11" fmla="*/ 11 h 68"/>
                  <a:gd name="T12" fmla="*/ 10 w 68"/>
                  <a:gd name="T13" fmla="*/ 26 h 68"/>
                  <a:gd name="T14" fmla="*/ 32 w 68"/>
                  <a:gd name="T15" fmla="*/ 57 h 68"/>
                  <a:gd name="T16" fmla="*/ 57 w 68"/>
                  <a:gd name="T17" fmla="*/ 42 h 68"/>
                  <a:gd name="T18" fmla="*/ 36 w 68"/>
                  <a:gd name="T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1" y="65"/>
                    </a:moveTo>
                    <a:cubicBezTo>
                      <a:pt x="12" y="60"/>
                      <a:pt x="0" y="43"/>
                      <a:pt x="4" y="24"/>
                    </a:cubicBezTo>
                    <a:cubicBezTo>
                      <a:pt x="8" y="8"/>
                      <a:pt x="21" y="0"/>
                      <a:pt x="37" y="4"/>
                    </a:cubicBezTo>
                    <a:cubicBezTo>
                      <a:pt x="56" y="8"/>
                      <a:pt x="68" y="25"/>
                      <a:pt x="64" y="44"/>
                    </a:cubicBezTo>
                    <a:cubicBezTo>
                      <a:pt x="60" y="60"/>
                      <a:pt x="47" y="68"/>
                      <a:pt x="31" y="65"/>
                    </a:cubicBezTo>
                    <a:close/>
                    <a:moveTo>
                      <a:pt x="36" y="11"/>
                    </a:moveTo>
                    <a:cubicBezTo>
                      <a:pt x="23" y="8"/>
                      <a:pt x="13" y="14"/>
                      <a:pt x="10" y="26"/>
                    </a:cubicBezTo>
                    <a:cubicBezTo>
                      <a:pt x="7" y="41"/>
                      <a:pt x="17" y="54"/>
                      <a:pt x="32" y="57"/>
                    </a:cubicBezTo>
                    <a:cubicBezTo>
                      <a:pt x="45" y="60"/>
                      <a:pt x="55" y="54"/>
                      <a:pt x="57" y="42"/>
                    </a:cubicBezTo>
                    <a:cubicBezTo>
                      <a:pt x="61" y="28"/>
                      <a:pt x="51" y="15"/>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4" name="Freeform 20"/>
              <p:cNvSpPr>
                <a:spLocks/>
              </p:cNvSpPr>
              <p:nvPr userDrawn="1"/>
            </p:nvSpPr>
            <p:spPr bwMode="auto">
              <a:xfrm>
                <a:off x="1335" y="6135"/>
                <a:ext cx="79" cy="68"/>
              </a:xfrm>
              <a:custGeom>
                <a:avLst/>
                <a:gdLst>
                  <a:gd name="T0" fmla="*/ 0 w 79"/>
                  <a:gd name="T1" fmla="*/ 68 h 68"/>
                  <a:gd name="T2" fmla="*/ 3 w 79"/>
                  <a:gd name="T3" fmla="*/ 60 h 68"/>
                  <a:gd name="T4" fmla="*/ 67 w 79"/>
                  <a:gd name="T5" fmla="*/ 55 h 68"/>
                  <a:gd name="T6" fmla="*/ 67 w 79"/>
                  <a:gd name="T7" fmla="*/ 53 h 68"/>
                  <a:gd name="T8" fmla="*/ 15 w 79"/>
                  <a:gd name="T9" fmla="*/ 9 h 68"/>
                  <a:gd name="T10" fmla="*/ 16 w 79"/>
                  <a:gd name="T11" fmla="*/ 0 h 68"/>
                  <a:gd name="T12" fmla="*/ 79 w 79"/>
                  <a:gd name="T13" fmla="*/ 53 h 68"/>
                  <a:gd name="T14" fmla="*/ 78 w 79"/>
                  <a:gd name="T15" fmla="*/ 62 h 68"/>
                  <a:gd name="T16" fmla="*/ 0 w 79"/>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8">
                    <a:moveTo>
                      <a:pt x="0" y="68"/>
                    </a:moveTo>
                    <a:lnTo>
                      <a:pt x="3" y="60"/>
                    </a:lnTo>
                    <a:lnTo>
                      <a:pt x="67" y="55"/>
                    </a:lnTo>
                    <a:lnTo>
                      <a:pt x="67" y="53"/>
                    </a:lnTo>
                    <a:lnTo>
                      <a:pt x="15" y="9"/>
                    </a:lnTo>
                    <a:lnTo>
                      <a:pt x="16" y="0"/>
                    </a:lnTo>
                    <a:lnTo>
                      <a:pt x="79" y="53"/>
                    </a:lnTo>
                    <a:lnTo>
                      <a:pt x="78" y="62"/>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5" name="Freeform 21"/>
              <p:cNvSpPr>
                <a:spLocks noEditPoints="1"/>
              </p:cNvSpPr>
              <p:nvPr userDrawn="1"/>
            </p:nvSpPr>
            <p:spPr bwMode="auto">
              <a:xfrm>
                <a:off x="1356" y="6049"/>
                <a:ext cx="85" cy="88"/>
              </a:xfrm>
              <a:custGeom>
                <a:avLst/>
                <a:gdLst>
                  <a:gd name="T0" fmla="*/ 12 w 69"/>
                  <a:gd name="T1" fmla="*/ 0 h 72"/>
                  <a:gd name="T2" fmla="*/ 69 w 69"/>
                  <a:gd name="T3" fmla="*/ 20 h 72"/>
                  <a:gd name="T4" fmla="*/ 67 w 69"/>
                  <a:gd name="T5" fmla="*/ 26 h 72"/>
                  <a:gd name="T6" fmla="*/ 58 w 69"/>
                  <a:gd name="T7" fmla="*/ 23 h 72"/>
                  <a:gd name="T8" fmla="*/ 58 w 69"/>
                  <a:gd name="T9" fmla="*/ 24 h 72"/>
                  <a:gd name="T10" fmla="*/ 64 w 69"/>
                  <a:gd name="T11" fmla="*/ 49 h 72"/>
                  <a:gd name="T12" fmla="*/ 32 w 69"/>
                  <a:gd name="T13" fmla="*/ 68 h 72"/>
                  <a:gd name="T14" fmla="*/ 4 w 69"/>
                  <a:gd name="T15" fmla="*/ 28 h 72"/>
                  <a:gd name="T16" fmla="*/ 20 w 69"/>
                  <a:gd name="T17" fmla="*/ 11 h 72"/>
                  <a:gd name="T18" fmla="*/ 20 w 69"/>
                  <a:gd name="T19" fmla="*/ 11 h 72"/>
                  <a:gd name="T20" fmla="*/ 11 w 69"/>
                  <a:gd name="T21" fmla="*/ 7 h 72"/>
                  <a:gd name="T22" fmla="*/ 12 w 69"/>
                  <a:gd name="T23" fmla="*/ 0 h 72"/>
                  <a:gd name="T24" fmla="*/ 11 w 69"/>
                  <a:gd name="T25" fmla="*/ 29 h 72"/>
                  <a:gd name="T26" fmla="*/ 33 w 69"/>
                  <a:gd name="T27" fmla="*/ 60 h 72"/>
                  <a:gd name="T28" fmla="*/ 58 w 69"/>
                  <a:gd name="T29" fmla="*/ 46 h 72"/>
                  <a:gd name="T30" fmla="*/ 44 w 69"/>
                  <a:gd name="T31" fmla="*/ 19 h 72"/>
                  <a:gd name="T32" fmla="*/ 34 w 69"/>
                  <a:gd name="T33" fmla="*/ 15 h 72"/>
                  <a:gd name="T34" fmla="*/ 11 w 69"/>
                  <a:gd name="T35"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2">
                    <a:moveTo>
                      <a:pt x="12" y="0"/>
                    </a:moveTo>
                    <a:cubicBezTo>
                      <a:pt x="69" y="20"/>
                      <a:pt x="69" y="20"/>
                      <a:pt x="69" y="20"/>
                    </a:cubicBezTo>
                    <a:cubicBezTo>
                      <a:pt x="67" y="26"/>
                      <a:pt x="67" y="26"/>
                      <a:pt x="67" y="26"/>
                    </a:cubicBezTo>
                    <a:cubicBezTo>
                      <a:pt x="58" y="23"/>
                      <a:pt x="58" y="23"/>
                      <a:pt x="58" y="23"/>
                    </a:cubicBezTo>
                    <a:cubicBezTo>
                      <a:pt x="58" y="24"/>
                      <a:pt x="58" y="24"/>
                      <a:pt x="58" y="24"/>
                    </a:cubicBezTo>
                    <a:cubicBezTo>
                      <a:pt x="64" y="30"/>
                      <a:pt x="66" y="39"/>
                      <a:pt x="64" y="49"/>
                    </a:cubicBezTo>
                    <a:cubicBezTo>
                      <a:pt x="60" y="64"/>
                      <a:pt x="47" y="72"/>
                      <a:pt x="32" y="68"/>
                    </a:cubicBezTo>
                    <a:cubicBezTo>
                      <a:pt x="12" y="63"/>
                      <a:pt x="0" y="47"/>
                      <a:pt x="4" y="28"/>
                    </a:cubicBezTo>
                    <a:cubicBezTo>
                      <a:pt x="6" y="19"/>
                      <a:pt x="13" y="13"/>
                      <a:pt x="20" y="11"/>
                    </a:cubicBezTo>
                    <a:cubicBezTo>
                      <a:pt x="20" y="11"/>
                      <a:pt x="20" y="11"/>
                      <a:pt x="20" y="11"/>
                    </a:cubicBezTo>
                    <a:cubicBezTo>
                      <a:pt x="11" y="7"/>
                      <a:pt x="11" y="7"/>
                      <a:pt x="11" y="7"/>
                    </a:cubicBezTo>
                    <a:lnTo>
                      <a:pt x="12" y="0"/>
                    </a:lnTo>
                    <a:close/>
                    <a:moveTo>
                      <a:pt x="11" y="29"/>
                    </a:moveTo>
                    <a:cubicBezTo>
                      <a:pt x="7" y="44"/>
                      <a:pt x="18" y="57"/>
                      <a:pt x="33" y="60"/>
                    </a:cubicBezTo>
                    <a:cubicBezTo>
                      <a:pt x="45" y="63"/>
                      <a:pt x="55" y="57"/>
                      <a:pt x="58" y="46"/>
                    </a:cubicBezTo>
                    <a:cubicBezTo>
                      <a:pt x="61" y="34"/>
                      <a:pt x="55" y="23"/>
                      <a:pt x="44" y="19"/>
                    </a:cubicBezTo>
                    <a:cubicBezTo>
                      <a:pt x="34" y="15"/>
                      <a:pt x="34" y="15"/>
                      <a:pt x="34" y="15"/>
                    </a:cubicBezTo>
                    <a:cubicBezTo>
                      <a:pt x="23" y="12"/>
                      <a:pt x="13" y="18"/>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6" name="Freeform 22"/>
              <p:cNvSpPr>
                <a:spLocks/>
              </p:cNvSpPr>
              <p:nvPr userDrawn="1"/>
            </p:nvSpPr>
            <p:spPr bwMode="auto">
              <a:xfrm>
                <a:off x="1361" y="5984"/>
                <a:ext cx="96" cy="52"/>
              </a:xfrm>
              <a:custGeom>
                <a:avLst/>
                <a:gdLst>
                  <a:gd name="T0" fmla="*/ 55 w 78"/>
                  <a:gd name="T1" fmla="*/ 31 h 42"/>
                  <a:gd name="T2" fmla="*/ 71 w 78"/>
                  <a:gd name="T3" fmla="*/ 23 h 42"/>
                  <a:gd name="T4" fmla="*/ 72 w 78"/>
                  <a:gd name="T5" fmla="*/ 17 h 42"/>
                  <a:gd name="T6" fmla="*/ 78 w 78"/>
                  <a:gd name="T7" fmla="*/ 19 h 42"/>
                  <a:gd name="T8" fmla="*/ 77 w 78"/>
                  <a:gd name="T9" fmla="*/ 26 h 42"/>
                  <a:gd name="T10" fmla="*/ 57 w 78"/>
                  <a:gd name="T11" fmla="*/ 39 h 42"/>
                  <a:gd name="T12" fmla="*/ 53 w 78"/>
                  <a:gd name="T13" fmla="*/ 38 h 42"/>
                  <a:gd name="T14" fmla="*/ 21 w 78"/>
                  <a:gd name="T15" fmla="*/ 27 h 42"/>
                  <a:gd name="T16" fmla="*/ 18 w 78"/>
                  <a:gd name="T17" fmla="*/ 39 h 42"/>
                  <a:gd name="T18" fmla="*/ 12 w 78"/>
                  <a:gd name="T19" fmla="*/ 36 h 42"/>
                  <a:gd name="T20" fmla="*/ 15 w 78"/>
                  <a:gd name="T21" fmla="*/ 25 h 42"/>
                  <a:gd name="T22" fmla="*/ 0 w 78"/>
                  <a:gd name="T23" fmla="*/ 20 h 42"/>
                  <a:gd name="T24" fmla="*/ 2 w 78"/>
                  <a:gd name="T25" fmla="*/ 13 h 42"/>
                  <a:gd name="T26" fmla="*/ 17 w 78"/>
                  <a:gd name="T27" fmla="*/ 18 h 42"/>
                  <a:gd name="T28" fmla="*/ 21 w 78"/>
                  <a:gd name="T29" fmla="*/ 0 h 42"/>
                  <a:gd name="T30" fmla="*/ 27 w 78"/>
                  <a:gd name="T31" fmla="*/ 2 h 42"/>
                  <a:gd name="T32" fmla="*/ 23 w 78"/>
                  <a:gd name="T33" fmla="*/ 20 h 42"/>
                  <a:gd name="T34" fmla="*/ 55 w 78"/>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2">
                    <a:moveTo>
                      <a:pt x="55" y="31"/>
                    </a:moveTo>
                    <a:cubicBezTo>
                      <a:pt x="65" y="34"/>
                      <a:pt x="69" y="32"/>
                      <a:pt x="71" y="23"/>
                    </a:cubicBezTo>
                    <a:cubicBezTo>
                      <a:pt x="72" y="21"/>
                      <a:pt x="72" y="19"/>
                      <a:pt x="72" y="17"/>
                    </a:cubicBezTo>
                    <a:cubicBezTo>
                      <a:pt x="78" y="19"/>
                      <a:pt x="78" y="19"/>
                      <a:pt x="78" y="19"/>
                    </a:cubicBezTo>
                    <a:cubicBezTo>
                      <a:pt x="78" y="21"/>
                      <a:pt x="78" y="23"/>
                      <a:pt x="77" y="26"/>
                    </a:cubicBezTo>
                    <a:cubicBezTo>
                      <a:pt x="75" y="37"/>
                      <a:pt x="69" y="42"/>
                      <a:pt x="57" y="39"/>
                    </a:cubicBezTo>
                    <a:cubicBezTo>
                      <a:pt x="56" y="39"/>
                      <a:pt x="55" y="39"/>
                      <a:pt x="53" y="38"/>
                    </a:cubicBezTo>
                    <a:cubicBezTo>
                      <a:pt x="21" y="27"/>
                      <a:pt x="21" y="27"/>
                      <a:pt x="21" y="27"/>
                    </a:cubicBezTo>
                    <a:cubicBezTo>
                      <a:pt x="18" y="39"/>
                      <a:pt x="18" y="39"/>
                      <a:pt x="18" y="39"/>
                    </a:cubicBezTo>
                    <a:cubicBezTo>
                      <a:pt x="12" y="36"/>
                      <a:pt x="12" y="36"/>
                      <a:pt x="12" y="36"/>
                    </a:cubicBezTo>
                    <a:cubicBezTo>
                      <a:pt x="15" y="25"/>
                      <a:pt x="15" y="25"/>
                      <a:pt x="15" y="25"/>
                    </a:cubicBezTo>
                    <a:cubicBezTo>
                      <a:pt x="0" y="20"/>
                      <a:pt x="0" y="20"/>
                      <a:pt x="0" y="20"/>
                    </a:cubicBezTo>
                    <a:cubicBezTo>
                      <a:pt x="2" y="13"/>
                      <a:pt x="2" y="13"/>
                      <a:pt x="2" y="13"/>
                    </a:cubicBezTo>
                    <a:cubicBezTo>
                      <a:pt x="17" y="18"/>
                      <a:pt x="17" y="18"/>
                      <a:pt x="17" y="18"/>
                    </a:cubicBezTo>
                    <a:cubicBezTo>
                      <a:pt x="21" y="0"/>
                      <a:pt x="21" y="0"/>
                      <a:pt x="21" y="0"/>
                    </a:cubicBezTo>
                    <a:cubicBezTo>
                      <a:pt x="27" y="2"/>
                      <a:pt x="27" y="2"/>
                      <a:pt x="27" y="2"/>
                    </a:cubicBezTo>
                    <a:cubicBezTo>
                      <a:pt x="23" y="20"/>
                      <a:pt x="23" y="20"/>
                      <a:pt x="23"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7" name="Freeform 23"/>
              <p:cNvSpPr>
                <a:spLocks noEditPoints="1"/>
              </p:cNvSpPr>
              <p:nvPr userDrawn="1"/>
            </p:nvSpPr>
            <p:spPr bwMode="auto">
              <a:xfrm>
                <a:off x="1363" y="5940"/>
                <a:ext cx="101" cy="44"/>
              </a:xfrm>
              <a:custGeom>
                <a:avLst/>
                <a:gdLst>
                  <a:gd name="T0" fmla="*/ 6 w 81"/>
                  <a:gd name="T1" fmla="*/ 12 h 36"/>
                  <a:gd name="T2" fmla="*/ 1 w 81"/>
                  <a:gd name="T3" fmla="*/ 5 h 36"/>
                  <a:gd name="T4" fmla="*/ 7 w 81"/>
                  <a:gd name="T5" fmla="*/ 0 h 36"/>
                  <a:gd name="T6" fmla="*/ 12 w 81"/>
                  <a:gd name="T7" fmla="*/ 8 h 36"/>
                  <a:gd name="T8" fmla="*/ 6 w 81"/>
                  <a:gd name="T9" fmla="*/ 12 h 36"/>
                  <a:gd name="T10" fmla="*/ 23 w 81"/>
                  <a:gd name="T11" fmla="*/ 16 h 36"/>
                  <a:gd name="T12" fmla="*/ 25 w 81"/>
                  <a:gd name="T13" fmla="*/ 9 h 36"/>
                  <a:gd name="T14" fmla="*/ 81 w 81"/>
                  <a:gd name="T15" fmla="*/ 28 h 36"/>
                  <a:gd name="T16" fmla="*/ 80 w 81"/>
                  <a:gd name="T17" fmla="*/ 36 h 36"/>
                  <a:gd name="T18" fmla="*/ 23 w 81"/>
                  <a:gd name="T1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6">
                    <a:moveTo>
                      <a:pt x="6" y="12"/>
                    </a:moveTo>
                    <a:cubicBezTo>
                      <a:pt x="2" y="12"/>
                      <a:pt x="0" y="8"/>
                      <a:pt x="1" y="5"/>
                    </a:cubicBezTo>
                    <a:cubicBezTo>
                      <a:pt x="2" y="2"/>
                      <a:pt x="4" y="0"/>
                      <a:pt x="7" y="0"/>
                    </a:cubicBezTo>
                    <a:cubicBezTo>
                      <a:pt x="11" y="1"/>
                      <a:pt x="13" y="5"/>
                      <a:pt x="12" y="8"/>
                    </a:cubicBezTo>
                    <a:cubicBezTo>
                      <a:pt x="11" y="11"/>
                      <a:pt x="9" y="13"/>
                      <a:pt x="6" y="12"/>
                    </a:cubicBezTo>
                    <a:close/>
                    <a:moveTo>
                      <a:pt x="23" y="16"/>
                    </a:moveTo>
                    <a:cubicBezTo>
                      <a:pt x="25" y="9"/>
                      <a:pt x="25" y="9"/>
                      <a:pt x="25" y="9"/>
                    </a:cubicBezTo>
                    <a:cubicBezTo>
                      <a:pt x="81" y="28"/>
                      <a:pt x="81" y="28"/>
                      <a:pt x="81" y="28"/>
                    </a:cubicBezTo>
                    <a:cubicBezTo>
                      <a:pt x="80" y="36"/>
                      <a:pt x="80" y="36"/>
                      <a:pt x="80" y="36"/>
                    </a:cubicBezTo>
                    <a:lnTo>
                      <a:pt x="2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8" name="Freeform 24"/>
              <p:cNvSpPr>
                <a:spLocks/>
              </p:cNvSpPr>
              <p:nvPr userDrawn="1"/>
            </p:nvSpPr>
            <p:spPr bwMode="auto">
              <a:xfrm>
                <a:off x="1399" y="5862"/>
                <a:ext cx="79" cy="68"/>
              </a:xfrm>
              <a:custGeom>
                <a:avLst/>
                <a:gdLst>
                  <a:gd name="T0" fmla="*/ 0 w 79"/>
                  <a:gd name="T1" fmla="*/ 68 h 68"/>
                  <a:gd name="T2" fmla="*/ 3 w 79"/>
                  <a:gd name="T3" fmla="*/ 60 h 68"/>
                  <a:gd name="T4" fmla="*/ 67 w 79"/>
                  <a:gd name="T5" fmla="*/ 55 h 68"/>
                  <a:gd name="T6" fmla="*/ 67 w 79"/>
                  <a:gd name="T7" fmla="*/ 54 h 68"/>
                  <a:gd name="T8" fmla="*/ 14 w 79"/>
                  <a:gd name="T9" fmla="*/ 8 h 68"/>
                  <a:gd name="T10" fmla="*/ 16 w 79"/>
                  <a:gd name="T11" fmla="*/ 0 h 68"/>
                  <a:gd name="T12" fmla="*/ 79 w 79"/>
                  <a:gd name="T13" fmla="*/ 54 h 68"/>
                  <a:gd name="T14" fmla="*/ 77 w 79"/>
                  <a:gd name="T15" fmla="*/ 62 h 68"/>
                  <a:gd name="T16" fmla="*/ 0 w 79"/>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8">
                    <a:moveTo>
                      <a:pt x="0" y="68"/>
                    </a:moveTo>
                    <a:lnTo>
                      <a:pt x="3" y="60"/>
                    </a:lnTo>
                    <a:lnTo>
                      <a:pt x="67" y="55"/>
                    </a:lnTo>
                    <a:lnTo>
                      <a:pt x="67" y="54"/>
                    </a:lnTo>
                    <a:lnTo>
                      <a:pt x="14" y="8"/>
                    </a:lnTo>
                    <a:lnTo>
                      <a:pt x="16" y="0"/>
                    </a:lnTo>
                    <a:lnTo>
                      <a:pt x="79" y="54"/>
                    </a:lnTo>
                    <a:lnTo>
                      <a:pt x="77" y="62"/>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9" name="Freeform 25"/>
              <p:cNvSpPr>
                <a:spLocks noEditPoints="1"/>
              </p:cNvSpPr>
              <p:nvPr userDrawn="1"/>
            </p:nvSpPr>
            <p:spPr bwMode="auto">
              <a:xfrm>
                <a:off x="1420" y="5782"/>
                <a:ext cx="82" cy="82"/>
              </a:xfrm>
              <a:custGeom>
                <a:avLst/>
                <a:gdLst>
                  <a:gd name="T0" fmla="*/ 30 w 66"/>
                  <a:gd name="T1" fmla="*/ 55 h 67"/>
                  <a:gd name="T2" fmla="*/ 33 w 66"/>
                  <a:gd name="T3" fmla="*/ 55 h 67"/>
                  <a:gd name="T4" fmla="*/ 57 w 66"/>
                  <a:gd name="T5" fmla="*/ 41 h 67"/>
                  <a:gd name="T6" fmla="*/ 51 w 66"/>
                  <a:gd name="T7" fmla="*/ 18 h 67"/>
                  <a:gd name="T8" fmla="*/ 54 w 66"/>
                  <a:gd name="T9" fmla="*/ 12 h 67"/>
                  <a:gd name="T10" fmla="*/ 64 w 66"/>
                  <a:gd name="T11" fmla="*/ 43 h 67"/>
                  <a:gd name="T12" fmla="*/ 32 w 66"/>
                  <a:gd name="T13" fmla="*/ 63 h 67"/>
                  <a:gd name="T14" fmla="*/ 4 w 66"/>
                  <a:gd name="T15" fmla="*/ 22 h 67"/>
                  <a:gd name="T16" fmla="*/ 34 w 66"/>
                  <a:gd name="T17" fmla="*/ 4 h 67"/>
                  <a:gd name="T18" fmla="*/ 41 w 66"/>
                  <a:gd name="T19" fmla="*/ 6 h 67"/>
                  <a:gd name="T20" fmla="*/ 30 w 66"/>
                  <a:gd name="T21" fmla="*/ 55 h 67"/>
                  <a:gd name="T22" fmla="*/ 25 w 66"/>
                  <a:gd name="T23" fmla="*/ 53 h 67"/>
                  <a:gd name="T24" fmla="*/ 34 w 66"/>
                  <a:gd name="T25" fmla="*/ 12 h 67"/>
                  <a:gd name="T26" fmla="*/ 33 w 66"/>
                  <a:gd name="T27" fmla="*/ 11 h 67"/>
                  <a:gd name="T28" fmla="*/ 10 w 66"/>
                  <a:gd name="T29" fmla="*/ 24 h 67"/>
                  <a:gd name="T30" fmla="*/ 25 w 66"/>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7">
                    <a:moveTo>
                      <a:pt x="30" y="55"/>
                    </a:moveTo>
                    <a:cubicBezTo>
                      <a:pt x="31" y="55"/>
                      <a:pt x="32" y="55"/>
                      <a:pt x="33" y="55"/>
                    </a:cubicBezTo>
                    <a:cubicBezTo>
                      <a:pt x="46" y="58"/>
                      <a:pt x="55" y="52"/>
                      <a:pt x="57" y="41"/>
                    </a:cubicBezTo>
                    <a:cubicBezTo>
                      <a:pt x="59" y="32"/>
                      <a:pt x="57" y="24"/>
                      <a:pt x="51" y="18"/>
                    </a:cubicBezTo>
                    <a:cubicBezTo>
                      <a:pt x="54" y="12"/>
                      <a:pt x="54" y="12"/>
                      <a:pt x="54" y="12"/>
                    </a:cubicBezTo>
                    <a:cubicBezTo>
                      <a:pt x="62" y="19"/>
                      <a:pt x="66" y="31"/>
                      <a:pt x="64" y="43"/>
                    </a:cubicBezTo>
                    <a:cubicBezTo>
                      <a:pt x="60" y="58"/>
                      <a:pt x="47" y="67"/>
                      <a:pt x="32" y="63"/>
                    </a:cubicBezTo>
                    <a:cubicBezTo>
                      <a:pt x="12" y="58"/>
                      <a:pt x="0" y="41"/>
                      <a:pt x="4" y="22"/>
                    </a:cubicBezTo>
                    <a:cubicBezTo>
                      <a:pt x="7" y="8"/>
                      <a:pt x="19" y="0"/>
                      <a:pt x="34" y="4"/>
                    </a:cubicBezTo>
                    <a:cubicBezTo>
                      <a:pt x="37" y="4"/>
                      <a:pt x="39" y="6"/>
                      <a:pt x="41" y="6"/>
                    </a:cubicBezTo>
                    <a:lnTo>
                      <a:pt x="30" y="55"/>
                    </a:lnTo>
                    <a:close/>
                    <a:moveTo>
                      <a:pt x="25" y="53"/>
                    </a:moveTo>
                    <a:cubicBezTo>
                      <a:pt x="34" y="12"/>
                      <a:pt x="34" y="12"/>
                      <a:pt x="34" y="12"/>
                    </a:cubicBezTo>
                    <a:cubicBezTo>
                      <a:pt x="33" y="11"/>
                      <a:pt x="33" y="11"/>
                      <a:pt x="33" y="11"/>
                    </a:cubicBezTo>
                    <a:cubicBezTo>
                      <a:pt x="21" y="8"/>
                      <a:pt x="12" y="14"/>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0" name="Freeform 26"/>
              <p:cNvSpPr>
                <a:spLocks/>
              </p:cNvSpPr>
              <p:nvPr userDrawn="1"/>
            </p:nvSpPr>
            <p:spPr bwMode="auto">
              <a:xfrm>
                <a:off x="1475" y="5676"/>
                <a:ext cx="18" cy="49"/>
              </a:xfrm>
              <a:custGeom>
                <a:avLst/>
                <a:gdLst>
                  <a:gd name="T0" fmla="*/ 0 w 18"/>
                  <a:gd name="T1" fmla="*/ 46 h 49"/>
                  <a:gd name="T2" fmla="*/ 10 w 18"/>
                  <a:gd name="T3" fmla="*/ 0 h 49"/>
                  <a:gd name="T4" fmla="*/ 18 w 18"/>
                  <a:gd name="T5" fmla="*/ 2 h 49"/>
                  <a:gd name="T6" fmla="*/ 7 w 18"/>
                  <a:gd name="T7" fmla="*/ 49 h 49"/>
                  <a:gd name="T8" fmla="*/ 0 w 18"/>
                  <a:gd name="T9" fmla="*/ 46 h 49"/>
                </a:gdLst>
                <a:ahLst/>
                <a:cxnLst>
                  <a:cxn ang="0">
                    <a:pos x="T0" y="T1"/>
                  </a:cxn>
                  <a:cxn ang="0">
                    <a:pos x="T2" y="T3"/>
                  </a:cxn>
                  <a:cxn ang="0">
                    <a:pos x="T4" y="T5"/>
                  </a:cxn>
                  <a:cxn ang="0">
                    <a:pos x="T6" y="T7"/>
                  </a:cxn>
                  <a:cxn ang="0">
                    <a:pos x="T8" y="T9"/>
                  </a:cxn>
                </a:cxnLst>
                <a:rect l="0" t="0" r="r" b="b"/>
                <a:pathLst>
                  <a:path w="18" h="49">
                    <a:moveTo>
                      <a:pt x="0" y="46"/>
                    </a:moveTo>
                    <a:lnTo>
                      <a:pt x="10" y="0"/>
                    </a:lnTo>
                    <a:lnTo>
                      <a:pt x="18" y="2"/>
                    </a:lnTo>
                    <a:lnTo>
                      <a:pt x="7" y="49"/>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1" name="Freeform 27"/>
              <p:cNvSpPr>
                <a:spLocks noEditPoints="1"/>
              </p:cNvSpPr>
              <p:nvPr userDrawn="1"/>
            </p:nvSpPr>
            <p:spPr bwMode="auto">
              <a:xfrm>
                <a:off x="1441" y="5522"/>
                <a:ext cx="120" cy="99"/>
              </a:xfrm>
              <a:custGeom>
                <a:avLst/>
                <a:gdLst>
                  <a:gd name="T0" fmla="*/ 75 w 97"/>
                  <a:gd name="T1" fmla="*/ 13 h 81"/>
                  <a:gd name="T2" fmla="*/ 93 w 97"/>
                  <a:gd name="T3" fmla="*/ 49 h 81"/>
                  <a:gd name="T4" fmla="*/ 85 w 97"/>
                  <a:gd name="T5" fmla="*/ 81 h 81"/>
                  <a:gd name="T6" fmla="*/ 0 w 97"/>
                  <a:gd name="T7" fmla="*/ 51 h 81"/>
                  <a:gd name="T8" fmla="*/ 6 w 97"/>
                  <a:gd name="T9" fmla="*/ 24 h 81"/>
                  <a:gd name="T10" fmla="*/ 34 w 97"/>
                  <a:gd name="T11" fmla="*/ 3 h 81"/>
                  <a:gd name="T12" fmla="*/ 54 w 97"/>
                  <a:gd name="T13" fmla="*/ 24 h 81"/>
                  <a:gd name="T14" fmla="*/ 54 w 97"/>
                  <a:gd name="T15" fmla="*/ 24 h 81"/>
                  <a:gd name="T16" fmla="*/ 75 w 97"/>
                  <a:gd name="T17" fmla="*/ 13 h 81"/>
                  <a:gd name="T18" fmla="*/ 13 w 97"/>
                  <a:gd name="T19" fmla="*/ 26 h 81"/>
                  <a:gd name="T20" fmla="*/ 8 w 97"/>
                  <a:gd name="T21" fmla="*/ 46 h 81"/>
                  <a:gd name="T22" fmla="*/ 44 w 97"/>
                  <a:gd name="T23" fmla="*/ 58 h 81"/>
                  <a:gd name="T24" fmla="*/ 48 w 97"/>
                  <a:gd name="T25" fmla="*/ 38 h 81"/>
                  <a:gd name="T26" fmla="*/ 33 w 97"/>
                  <a:gd name="T27" fmla="*/ 11 h 81"/>
                  <a:gd name="T28" fmla="*/ 13 w 97"/>
                  <a:gd name="T29" fmla="*/ 26 h 81"/>
                  <a:gd name="T30" fmla="*/ 73 w 97"/>
                  <a:gd name="T31" fmla="*/ 21 h 81"/>
                  <a:gd name="T32" fmla="*/ 55 w 97"/>
                  <a:gd name="T33" fmla="*/ 36 h 81"/>
                  <a:gd name="T34" fmla="*/ 50 w 97"/>
                  <a:gd name="T35" fmla="*/ 60 h 81"/>
                  <a:gd name="T36" fmla="*/ 81 w 97"/>
                  <a:gd name="T37" fmla="*/ 71 h 81"/>
                  <a:gd name="T38" fmla="*/ 86 w 97"/>
                  <a:gd name="T39" fmla="*/ 47 h 81"/>
                  <a:gd name="T40" fmla="*/ 73 w 97"/>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1">
                    <a:moveTo>
                      <a:pt x="75" y="13"/>
                    </a:moveTo>
                    <a:cubicBezTo>
                      <a:pt x="91" y="17"/>
                      <a:pt x="97" y="31"/>
                      <a:pt x="93" y="49"/>
                    </a:cubicBezTo>
                    <a:cubicBezTo>
                      <a:pt x="85" y="81"/>
                      <a:pt x="85" y="81"/>
                      <a:pt x="85" y="81"/>
                    </a:cubicBezTo>
                    <a:cubicBezTo>
                      <a:pt x="0" y="51"/>
                      <a:pt x="0" y="51"/>
                      <a:pt x="0" y="51"/>
                    </a:cubicBezTo>
                    <a:cubicBezTo>
                      <a:pt x="6" y="24"/>
                      <a:pt x="6" y="24"/>
                      <a:pt x="6" y="24"/>
                    </a:cubicBezTo>
                    <a:cubicBezTo>
                      <a:pt x="10" y="7"/>
                      <a:pt x="21" y="0"/>
                      <a:pt x="34" y="3"/>
                    </a:cubicBezTo>
                    <a:cubicBezTo>
                      <a:pt x="46" y="6"/>
                      <a:pt x="53" y="12"/>
                      <a:pt x="54" y="24"/>
                    </a:cubicBezTo>
                    <a:cubicBezTo>
                      <a:pt x="54" y="24"/>
                      <a:pt x="54" y="24"/>
                      <a:pt x="54" y="24"/>
                    </a:cubicBezTo>
                    <a:cubicBezTo>
                      <a:pt x="59" y="15"/>
                      <a:pt x="66" y="11"/>
                      <a:pt x="75" y="13"/>
                    </a:cubicBezTo>
                    <a:close/>
                    <a:moveTo>
                      <a:pt x="13" y="26"/>
                    </a:moveTo>
                    <a:cubicBezTo>
                      <a:pt x="8" y="46"/>
                      <a:pt x="8" y="46"/>
                      <a:pt x="8" y="46"/>
                    </a:cubicBezTo>
                    <a:cubicBezTo>
                      <a:pt x="44" y="58"/>
                      <a:pt x="44" y="58"/>
                      <a:pt x="44" y="58"/>
                    </a:cubicBezTo>
                    <a:cubicBezTo>
                      <a:pt x="48" y="38"/>
                      <a:pt x="48" y="38"/>
                      <a:pt x="48" y="38"/>
                    </a:cubicBezTo>
                    <a:cubicBezTo>
                      <a:pt x="52" y="24"/>
                      <a:pt x="47" y="14"/>
                      <a:pt x="33" y="11"/>
                    </a:cubicBezTo>
                    <a:cubicBezTo>
                      <a:pt x="23" y="8"/>
                      <a:pt x="16" y="13"/>
                      <a:pt x="13" y="26"/>
                    </a:cubicBezTo>
                    <a:close/>
                    <a:moveTo>
                      <a:pt x="73" y="21"/>
                    </a:moveTo>
                    <a:cubicBezTo>
                      <a:pt x="64" y="19"/>
                      <a:pt x="58" y="24"/>
                      <a:pt x="55" y="36"/>
                    </a:cubicBezTo>
                    <a:cubicBezTo>
                      <a:pt x="50" y="60"/>
                      <a:pt x="50" y="60"/>
                      <a:pt x="50" y="60"/>
                    </a:cubicBezTo>
                    <a:cubicBezTo>
                      <a:pt x="81" y="71"/>
                      <a:pt x="81" y="71"/>
                      <a:pt x="81" y="71"/>
                    </a:cubicBezTo>
                    <a:cubicBezTo>
                      <a:pt x="86" y="47"/>
                      <a:pt x="86" y="47"/>
                      <a:pt x="86" y="47"/>
                    </a:cubicBezTo>
                    <a:cubicBezTo>
                      <a:pt x="89" y="33"/>
                      <a:pt x="85"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2" name="Freeform 28"/>
              <p:cNvSpPr>
                <a:spLocks noEditPoints="1"/>
              </p:cNvSpPr>
              <p:nvPr userDrawn="1"/>
            </p:nvSpPr>
            <p:spPr bwMode="auto">
              <a:xfrm>
                <a:off x="1501" y="5438"/>
                <a:ext cx="81" cy="81"/>
              </a:xfrm>
              <a:custGeom>
                <a:avLst/>
                <a:gdLst>
                  <a:gd name="T0" fmla="*/ 30 w 66"/>
                  <a:gd name="T1" fmla="*/ 54 h 66"/>
                  <a:gd name="T2" fmla="*/ 33 w 66"/>
                  <a:gd name="T3" fmla="*/ 55 h 66"/>
                  <a:gd name="T4" fmla="*/ 57 w 66"/>
                  <a:gd name="T5" fmla="*/ 40 h 66"/>
                  <a:gd name="T6" fmla="*/ 51 w 66"/>
                  <a:gd name="T7" fmla="*/ 17 h 66"/>
                  <a:gd name="T8" fmla="*/ 54 w 66"/>
                  <a:gd name="T9" fmla="*/ 11 h 66"/>
                  <a:gd name="T10" fmla="*/ 63 w 66"/>
                  <a:gd name="T11" fmla="*/ 42 h 66"/>
                  <a:gd name="T12" fmla="*/ 32 w 66"/>
                  <a:gd name="T13" fmla="*/ 63 h 66"/>
                  <a:gd name="T14" fmla="*/ 4 w 66"/>
                  <a:gd name="T15" fmla="*/ 22 h 66"/>
                  <a:gd name="T16" fmla="*/ 34 w 66"/>
                  <a:gd name="T17" fmla="*/ 4 h 66"/>
                  <a:gd name="T18" fmla="*/ 41 w 66"/>
                  <a:gd name="T19" fmla="*/ 6 h 66"/>
                  <a:gd name="T20" fmla="*/ 30 w 66"/>
                  <a:gd name="T21" fmla="*/ 54 h 66"/>
                  <a:gd name="T22" fmla="*/ 25 w 66"/>
                  <a:gd name="T23" fmla="*/ 52 h 66"/>
                  <a:gd name="T24" fmla="*/ 34 w 66"/>
                  <a:gd name="T25" fmla="*/ 11 h 66"/>
                  <a:gd name="T26" fmla="*/ 33 w 66"/>
                  <a:gd name="T27" fmla="*/ 11 h 66"/>
                  <a:gd name="T28" fmla="*/ 10 w 66"/>
                  <a:gd name="T29" fmla="*/ 24 h 66"/>
                  <a:gd name="T30" fmla="*/ 25 w 66"/>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0" y="54"/>
                    </a:moveTo>
                    <a:cubicBezTo>
                      <a:pt x="31" y="55"/>
                      <a:pt x="32" y="55"/>
                      <a:pt x="33" y="55"/>
                    </a:cubicBezTo>
                    <a:cubicBezTo>
                      <a:pt x="46" y="58"/>
                      <a:pt x="55" y="52"/>
                      <a:pt x="57" y="40"/>
                    </a:cubicBezTo>
                    <a:cubicBezTo>
                      <a:pt x="59" y="32"/>
                      <a:pt x="57" y="23"/>
                      <a:pt x="51" y="17"/>
                    </a:cubicBezTo>
                    <a:cubicBezTo>
                      <a:pt x="54" y="11"/>
                      <a:pt x="54" y="11"/>
                      <a:pt x="54" y="11"/>
                    </a:cubicBezTo>
                    <a:cubicBezTo>
                      <a:pt x="62" y="19"/>
                      <a:pt x="66" y="30"/>
                      <a:pt x="63" y="42"/>
                    </a:cubicBezTo>
                    <a:cubicBezTo>
                      <a:pt x="60" y="58"/>
                      <a:pt x="47" y="66"/>
                      <a:pt x="32" y="63"/>
                    </a:cubicBezTo>
                    <a:cubicBezTo>
                      <a:pt x="12" y="58"/>
                      <a:pt x="0" y="41"/>
                      <a:pt x="4" y="22"/>
                    </a:cubicBezTo>
                    <a:cubicBezTo>
                      <a:pt x="7" y="8"/>
                      <a:pt x="19" y="0"/>
                      <a:pt x="34" y="4"/>
                    </a:cubicBezTo>
                    <a:cubicBezTo>
                      <a:pt x="37" y="4"/>
                      <a:pt x="39" y="5"/>
                      <a:pt x="41" y="6"/>
                    </a:cubicBezTo>
                    <a:lnTo>
                      <a:pt x="30" y="54"/>
                    </a:lnTo>
                    <a:close/>
                    <a:moveTo>
                      <a:pt x="25" y="52"/>
                    </a:moveTo>
                    <a:cubicBezTo>
                      <a:pt x="34" y="11"/>
                      <a:pt x="34" y="11"/>
                      <a:pt x="34" y="11"/>
                    </a:cubicBezTo>
                    <a:cubicBezTo>
                      <a:pt x="33" y="11"/>
                      <a:pt x="33" y="11"/>
                      <a:pt x="33" y="11"/>
                    </a:cubicBezTo>
                    <a:cubicBezTo>
                      <a:pt x="20" y="8"/>
                      <a:pt x="12" y="13"/>
                      <a:pt x="10" y="24"/>
                    </a:cubicBezTo>
                    <a:cubicBezTo>
                      <a:pt x="7"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3" name="Freeform 29"/>
              <p:cNvSpPr>
                <a:spLocks/>
              </p:cNvSpPr>
              <p:nvPr userDrawn="1"/>
            </p:nvSpPr>
            <p:spPr bwMode="auto">
              <a:xfrm>
                <a:off x="1497" y="5266"/>
                <a:ext cx="126" cy="117"/>
              </a:xfrm>
              <a:custGeom>
                <a:avLst/>
                <a:gdLst>
                  <a:gd name="T0" fmla="*/ 51 w 102"/>
                  <a:gd name="T1" fmla="*/ 45 h 96"/>
                  <a:gd name="T2" fmla="*/ 60 w 102"/>
                  <a:gd name="T3" fmla="*/ 8 h 96"/>
                  <a:gd name="T4" fmla="*/ 102 w 102"/>
                  <a:gd name="T5" fmla="*/ 22 h 96"/>
                  <a:gd name="T6" fmla="*/ 101 w 102"/>
                  <a:gd name="T7" fmla="*/ 29 h 96"/>
                  <a:gd name="T8" fmla="*/ 83 w 102"/>
                  <a:gd name="T9" fmla="*/ 24 h 96"/>
                  <a:gd name="T10" fmla="*/ 83 w 102"/>
                  <a:gd name="T11" fmla="*/ 24 h 96"/>
                  <a:gd name="T12" fmla="*/ 94 w 102"/>
                  <a:gd name="T13" fmla="*/ 62 h 96"/>
                  <a:gd name="T14" fmla="*/ 47 w 102"/>
                  <a:gd name="T15" fmla="*/ 91 h 96"/>
                  <a:gd name="T16" fmla="*/ 6 w 102"/>
                  <a:gd name="T17" fmla="*/ 31 h 96"/>
                  <a:gd name="T18" fmla="*/ 42 w 102"/>
                  <a:gd name="T19" fmla="*/ 2 h 96"/>
                  <a:gd name="T20" fmla="*/ 42 w 102"/>
                  <a:gd name="T21" fmla="*/ 10 h 96"/>
                  <a:gd name="T22" fmla="*/ 13 w 102"/>
                  <a:gd name="T23" fmla="*/ 33 h 96"/>
                  <a:gd name="T24" fmla="*/ 48 w 102"/>
                  <a:gd name="T25" fmla="*/ 83 h 96"/>
                  <a:gd name="T26" fmla="*/ 88 w 102"/>
                  <a:gd name="T27" fmla="*/ 60 h 96"/>
                  <a:gd name="T28" fmla="*/ 65 w 102"/>
                  <a:gd name="T29" fmla="*/ 17 h 96"/>
                  <a:gd name="T30" fmla="*/ 58 w 102"/>
                  <a:gd name="T31" fmla="*/ 47 h 96"/>
                  <a:gd name="T32" fmla="*/ 51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1" y="45"/>
                    </a:moveTo>
                    <a:cubicBezTo>
                      <a:pt x="60" y="8"/>
                      <a:pt x="60" y="8"/>
                      <a:pt x="60" y="8"/>
                    </a:cubicBezTo>
                    <a:cubicBezTo>
                      <a:pt x="102" y="22"/>
                      <a:pt x="102" y="22"/>
                      <a:pt x="102" y="22"/>
                    </a:cubicBezTo>
                    <a:cubicBezTo>
                      <a:pt x="101" y="29"/>
                      <a:pt x="101" y="29"/>
                      <a:pt x="101" y="29"/>
                    </a:cubicBezTo>
                    <a:cubicBezTo>
                      <a:pt x="83" y="24"/>
                      <a:pt x="83" y="24"/>
                      <a:pt x="83" y="24"/>
                    </a:cubicBezTo>
                    <a:cubicBezTo>
                      <a:pt x="83" y="24"/>
                      <a:pt x="83" y="24"/>
                      <a:pt x="83" y="24"/>
                    </a:cubicBezTo>
                    <a:cubicBezTo>
                      <a:pt x="94" y="33"/>
                      <a:pt x="98" y="48"/>
                      <a:pt x="94" y="62"/>
                    </a:cubicBezTo>
                    <a:cubicBezTo>
                      <a:pt x="89" y="84"/>
                      <a:pt x="70" y="96"/>
                      <a:pt x="47" y="91"/>
                    </a:cubicBezTo>
                    <a:cubicBezTo>
                      <a:pt x="18" y="84"/>
                      <a:pt x="0" y="59"/>
                      <a:pt x="6" y="31"/>
                    </a:cubicBezTo>
                    <a:cubicBezTo>
                      <a:pt x="11" y="12"/>
                      <a:pt x="26" y="0"/>
                      <a:pt x="42" y="2"/>
                    </a:cubicBezTo>
                    <a:cubicBezTo>
                      <a:pt x="42" y="10"/>
                      <a:pt x="42" y="10"/>
                      <a:pt x="42" y="10"/>
                    </a:cubicBezTo>
                    <a:cubicBezTo>
                      <a:pt x="28" y="9"/>
                      <a:pt x="17" y="17"/>
                      <a:pt x="13" y="33"/>
                    </a:cubicBezTo>
                    <a:cubicBezTo>
                      <a:pt x="8" y="57"/>
                      <a:pt x="24" y="77"/>
                      <a:pt x="48" y="83"/>
                    </a:cubicBezTo>
                    <a:cubicBezTo>
                      <a:pt x="68" y="88"/>
                      <a:pt x="84" y="78"/>
                      <a:pt x="88" y="60"/>
                    </a:cubicBezTo>
                    <a:cubicBezTo>
                      <a:pt x="92" y="42"/>
                      <a:pt x="84" y="25"/>
                      <a:pt x="65" y="17"/>
                    </a:cubicBezTo>
                    <a:cubicBezTo>
                      <a:pt x="58" y="47"/>
                      <a:pt x="58" y="47"/>
                      <a:pt x="58" y="47"/>
                    </a:cubicBezTo>
                    <a:lnTo>
                      <a:pt x="5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4" name="Freeform 30"/>
              <p:cNvSpPr>
                <a:spLocks/>
              </p:cNvSpPr>
              <p:nvPr userDrawn="1"/>
            </p:nvSpPr>
            <p:spPr bwMode="auto">
              <a:xfrm>
                <a:off x="1560" y="5204"/>
                <a:ext cx="71" cy="61"/>
              </a:xfrm>
              <a:custGeom>
                <a:avLst/>
                <a:gdLst>
                  <a:gd name="T0" fmla="*/ 7 w 58"/>
                  <a:gd name="T1" fmla="*/ 0 h 50"/>
                  <a:gd name="T2" fmla="*/ 13 w 58"/>
                  <a:gd name="T3" fmla="*/ 2 h 50"/>
                  <a:gd name="T4" fmla="*/ 11 w 58"/>
                  <a:gd name="T5" fmla="*/ 7 h 50"/>
                  <a:gd name="T6" fmla="*/ 28 w 58"/>
                  <a:gd name="T7" fmla="*/ 32 h 50"/>
                  <a:gd name="T8" fmla="*/ 58 w 58"/>
                  <a:gd name="T9" fmla="*/ 43 h 50"/>
                  <a:gd name="T10" fmla="*/ 57 w 58"/>
                  <a:gd name="T11" fmla="*/ 50 h 50"/>
                  <a:gd name="T12" fmla="*/ 0 w 58"/>
                  <a:gd name="T13" fmla="*/ 30 h 50"/>
                  <a:gd name="T14" fmla="*/ 1 w 58"/>
                  <a:gd name="T15" fmla="*/ 24 h 50"/>
                  <a:gd name="T16" fmla="*/ 12 w 58"/>
                  <a:gd name="T17" fmla="*/ 27 h 50"/>
                  <a:gd name="T18" fmla="*/ 12 w 58"/>
                  <a:gd name="T19" fmla="*/ 27 h 50"/>
                  <a:gd name="T20" fmla="*/ 5 w 58"/>
                  <a:gd name="T21" fmla="*/ 5 h 50"/>
                  <a:gd name="T22" fmla="*/ 7 w 58"/>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0">
                    <a:moveTo>
                      <a:pt x="7" y="0"/>
                    </a:moveTo>
                    <a:cubicBezTo>
                      <a:pt x="13" y="2"/>
                      <a:pt x="13" y="2"/>
                      <a:pt x="13" y="2"/>
                    </a:cubicBezTo>
                    <a:cubicBezTo>
                      <a:pt x="12" y="4"/>
                      <a:pt x="12" y="5"/>
                      <a:pt x="11" y="7"/>
                    </a:cubicBezTo>
                    <a:cubicBezTo>
                      <a:pt x="9" y="18"/>
                      <a:pt x="14" y="27"/>
                      <a:pt x="28" y="32"/>
                    </a:cubicBezTo>
                    <a:cubicBezTo>
                      <a:pt x="58" y="43"/>
                      <a:pt x="58" y="43"/>
                      <a:pt x="58" y="43"/>
                    </a:cubicBezTo>
                    <a:cubicBezTo>
                      <a:pt x="57" y="50"/>
                      <a:pt x="57" y="50"/>
                      <a:pt x="57" y="50"/>
                    </a:cubicBezTo>
                    <a:cubicBezTo>
                      <a:pt x="0" y="30"/>
                      <a:pt x="0" y="30"/>
                      <a:pt x="0" y="30"/>
                    </a:cubicBezTo>
                    <a:cubicBezTo>
                      <a:pt x="1" y="24"/>
                      <a:pt x="1" y="24"/>
                      <a:pt x="1" y="24"/>
                    </a:cubicBezTo>
                    <a:cubicBezTo>
                      <a:pt x="12" y="27"/>
                      <a:pt x="12" y="27"/>
                      <a:pt x="12" y="27"/>
                    </a:cubicBezTo>
                    <a:cubicBezTo>
                      <a:pt x="12" y="27"/>
                      <a:pt x="12" y="27"/>
                      <a:pt x="12" y="27"/>
                    </a:cubicBezTo>
                    <a:cubicBezTo>
                      <a:pt x="6" y="21"/>
                      <a:pt x="3" y="13"/>
                      <a:pt x="5" y="5"/>
                    </a:cubicBezTo>
                    <a:cubicBezTo>
                      <a:pt x="5" y="3"/>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5" name="Freeform 31"/>
              <p:cNvSpPr>
                <a:spLocks noEditPoints="1"/>
              </p:cNvSpPr>
              <p:nvPr userDrawn="1"/>
            </p:nvSpPr>
            <p:spPr bwMode="auto">
              <a:xfrm>
                <a:off x="1573" y="5123"/>
                <a:ext cx="83" cy="81"/>
              </a:xfrm>
              <a:custGeom>
                <a:avLst/>
                <a:gdLst>
                  <a:gd name="T0" fmla="*/ 31 w 67"/>
                  <a:gd name="T1" fmla="*/ 54 h 66"/>
                  <a:gd name="T2" fmla="*/ 33 w 67"/>
                  <a:gd name="T3" fmla="*/ 55 h 66"/>
                  <a:gd name="T4" fmla="*/ 58 w 67"/>
                  <a:gd name="T5" fmla="*/ 40 h 66"/>
                  <a:gd name="T6" fmla="*/ 51 w 67"/>
                  <a:gd name="T7" fmla="*/ 17 h 66"/>
                  <a:gd name="T8" fmla="*/ 55 w 67"/>
                  <a:gd name="T9" fmla="*/ 11 h 66"/>
                  <a:gd name="T10" fmla="*/ 64 w 67"/>
                  <a:gd name="T11" fmla="*/ 42 h 66"/>
                  <a:gd name="T12" fmla="*/ 32 w 67"/>
                  <a:gd name="T13" fmla="*/ 63 h 66"/>
                  <a:gd name="T14" fmla="*/ 5 w 67"/>
                  <a:gd name="T15" fmla="*/ 22 h 66"/>
                  <a:gd name="T16" fmla="*/ 35 w 67"/>
                  <a:gd name="T17" fmla="*/ 4 h 66"/>
                  <a:gd name="T18" fmla="*/ 42 w 67"/>
                  <a:gd name="T19" fmla="*/ 6 h 66"/>
                  <a:gd name="T20" fmla="*/ 31 w 67"/>
                  <a:gd name="T21" fmla="*/ 54 h 66"/>
                  <a:gd name="T22" fmla="*/ 25 w 67"/>
                  <a:gd name="T23" fmla="*/ 52 h 66"/>
                  <a:gd name="T24" fmla="*/ 35 w 67"/>
                  <a:gd name="T25" fmla="*/ 11 h 66"/>
                  <a:gd name="T26" fmla="*/ 33 w 67"/>
                  <a:gd name="T27" fmla="*/ 11 h 66"/>
                  <a:gd name="T28" fmla="*/ 11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2" y="55"/>
                      <a:pt x="32" y="55"/>
                      <a:pt x="33" y="55"/>
                    </a:cubicBezTo>
                    <a:cubicBezTo>
                      <a:pt x="46" y="58"/>
                      <a:pt x="55" y="52"/>
                      <a:pt x="58" y="40"/>
                    </a:cubicBezTo>
                    <a:cubicBezTo>
                      <a:pt x="60" y="32"/>
                      <a:pt x="58" y="23"/>
                      <a:pt x="51" y="17"/>
                    </a:cubicBezTo>
                    <a:cubicBezTo>
                      <a:pt x="55" y="11"/>
                      <a:pt x="55" y="11"/>
                      <a:pt x="55" y="11"/>
                    </a:cubicBezTo>
                    <a:cubicBezTo>
                      <a:pt x="63" y="18"/>
                      <a:pt x="67" y="30"/>
                      <a:pt x="64" y="42"/>
                    </a:cubicBezTo>
                    <a:cubicBezTo>
                      <a:pt x="60" y="58"/>
                      <a:pt x="48" y="66"/>
                      <a:pt x="32" y="63"/>
                    </a:cubicBezTo>
                    <a:cubicBezTo>
                      <a:pt x="13" y="58"/>
                      <a:pt x="0" y="41"/>
                      <a:pt x="5" y="22"/>
                    </a:cubicBezTo>
                    <a:cubicBezTo>
                      <a:pt x="8" y="8"/>
                      <a:pt x="20" y="0"/>
                      <a:pt x="35" y="4"/>
                    </a:cubicBezTo>
                    <a:cubicBezTo>
                      <a:pt x="37" y="4"/>
                      <a:pt x="40" y="5"/>
                      <a:pt x="42" y="6"/>
                    </a:cubicBezTo>
                    <a:lnTo>
                      <a:pt x="31" y="54"/>
                    </a:lnTo>
                    <a:close/>
                    <a:moveTo>
                      <a:pt x="25" y="52"/>
                    </a:moveTo>
                    <a:cubicBezTo>
                      <a:pt x="35" y="11"/>
                      <a:pt x="35" y="11"/>
                      <a:pt x="35" y="11"/>
                    </a:cubicBezTo>
                    <a:cubicBezTo>
                      <a:pt x="33" y="11"/>
                      <a:pt x="33" y="11"/>
                      <a:pt x="33" y="11"/>
                    </a:cubicBezTo>
                    <a:cubicBezTo>
                      <a:pt x="21" y="8"/>
                      <a:pt x="13" y="13"/>
                      <a:pt x="11"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6" name="Freeform 32"/>
              <p:cNvSpPr>
                <a:spLocks noEditPoints="1"/>
              </p:cNvSpPr>
              <p:nvPr userDrawn="1"/>
            </p:nvSpPr>
            <p:spPr bwMode="auto">
              <a:xfrm>
                <a:off x="1594" y="5033"/>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3 h 66"/>
                  <a:gd name="T14" fmla="*/ 4 w 67"/>
                  <a:gd name="T15" fmla="*/ 22 h 66"/>
                  <a:gd name="T16" fmla="*/ 35 w 67"/>
                  <a:gd name="T17" fmla="*/ 4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9"/>
                      <a:pt x="67" y="30"/>
                      <a:pt x="64" y="42"/>
                    </a:cubicBezTo>
                    <a:cubicBezTo>
                      <a:pt x="60" y="58"/>
                      <a:pt x="48" y="66"/>
                      <a:pt x="32" y="63"/>
                    </a:cubicBezTo>
                    <a:cubicBezTo>
                      <a:pt x="13" y="58"/>
                      <a:pt x="0" y="41"/>
                      <a:pt x="4" y="22"/>
                    </a:cubicBezTo>
                    <a:cubicBezTo>
                      <a:pt x="8" y="8"/>
                      <a:pt x="19" y="0"/>
                      <a:pt x="35" y="4"/>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7" name="Freeform 33"/>
              <p:cNvSpPr>
                <a:spLocks/>
              </p:cNvSpPr>
              <p:nvPr userDrawn="1"/>
            </p:nvSpPr>
            <p:spPr bwMode="auto">
              <a:xfrm>
                <a:off x="1615" y="4947"/>
                <a:ext cx="84" cy="79"/>
              </a:xfrm>
              <a:custGeom>
                <a:avLst/>
                <a:gdLst>
                  <a:gd name="T0" fmla="*/ 29 w 68"/>
                  <a:gd name="T1" fmla="*/ 3 h 65"/>
                  <a:gd name="T2" fmla="*/ 33 w 68"/>
                  <a:gd name="T3" fmla="*/ 4 h 65"/>
                  <a:gd name="T4" fmla="*/ 68 w 68"/>
                  <a:gd name="T5" fmla="*/ 16 h 65"/>
                  <a:gd name="T6" fmla="*/ 66 w 68"/>
                  <a:gd name="T7" fmla="*/ 23 h 65"/>
                  <a:gd name="T8" fmla="*/ 33 w 68"/>
                  <a:gd name="T9" fmla="*/ 12 h 65"/>
                  <a:gd name="T10" fmla="*/ 29 w 68"/>
                  <a:gd name="T11" fmla="*/ 11 h 65"/>
                  <a:gd name="T12" fmla="*/ 11 w 68"/>
                  <a:gd name="T13" fmla="*/ 21 h 65"/>
                  <a:gd name="T14" fmla="*/ 27 w 68"/>
                  <a:gd name="T15" fmla="*/ 47 h 65"/>
                  <a:gd name="T16" fmla="*/ 58 w 68"/>
                  <a:gd name="T17" fmla="*/ 58 h 65"/>
                  <a:gd name="T18" fmla="*/ 57 w 68"/>
                  <a:gd name="T19" fmla="*/ 65 h 65"/>
                  <a:gd name="T20" fmla="*/ 0 w 68"/>
                  <a:gd name="T21" fmla="*/ 45 h 65"/>
                  <a:gd name="T22" fmla="*/ 1 w 68"/>
                  <a:gd name="T23" fmla="*/ 39 h 65"/>
                  <a:gd name="T24" fmla="*/ 11 w 68"/>
                  <a:gd name="T25" fmla="*/ 42 h 65"/>
                  <a:gd name="T26" fmla="*/ 11 w 68"/>
                  <a:gd name="T27" fmla="*/ 42 h 65"/>
                  <a:gd name="T28" fmla="*/ 5 w 68"/>
                  <a:gd name="T29" fmla="*/ 17 h 65"/>
                  <a:gd name="T30" fmla="*/ 29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9" y="3"/>
                    </a:moveTo>
                    <a:cubicBezTo>
                      <a:pt x="30" y="3"/>
                      <a:pt x="31" y="3"/>
                      <a:pt x="33" y="4"/>
                    </a:cubicBezTo>
                    <a:cubicBezTo>
                      <a:pt x="68" y="16"/>
                      <a:pt x="68" y="16"/>
                      <a:pt x="68" y="16"/>
                    </a:cubicBezTo>
                    <a:cubicBezTo>
                      <a:pt x="66" y="23"/>
                      <a:pt x="66" y="23"/>
                      <a:pt x="66" y="23"/>
                    </a:cubicBezTo>
                    <a:cubicBezTo>
                      <a:pt x="33" y="12"/>
                      <a:pt x="33" y="12"/>
                      <a:pt x="33" y="12"/>
                    </a:cubicBezTo>
                    <a:cubicBezTo>
                      <a:pt x="32" y="11"/>
                      <a:pt x="30" y="11"/>
                      <a:pt x="29" y="11"/>
                    </a:cubicBezTo>
                    <a:cubicBezTo>
                      <a:pt x="18" y="8"/>
                      <a:pt x="13" y="12"/>
                      <a:pt x="11" y="21"/>
                    </a:cubicBezTo>
                    <a:cubicBezTo>
                      <a:pt x="8" y="32"/>
                      <a:pt x="14" y="42"/>
                      <a:pt x="27" y="47"/>
                    </a:cubicBezTo>
                    <a:cubicBezTo>
                      <a:pt x="58" y="58"/>
                      <a:pt x="58" y="58"/>
                      <a:pt x="58" y="58"/>
                    </a:cubicBezTo>
                    <a:cubicBezTo>
                      <a:pt x="57" y="65"/>
                      <a:pt x="57" y="65"/>
                      <a:pt x="57" y="65"/>
                    </a:cubicBezTo>
                    <a:cubicBezTo>
                      <a:pt x="0" y="45"/>
                      <a:pt x="0" y="45"/>
                      <a:pt x="0" y="45"/>
                    </a:cubicBezTo>
                    <a:cubicBezTo>
                      <a:pt x="1" y="39"/>
                      <a:pt x="1" y="39"/>
                      <a:pt x="1" y="39"/>
                    </a:cubicBezTo>
                    <a:cubicBezTo>
                      <a:pt x="11" y="42"/>
                      <a:pt x="11" y="42"/>
                      <a:pt x="11" y="42"/>
                    </a:cubicBezTo>
                    <a:cubicBezTo>
                      <a:pt x="11" y="42"/>
                      <a:pt x="11" y="42"/>
                      <a:pt x="11" y="42"/>
                    </a:cubicBezTo>
                    <a:cubicBezTo>
                      <a:pt x="5" y="35"/>
                      <a:pt x="3" y="26"/>
                      <a:pt x="5" y="17"/>
                    </a:cubicBezTo>
                    <a:cubicBezTo>
                      <a:pt x="8" y="5"/>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8" name="Freeform 34"/>
              <p:cNvSpPr>
                <a:spLocks/>
              </p:cNvSpPr>
              <p:nvPr userDrawn="1"/>
            </p:nvSpPr>
            <p:spPr bwMode="auto">
              <a:xfrm>
                <a:off x="1670" y="4836"/>
                <a:ext cx="18" cy="49"/>
              </a:xfrm>
              <a:custGeom>
                <a:avLst/>
                <a:gdLst>
                  <a:gd name="T0" fmla="*/ 0 w 18"/>
                  <a:gd name="T1" fmla="*/ 47 h 49"/>
                  <a:gd name="T2" fmla="*/ 11 w 18"/>
                  <a:gd name="T3" fmla="*/ 0 h 49"/>
                  <a:gd name="T4" fmla="*/ 18 w 18"/>
                  <a:gd name="T5" fmla="*/ 3 h 49"/>
                  <a:gd name="T6" fmla="*/ 7 w 18"/>
                  <a:gd name="T7" fmla="*/ 49 h 49"/>
                  <a:gd name="T8" fmla="*/ 0 w 18"/>
                  <a:gd name="T9" fmla="*/ 47 h 49"/>
                </a:gdLst>
                <a:ahLst/>
                <a:cxnLst>
                  <a:cxn ang="0">
                    <a:pos x="T0" y="T1"/>
                  </a:cxn>
                  <a:cxn ang="0">
                    <a:pos x="T2" y="T3"/>
                  </a:cxn>
                  <a:cxn ang="0">
                    <a:pos x="T4" y="T5"/>
                  </a:cxn>
                  <a:cxn ang="0">
                    <a:pos x="T6" y="T7"/>
                  </a:cxn>
                  <a:cxn ang="0">
                    <a:pos x="T8" y="T9"/>
                  </a:cxn>
                </a:cxnLst>
                <a:rect l="0" t="0" r="r" b="b"/>
                <a:pathLst>
                  <a:path w="18" h="49">
                    <a:moveTo>
                      <a:pt x="0" y="47"/>
                    </a:moveTo>
                    <a:lnTo>
                      <a:pt x="11" y="0"/>
                    </a:lnTo>
                    <a:lnTo>
                      <a:pt x="18" y="3"/>
                    </a:lnTo>
                    <a:lnTo>
                      <a:pt x="7"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9" name="Freeform 35"/>
              <p:cNvSpPr>
                <a:spLocks noEditPoints="1"/>
              </p:cNvSpPr>
              <p:nvPr userDrawn="1"/>
            </p:nvSpPr>
            <p:spPr bwMode="auto">
              <a:xfrm>
                <a:off x="1638" y="4682"/>
                <a:ext cx="118" cy="98"/>
              </a:xfrm>
              <a:custGeom>
                <a:avLst/>
                <a:gdLst>
                  <a:gd name="T0" fmla="*/ 74 w 96"/>
                  <a:gd name="T1" fmla="*/ 13 h 80"/>
                  <a:gd name="T2" fmla="*/ 92 w 96"/>
                  <a:gd name="T3" fmla="*/ 49 h 80"/>
                  <a:gd name="T4" fmla="*/ 85 w 96"/>
                  <a:gd name="T5" fmla="*/ 80 h 80"/>
                  <a:gd name="T6" fmla="*/ 0 w 96"/>
                  <a:gd name="T7" fmla="*/ 51 h 80"/>
                  <a:gd name="T8" fmla="*/ 6 w 96"/>
                  <a:gd name="T9" fmla="*/ 24 h 80"/>
                  <a:gd name="T10" fmla="*/ 34 w 96"/>
                  <a:gd name="T11" fmla="*/ 3 h 80"/>
                  <a:gd name="T12" fmla="*/ 53 w 96"/>
                  <a:gd name="T13" fmla="*/ 23 h 80"/>
                  <a:gd name="T14" fmla="*/ 54 w 96"/>
                  <a:gd name="T15" fmla="*/ 23 h 80"/>
                  <a:gd name="T16" fmla="*/ 74 w 96"/>
                  <a:gd name="T17" fmla="*/ 13 h 80"/>
                  <a:gd name="T18" fmla="*/ 12 w 96"/>
                  <a:gd name="T19" fmla="*/ 26 h 80"/>
                  <a:gd name="T20" fmla="*/ 8 w 96"/>
                  <a:gd name="T21" fmla="*/ 46 h 80"/>
                  <a:gd name="T22" fmla="*/ 43 w 96"/>
                  <a:gd name="T23" fmla="*/ 58 h 80"/>
                  <a:gd name="T24" fmla="*/ 48 w 96"/>
                  <a:gd name="T25" fmla="*/ 38 h 80"/>
                  <a:gd name="T26" fmla="*/ 32 w 96"/>
                  <a:gd name="T27" fmla="*/ 11 h 80"/>
                  <a:gd name="T28" fmla="*/ 12 w 96"/>
                  <a:gd name="T29" fmla="*/ 26 h 80"/>
                  <a:gd name="T30" fmla="*/ 72 w 96"/>
                  <a:gd name="T31" fmla="*/ 21 h 80"/>
                  <a:gd name="T32" fmla="*/ 55 w 96"/>
                  <a:gd name="T33" fmla="*/ 36 h 80"/>
                  <a:gd name="T34" fmla="*/ 49 w 96"/>
                  <a:gd name="T35" fmla="*/ 60 h 80"/>
                  <a:gd name="T36" fmla="*/ 80 w 96"/>
                  <a:gd name="T37" fmla="*/ 71 h 80"/>
                  <a:gd name="T38" fmla="*/ 86 w 96"/>
                  <a:gd name="T39" fmla="*/ 47 h 80"/>
                  <a:gd name="T40" fmla="*/ 72 w 96"/>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74" y="13"/>
                    </a:moveTo>
                    <a:cubicBezTo>
                      <a:pt x="91" y="17"/>
                      <a:pt x="96" y="31"/>
                      <a:pt x="92" y="49"/>
                    </a:cubicBezTo>
                    <a:cubicBezTo>
                      <a:pt x="85" y="80"/>
                      <a:pt x="85" y="80"/>
                      <a:pt x="85" y="80"/>
                    </a:cubicBezTo>
                    <a:cubicBezTo>
                      <a:pt x="0" y="51"/>
                      <a:pt x="0" y="51"/>
                      <a:pt x="0" y="51"/>
                    </a:cubicBezTo>
                    <a:cubicBezTo>
                      <a:pt x="6" y="24"/>
                      <a:pt x="6" y="24"/>
                      <a:pt x="6" y="24"/>
                    </a:cubicBezTo>
                    <a:cubicBezTo>
                      <a:pt x="10" y="7"/>
                      <a:pt x="20" y="0"/>
                      <a:pt x="34" y="3"/>
                    </a:cubicBezTo>
                    <a:cubicBezTo>
                      <a:pt x="45" y="5"/>
                      <a:pt x="52" y="12"/>
                      <a:pt x="53" y="23"/>
                    </a:cubicBezTo>
                    <a:cubicBezTo>
                      <a:pt x="54" y="23"/>
                      <a:pt x="54" y="23"/>
                      <a:pt x="54" y="23"/>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3"/>
                      <a:pt x="47" y="14"/>
                      <a:pt x="32" y="11"/>
                    </a:cubicBezTo>
                    <a:cubicBezTo>
                      <a:pt x="22" y="8"/>
                      <a:pt x="15" y="13"/>
                      <a:pt x="12" y="26"/>
                    </a:cubicBezTo>
                    <a:close/>
                    <a:moveTo>
                      <a:pt x="72" y="21"/>
                    </a:moveTo>
                    <a:cubicBezTo>
                      <a:pt x="64" y="19"/>
                      <a:pt x="58" y="23"/>
                      <a:pt x="55" y="36"/>
                    </a:cubicBezTo>
                    <a:cubicBezTo>
                      <a:pt x="49" y="60"/>
                      <a:pt x="49" y="60"/>
                      <a:pt x="49" y="60"/>
                    </a:cubicBezTo>
                    <a:cubicBezTo>
                      <a:pt x="80" y="71"/>
                      <a:pt x="80" y="71"/>
                      <a:pt x="80" y="71"/>
                    </a:cubicBezTo>
                    <a:cubicBezTo>
                      <a:pt x="86" y="47"/>
                      <a:pt x="86" y="47"/>
                      <a:pt x="86" y="47"/>
                    </a:cubicBezTo>
                    <a:cubicBezTo>
                      <a:pt x="89" y="33"/>
                      <a:pt x="85" y="24"/>
                      <a:pt x="7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0" name="Freeform 36"/>
              <p:cNvSpPr>
                <a:spLocks noEditPoints="1"/>
              </p:cNvSpPr>
              <p:nvPr userDrawn="1"/>
            </p:nvSpPr>
            <p:spPr bwMode="auto">
              <a:xfrm>
                <a:off x="1696" y="4599"/>
                <a:ext cx="82"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4"/>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7"/>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1" name="Freeform 37"/>
              <p:cNvSpPr>
                <a:spLocks noEditPoints="1"/>
              </p:cNvSpPr>
              <p:nvPr userDrawn="1"/>
            </p:nvSpPr>
            <p:spPr bwMode="auto">
              <a:xfrm>
                <a:off x="1698" y="4468"/>
                <a:ext cx="117" cy="91"/>
              </a:xfrm>
              <a:custGeom>
                <a:avLst/>
                <a:gdLst>
                  <a:gd name="T0" fmla="*/ 88 w 117"/>
                  <a:gd name="T1" fmla="*/ 10 h 91"/>
                  <a:gd name="T2" fmla="*/ 75 w 117"/>
                  <a:gd name="T3" fmla="*/ 63 h 91"/>
                  <a:gd name="T4" fmla="*/ 99 w 117"/>
                  <a:gd name="T5" fmla="*/ 81 h 91"/>
                  <a:gd name="T6" fmla="*/ 96 w 117"/>
                  <a:gd name="T7" fmla="*/ 91 h 91"/>
                  <a:gd name="T8" fmla="*/ 0 w 117"/>
                  <a:gd name="T9" fmla="*/ 15 h 91"/>
                  <a:gd name="T10" fmla="*/ 3 w 117"/>
                  <a:gd name="T11" fmla="*/ 5 h 91"/>
                  <a:gd name="T12" fmla="*/ 117 w 117"/>
                  <a:gd name="T13" fmla="*/ 0 h 91"/>
                  <a:gd name="T14" fmla="*/ 115 w 117"/>
                  <a:gd name="T15" fmla="*/ 10 h 91"/>
                  <a:gd name="T16" fmla="*/ 88 w 117"/>
                  <a:gd name="T17" fmla="*/ 10 h 91"/>
                  <a:gd name="T18" fmla="*/ 78 w 117"/>
                  <a:gd name="T19" fmla="*/ 11 h 91"/>
                  <a:gd name="T20" fmla="*/ 13 w 117"/>
                  <a:gd name="T21" fmla="*/ 12 h 91"/>
                  <a:gd name="T22" fmla="*/ 13 w 117"/>
                  <a:gd name="T23" fmla="*/ 14 h 91"/>
                  <a:gd name="T24" fmla="*/ 68 w 117"/>
                  <a:gd name="T25" fmla="*/ 56 h 91"/>
                  <a:gd name="T26" fmla="*/ 78 w 117"/>
                  <a:gd name="T27"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91">
                    <a:moveTo>
                      <a:pt x="88" y="10"/>
                    </a:moveTo>
                    <a:lnTo>
                      <a:pt x="75" y="63"/>
                    </a:lnTo>
                    <a:lnTo>
                      <a:pt x="99" y="81"/>
                    </a:lnTo>
                    <a:lnTo>
                      <a:pt x="96" y="91"/>
                    </a:lnTo>
                    <a:lnTo>
                      <a:pt x="0" y="15"/>
                    </a:lnTo>
                    <a:lnTo>
                      <a:pt x="3" y="5"/>
                    </a:lnTo>
                    <a:lnTo>
                      <a:pt x="117" y="0"/>
                    </a:lnTo>
                    <a:lnTo>
                      <a:pt x="115" y="10"/>
                    </a:lnTo>
                    <a:lnTo>
                      <a:pt x="88" y="10"/>
                    </a:lnTo>
                    <a:close/>
                    <a:moveTo>
                      <a:pt x="78" y="11"/>
                    </a:moveTo>
                    <a:lnTo>
                      <a:pt x="13" y="12"/>
                    </a:lnTo>
                    <a:lnTo>
                      <a:pt x="13" y="14"/>
                    </a:lnTo>
                    <a:lnTo>
                      <a:pt x="68" y="56"/>
                    </a:lnTo>
                    <a:lnTo>
                      <a:pt x="7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2" name="Freeform 38"/>
              <p:cNvSpPr>
                <a:spLocks/>
              </p:cNvSpPr>
              <p:nvPr userDrawn="1"/>
            </p:nvSpPr>
            <p:spPr bwMode="auto">
              <a:xfrm>
                <a:off x="1715" y="4400"/>
                <a:ext cx="108" cy="45"/>
              </a:xfrm>
              <a:custGeom>
                <a:avLst/>
                <a:gdLst>
                  <a:gd name="T0" fmla="*/ 0 w 108"/>
                  <a:gd name="T1" fmla="*/ 8 h 45"/>
                  <a:gd name="T2" fmla="*/ 3 w 108"/>
                  <a:gd name="T3" fmla="*/ 0 h 45"/>
                  <a:gd name="T4" fmla="*/ 108 w 108"/>
                  <a:gd name="T5" fmla="*/ 35 h 45"/>
                  <a:gd name="T6" fmla="*/ 105 w 108"/>
                  <a:gd name="T7" fmla="*/ 45 h 45"/>
                  <a:gd name="T8" fmla="*/ 0 w 108"/>
                  <a:gd name="T9" fmla="*/ 8 h 45"/>
                </a:gdLst>
                <a:ahLst/>
                <a:cxnLst>
                  <a:cxn ang="0">
                    <a:pos x="T0" y="T1"/>
                  </a:cxn>
                  <a:cxn ang="0">
                    <a:pos x="T2" y="T3"/>
                  </a:cxn>
                  <a:cxn ang="0">
                    <a:pos x="T4" y="T5"/>
                  </a:cxn>
                  <a:cxn ang="0">
                    <a:pos x="T6" y="T7"/>
                  </a:cxn>
                  <a:cxn ang="0">
                    <a:pos x="T8" y="T9"/>
                  </a:cxn>
                </a:cxnLst>
                <a:rect l="0" t="0" r="r" b="b"/>
                <a:pathLst>
                  <a:path w="108" h="45">
                    <a:moveTo>
                      <a:pt x="0" y="8"/>
                    </a:moveTo>
                    <a:lnTo>
                      <a:pt x="3" y="0"/>
                    </a:lnTo>
                    <a:lnTo>
                      <a:pt x="108" y="35"/>
                    </a:lnTo>
                    <a:lnTo>
                      <a:pt x="105"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3" name="Freeform 39"/>
              <p:cNvSpPr>
                <a:spLocks/>
              </p:cNvSpPr>
              <p:nvPr userDrawn="1"/>
            </p:nvSpPr>
            <p:spPr bwMode="auto">
              <a:xfrm>
                <a:off x="1804" y="4260"/>
                <a:ext cx="19" cy="49"/>
              </a:xfrm>
              <a:custGeom>
                <a:avLst/>
                <a:gdLst>
                  <a:gd name="T0" fmla="*/ 0 w 19"/>
                  <a:gd name="T1" fmla="*/ 47 h 49"/>
                  <a:gd name="T2" fmla="*/ 10 w 19"/>
                  <a:gd name="T3" fmla="*/ 0 h 49"/>
                  <a:gd name="T4" fmla="*/ 19 w 19"/>
                  <a:gd name="T5" fmla="*/ 3 h 49"/>
                  <a:gd name="T6" fmla="*/ 8 w 19"/>
                  <a:gd name="T7" fmla="*/ 49 h 49"/>
                  <a:gd name="T8" fmla="*/ 0 w 19"/>
                  <a:gd name="T9" fmla="*/ 47 h 49"/>
                </a:gdLst>
                <a:ahLst/>
                <a:cxnLst>
                  <a:cxn ang="0">
                    <a:pos x="T0" y="T1"/>
                  </a:cxn>
                  <a:cxn ang="0">
                    <a:pos x="T2" y="T3"/>
                  </a:cxn>
                  <a:cxn ang="0">
                    <a:pos x="T4" y="T5"/>
                  </a:cxn>
                  <a:cxn ang="0">
                    <a:pos x="T6" y="T7"/>
                  </a:cxn>
                  <a:cxn ang="0">
                    <a:pos x="T8" y="T9"/>
                  </a:cxn>
                </a:cxnLst>
                <a:rect l="0" t="0" r="r" b="b"/>
                <a:pathLst>
                  <a:path w="19" h="49">
                    <a:moveTo>
                      <a:pt x="0" y="47"/>
                    </a:moveTo>
                    <a:lnTo>
                      <a:pt x="10" y="0"/>
                    </a:lnTo>
                    <a:lnTo>
                      <a:pt x="19" y="3"/>
                    </a:lnTo>
                    <a:lnTo>
                      <a:pt x="8"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4" name="Freeform 40"/>
              <p:cNvSpPr>
                <a:spLocks noEditPoints="1"/>
              </p:cNvSpPr>
              <p:nvPr userDrawn="1"/>
            </p:nvSpPr>
            <p:spPr bwMode="auto">
              <a:xfrm>
                <a:off x="1771" y="4106"/>
                <a:ext cx="120" cy="98"/>
              </a:xfrm>
              <a:custGeom>
                <a:avLst/>
                <a:gdLst>
                  <a:gd name="T0" fmla="*/ 75 w 97"/>
                  <a:gd name="T1" fmla="*/ 13 h 80"/>
                  <a:gd name="T2" fmla="*/ 93 w 97"/>
                  <a:gd name="T3" fmla="*/ 49 h 80"/>
                  <a:gd name="T4" fmla="*/ 86 w 97"/>
                  <a:gd name="T5" fmla="*/ 80 h 80"/>
                  <a:gd name="T6" fmla="*/ 0 w 97"/>
                  <a:gd name="T7" fmla="*/ 51 h 80"/>
                  <a:gd name="T8" fmla="*/ 7 w 97"/>
                  <a:gd name="T9" fmla="*/ 24 h 80"/>
                  <a:gd name="T10" fmla="*/ 34 w 97"/>
                  <a:gd name="T11" fmla="*/ 3 h 80"/>
                  <a:gd name="T12" fmla="*/ 54 w 97"/>
                  <a:gd name="T13" fmla="*/ 23 h 80"/>
                  <a:gd name="T14" fmla="*/ 54 w 97"/>
                  <a:gd name="T15" fmla="*/ 23 h 80"/>
                  <a:gd name="T16" fmla="*/ 75 w 97"/>
                  <a:gd name="T17" fmla="*/ 13 h 80"/>
                  <a:gd name="T18" fmla="*/ 13 w 97"/>
                  <a:gd name="T19" fmla="*/ 26 h 80"/>
                  <a:gd name="T20" fmla="*/ 9 w 97"/>
                  <a:gd name="T21" fmla="*/ 46 h 80"/>
                  <a:gd name="T22" fmla="*/ 44 w 97"/>
                  <a:gd name="T23" fmla="*/ 58 h 80"/>
                  <a:gd name="T24" fmla="*/ 48 w 97"/>
                  <a:gd name="T25" fmla="*/ 38 h 80"/>
                  <a:gd name="T26" fmla="*/ 33 w 97"/>
                  <a:gd name="T27" fmla="*/ 10 h 80"/>
                  <a:gd name="T28" fmla="*/ 13 w 97"/>
                  <a:gd name="T29" fmla="*/ 26 h 80"/>
                  <a:gd name="T30" fmla="*/ 73 w 97"/>
                  <a:gd name="T31" fmla="*/ 21 h 80"/>
                  <a:gd name="T32" fmla="*/ 56 w 97"/>
                  <a:gd name="T33" fmla="*/ 36 h 80"/>
                  <a:gd name="T34" fmla="*/ 50 w 97"/>
                  <a:gd name="T35" fmla="*/ 60 h 80"/>
                  <a:gd name="T36" fmla="*/ 81 w 97"/>
                  <a:gd name="T37" fmla="*/ 71 h 80"/>
                  <a:gd name="T38" fmla="*/ 86 w 97"/>
                  <a:gd name="T39" fmla="*/ 47 h 80"/>
                  <a:gd name="T40" fmla="*/ 73 w 97"/>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0">
                    <a:moveTo>
                      <a:pt x="75" y="13"/>
                    </a:moveTo>
                    <a:cubicBezTo>
                      <a:pt x="92" y="17"/>
                      <a:pt x="97" y="31"/>
                      <a:pt x="93" y="49"/>
                    </a:cubicBezTo>
                    <a:cubicBezTo>
                      <a:pt x="86" y="80"/>
                      <a:pt x="86" y="80"/>
                      <a:pt x="86" y="80"/>
                    </a:cubicBezTo>
                    <a:cubicBezTo>
                      <a:pt x="0" y="51"/>
                      <a:pt x="0" y="51"/>
                      <a:pt x="0" y="51"/>
                    </a:cubicBezTo>
                    <a:cubicBezTo>
                      <a:pt x="7" y="24"/>
                      <a:pt x="7" y="24"/>
                      <a:pt x="7" y="24"/>
                    </a:cubicBezTo>
                    <a:cubicBezTo>
                      <a:pt x="11" y="7"/>
                      <a:pt x="21" y="0"/>
                      <a:pt x="34" y="3"/>
                    </a:cubicBezTo>
                    <a:cubicBezTo>
                      <a:pt x="46" y="5"/>
                      <a:pt x="53" y="12"/>
                      <a:pt x="54" y="23"/>
                    </a:cubicBezTo>
                    <a:cubicBezTo>
                      <a:pt x="54" y="23"/>
                      <a:pt x="54" y="23"/>
                      <a:pt x="54" y="23"/>
                    </a:cubicBezTo>
                    <a:cubicBezTo>
                      <a:pt x="59" y="14"/>
                      <a:pt x="66" y="11"/>
                      <a:pt x="75" y="13"/>
                    </a:cubicBezTo>
                    <a:close/>
                    <a:moveTo>
                      <a:pt x="13" y="26"/>
                    </a:moveTo>
                    <a:cubicBezTo>
                      <a:pt x="9" y="46"/>
                      <a:pt x="9" y="46"/>
                      <a:pt x="9" y="46"/>
                    </a:cubicBezTo>
                    <a:cubicBezTo>
                      <a:pt x="44" y="58"/>
                      <a:pt x="44" y="58"/>
                      <a:pt x="44" y="58"/>
                    </a:cubicBezTo>
                    <a:cubicBezTo>
                      <a:pt x="48" y="38"/>
                      <a:pt x="48" y="38"/>
                      <a:pt x="48" y="38"/>
                    </a:cubicBezTo>
                    <a:cubicBezTo>
                      <a:pt x="52" y="23"/>
                      <a:pt x="47" y="14"/>
                      <a:pt x="33" y="10"/>
                    </a:cubicBezTo>
                    <a:cubicBezTo>
                      <a:pt x="23" y="8"/>
                      <a:pt x="16" y="13"/>
                      <a:pt x="13" y="26"/>
                    </a:cubicBezTo>
                    <a:close/>
                    <a:moveTo>
                      <a:pt x="73" y="21"/>
                    </a:moveTo>
                    <a:cubicBezTo>
                      <a:pt x="64" y="19"/>
                      <a:pt x="59" y="23"/>
                      <a:pt x="56" y="36"/>
                    </a:cubicBezTo>
                    <a:cubicBezTo>
                      <a:pt x="50" y="60"/>
                      <a:pt x="50" y="60"/>
                      <a:pt x="50" y="60"/>
                    </a:cubicBezTo>
                    <a:cubicBezTo>
                      <a:pt x="81" y="71"/>
                      <a:pt x="81" y="71"/>
                      <a:pt x="81" y="71"/>
                    </a:cubicBezTo>
                    <a:cubicBezTo>
                      <a:pt x="86" y="47"/>
                      <a:pt x="86" y="47"/>
                      <a:pt x="86" y="47"/>
                    </a:cubicBezTo>
                    <a:cubicBezTo>
                      <a:pt x="90" y="33"/>
                      <a:pt x="85" y="23"/>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5" name="Freeform 41"/>
              <p:cNvSpPr>
                <a:spLocks noEditPoints="1"/>
              </p:cNvSpPr>
              <p:nvPr userDrawn="1"/>
            </p:nvSpPr>
            <p:spPr bwMode="auto">
              <a:xfrm>
                <a:off x="1830" y="4023"/>
                <a:ext cx="82" cy="81"/>
              </a:xfrm>
              <a:custGeom>
                <a:avLst/>
                <a:gdLst>
                  <a:gd name="T0" fmla="*/ 30 w 66"/>
                  <a:gd name="T1" fmla="*/ 54 h 66"/>
                  <a:gd name="T2" fmla="*/ 33 w 66"/>
                  <a:gd name="T3" fmla="*/ 55 h 66"/>
                  <a:gd name="T4" fmla="*/ 57 w 66"/>
                  <a:gd name="T5" fmla="*/ 40 h 66"/>
                  <a:gd name="T6" fmla="*/ 51 w 66"/>
                  <a:gd name="T7" fmla="*/ 17 h 66"/>
                  <a:gd name="T8" fmla="*/ 54 w 66"/>
                  <a:gd name="T9" fmla="*/ 11 h 66"/>
                  <a:gd name="T10" fmla="*/ 64 w 66"/>
                  <a:gd name="T11" fmla="*/ 42 h 66"/>
                  <a:gd name="T12" fmla="*/ 32 w 66"/>
                  <a:gd name="T13" fmla="*/ 62 h 66"/>
                  <a:gd name="T14" fmla="*/ 4 w 66"/>
                  <a:gd name="T15" fmla="*/ 22 h 66"/>
                  <a:gd name="T16" fmla="*/ 34 w 66"/>
                  <a:gd name="T17" fmla="*/ 3 h 66"/>
                  <a:gd name="T18" fmla="*/ 42 w 66"/>
                  <a:gd name="T19" fmla="*/ 6 h 66"/>
                  <a:gd name="T20" fmla="*/ 30 w 66"/>
                  <a:gd name="T21" fmla="*/ 54 h 66"/>
                  <a:gd name="T22" fmla="*/ 25 w 66"/>
                  <a:gd name="T23" fmla="*/ 52 h 66"/>
                  <a:gd name="T24" fmla="*/ 34 w 66"/>
                  <a:gd name="T25" fmla="*/ 11 h 66"/>
                  <a:gd name="T26" fmla="*/ 33 w 66"/>
                  <a:gd name="T27" fmla="*/ 11 h 66"/>
                  <a:gd name="T28" fmla="*/ 10 w 66"/>
                  <a:gd name="T29" fmla="*/ 24 h 66"/>
                  <a:gd name="T30" fmla="*/ 25 w 66"/>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0" y="54"/>
                    </a:moveTo>
                    <a:cubicBezTo>
                      <a:pt x="31" y="54"/>
                      <a:pt x="32" y="55"/>
                      <a:pt x="33" y="55"/>
                    </a:cubicBezTo>
                    <a:cubicBezTo>
                      <a:pt x="46" y="58"/>
                      <a:pt x="55" y="52"/>
                      <a:pt x="57" y="40"/>
                    </a:cubicBezTo>
                    <a:cubicBezTo>
                      <a:pt x="59" y="32"/>
                      <a:pt x="57" y="23"/>
                      <a:pt x="51" y="17"/>
                    </a:cubicBezTo>
                    <a:cubicBezTo>
                      <a:pt x="54" y="11"/>
                      <a:pt x="54" y="11"/>
                      <a:pt x="54" y="11"/>
                    </a:cubicBezTo>
                    <a:cubicBezTo>
                      <a:pt x="63" y="18"/>
                      <a:pt x="66" y="30"/>
                      <a:pt x="64" y="42"/>
                    </a:cubicBezTo>
                    <a:cubicBezTo>
                      <a:pt x="60" y="58"/>
                      <a:pt x="48" y="66"/>
                      <a:pt x="32" y="62"/>
                    </a:cubicBezTo>
                    <a:cubicBezTo>
                      <a:pt x="12" y="58"/>
                      <a:pt x="0" y="40"/>
                      <a:pt x="4" y="22"/>
                    </a:cubicBezTo>
                    <a:cubicBezTo>
                      <a:pt x="7" y="7"/>
                      <a:pt x="19" y="0"/>
                      <a:pt x="34" y="3"/>
                    </a:cubicBezTo>
                    <a:cubicBezTo>
                      <a:pt x="37" y="4"/>
                      <a:pt x="40" y="5"/>
                      <a:pt x="42" y="6"/>
                    </a:cubicBezTo>
                    <a:lnTo>
                      <a:pt x="30" y="54"/>
                    </a:lnTo>
                    <a:close/>
                    <a:moveTo>
                      <a:pt x="25" y="52"/>
                    </a:moveTo>
                    <a:cubicBezTo>
                      <a:pt x="34" y="11"/>
                      <a:pt x="34" y="11"/>
                      <a:pt x="34" y="11"/>
                    </a:cubicBezTo>
                    <a:cubicBezTo>
                      <a:pt x="33" y="11"/>
                      <a:pt x="33" y="11"/>
                      <a:pt x="33" y="11"/>
                    </a:cubicBezTo>
                    <a:cubicBezTo>
                      <a:pt x="21" y="8"/>
                      <a:pt x="13" y="13"/>
                      <a:pt x="10" y="24"/>
                    </a:cubicBezTo>
                    <a:cubicBezTo>
                      <a:pt x="7" y="36"/>
                      <a:pt x="14" y="46"/>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6" name="Freeform 42"/>
              <p:cNvSpPr>
                <a:spLocks/>
              </p:cNvSpPr>
              <p:nvPr userDrawn="1"/>
            </p:nvSpPr>
            <p:spPr bwMode="auto">
              <a:xfrm>
                <a:off x="1827" y="3850"/>
                <a:ext cx="126" cy="118"/>
              </a:xfrm>
              <a:custGeom>
                <a:avLst/>
                <a:gdLst>
                  <a:gd name="T0" fmla="*/ 51 w 102"/>
                  <a:gd name="T1" fmla="*/ 45 h 96"/>
                  <a:gd name="T2" fmla="*/ 60 w 102"/>
                  <a:gd name="T3" fmla="*/ 8 h 96"/>
                  <a:gd name="T4" fmla="*/ 102 w 102"/>
                  <a:gd name="T5" fmla="*/ 22 h 96"/>
                  <a:gd name="T6" fmla="*/ 101 w 102"/>
                  <a:gd name="T7" fmla="*/ 29 h 96"/>
                  <a:gd name="T8" fmla="*/ 83 w 102"/>
                  <a:gd name="T9" fmla="*/ 24 h 96"/>
                  <a:gd name="T10" fmla="*/ 83 w 102"/>
                  <a:gd name="T11" fmla="*/ 24 h 96"/>
                  <a:gd name="T12" fmla="*/ 95 w 102"/>
                  <a:gd name="T13" fmla="*/ 62 h 96"/>
                  <a:gd name="T14" fmla="*/ 47 w 102"/>
                  <a:gd name="T15" fmla="*/ 91 h 96"/>
                  <a:gd name="T16" fmla="*/ 7 w 102"/>
                  <a:gd name="T17" fmla="*/ 31 h 96"/>
                  <a:gd name="T18" fmla="*/ 43 w 102"/>
                  <a:gd name="T19" fmla="*/ 2 h 96"/>
                  <a:gd name="T20" fmla="*/ 43 w 102"/>
                  <a:gd name="T21" fmla="*/ 10 h 96"/>
                  <a:gd name="T22" fmla="*/ 13 w 102"/>
                  <a:gd name="T23" fmla="*/ 33 h 96"/>
                  <a:gd name="T24" fmla="*/ 48 w 102"/>
                  <a:gd name="T25" fmla="*/ 83 h 96"/>
                  <a:gd name="T26" fmla="*/ 88 w 102"/>
                  <a:gd name="T27" fmla="*/ 60 h 96"/>
                  <a:gd name="T28" fmla="*/ 65 w 102"/>
                  <a:gd name="T29" fmla="*/ 17 h 96"/>
                  <a:gd name="T30" fmla="*/ 58 w 102"/>
                  <a:gd name="T31" fmla="*/ 47 h 96"/>
                  <a:gd name="T32" fmla="*/ 51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1" y="45"/>
                    </a:moveTo>
                    <a:cubicBezTo>
                      <a:pt x="60" y="8"/>
                      <a:pt x="60" y="8"/>
                      <a:pt x="60" y="8"/>
                    </a:cubicBezTo>
                    <a:cubicBezTo>
                      <a:pt x="102" y="22"/>
                      <a:pt x="102" y="22"/>
                      <a:pt x="102" y="22"/>
                    </a:cubicBezTo>
                    <a:cubicBezTo>
                      <a:pt x="101" y="29"/>
                      <a:pt x="101" y="29"/>
                      <a:pt x="101" y="29"/>
                    </a:cubicBezTo>
                    <a:cubicBezTo>
                      <a:pt x="83" y="24"/>
                      <a:pt x="83" y="24"/>
                      <a:pt x="83" y="24"/>
                    </a:cubicBezTo>
                    <a:cubicBezTo>
                      <a:pt x="83" y="24"/>
                      <a:pt x="83" y="24"/>
                      <a:pt x="83" y="24"/>
                    </a:cubicBezTo>
                    <a:cubicBezTo>
                      <a:pt x="94" y="33"/>
                      <a:pt x="98" y="48"/>
                      <a:pt x="95" y="62"/>
                    </a:cubicBezTo>
                    <a:cubicBezTo>
                      <a:pt x="90" y="84"/>
                      <a:pt x="70" y="96"/>
                      <a:pt x="47" y="91"/>
                    </a:cubicBezTo>
                    <a:cubicBezTo>
                      <a:pt x="18" y="84"/>
                      <a:pt x="0" y="59"/>
                      <a:pt x="7" y="31"/>
                    </a:cubicBezTo>
                    <a:cubicBezTo>
                      <a:pt x="11" y="12"/>
                      <a:pt x="26" y="0"/>
                      <a:pt x="43" y="2"/>
                    </a:cubicBezTo>
                    <a:cubicBezTo>
                      <a:pt x="43" y="10"/>
                      <a:pt x="43" y="10"/>
                      <a:pt x="43" y="10"/>
                    </a:cubicBezTo>
                    <a:cubicBezTo>
                      <a:pt x="28" y="9"/>
                      <a:pt x="17" y="17"/>
                      <a:pt x="13" y="33"/>
                    </a:cubicBezTo>
                    <a:cubicBezTo>
                      <a:pt x="8" y="57"/>
                      <a:pt x="24" y="77"/>
                      <a:pt x="48" y="83"/>
                    </a:cubicBezTo>
                    <a:cubicBezTo>
                      <a:pt x="68" y="88"/>
                      <a:pt x="84" y="78"/>
                      <a:pt x="88" y="60"/>
                    </a:cubicBezTo>
                    <a:cubicBezTo>
                      <a:pt x="92" y="42"/>
                      <a:pt x="84" y="25"/>
                      <a:pt x="65" y="17"/>
                    </a:cubicBezTo>
                    <a:cubicBezTo>
                      <a:pt x="58" y="47"/>
                      <a:pt x="58" y="47"/>
                      <a:pt x="58" y="47"/>
                    </a:cubicBezTo>
                    <a:lnTo>
                      <a:pt x="5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7" name="Freeform 43"/>
              <p:cNvSpPr>
                <a:spLocks/>
              </p:cNvSpPr>
              <p:nvPr userDrawn="1"/>
            </p:nvSpPr>
            <p:spPr bwMode="auto">
              <a:xfrm>
                <a:off x="1855" y="3804"/>
                <a:ext cx="106" cy="44"/>
              </a:xfrm>
              <a:custGeom>
                <a:avLst/>
                <a:gdLst>
                  <a:gd name="T0" fmla="*/ 0 w 106"/>
                  <a:gd name="T1" fmla="*/ 8 h 44"/>
                  <a:gd name="T2" fmla="*/ 1 w 106"/>
                  <a:gd name="T3" fmla="*/ 0 h 44"/>
                  <a:gd name="T4" fmla="*/ 106 w 106"/>
                  <a:gd name="T5" fmla="*/ 35 h 44"/>
                  <a:gd name="T6" fmla="*/ 105 w 106"/>
                  <a:gd name="T7" fmla="*/ 44 h 44"/>
                  <a:gd name="T8" fmla="*/ 0 w 106"/>
                  <a:gd name="T9" fmla="*/ 8 h 44"/>
                </a:gdLst>
                <a:ahLst/>
                <a:cxnLst>
                  <a:cxn ang="0">
                    <a:pos x="T0" y="T1"/>
                  </a:cxn>
                  <a:cxn ang="0">
                    <a:pos x="T2" y="T3"/>
                  </a:cxn>
                  <a:cxn ang="0">
                    <a:pos x="T4" y="T5"/>
                  </a:cxn>
                  <a:cxn ang="0">
                    <a:pos x="T6" y="T7"/>
                  </a:cxn>
                  <a:cxn ang="0">
                    <a:pos x="T8" y="T9"/>
                  </a:cxn>
                </a:cxnLst>
                <a:rect l="0" t="0" r="r" b="b"/>
                <a:pathLst>
                  <a:path w="106" h="44">
                    <a:moveTo>
                      <a:pt x="0" y="8"/>
                    </a:moveTo>
                    <a:lnTo>
                      <a:pt x="1" y="0"/>
                    </a:lnTo>
                    <a:lnTo>
                      <a:pt x="106" y="35"/>
                    </a:lnTo>
                    <a:lnTo>
                      <a:pt x="105" y="44"/>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8" name="Freeform 44"/>
              <p:cNvSpPr>
                <a:spLocks noEditPoints="1"/>
              </p:cNvSpPr>
              <p:nvPr userDrawn="1"/>
            </p:nvSpPr>
            <p:spPr bwMode="auto">
              <a:xfrm>
                <a:off x="1899" y="3723"/>
                <a:ext cx="84" cy="85"/>
              </a:xfrm>
              <a:custGeom>
                <a:avLst/>
                <a:gdLst>
                  <a:gd name="T0" fmla="*/ 31 w 68"/>
                  <a:gd name="T1" fmla="*/ 65 h 69"/>
                  <a:gd name="T2" fmla="*/ 4 w 68"/>
                  <a:gd name="T3" fmla="*/ 25 h 69"/>
                  <a:gd name="T4" fmla="*/ 37 w 68"/>
                  <a:gd name="T5" fmla="*/ 4 h 69"/>
                  <a:gd name="T6" fmla="*/ 64 w 68"/>
                  <a:gd name="T7" fmla="*/ 45 h 69"/>
                  <a:gd name="T8" fmla="*/ 31 w 68"/>
                  <a:gd name="T9" fmla="*/ 65 h 69"/>
                  <a:gd name="T10" fmla="*/ 36 w 68"/>
                  <a:gd name="T11" fmla="*/ 12 h 69"/>
                  <a:gd name="T12" fmla="*/ 10 w 68"/>
                  <a:gd name="T13" fmla="*/ 27 h 69"/>
                  <a:gd name="T14" fmla="*/ 32 w 68"/>
                  <a:gd name="T15" fmla="*/ 58 h 69"/>
                  <a:gd name="T16" fmla="*/ 57 w 68"/>
                  <a:gd name="T17" fmla="*/ 43 h 69"/>
                  <a:gd name="T18" fmla="*/ 36 w 68"/>
                  <a:gd name="T19" fmla="*/ 1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31" y="65"/>
                    </a:moveTo>
                    <a:cubicBezTo>
                      <a:pt x="12" y="61"/>
                      <a:pt x="0" y="43"/>
                      <a:pt x="4" y="25"/>
                    </a:cubicBezTo>
                    <a:cubicBezTo>
                      <a:pt x="8" y="9"/>
                      <a:pt x="21" y="0"/>
                      <a:pt x="37" y="4"/>
                    </a:cubicBezTo>
                    <a:cubicBezTo>
                      <a:pt x="56" y="8"/>
                      <a:pt x="68" y="26"/>
                      <a:pt x="64" y="45"/>
                    </a:cubicBezTo>
                    <a:cubicBezTo>
                      <a:pt x="60" y="60"/>
                      <a:pt x="47" y="69"/>
                      <a:pt x="31" y="65"/>
                    </a:cubicBezTo>
                    <a:close/>
                    <a:moveTo>
                      <a:pt x="36" y="12"/>
                    </a:moveTo>
                    <a:cubicBezTo>
                      <a:pt x="23" y="9"/>
                      <a:pt x="13" y="15"/>
                      <a:pt x="10" y="27"/>
                    </a:cubicBezTo>
                    <a:cubicBezTo>
                      <a:pt x="7" y="41"/>
                      <a:pt x="17" y="54"/>
                      <a:pt x="32" y="58"/>
                    </a:cubicBezTo>
                    <a:cubicBezTo>
                      <a:pt x="45" y="61"/>
                      <a:pt x="55" y="54"/>
                      <a:pt x="57" y="43"/>
                    </a:cubicBezTo>
                    <a:cubicBezTo>
                      <a:pt x="61" y="28"/>
                      <a:pt x="51"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9" name="Freeform 45"/>
              <p:cNvSpPr>
                <a:spLocks noEditPoints="1"/>
              </p:cNvSpPr>
              <p:nvPr userDrawn="1"/>
            </p:nvSpPr>
            <p:spPr bwMode="auto">
              <a:xfrm>
                <a:off x="1886" y="3628"/>
                <a:ext cx="120" cy="88"/>
              </a:xfrm>
              <a:custGeom>
                <a:avLst/>
                <a:gdLst>
                  <a:gd name="T0" fmla="*/ 66 w 97"/>
                  <a:gd name="T1" fmla="*/ 4 h 72"/>
                  <a:gd name="T2" fmla="*/ 93 w 97"/>
                  <a:gd name="T3" fmla="*/ 43 h 72"/>
                  <a:gd name="T4" fmla="*/ 77 w 97"/>
                  <a:gd name="T5" fmla="*/ 61 h 72"/>
                  <a:gd name="T6" fmla="*/ 77 w 97"/>
                  <a:gd name="T7" fmla="*/ 61 h 72"/>
                  <a:gd name="T8" fmla="*/ 86 w 97"/>
                  <a:gd name="T9" fmla="*/ 65 h 72"/>
                  <a:gd name="T10" fmla="*/ 85 w 97"/>
                  <a:gd name="T11" fmla="*/ 72 h 72"/>
                  <a:gd name="T12" fmla="*/ 0 w 97"/>
                  <a:gd name="T13" fmla="*/ 42 h 72"/>
                  <a:gd name="T14" fmla="*/ 1 w 97"/>
                  <a:gd name="T15" fmla="*/ 35 h 72"/>
                  <a:gd name="T16" fmla="*/ 39 w 97"/>
                  <a:gd name="T17" fmla="*/ 48 h 72"/>
                  <a:gd name="T18" fmla="*/ 39 w 97"/>
                  <a:gd name="T19" fmla="*/ 48 h 72"/>
                  <a:gd name="T20" fmla="*/ 33 w 97"/>
                  <a:gd name="T21" fmla="*/ 23 h 72"/>
                  <a:gd name="T22" fmla="*/ 66 w 97"/>
                  <a:gd name="T23" fmla="*/ 4 h 72"/>
                  <a:gd name="T24" fmla="*/ 64 w 97"/>
                  <a:gd name="T25" fmla="*/ 12 h 72"/>
                  <a:gd name="T26" fmla="*/ 39 w 97"/>
                  <a:gd name="T27" fmla="*/ 26 h 72"/>
                  <a:gd name="T28" fmla="*/ 53 w 97"/>
                  <a:gd name="T29" fmla="*/ 53 h 72"/>
                  <a:gd name="T30" fmla="*/ 64 w 97"/>
                  <a:gd name="T31" fmla="*/ 57 h 72"/>
                  <a:gd name="T32" fmla="*/ 86 w 97"/>
                  <a:gd name="T33" fmla="*/ 42 h 72"/>
                  <a:gd name="T34" fmla="*/ 64 w 97"/>
                  <a:gd name="T3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2">
                    <a:moveTo>
                      <a:pt x="66" y="4"/>
                    </a:moveTo>
                    <a:cubicBezTo>
                      <a:pt x="85" y="8"/>
                      <a:pt x="97" y="25"/>
                      <a:pt x="93" y="43"/>
                    </a:cubicBezTo>
                    <a:cubicBezTo>
                      <a:pt x="91" y="53"/>
                      <a:pt x="85" y="59"/>
                      <a:pt x="77" y="61"/>
                    </a:cubicBezTo>
                    <a:cubicBezTo>
                      <a:pt x="77" y="61"/>
                      <a:pt x="77" y="61"/>
                      <a:pt x="77" y="61"/>
                    </a:cubicBezTo>
                    <a:cubicBezTo>
                      <a:pt x="86" y="65"/>
                      <a:pt x="86" y="65"/>
                      <a:pt x="86" y="65"/>
                    </a:cubicBezTo>
                    <a:cubicBezTo>
                      <a:pt x="85" y="72"/>
                      <a:pt x="85" y="72"/>
                      <a:pt x="85" y="72"/>
                    </a:cubicBezTo>
                    <a:cubicBezTo>
                      <a:pt x="0" y="42"/>
                      <a:pt x="0" y="42"/>
                      <a:pt x="0" y="42"/>
                    </a:cubicBezTo>
                    <a:cubicBezTo>
                      <a:pt x="1" y="35"/>
                      <a:pt x="1" y="35"/>
                      <a:pt x="1" y="35"/>
                    </a:cubicBezTo>
                    <a:cubicBezTo>
                      <a:pt x="39" y="48"/>
                      <a:pt x="39" y="48"/>
                      <a:pt x="39" y="48"/>
                    </a:cubicBezTo>
                    <a:cubicBezTo>
                      <a:pt x="39" y="48"/>
                      <a:pt x="39" y="48"/>
                      <a:pt x="39" y="48"/>
                    </a:cubicBezTo>
                    <a:cubicBezTo>
                      <a:pt x="34" y="41"/>
                      <a:pt x="31" y="32"/>
                      <a:pt x="33" y="23"/>
                    </a:cubicBezTo>
                    <a:cubicBezTo>
                      <a:pt x="37" y="9"/>
                      <a:pt x="50" y="0"/>
                      <a:pt x="66" y="4"/>
                    </a:cubicBezTo>
                    <a:close/>
                    <a:moveTo>
                      <a:pt x="64" y="12"/>
                    </a:moveTo>
                    <a:cubicBezTo>
                      <a:pt x="52" y="9"/>
                      <a:pt x="42" y="14"/>
                      <a:pt x="39" y="26"/>
                    </a:cubicBezTo>
                    <a:cubicBezTo>
                      <a:pt x="37" y="38"/>
                      <a:pt x="42" y="49"/>
                      <a:pt x="53" y="53"/>
                    </a:cubicBezTo>
                    <a:cubicBezTo>
                      <a:pt x="64" y="57"/>
                      <a:pt x="64" y="57"/>
                      <a:pt x="64" y="57"/>
                    </a:cubicBezTo>
                    <a:cubicBezTo>
                      <a:pt x="74" y="60"/>
                      <a:pt x="84" y="54"/>
                      <a:pt x="86" y="42"/>
                    </a:cubicBezTo>
                    <a:cubicBezTo>
                      <a:pt x="90" y="28"/>
                      <a:pt x="80" y="15"/>
                      <a:pt x="6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0" name="Freeform 46"/>
              <p:cNvSpPr>
                <a:spLocks noEditPoints="1"/>
              </p:cNvSpPr>
              <p:nvPr userDrawn="1"/>
            </p:nvSpPr>
            <p:spPr bwMode="auto">
              <a:xfrm>
                <a:off x="1943" y="3531"/>
                <a:ext cx="85" cy="88"/>
              </a:xfrm>
              <a:custGeom>
                <a:avLst/>
                <a:gdLst>
                  <a:gd name="T0" fmla="*/ 12 w 69"/>
                  <a:gd name="T1" fmla="*/ 0 h 72"/>
                  <a:gd name="T2" fmla="*/ 69 w 69"/>
                  <a:gd name="T3" fmla="*/ 20 h 72"/>
                  <a:gd name="T4" fmla="*/ 68 w 69"/>
                  <a:gd name="T5" fmla="*/ 26 h 72"/>
                  <a:gd name="T6" fmla="*/ 58 w 69"/>
                  <a:gd name="T7" fmla="*/ 24 h 72"/>
                  <a:gd name="T8" fmla="*/ 58 w 69"/>
                  <a:gd name="T9" fmla="*/ 24 h 72"/>
                  <a:gd name="T10" fmla="*/ 64 w 69"/>
                  <a:gd name="T11" fmla="*/ 49 h 72"/>
                  <a:gd name="T12" fmla="*/ 32 w 69"/>
                  <a:gd name="T13" fmla="*/ 68 h 72"/>
                  <a:gd name="T14" fmla="*/ 4 w 69"/>
                  <a:gd name="T15" fmla="*/ 29 h 72"/>
                  <a:gd name="T16" fmla="*/ 20 w 69"/>
                  <a:gd name="T17" fmla="*/ 11 h 72"/>
                  <a:gd name="T18" fmla="*/ 20 w 69"/>
                  <a:gd name="T19" fmla="*/ 11 h 72"/>
                  <a:gd name="T20" fmla="*/ 11 w 69"/>
                  <a:gd name="T21" fmla="*/ 7 h 72"/>
                  <a:gd name="T22" fmla="*/ 12 w 69"/>
                  <a:gd name="T23" fmla="*/ 0 h 72"/>
                  <a:gd name="T24" fmla="*/ 11 w 69"/>
                  <a:gd name="T25" fmla="*/ 30 h 72"/>
                  <a:gd name="T26" fmla="*/ 33 w 69"/>
                  <a:gd name="T27" fmla="*/ 61 h 72"/>
                  <a:gd name="T28" fmla="*/ 58 w 69"/>
                  <a:gd name="T29" fmla="*/ 46 h 72"/>
                  <a:gd name="T30" fmla="*/ 44 w 69"/>
                  <a:gd name="T31" fmla="*/ 19 h 72"/>
                  <a:gd name="T32" fmla="*/ 34 w 69"/>
                  <a:gd name="T33" fmla="*/ 16 h 72"/>
                  <a:gd name="T34" fmla="*/ 11 w 69"/>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2">
                    <a:moveTo>
                      <a:pt x="12" y="0"/>
                    </a:moveTo>
                    <a:cubicBezTo>
                      <a:pt x="69" y="20"/>
                      <a:pt x="69" y="20"/>
                      <a:pt x="69" y="20"/>
                    </a:cubicBezTo>
                    <a:cubicBezTo>
                      <a:pt x="68" y="26"/>
                      <a:pt x="68" y="26"/>
                      <a:pt x="68" y="26"/>
                    </a:cubicBezTo>
                    <a:cubicBezTo>
                      <a:pt x="58" y="24"/>
                      <a:pt x="58" y="24"/>
                      <a:pt x="58" y="24"/>
                    </a:cubicBezTo>
                    <a:cubicBezTo>
                      <a:pt x="58" y="24"/>
                      <a:pt x="58" y="24"/>
                      <a:pt x="58" y="24"/>
                    </a:cubicBezTo>
                    <a:cubicBezTo>
                      <a:pt x="64" y="30"/>
                      <a:pt x="66" y="40"/>
                      <a:pt x="64" y="49"/>
                    </a:cubicBezTo>
                    <a:cubicBezTo>
                      <a:pt x="60" y="64"/>
                      <a:pt x="47" y="72"/>
                      <a:pt x="32" y="68"/>
                    </a:cubicBezTo>
                    <a:cubicBezTo>
                      <a:pt x="13" y="64"/>
                      <a:pt x="0" y="47"/>
                      <a:pt x="4" y="29"/>
                    </a:cubicBezTo>
                    <a:cubicBezTo>
                      <a:pt x="6" y="19"/>
                      <a:pt x="13" y="13"/>
                      <a:pt x="20" y="11"/>
                    </a:cubicBezTo>
                    <a:cubicBezTo>
                      <a:pt x="20" y="11"/>
                      <a:pt x="20" y="11"/>
                      <a:pt x="20" y="11"/>
                    </a:cubicBezTo>
                    <a:cubicBezTo>
                      <a:pt x="11" y="7"/>
                      <a:pt x="11" y="7"/>
                      <a:pt x="11" y="7"/>
                    </a:cubicBezTo>
                    <a:lnTo>
                      <a:pt x="12" y="0"/>
                    </a:lnTo>
                    <a:close/>
                    <a:moveTo>
                      <a:pt x="11" y="30"/>
                    </a:moveTo>
                    <a:cubicBezTo>
                      <a:pt x="7" y="44"/>
                      <a:pt x="18" y="57"/>
                      <a:pt x="33" y="61"/>
                    </a:cubicBezTo>
                    <a:cubicBezTo>
                      <a:pt x="46" y="64"/>
                      <a:pt x="55" y="58"/>
                      <a:pt x="58" y="46"/>
                    </a:cubicBezTo>
                    <a:cubicBezTo>
                      <a:pt x="61" y="34"/>
                      <a:pt x="55" y="23"/>
                      <a:pt x="44" y="19"/>
                    </a:cubicBezTo>
                    <a:cubicBezTo>
                      <a:pt x="34" y="16"/>
                      <a:pt x="34" y="16"/>
                      <a:pt x="34" y="16"/>
                    </a:cubicBezTo>
                    <a:cubicBezTo>
                      <a:pt x="23" y="12"/>
                      <a:pt x="14"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1" name="Freeform 47"/>
              <p:cNvSpPr>
                <a:spLocks/>
              </p:cNvSpPr>
              <p:nvPr userDrawn="1"/>
            </p:nvSpPr>
            <p:spPr bwMode="auto">
              <a:xfrm>
                <a:off x="1930" y="3480"/>
                <a:ext cx="108" cy="45"/>
              </a:xfrm>
              <a:custGeom>
                <a:avLst/>
                <a:gdLst>
                  <a:gd name="T0" fmla="*/ 0 w 108"/>
                  <a:gd name="T1" fmla="*/ 8 h 45"/>
                  <a:gd name="T2" fmla="*/ 2 w 108"/>
                  <a:gd name="T3" fmla="*/ 0 h 45"/>
                  <a:gd name="T4" fmla="*/ 108 w 108"/>
                  <a:gd name="T5" fmla="*/ 35 h 45"/>
                  <a:gd name="T6" fmla="*/ 105 w 108"/>
                  <a:gd name="T7" fmla="*/ 45 h 45"/>
                  <a:gd name="T8" fmla="*/ 0 w 108"/>
                  <a:gd name="T9" fmla="*/ 8 h 45"/>
                </a:gdLst>
                <a:ahLst/>
                <a:cxnLst>
                  <a:cxn ang="0">
                    <a:pos x="T0" y="T1"/>
                  </a:cxn>
                  <a:cxn ang="0">
                    <a:pos x="T2" y="T3"/>
                  </a:cxn>
                  <a:cxn ang="0">
                    <a:pos x="T4" y="T5"/>
                  </a:cxn>
                  <a:cxn ang="0">
                    <a:pos x="T6" y="T7"/>
                  </a:cxn>
                  <a:cxn ang="0">
                    <a:pos x="T8" y="T9"/>
                  </a:cxn>
                </a:cxnLst>
                <a:rect l="0" t="0" r="r" b="b"/>
                <a:pathLst>
                  <a:path w="108" h="45">
                    <a:moveTo>
                      <a:pt x="0" y="8"/>
                    </a:moveTo>
                    <a:lnTo>
                      <a:pt x="2" y="0"/>
                    </a:lnTo>
                    <a:lnTo>
                      <a:pt x="108" y="35"/>
                    </a:lnTo>
                    <a:lnTo>
                      <a:pt x="105"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2" name="Freeform 48"/>
              <p:cNvSpPr>
                <a:spLocks/>
              </p:cNvSpPr>
              <p:nvPr userDrawn="1"/>
            </p:nvSpPr>
            <p:spPr bwMode="auto">
              <a:xfrm>
                <a:off x="2008" y="3385"/>
                <a:ext cx="19" cy="49"/>
              </a:xfrm>
              <a:custGeom>
                <a:avLst/>
                <a:gdLst>
                  <a:gd name="T0" fmla="*/ 0 w 19"/>
                  <a:gd name="T1" fmla="*/ 47 h 49"/>
                  <a:gd name="T2" fmla="*/ 11 w 19"/>
                  <a:gd name="T3" fmla="*/ 0 h 49"/>
                  <a:gd name="T4" fmla="*/ 19 w 19"/>
                  <a:gd name="T5" fmla="*/ 3 h 49"/>
                  <a:gd name="T6" fmla="*/ 8 w 19"/>
                  <a:gd name="T7" fmla="*/ 49 h 49"/>
                  <a:gd name="T8" fmla="*/ 0 w 19"/>
                  <a:gd name="T9" fmla="*/ 47 h 49"/>
                </a:gdLst>
                <a:ahLst/>
                <a:cxnLst>
                  <a:cxn ang="0">
                    <a:pos x="T0" y="T1"/>
                  </a:cxn>
                  <a:cxn ang="0">
                    <a:pos x="T2" y="T3"/>
                  </a:cxn>
                  <a:cxn ang="0">
                    <a:pos x="T4" y="T5"/>
                  </a:cxn>
                  <a:cxn ang="0">
                    <a:pos x="T6" y="T7"/>
                  </a:cxn>
                  <a:cxn ang="0">
                    <a:pos x="T8" y="T9"/>
                  </a:cxn>
                </a:cxnLst>
                <a:rect l="0" t="0" r="r" b="b"/>
                <a:pathLst>
                  <a:path w="19" h="49">
                    <a:moveTo>
                      <a:pt x="0" y="47"/>
                    </a:moveTo>
                    <a:lnTo>
                      <a:pt x="11" y="0"/>
                    </a:lnTo>
                    <a:lnTo>
                      <a:pt x="19" y="3"/>
                    </a:lnTo>
                    <a:lnTo>
                      <a:pt x="8"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3" name="Freeform 49"/>
              <p:cNvSpPr>
                <a:spLocks noEditPoints="1"/>
              </p:cNvSpPr>
              <p:nvPr userDrawn="1"/>
            </p:nvSpPr>
            <p:spPr bwMode="auto">
              <a:xfrm>
                <a:off x="1975" y="3231"/>
                <a:ext cx="120" cy="98"/>
              </a:xfrm>
              <a:custGeom>
                <a:avLst/>
                <a:gdLst>
                  <a:gd name="T0" fmla="*/ 75 w 97"/>
                  <a:gd name="T1" fmla="*/ 13 h 80"/>
                  <a:gd name="T2" fmla="*/ 93 w 97"/>
                  <a:gd name="T3" fmla="*/ 49 h 80"/>
                  <a:gd name="T4" fmla="*/ 86 w 97"/>
                  <a:gd name="T5" fmla="*/ 80 h 80"/>
                  <a:gd name="T6" fmla="*/ 0 w 97"/>
                  <a:gd name="T7" fmla="*/ 51 h 80"/>
                  <a:gd name="T8" fmla="*/ 7 w 97"/>
                  <a:gd name="T9" fmla="*/ 24 h 80"/>
                  <a:gd name="T10" fmla="*/ 34 w 97"/>
                  <a:gd name="T11" fmla="*/ 3 h 80"/>
                  <a:gd name="T12" fmla="*/ 54 w 97"/>
                  <a:gd name="T13" fmla="*/ 23 h 80"/>
                  <a:gd name="T14" fmla="*/ 55 w 97"/>
                  <a:gd name="T15" fmla="*/ 23 h 80"/>
                  <a:gd name="T16" fmla="*/ 75 w 97"/>
                  <a:gd name="T17" fmla="*/ 13 h 80"/>
                  <a:gd name="T18" fmla="*/ 13 w 97"/>
                  <a:gd name="T19" fmla="*/ 26 h 80"/>
                  <a:gd name="T20" fmla="*/ 9 w 97"/>
                  <a:gd name="T21" fmla="*/ 46 h 80"/>
                  <a:gd name="T22" fmla="*/ 44 w 97"/>
                  <a:gd name="T23" fmla="*/ 58 h 80"/>
                  <a:gd name="T24" fmla="*/ 48 w 97"/>
                  <a:gd name="T25" fmla="*/ 38 h 80"/>
                  <a:gd name="T26" fmla="*/ 33 w 97"/>
                  <a:gd name="T27" fmla="*/ 10 h 80"/>
                  <a:gd name="T28" fmla="*/ 13 w 97"/>
                  <a:gd name="T29" fmla="*/ 26 h 80"/>
                  <a:gd name="T30" fmla="*/ 73 w 97"/>
                  <a:gd name="T31" fmla="*/ 21 h 80"/>
                  <a:gd name="T32" fmla="*/ 56 w 97"/>
                  <a:gd name="T33" fmla="*/ 36 h 80"/>
                  <a:gd name="T34" fmla="*/ 50 w 97"/>
                  <a:gd name="T35" fmla="*/ 60 h 80"/>
                  <a:gd name="T36" fmla="*/ 81 w 97"/>
                  <a:gd name="T37" fmla="*/ 70 h 80"/>
                  <a:gd name="T38" fmla="*/ 86 w 97"/>
                  <a:gd name="T39" fmla="*/ 47 h 80"/>
                  <a:gd name="T40" fmla="*/ 73 w 97"/>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0">
                    <a:moveTo>
                      <a:pt x="75" y="13"/>
                    </a:moveTo>
                    <a:cubicBezTo>
                      <a:pt x="92" y="17"/>
                      <a:pt x="97" y="31"/>
                      <a:pt x="93" y="49"/>
                    </a:cubicBezTo>
                    <a:cubicBezTo>
                      <a:pt x="86" y="80"/>
                      <a:pt x="86" y="80"/>
                      <a:pt x="86" y="80"/>
                    </a:cubicBezTo>
                    <a:cubicBezTo>
                      <a:pt x="0" y="51"/>
                      <a:pt x="0" y="51"/>
                      <a:pt x="0" y="51"/>
                    </a:cubicBezTo>
                    <a:cubicBezTo>
                      <a:pt x="7" y="24"/>
                      <a:pt x="7" y="24"/>
                      <a:pt x="7" y="24"/>
                    </a:cubicBezTo>
                    <a:cubicBezTo>
                      <a:pt x="11" y="7"/>
                      <a:pt x="21" y="0"/>
                      <a:pt x="34" y="3"/>
                    </a:cubicBezTo>
                    <a:cubicBezTo>
                      <a:pt x="46" y="5"/>
                      <a:pt x="53" y="12"/>
                      <a:pt x="54" y="23"/>
                    </a:cubicBezTo>
                    <a:cubicBezTo>
                      <a:pt x="55" y="23"/>
                      <a:pt x="55" y="23"/>
                      <a:pt x="55" y="23"/>
                    </a:cubicBezTo>
                    <a:cubicBezTo>
                      <a:pt x="59" y="14"/>
                      <a:pt x="66" y="11"/>
                      <a:pt x="75" y="13"/>
                    </a:cubicBezTo>
                    <a:close/>
                    <a:moveTo>
                      <a:pt x="13" y="26"/>
                    </a:moveTo>
                    <a:cubicBezTo>
                      <a:pt x="9" y="46"/>
                      <a:pt x="9" y="46"/>
                      <a:pt x="9" y="46"/>
                    </a:cubicBezTo>
                    <a:cubicBezTo>
                      <a:pt x="44" y="58"/>
                      <a:pt x="44" y="58"/>
                      <a:pt x="44" y="58"/>
                    </a:cubicBezTo>
                    <a:cubicBezTo>
                      <a:pt x="48" y="38"/>
                      <a:pt x="48" y="38"/>
                      <a:pt x="48" y="38"/>
                    </a:cubicBezTo>
                    <a:cubicBezTo>
                      <a:pt x="52" y="23"/>
                      <a:pt x="47" y="14"/>
                      <a:pt x="33" y="10"/>
                    </a:cubicBezTo>
                    <a:cubicBezTo>
                      <a:pt x="23" y="8"/>
                      <a:pt x="16" y="13"/>
                      <a:pt x="13" y="26"/>
                    </a:cubicBezTo>
                    <a:close/>
                    <a:moveTo>
                      <a:pt x="73" y="21"/>
                    </a:moveTo>
                    <a:cubicBezTo>
                      <a:pt x="65" y="19"/>
                      <a:pt x="59" y="23"/>
                      <a:pt x="56" y="36"/>
                    </a:cubicBezTo>
                    <a:cubicBezTo>
                      <a:pt x="50" y="60"/>
                      <a:pt x="50" y="60"/>
                      <a:pt x="50" y="60"/>
                    </a:cubicBezTo>
                    <a:cubicBezTo>
                      <a:pt x="81" y="70"/>
                      <a:pt x="81" y="70"/>
                      <a:pt x="81" y="70"/>
                    </a:cubicBezTo>
                    <a:cubicBezTo>
                      <a:pt x="86" y="47"/>
                      <a:pt x="86" y="47"/>
                      <a:pt x="86" y="47"/>
                    </a:cubicBezTo>
                    <a:cubicBezTo>
                      <a:pt x="90" y="33"/>
                      <a:pt x="86" y="23"/>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4" name="Freeform 50"/>
              <p:cNvSpPr>
                <a:spLocks noEditPoints="1"/>
              </p:cNvSpPr>
              <p:nvPr userDrawn="1"/>
            </p:nvSpPr>
            <p:spPr bwMode="auto">
              <a:xfrm>
                <a:off x="2034" y="3148"/>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4"/>
                      <a:pt x="32" y="55"/>
                      <a:pt x="33" y="55"/>
                    </a:cubicBezTo>
                    <a:cubicBezTo>
                      <a:pt x="46" y="58"/>
                      <a:pt x="55" y="52"/>
                      <a:pt x="58" y="40"/>
                    </a:cubicBezTo>
                    <a:cubicBezTo>
                      <a:pt x="59" y="32"/>
                      <a:pt x="57" y="23"/>
                      <a:pt x="51" y="17"/>
                    </a:cubicBezTo>
                    <a:cubicBezTo>
                      <a:pt x="54" y="11"/>
                      <a:pt x="54" y="11"/>
                      <a:pt x="54" y="11"/>
                    </a:cubicBezTo>
                    <a:cubicBezTo>
                      <a:pt x="63" y="18"/>
                      <a:pt x="67" y="30"/>
                      <a:pt x="64" y="42"/>
                    </a:cubicBezTo>
                    <a:cubicBezTo>
                      <a:pt x="60" y="58"/>
                      <a:pt x="48" y="66"/>
                      <a:pt x="32" y="62"/>
                    </a:cubicBezTo>
                    <a:cubicBezTo>
                      <a:pt x="12" y="58"/>
                      <a:pt x="0" y="40"/>
                      <a:pt x="4" y="22"/>
                    </a:cubicBezTo>
                    <a:cubicBezTo>
                      <a:pt x="8" y="7"/>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7" y="36"/>
                      <a:pt x="14" y="46"/>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5" name="Freeform 51"/>
              <p:cNvSpPr>
                <a:spLocks/>
              </p:cNvSpPr>
              <p:nvPr userDrawn="1"/>
            </p:nvSpPr>
            <p:spPr bwMode="auto">
              <a:xfrm>
                <a:off x="2030" y="3050"/>
                <a:ext cx="108" cy="45"/>
              </a:xfrm>
              <a:custGeom>
                <a:avLst/>
                <a:gdLst>
                  <a:gd name="T0" fmla="*/ 0 w 108"/>
                  <a:gd name="T1" fmla="*/ 10 h 45"/>
                  <a:gd name="T2" fmla="*/ 2 w 108"/>
                  <a:gd name="T3" fmla="*/ 0 h 45"/>
                  <a:gd name="T4" fmla="*/ 108 w 108"/>
                  <a:gd name="T5" fmla="*/ 36 h 45"/>
                  <a:gd name="T6" fmla="*/ 105 w 108"/>
                  <a:gd name="T7" fmla="*/ 45 h 45"/>
                  <a:gd name="T8" fmla="*/ 0 w 108"/>
                  <a:gd name="T9" fmla="*/ 10 h 45"/>
                </a:gdLst>
                <a:ahLst/>
                <a:cxnLst>
                  <a:cxn ang="0">
                    <a:pos x="T0" y="T1"/>
                  </a:cxn>
                  <a:cxn ang="0">
                    <a:pos x="T2" y="T3"/>
                  </a:cxn>
                  <a:cxn ang="0">
                    <a:pos x="T4" y="T5"/>
                  </a:cxn>
                  <a:cxn ang="0">
                    <a:pos x="T6" y="T7"/>
                  </a:cxn>
                  <a:cxn ang="0">
                    <a:pos x="T8" y="T9"/>
                  </a:cxn>
                </a:cxnLst>
                <a:rect l="0" t="0" r="r" b="b"/>
                <a:pathLst>
                  <a:path w="108" h="45">
                    <a:moveTo>
                      <a:pt x="0" y="10"/>
                    </a:moveTo>
                    <a:lnTo>
                      <a:pt x="2" y="0"/>
                    </a:lnTo>
                    <a:lnTo>
                      <a:pt x="108" y="36"/>
                    </a:lnTo>
                    <a:lnTo>
                      <a:pt x="105" y="45"/>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6" name="Freeform 52"/>
              <p:cNvSpPr>
                <a:spLocks/>
              </p:cNvSpPr>
              <p:nvPr userDrawn="1"/>
            </p:nvSpPr>
            <p:spPr bwMode="auto">
              <a:xfrm>
                <a:off x="2075" y="2973"/>
                <a:ext cx="84" cy="80"/>
              </a:xfrm>
              <a:custGeom>
                <a:avLst/>
                <a:gdLst>
                  <a:gd name="T0" fmla="*/ 29 w 68"/>
                  <a:gd name="T1" fmla="*/ 3 h 65"/>
                  <a:gd name="T2" fmla="*/ 33 w 68"/>
                  <a:gd name="T3" fmla="*/ 4 h 65"/>
                  <a:gd name="T4" fmla="*/ 68 w 68"/>
                  <a:gd name="T5" fmla="*/ 16 h 65"/>
                  <a:gd name="T6" fmla="*/ 67 w 68"/>
                  <a:gd name="T7" fmla="*/ 23 h 65"/>
                  <a:gd name="T8" fmla="*/ 34 w 68"/>
                  <a:gd name="T9" fmla="*/ 12 h 65"/>
                  <a:gd name="T10" fmla="*/ 29 w 68"/>
                  <a:gd name="T11" fmla="*/ 10 h 65"/>
                  <a:gd name="T12" fmla="*/ 11 w 68"/>
                  <a:gd name="T13" fmla="*/ 21 h 65"/>
                  <a:gd name="T14" fmla="*/ 27 w 68"/>
                  <a:gd name="T15" fmla="*/ 47 h 65"/>
                  <a:gd name="T16" fmla="*/ 59 w 68"/>
                  <a:gd name="T17" fmla="*/ 58 h 65"/>
                  <a:gd name="T18" fmla="*/ 57 w 68"/>
                  <a:gd name="T19" fmla="*/ 65 h 65"/>
                  <a:gd name="T20" fmla="*/ 0 w 68"/>
                  <a:gd name="T21" fmla="*/ 45 h 65"/>
                  <a:gd name="T22" fmla="*/ 2 w 68"/>
                  <a:gd name="T23" fmla="*/ 39 h 65"/>
                  <a:gd name="T24" fmla="*/ 12 w 68"/>
                  <a:gd name="T25" fmla="*/ 42 h 65"/>
                  <a:gd name="T26" fmla="*/ 12 w 68"/>
                  <a:gd name="T27" fmla="*/ 42 h 65"/>
                  <a:gd name="T28" fmla="*/ 5 w 68"/>
                  <a:gd name="T29" fmla="*/ 17 h 65"/>
                  <a:gd name="T30" fmla="*/ 29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9" y="3"/>
                    </a:moveTo>
                    <a:cubicBezTo>
                      <a:pt x="30" y="3"/>
                      <a:pt x="32" y="3"/>
                      <a:pt x="33" y="4"/>
                    </a:cubicBezTo>
                    <a:cubicBezTo>
                      <a:pt x="68" y="16"/>
                      <a:pt x="68" y="16"/>
                      <a:pt x="68" y="16"/>
                    </a:cubicBezTo>
                    <a:cubicBezTo>
                      <a:pt x="67" y="23"/>
                      <a:pt x="67" y="23"/>
                      <a:pt x="67" y="23"/>
                    </a:cubicBezTo>
                    <a:cubicBezTo>
                      <a:pt x="34" y="12"/>
                      <a:pt x="34" y="12"/>
                      <a:pt x="34" y="12"/>
                    </a:cubicBezTo>
                    <a:cubicBezTo>
                      <a:pt x="32" y="11"/>
                      <a:pt x="31" y="11"/>
                      <a:pt x="29" y="10"/>
                    </a:cubicBezTo>
                    <a:cubicBezTo>
                      <a:pt x="19" y="8"/>
                      <a:pt x="13" y="12"/>
                      <a:pt x="11" y="21"/>
                    </a:cubicBezTo>
                    <a:cubicBezTo>
                      <a:pt x="9" y="32"/>
                      <a:pt x="14" y="42"/>
                      <a:pt x="27" y="47"/>
                    </a:cubicBezTo>
                    <a:cubicBezTo>
                      <a:pt x="59" y="58"/>
                      <a:pt x="59" y="58"/>
                      <a:pt x="59" y="58"/>
                    </a:cubicBezTo>
                    <a:cubicBezTo>
                      <a:pt x="57" y="65"/>
                      <a:pt x="57" y="65"/>
                      <a:pt x="57" y="65"/>
                    </a:cubicBezTo>
                    <a:cubicBezTo>
                      <a:pt x="0" y="45"/>
                      <a:pt x="0" y="45"/>
                      <a:pt x="0" y="45"/>
                    </a:cubicBezTo>
                    <a:cubicBezTo>
                      <a:pt x="2" y="39"/>
                      <a:pt x="2" y="39"/>
                      <a:pt x="2" y="39"/>
                    </a:cubicBezTo>
                    <a:cubicBezTo>
                      <a:pt x="12" y="42"/>
                      <a:pt x="12" y="42"/>
                      <a:pt x="12" y="42"/>
                    </a:cubicBezTo>
                    <a:cubicBezTo>
                      <a:pt x="12" y="42"/>
                      <a:pt x="12" y="42"/>
                      <a:pt x="12" y="42"/>
                    </a:cubicBezTo>
                    <a:cubicBezTo>
                      <a:pt x="6" y="35"/>
                      <a:pt x="3" y="26"/>
                      <a:pt x="5" y="17"/>
                    </a:cubicBezTo>
                    <a:cubicBezTo>
                      <a:pt x="8" y="5"/>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7" name="Freeform 53"/>
              <p:cNvSpPr>
                <a:spLocks/>
              </p:cNvSpPr>
              <p:nvPr userDrawn="1"/>
            </p:nvSpPr>
            <p:spPr bwMode="auto">
              <a:xfrm>
                <a:off x="2098" y="2880"/>
                <a:ext cx="87" cy="85"/>
              </a:xfrm>
              <a:custGeom>
                <a:avLst/>
                <a:gdLst>
                  <a:gd name="T0" fmla="*/ 32 w 70"/>
                  <a:gd name="T1" fmla="*/ 4 h 69"/>
                  <a:gd name="T2" fmla="*/ 36 w 70"/>
                  <a:gd name="T3" fmla="*/ 6 h 69"/>
                  <a:gd name="T4" fmla="*/ 70 w 70"/>
                  <a:gd name="T5" fmla="*/ 21 h 69"/>
                  <a:gd name="T6" fmla="*/ 68 w 70"/>
                  <a:gd name="T7" fmla="*/ 28 h 69"/>
                  <a:gd name="T8" fmla="*/ 36 w 70"/>
                  <a:gd name="T9" fmla="*/ 14 h 69"/>
                  <a:gd name="T10" fmla="*/ 32 w 70"/>
                  <a:gd name="T11" fmla="*/ 12 h 69"/>
                  <a:gd name="T12" fmla="*/ 13 w 70"/>
                  <a:gd name="T13" fmla="*/ 21 h 69"/>
                  <a:gd name="T14" fmla="*/ 26 w 70"/>
                  <a:gd name="T15" fmla="*/ 48 h 69"/>
                  <a:gd name="T16" fmla="*/ 57 w 70"/>
                  <a:gd name="T17" fmla="*/ 62 h 69"/>
                  <a:gd name="T18" fmla="*/ 55 w 70"/>
                  <a:gd name="T19" fmla="*/ 69 h 69"/>
                  <a:gd name="T20" fmla="*/ 0 w 70"/>
                  <a:gd name="T21" fmla="*/ 45 h 69"/>
                  <a:gd name="T22" fmla="*/ 2 w 70"/>
                  <a:gd name="T23" fmla="*/ 38 h 69"/>
                  <a:gd name="T24" fmla="*/ 12 w 70"/>
                  <a:gd name="T25" fmla="*/ 42 h 69"/>
                  <a:gd name="T26" fmla="*/ 12 w 70"/>
                  <a:gd name="T27" fmla="*/ 42 h 69"/>
                  <a:gd name="T28" fmla="*/ 7 w 70"/>
                  <a:gd name="T29" fmla="*/ 17 h 69"/>
                  <a:gd name="T30" fmla="*/ 32 w 70"/>
                  <a:gd name="T31"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9">
                    <a:moveTo>
                      <a:pt x="32" y="4"/>
                    </a:moveTo>
                    <a:cubicBezTo>
                      <a:pt x="33" y="5"/>
                      <a:pt x="35" y="5"/>
                      <a:pt x="36" y="6"/>
                    </a:cubicBezTo>
                    <a:cubicBezTo>
                      <a:pt x="70" y="21"/>
                      <a:pt x="70" y="21"/>
                      <a:pt x="70" y="21"/>
                    </a:cubicBezTo>
                    <a:cubicBezTo>
                      <a:pt x="68" y="28"/>
                      <a:pt x="68" y="28"/>
                      <a:pt x="68" y="28"/>
                    </a:cubicBezTo>
                    <a:cubicBezTo>
                      <a:pt x="36" y="14"/>
                      <a:pt x="36" y="14"/>
                      <a:pt x="36" y="14"/>
                    </a:cubicBezTo>
                    <a:cubicBezTo>
                      <a:pt x="34" y="13"/>
                      <a:pt x="33" y="13"/>
                      <a:pt x="32" y="12"/>
                    </a:cubicBezTo>
                    <a:cubicBezTo>
                      <a:pt x="21" y="9"/>
                      <a:pt x="16" y="12"/>
                      <a:pt x="13" y="21"/>
                    </a:cubicBezTo>
                    <a:cubicBezTo>
                      <a:pt x="9" y="32"/>
                      <a:pt x="14" y="43"/>
                      <a:pt x="26" y="48"/>
                    </a:cubicBezTo>
                    <a:cubicBezTo>
                      <a:pt x="57" y="62"/>
                      <a:pt x="57" y="62"/>
                      <a:pt x="57" y="62"/>
                    </a:cubicBezTo>
                    <a:cubicBezTo>
                      <a:pt x="55" y="69"/>
                      <a:pt x="55" y="69"/>
                      <a:pt x="55" y="69"/>
                    </a:cubicBezTo>
                    <a:cubicBezTo>
                      <a:pt x="0" y="45"/>
                      <a:pt x="0" y="45"/>
                      <a:pt x="0" y="45"/>
                    </a:cubicBezTo>
                    <a:cubicBezTo>
                      <a:pt x="2" y="38"/>
                      <a:pt x="2" y="38"/>
                      <a:pt x="2" y="38"/>
                    </a:cubicBezTo>
                    <a:cubicBezTo>
                      <a:pt x="12" y="42"/>
                      <a:pt x="12" y="42"/>
                      <a:pt x="12" y="42"/>
                    </a:cubicBezTo>
                    <a:cubicBezTo>
                      <a:pt x="12" y="42"/>
                      <a:pt x="12" y="42"/>
                      <a:pt x="12" y="42"/>
                    </a:cubicBezTo>
                    <a:cubicBezTo>
                      <a:pt x="6" y="35"/>
                      <a:pt x="4" y="25"/>
                      <a:pt x="7" y="17"/>
                    </a:cubicBezTo>
                    <a:cubicBezTo>
                      <a:pt x="11" y="5"/>
                      <a:pt x="20" y="0"/>
                      <a:pt x="3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8" name="Freeform 54"/>
              <p:cNvSpPr>
                <a:spLocks noEditPoints="1"/>
              </p:cNvSpPr>
              <p:nvPr userDrawn="1"/>
            </p:nvSpPr>
            <p:spPr bwMode="auto">
              <a:xfrm>
                <a:off x="2133" y="2787"/>
                <a:ext cx="86" cy="88"/>
              </a:xfrm>
              <a:custGeom>
                <a:avLst/>
                <a:gdLst>
                  <a:gd name="T0" fmla="*/ 26 w 70"/>
                  <a:gd name="T1" fmla="*/ 66 h 72"/>
                  <a:gd name="T2" fmla="*/ 8 w 70"/>
                  <a:gd name="T3" fmla="*/ 20 h 72"/>
                  <a:gd name="T4" fmla="*/ 44 w 70"/>
                  <a:gd name="T5" fmla="*/ 7 h 72"/>
                  <a:gd name="T6" fmla="*/ 62 w 70"/>
                  <a:gd name="T7" fmla="*/ 52 h 72"/>
                  <a:gd name="T8" fmla="*/ 26 w 70"/>
                  <a:gd name="T9" fmla="*/ 66 h 72"/>
                  <a:gd name="T10" fmla="*/ 41 w 70"/>
                  <a:gd name="T11" fmla="*/ 14 h 72"/>
                  <a:gd name="T12" fmla="*/ 14 w 70"/>
                  <a:gd name="T13" fmla="*/ 24 h 72"/>
                  <a:gd name="T14" fmla="*/ 29 w 70"/>
                  <a:gd name="T15" fmla="*/ 59 h 72"/>
                  <a:gd name="T16" fmla="*/ 56 w 70"/>
                  <a:gd name="T17" fmla="*/ 49 h 72"/>
                  <a:gd name="T18" fmla="*/ 41 w 70"/>
                  <a:gd name="T19"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2">
                    <a:moveTo>
                      <a:pt x="26" y="66"/>
                    </a:moveTo>
                    <a:cubicBezTo>
                      <a:pt x="8" y="58"/>
                      <a:pt x="0" y="38"/>
                      <a:pt x="8" y="20"/>
                    </a:cubicBezTo>
                    <a:cubicBezTo>
                      <a:pt x="15" y="6"/>
                      <a:pt x="29" y="0"/>
                      <a:pt x="44" y="7"/>
                    </a:cubicBezTo>
                    <a:cubicBezTo>
                      <a:pt x="62" y="15"/>
                      <a:pt x="70" y="35"/>
                      <a:pt x="62" y="52"/>
                    </a:cubicBezTo>
                    <a:cubicBezTo>
                      <a:pt x="55" y="67"/>
                      <a:pt x="41" y="72"/>
                      <a:pt x="26" y="66"/>
                    </a:cubicBezTo>
                    <a:close/>
                    <a:moveTo>
                      <a:pt x="41" y="14"/>
                    </a:moveTo>
                    <a:cubicBezTo>
                      <a:pt x="29" y="9"/>
                      <a:pt x="19" y="13"/>
                      <a:pt x="14" y="24"/>
                    </a:cubicBezTo>
                    <a:cubicBezTo>
                      <a:pt x="7" y="37"/>
                      <a:pt x="15" y="52"/>
                      <a:pt x="29" y="59"/>
                    </a:cubicBezTo>
                    <a:cubicBezTo>
                      <a:pt x="40" y="64"/>
                      <a:pt x="51" y="60"/>
                      <a:pt x="56" y="49"/>
                    </a:cubicBezTo>
                    <a:cubicBezTo>
                      <a:pt x="63" y="35"/>
                      <a:pt x="55" y="21"/>
                      <a:pt x="4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9" name="Freeform 55"/>
              <p:cNvSpPr>
                <a:spLocks/>
              </p:cNvSpPr>
              <p:nvPr userDrawn="1"/>
            </p:nvSpPr>
            <p:spPr bwMode="auto">
              <a:xfrm>
                <a:off x="2170" y="2700"/>
                <a:ext cx="80" cy="77"/>
              </a:xfrm>
              <a:custGeom>
                <a:avLst/>
                <a:gdLst>
                  <a:gd name="T0" fmla="*/ 0 w 80"/>
                  <a:gd name="T1" fmla="*/ 60 h 77"/>
                  <a:gd name="T2" fmla="*/ 5 w 80"/>
                  <a:gd name="T3" fmla="*/ 53 h 77"/>
                  <a:gd name="T4" fmla="*/ 68 w 80"/>
                  <a:gd name="T5" fmla="*/ 68 h 77"/>
                  <a:gd name="T6" fmla="*/ 68 w 80"/>
                  <a:gd name="T7" fmla="*/ 68 h 77"/>
                  <a:gd name="T8" fmla="*/ 32 w 80"/>
                  <a:gd name="T9" fmla="*/ 9 h 77"/>
                  <a:gd name="T10" fmla="*/ 37 w 80"/>
                  <a:gd name="T11" fmla="*/ 0 h 77"/>
                  <a:gd name="T12" fmla="*/ 80 w 80"/>
                  <a:gd name="T13" fmla="*/ 70 h 77"/>
                  <a:gd name="T14" fmla="*/ 75 w 80"/>
                  <a:gd name="T15" fmla="*/ 77 h 77"/>
                  <a:gd name="T16" fmla="*/ 0 w 80"/>
                  <a:gd name="T17"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7">
                    <a:moveTo>
                      <a:pt x="0" y="60"/>
                    </a:moveTo>
                    <a:lnTo>
                      <a:pt x="5" y="53"/>
                    </a:lnTo>
                    <a:lnTo>
                      <a:pt x="68" y="68"/>
                    </a:lnTo>
                    <a:lnTo>
                      <a:pt x="68" y="68"/>
                    </a:lnTo>
                    <a:lnTo>
                      <a:pt x="32" y="9"/>
                    </a:lnTo>
                    <a:lnTo>
                      <a:pt x="37" y="0"/>
                    </a:lnTo>
                    <a:lnTo>
                      <a:pt x="80" y="70"/>
                    </a:lnTo>
                    <a:lnTo>
                      <a:pt x="75" y="77"/>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0" name="Freeform 56"/>
              <p:cNvSpPr>
                <a:spLocks noEditPoints="1"/>
              </p:cNvSpPr>
              <p:nvPr userDrawn="1"/>
            </p:nvSpPr>
            <p:spPr bwMode="auto">
              <a:xfrm>
                <a:off x="2224" y="2626"/>
                <a:ext cx="92" cy="96"/>
              </a:xfrm>
              <a:custGeom>
                <a:avLst/>
                <a:gdLst>
                  <a:gd name="T0" fmla="*/ 31 w 74"/>
                  <a:gd name="T1" fmla="*/ 0 h 79"/>
                  <a:gd name="T2" fmla="*/ 74 w 74"/>
                  <a:gd name="T3" fmla="*/ 41 h 79"/>
                  <a:gd name="T4" fmla="*/ 70 w 74"/>
                  <a:gd name="T5" fmla="*/ 46 h 79"/>
                  <a:gd name="T6" fmla="*/ 63 w 74"/>
                  <a:gd name="T7" fmla="*/ 40 h 79"/>
                  <a:gd name="T8" fmla="*/ 63 w 74"/>
                  <a:gd name="T9" fmla="*/ 40 h 79"/>
                  <a:gd name="T10" fmla="*/ 58 w 74"/>
                  <a:gd name="T11" fmla="*/ 65 h 79"/>
                  <a:gd name="T12" fmla="*/ 21 w 74"/>
                  <a:gd name="T13" fmla="*/ 69 h 79"/>
                  <a:gd name="T14" fmla="*/ 12 w 74"/>
                  <a:gd name="T15" fmla="*/ 22 h 79"/>
                  <a:gd name="T16" fmla="*/ 34 w 74"/>
                  <a:gd name="T17" fmla="*/ 13 h 79"/>
                  <a:gd name="T18" fmla="*/ 34 w 74"/>
                  <a:gd name="T19" fmla="*/ 13 h 79"/>
                  <a:gd name="T20" fmla="*/ 27 w 74"/>
                  <a:gd name="T21" fmla="*/ 5 h 79"/>
                  <a:gd name="T22" fmla="*/ 31 w 74"/>
                  <a:gd name="T23" fmla="*/ 0 h 79"/>
                  <a:gd name="T24" fmla="*/ 17 w 74"/>
                  <a:gd name="T25" fmla="*/ 26 h 79"/>
                  <a:gd name="T26" fmla="*/ 25 w 74"/>
                  <a:gd name="T27" fmla="*/ 63 h 79"/>
                  <a:gd name="T28" fmla="*/ 54 w 74"/>
                  <a:gd name="T29" fmla="*/ 60 h 79"/>
                  <a:gd name="T30" fmla="*/ 52 w 74"/>
                  <a:gd name="T31" fmla="*/ 30 h 79"/>
                  <a:gd name="T32" fmla="*/ 44 w 74"/>
                  <a:gd name="T33" fmla="*/ 22 h 79"/>
                  <a:gd name="T34" fmla="*/ 17 w 74"/>
                  <a:gd name="T35" fmla="*/ 2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9">
                    <a:moveTo>
                      <a:pt x="31" y="0"/>
                    </a:moveTo>
                    <a:cubicBezTo>
                      <a:pt x="74" y="41"/>
                      <a:pt x="74" y="41"/>
                      <a:pt x="74" y="41"/>
                    </a:cubicBezTo>
                    <a:cubicBezTo>
                      <a:pt x="70" y="46"/>
                      <a:pt x="70" y="46"/>
                      <a:pt x="70" y="46"/>
                    </a:cubicBezTo>
                    <a:cubicBezTo>
                      <a:pt x="63" y="40"/>
                      <a:pt x="63" y="40"/>
                      <a:pt x="63" y="40"/>
                    </a:cubicBezTo>
                    <a:cubicBezTo>
                      <a:pt x="63" y="40"/>
                      <a:pt x="63" y="40"/>
                      <a:pt x="63" y="40"/>
                    </a:cubicBezTo>
                    <a:cubicBezTo>
                      <a:pt x="65" y="48"/>
                      <a:pt x="64" y="57"/>
                      <a:pt x="58" y="65"/>
                    </a:cubicBezTo>
                    <a:cubicBezTo>
                      <a:pt x="49" y="77"/>
                      <a:pt x="34" y="79"/>
                      <a:pt x="21" y="69"/>
                    </a:cubicBezTo>
                    <a:cubicBezTo>
                      <a:pt x="5" y="58"/>
                      <a:pt x="0" y="37"/>
                      <a:pt x="12" y="22"/>
                    </a:cubicBezTo>
                    <a:cubicBezTo>
                      <a:pt x="17" y="15"/>
                      <a:pt x="26" y="11"/>
                      <a:pt x="34" y="13"/>
                    </a:cubicBezTo>
                    <a:cubicBezTo>
                      <a:pt x="34" y="13"/>
                      <a:pt x="34" y="13"/>
                      <a:pt x="34" y="13"/>
                    </a:cubicBezTo>
                    <a:cubicBezTo>
                      <a:pt x="27" y="5"/>
                      <a:pt x="27" y="5"/>
                      <a:pt x="27" y="5"/>
                    </a:cubicBezTo>
                    <a:lnTo>
                      <a:pt x="31" y="0"/>
                    </a:lnTo>
                    <a:close/>
                    <a:moveTo>
                      <a:pt x="17" y="26"/>
                    </a:moveTo>
                    <a:cubicBezTo>
                      <a:pt x="8" y="38"/>
                      <a:pt x="12" y="54"/>
                      <a:pt x="25" y="63"/>
                    </a:cubicBezTo>
                    <a:cubicBezTo>
                      <a:pt x="35" y="71"/>
                      <a:pt x="46" y="69"/>
                      <a:pt x="54" y="60"/>
                    </a:cubicBezTo>
                    <a:cubicBezTo>
                      <a:pt x="61" y="50"/>
                      <a:pt x="60" y="38"/>
                      <a:pt x="52" y="30"/>
                    </a:cubicBezTo>
                    <a:cubicBezTo>
                      <a:pt x="44" y="22"/>
                      <a:pt x="44" y="22"/>
                      <a:pt x="44" y="22"/>
                    </a:cubicBezTo>
                    <a:cubicBezTo>
                      <a:pt x="36" y="15"/>
                      <a:pt x="24" y="16"/>
                      <a:pt x="1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1" name="Freeform 57"/>
              <p:cNvSpPr>
                <a:spLocks/>
              </p:cNvSpPr>
              <p:nvPr userDrawn="1"/>
            </p:nvSpPr>
            <p:spPr bwMode="auto">
              <a:xfrm>
                <a:off x="2276" y="2573"/>
                <a:ext cx="84" cy="73"/>
              </a:xfrm>
              <a:custGeom>
                <a:avLst/>
                <a:gdLst>
                  <a:gd name="T0" fmla="*/ 42 w 68"/>
                  <a:gd name="T1" fmla="*/ 43 h 60"/>
                  <a:gd name="T2" fmla="*/ 61 w 68"/>
                  <a:gd name="T3" fmla="*/ 45 h 60"/>
                  <a:gd name="T4" fmla="*/ 64 w 68"/>
                  <a:gd name="T5" fmla="*/ 40 h 60"/>
                  <a:gd name="T6" fmla="*/ 68 w 68"/>
                  <a:gd name="T7" fmla="*/ 45 h 60"/>
                  <a:gd name="T8" fmla="*/ 64 w 68"/>
                  <a:gd name="T9" fmla="*/ 51 h 60"/>
                  <a:gd name="T10" fmla="*/ 40 w 68"/>
                  <a:gd name="T11" fmla="*/ 52 h 60"/>
                  <a:gd name="T12" fmla="*/ 37 w 68"/>
                  <a:gd name="T13" fmla="*/ 49 h 60"/>
                  <a:gd name="T14" fmla="*/ 15 w 68"/>
                  <a:gd name="T15" fmla="*/ 23 h 60"/>
                  <a:gd name="T16" fmla="*/ 7 w 68"/>
                  <a:gd name="T17" fmla="*/ 32 h 60"/>
                  <a:gd name="T18" fmla="*/ 2 w 68"/>
                  <a:gd name="T19" fmla="*/ 27 h 60"/>
                  <a:gd name="T20" fmla="*/ 11 w 68"/>
                  <a:gd name="T21" fmla="*/ 18 h 60"/>
                  <a:gd name="T22" fmla="*/ 0 w 68"/>
                  <a:gd name="T23" fmla="*/ 7 h 60"/>
                  <a:gd name="T24" fmla="*/ 5 w 68"/>
                  <a:gd name="T25" fmla="*/ 1 h 60"/>
                  <a:gd name="T26" fmla="*/ 16 w 68"/>
                  <a:gd name="T27" fmla="*/ 13 h 60"/>
                  <a:gd name="T28" fmla="*/ 28 w 68"/>
                  <a:gd name="T29" fmla="*/ 0 h 60"/>
                  <a:gd name="T30" fmla="*/ 32 w 68"/>
                  <a:gd name="T31" fmla="*/ 4 h 60"/>
                  <a:gd name="T32" fmla="*/ 20 w 68"/>
                  <a:gd name="T33" fmla="*/ 18 h 60"/>
                  <a:gd name="T34" fmla="*/ 42 w 68"/>
                  <a:gd name="T3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0">
                    <a:moveTo>
                      <a:pt x="42" y="43"/>
                    </a:moveTo>
                    <a:cubicBezTo>
                      <a:pt x="49" y="52"/>
                      <a:pt x="54" y="51"/>
                      <a:pt x="61" y="45"/>
                    </a:cubicBezTo>
                    <a:cubicBezTo>
                      <a:pt x="62" y="43"/>
                      <a:pt x="63" y="42"/>
                      <a:pt x="64" y="40"/>
                    </a:cubicBezTo>
                    <a:cubicBezTo>
                      <a:pt x="68" y="45"/>
                      <a:pt x="68" y="45"/>
                      <a:pt x="68" y="45"/>
                    </a:cubicBezTo>
                    <a:cubicBezTo>
                      <a:pt x="67" y="46"/>
                      <a:pt x="66" y="48"/>
                      <a:pt x="64" y="51"/>
                    </a:cubicBezTo>
                    <a:cubicBezTo>
                      <a:pt x="56" y="59"/>
                      <a:pt x="49" y="60"/>
                      <a:pt x="40" y="52"/>
                    </a:cubicBezTo>
                    <a:cubicBezTo>
                      <a:pt x="39" y="51"/>
                      <a:pt x="38" y="50"/>
                      <a:pt x="37" y="49"/>
                    </a:cubicBezTo>
                    <a:cubicBezTo>
                      <a:pt x="15" y="23"/>
                      <a:pt x="15" y="23"/>
                      <a:pt x="15" y="23"/>
                    </a:cubicBezTo>
                    <a:cubicBezTo>
                      <a:pt x="7" y="32"/>
                      <a:pt x="7" y="32"/>
                      <a:pt x="7" y="32"/>
                    </a:cubicBezTo>
                    <a:cubicBezTo>
                      <a:pt x="2" y="27"/>
                      <a:pt x="2" y="27"/>
                      <a:pt x="2" y="27"/>
                    </a:cubicBezTo>
                    <a:cubicBezTo>
                      <a:pt x="11" y="18"/>
                      <a:pt x="11" y="18"/>
                      <a:pt x="11" y="18"/>
                    </a:cubicBezTo>
                    <a:cubicBezTo>
                      <a:pt x="0" y="7"/>
                      <a:pt x="0" y="7"/>
                      <a:pt x="0" y="7"/>
                    </a:cubicBezTo>
                    <a:cubicBezTo>
                      <a:pt x="5" y="1"/>
                      <a:pt x="5" y="1"/>
                      <a:pt x="5" y="1"/>
                    </a:cubicBezTo>
                    <a:cubicBezTo>
                      <a:pt x="16" y="13"/>
                      <a:pt x="16" y="13"/>
                      <a:pt x="16" y="13"/>
                    </a:cubicBezTo>
                    <a:cubicBezTo>
                      <a:pt x="28" y="0"/>
                      <a:pt x="28" y="0"/>
                      <a:pt x="28" y="0"/>
                    </a:cubicBezTo>
                    <a:cubicBezTo>
                      <a:pt x="32" y="4"/>
                      <a:pt x="32" y="4"/>
                      <a:pt x="32" y="4"/>
                    </a:cubicBezTo>
                    <a:cubicBezTo>
                      <a:pt x="20" y="18"/>
                      <a:pt x="20" y="18"/>
                      <a:pt x="20" y="18"/>
                    </a:cubicBezTo>
                    <a:lnTo>
                      <a:pt x="4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2" name="Freeform 58"/>
              <p:cNvSpPr>
                <a:spLocks noEditPoints="1"/>
              </p:cNvSpPr>
              <p:nvPr userDrawn="1"/>
            </p:nvSpPr>
            <p:spPr bwMode="auto">
              <a:xfrm>
                <a:off x="2312" y="2524"/>
                <a:ext cx="70" cy="87"/>
              </a:xfrm>
              <a:custGeom>
                <a:avLst/>
                <a:gdLst>
                  <a:gd name="T0" fmla="*/ 2 w 57"/>
                  <a:gd name="T1" fmla="*/ 11 h 71"/>
                  <a:gd name="T2" fmla="*/ 3 w 57"/>
                  <a:gd name="T3" fmla="*/ 2 h 71"/>
                  <a:gd name="T4" fmla="*/ 10 w 57"/>
                  <a:gd name="T5" fmla="*/ 2 h 71"/>
                  <a:gd name="T6" fmla="*/ 10 w 57"/>
                  <a:gd name="T7" fmla="*/ 11 h 71"/>
                  <a:gd name="T8" fmla="*/ 2 w 57"/>
                  <a:gd name="T9" fmla="*/ 11 h 71"/>
                  <a:gd name="T10" fmla="*/ 15 w 57"/>
                  <a:gd name="T11" fmla="*/ 24 h 71"/>
                  <a:gd name="T12" fmla="*/ 20 w 57"/>
                  <a:gd name="T13" fmla="*/ 19 h 71"/>
                  <a:gd name="T14" fmla="*/ 57 w 57"/>
                  <a:gd name="T15" fmla="*/ 66 h 71"/>
                  <a:gd name="T16" fmla="*/ 52 w 57"/>
                  <a:gd name="T17" fmla="*/ 71 h 71"/>
                  <a:gd name="T18" fmla="*/ 15 w 57"/>
                  <a:gd name="T19" fmla="*/ 2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1">
                    <a:moveTo>
                      <a:pt x="2" y="11"/>
                    </a:moveTo>
                    <a:cubicBezTo>
                      <a:pt x="0" y="9"/>
                      <a:pt x="0" y="4"/>
                      <a:pt x="3" y="2"/>
                    </a:cubicBezTo>
                    <a:cubicBezTo>
                      <a:pt x="5" y="0"/>
                      <a:pt x="8" y="0"/>
                      <a:pt x="10" y="2"/>
                    </a:cubicBezTo>
                    <a:cubicBezTo>
                      <a:pt x="13" y="5"/>
                      <a:pt x="13" y="9"/>
                      <a:pt x="10" y="11"/>
                    </a:cubicBezTo>
                    <a:cubicBezTo>
                      <a:pt x="8" y="13"/>
                      <a:pt x="5" y="13"/>
                      <a:pt x="2" y="11"/>
                    </a:cubicBezTo>
                    <a:close/>
                    <a:moveTo>
                      <a:pt x="15" y="24"/>
                    </a:moveTo>
                    <a:cubicBezTo>
                      <a:pt x="20" y="19"/>
                      <a:pt x="20" y="19"/>
                      <a:pt x="20" y="19"/>
                    </a:cubicBezTo>
                    <a:cubicBezTo>
                      <a:pt x="57" y="66"/>
                      <a:pt x="57" y="66"/>
                      <a:pt x="57" y="66"/>
                    </a:cubicBezTo>
                    <a:cubicBezTo>
                      <a:pt x="52" y="71"/>
                      <a:pt x="52" y="71"/>
                      <a:pt x="52" y="71"/>
                    </a:cubicBezTo>
                    <a:lnTo>
                      <a:pt x="1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3" name="Freeform 59"/>
              <p:cNvSpPr>
                <a:spLocks/>
              </p:cNvSpPr>
              <p:nvPr userDrawn="1"/>
            </p:nvSpPr>
            <p:spPr bwMode="auto">
              <a:xfrm>
                <a:off x="2355" y="2485"/>
                <a:ext cx="72" cy="86"/>
              </a:xfrm>
              <a:custGeom>
                <a:avLst/>
                <a:gdLst>
                  <a:gd name="T0" fmla="*/ 0 w 72"/>
                  <a:gd name="T1" fmla="*/ 45 h 86"/>
                  <a:gd name="T2" fmla="*/ 8 w 72"/>
                  <a:gd name="T3" fmla="*/ 39 h 86"/>
                  <a:gd name="T4" fmla="*/ 62 w 72"/>
                  <a:gd name="T5" fmla="*/ 73 h 86"/>
                  <a:gd name="T6" fmla="*/ 62 w 72"/>
                  <a:gd name="T7" fmla="*/ 73 h 86"/>
                  <a:gd name="T8" fmla="*/ 47 w 72"/>
                  <a:gd name="T9" fmla="*/ 6 h 86"/>
                  <a:gd name="T10" fmla="*/ 55 w 72"/>
                  <a:gd name="T11" fmla="*/ 0 h 86"/>
                  <a:gd name="T12" fmla="*/ 72 w 72"/>
                  <a:gd name="T13" fmla="*/ 81 h 86"/>
                  <a:gd name="T14" fmla="*/ 66 w 72"/>
                  <a:gd name="T15" fmla="*/ 86 h 86"/>
                  <a:gd name="T16" fmla="*/ 0 w 72"/>
                  <a:gd name="T17"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6">
                    <a:moveTo>
                      <a:pt x="0" y="45"/>
                    </a:moveTo>
                    <a:lnTo>
                      <a:pt x="8" y="39"/>
                    </a:lnTo>
                    <a:lnTo>
                      <a:pt x="62" y="73"/>
                    </a:lnTo>
                    <a:lnTo>
                      <a:pt x="62" y="73"/>
                    </a:lnTo>
                    <a:lnTo>
                      <a:pt x="47" y="6"/>
                    </a:lnTo>
                    <a:lnTo>
                      <a:pt x="55" y="0"/>
                    </a:lnTo>
                    <a:lnTo>
                      <a:pt x="72" y="81"/>
                    </a:lnTo>
                    <a:lnTo>
                      <a:pt x="66" y="86"/>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4" name="Freeform 60"/>
              <p:cNvSpPr>
                <a:spLocks noEditPoints="1"/>
              </p:cNvSpPr>
              <p:nvPr userDrawn="1"/>
            </p:nvSpPr>
            <p:spPr bwMode="auto">
              <a:xfrm>
                <a:off x="2434" y="2441"/>
                <a:ext cx="78" cy="89"/>
              </a:xfrm>
              <a:custGeom>
                <a:avLst/>
                <a:gdLst>
                  <a:gd name="T0" fmla="*/ 15 w 63"/>
                  <a:gd name="T1" fmla="*/ 50 h 73"/>
                  <a:gd name="T2" fmla="*/ 17 w 63"/>
                  <a:gd name="T3" fmla="*/ 52 h 73"/>
                  <a:gd name="T4" fmla="*/ 45 w 63"/>
                  <a:gd name="T5" fmla="*/ 58 h 73"/>
                  <a:gd name="T6" fmla="*/ 56 w 63"/>
                  <a:gd name="T7" fmla="*/ 37 h 73"/>
                  <a:gd name="T8" fmla="*/ 62 w 63"/>
                  <a:gd name="T9" fmla="*/ 35 h 73"/>
                  <a:gd name="T10" fmla="*/ 48 w 63"/>
                  <a:gd name="T11" fmla="*/ 64 h 73"/>
                  <a:gd name="T12" fmla="*/ 11 w 63"/>
                  <a:gd name="T13" fmla="*/ 56 h 73"/>
                  <a:gd name="T14" fmla="*/ 19 w 63"/>
                  <a:gd name="T15" fmla="*/ 8 h 73"/>
                  <a:gd name="T16" fmla="*/ 53 w 63"/>
                  <a:gd name="T17" fmla="*/ 15 h 73"/>
                  <a:gd name="T18" fmla="*/ 57 w 63"/>
                  <a:gd name="T19" fmla="*/ 22 h 73"/>
                  <a:gd name="T20" fmla="*/ 15 w 63"/>
                  <a:gd name="T21" fmla="*/ 50 h 73"/>
                  <a:gd name="T22" fmla="*/ 13 w 63"/>
                  <a:gd name="T23" fmla="*/ 44 h 73"/>
                  <a:gd name="T24" fmla="*/ 48 w 63"/>
                  <a:gd name="T25" fmla="*/ 21 h 73"/>
                  <a:gd name="T26" fmla="*/ 47 w 63"/>
                  <a:gd name="T27" fmla="*/ 20 h 73"/>
                  <a:gd name="T28" fmla="*/ 22 w 63"/>
                  <a:gd name="T29" fmla="*/ 14 h 73"/>
                  <a:gd name="T30" fmla="*/ 13 w 63"/>
                  <a:gd name="T31"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3">
                    <a:moveTo>
                      <a:pt x="15" y="50"/>
                    </a:moveTo>
                    <a:cubicBezTo>
                      <a:pt x="16" y="50"/>
                      <a:pt x="16" y="51"/>
                      <a:pt x="17" y="52"/>
                    </a:cubicBezTo>
                    <a:cubicBezTo>
                      <a:pt x="24" y="63"/>
                      <a:pt x="35" y="65"/>
                      <a:pt x="45" y="58"/>
                    </a:cubicBezTo>
                    <a:cubicBezTo>
                      <a:pt x="52" y="53"/>
                      <a:pt x="56" y="46"/>
                      <a:pt x="56" y="37"/>
                    </a:cubicBezTo>
                    <a:cubicBezTo>
                      <a:pt x="62" y="35"/>
                      <a:pt x="62" y="35"/>
                      <a:pt x="62" y="35"/>
                    </a:cubicBezTo>
                    <a:cubicBezTo>
                      <a:pt x="63" y="46"/>
                      <a:pt x="58" y="57"/>
                      <a:pt x="48" y="64"/>
                    </a:cubicBezTo>
                    <a:cubicBezTo>
                      <a:pt x="34" y="73"/>
                      <a:pt x="20" y="70"/>
                      <a:pt x="11" y="56"/>
                    </a:cubicBezTo>
                    <a:cubicBezTo>
                      <a:pt x="0" y="40"/>
                      <a:pt x="3" y="19"/>
                      <a:pt x="19" y="8"/>
                    </a:cubicBezTo>
                    <a:cubicBezTo>
                      <a:pt x="31" y="0"/>
                      <a:pt x="45" y="2"/>
                      <a:pt x="53" y="15"/>
                    </a:cubicBezTo>
                    <a:cubicBezTo>
                      <a:pt x="55" y="17"/>
                      <a:pt x="56" y="20"/>
                      <a:pt x="57" y="22"/>
                    </a:cubicBezTo>
                    <a:lnTo>
                      <a:pt x="15" y="50"/>
                    </a:lnTo>
                    <a:close/>
                    <a:moveTo>
                      <a:pt x="13" y="44"/>
                    </a:moveTo>
                    <a:cubicBezTo>
                      <a:pt x="48" y="21"/>
                      <a:pt x="48" y="21"/>
                      <a:pt x="48" y="21"/>
                    </a:cubicBezTo>
                    <a:cubicBezTo>
                      <a:pt x="47" y="20"/>
                      <a:pt x="47" y="20"/>
                      <a:pt x="47" y="20"/>
                    </a:cubicBezTo>
                    <a:cubicBezTo>
                      <a:pt x="40" y="9"/>
                      <a:pt x="31" y="8"/>
                      <a:pt x="22" y="14"/>
                    </a:cubicBezTo>
                    <a:cubicBezTo>
                      <a:pt x="11" y="21"/>
                      <a:pt x="9" y="33"/>
                      <a:pt x="1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5" name="Freeform 61"/>
              <p:cNvSpPr>
                <a:spLocks/>
              </p:cNvSpPr>
              <p:nvPr userDrawn="1"/>
            </p:nvSpPr>
            <p:spPr bwMode="auto">
              <a:xfrm>
                <a:off x="2559" y="2404"/>
                <a:ext cx="46" cy="28"/>
              </a:xfrm>
              <a:custGeom>
                <a:avLst/>
                <a:gdLst>
                  <a:gd name="T0" fmla="*/ 0 w 46"/>
                  <a:gd name="T1" fmla="*/ 20 h 28"/>
                  <a:gd name="T2" fmla="*/ 43 w 46"/>
                  <a:gd name="T3" fmla="*/ 0 h 28"/>
                  <a:gd name="T4" fmla="*/ 46 w 46"/>
                  <a:gd name="T5" fmla="*/ 7 h 28"/>
                  <a:gd name="T6" fmla="*/ 2 w 46"/>
                  <a:gd name="T7" fmla="*/ 28 h 28"/>
                  <a:gd name="T8" fmla="*/ 0 w 46"/>
                  <a:gd name="T9" fmla="*/ 20 h 28"/>
                </a:gdLst>
                <a:ahLst/>
                <a:cxnLst>
                  <a:cxn ang="0">
                    <a:pos x="T0" y="T1"/>
                  </a:cxn>
                  <a:cxn ang="0">
                    <a:pos x="T2" y="T3"/>
                  </a:cxn>
                  <a:cxn ang="0">
                    <a:pos x="T4" y="T5"/>
                  </a:cxn>
                  <a:cxn ang="0">
                    <a:pos x="T6" y="T7"/>
                  </a:cxn>
                  <a:cxn ang="0">
                    <a:pos x="T8" y="T9"/>
                  </a:cxn>
                </a:cxnLst>
                <a:rect l="0" t="0" r="r" b="b"/>
                <a:pathLst>
                  <a:path w="46" h="28">
                    <a:moveTo>
                      <a:pt x="0" y="20"/>
                    </a:moveTo>
                    <a:lnTo>
                      <a:pt x="43" y="0"/>
                    </a:lnTo>
                    <a:lnTo>
                      <a:pt x="46" y="7"/>
                    </a:lnTo>
                    <a:lnTo>
                      <a:pt x="2" y="28"/>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6" name="Freeform 62"/>
              <p:cNvSpPr>
                <a:spLocks noEditPoints="1"/>
              </p:cNvSpPr>
              <p:nvPr userDrawn="1"/>
            </p:nvSpPr>
            <p:spPr bwMode="auto">
              <a:xfrm>
                <a:off x="2664" y="2300"/>
                <a:ext cx="91" cy="124"/>
              </a:xfrm>
              <a:custGeom>
                <a:avLst/>
                <a:gdLst>
                  <a:gd name="T0" fmla="*/ 69 w 74"/>
                  <a:gd name="T1" fmla="*/ 59 h 101"/>
                  <a:gd name="T2" fmla="*/ 47 w 74"/>
                  <a:gd name="T3" fmla="*/ 92 h 101"/>
                  <a:gd name="T4" fmla="*/ 15 w 74"/>
                  <a:gd name="T5" fmla="*/ 101 h 101"/>
                  <a:gd name="T6" fmla="*/ 0 w 74"/>
                  <a:gd name="T7" fmla="*/ 12 h 101"/>
                  <a:gd name="T8" fmla="*/ 27 w 74"/>
                  <a:gd name="T9" fmla="*/ 5 h 101"/>
                  <a:gd name="T10" fmla="*/ 59 w 74"/>
                  <a:gd name="T11" fmla="*/ 19 h 101"/>
                  <a:gd name="T12" fmla="*/ 50 w 74"/>
                  <a:gd name="T13" fmla="*/ 46 h 101"/>
                  <a:gd name="T14" fmla="*/ 50 w 74"/>
                  <a:gd name="T15" fmla="*/ 46 h 101"/>
                  <a:gd name="T16" fmla="*/ 69 w 74"/>
                  <a:gd name="T17" fmla="*/ 59 h 101"/>
                  <a:gd name="T18" fmla="*/ 28 w 74"/>
                  <a:gd name="T19" fmla="*/ 11 h 101"/>
                  <a:gd name="T20" fmla="*/ 9 w 74"/>
                  <a:gd name="T21" fmla="*/ 17 h 101"/>
                  <a:gd name="T22" fmla="*/ 15 w 74"/>
                  <a:gd name="T23" fmla="*/ 53 h 101"/>
                  <a:gd name="T24" fmla="*/ 35 w 74"/>
                  <a:gd name="T25" fmla="*/ 48 h 101"/>
                  <a:gd name="T26" fmla="*/ 51 w 74"/>
                  <a:gd name="T27" fmla="*/ 21 h 101"/>
                  <a:gd name="T28" fmla="*/ 28 w 74"/>
                  <a:gd name="T29" fmla="*/ 11 h 101"/>
                  <a:gd name="T30" fmla="*/ 62 w 74"/>
                  <a:gd name="T31" fmla="*/ 61 h 101"/>
                  <a:gd name="T32" fmla="*/ 40 w 74"/>
                  <a:gd name="T33" fmla="*/ 53 h 101"/>
                  <a:gd name="T34" fmla="*/ 16 w 74"/>
                  <a:gd name="T35" fmla="*/ 60 h 101"/>
                  <a:gd name="T36" fmla="*/ 22 w 74"/>
                  <a:gd name="T37" fmla="*/ 92 h 101"/>
                  <a:gd name="T38" fmla="*/ 45 w 74"/>
                  <a:gd name="T39" fmla="*/ 85 h 101"/>
                  <a:gd name="T40" fmla="*/ 62 w 74"/>
                  <a:gd name="T41"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01">
                    <a:moveTo>
                      <a:pt x="69" y="59"/>
                    </a:moveTo>
                    <a:cubicBezTo>
                      <a:pt x="74" y="76"/>
                      <a:pt x="64" y="87"/>
                      <a:pt x="47" y="92"/>
                    </a:cubicBezTo>
                    <a:cubicBezTo>
                      <a:pt x="15" y="101"/>
                      <a:pt x="15" y="101"/>
                      <a:pt x="15" y="101"/>
                    </a:cubicBezTo>
                    <a:cubicBezTo>
                      <a:pt x="0" y="12"/>
                      <a:pt x="0" y="12"/>
                      <a:pt x="0" y="12"/>
                    </a:cubicBezTo>
                    <a:cubicBezTo>
                      <a:pt x="27" y="5"/>
                      <a:pt x="27" y="5"/>
                      <a:pt x="27" y="5"/>
                    </a:cubicBezTo>
                    <a:cubicBezTo>
                      <a:pt x="44" y="0"/>
                      <a:pt x="55" y="5"/>
                      <a:pt x="59" y="19"/>
                    </a:cubicBezTo>
                    <a:cubicBezTo>
                      <a:pt x="62" y="30"/>
                      <a:pt x="59" y="39"/>
                      <a:pt x="50" y="46"/>
                    </a:cubicBezTo>
                    <a:cubicBezTo>
                      <a:pt x="50" y="46"/>
                      <a:pt x="50" y="46"/>
                      <a:pt x="50" y="46"/>
                    </a:cubicBezTo>
                    <a:cubicBezTo>
                      <a:pt x="60" y="46"/>
                      <a:pt x="67" y="50"/>
                      <a:pt x="69" y="59"/>
                    </a:cubicBezTo>
                    <a:close/>
                    <a:moveTo>
                      <a:pt x="28" y="11"/>
                    </a:moveTo>
                    <a:cubicBezTo>
                      <a:pt x="9" y="17"/>
                      <a:pt x="9" y="17"/>
                      <a:pt x="9" y="17"/>
                    </a:cubicBezTo>
                    <a:cubicBezTo>
                      <a:pt x="15" y="53"/>
                      <a:pt x="15" y="53"/>
                      <a:pt x="15" y="53"/>
                    </a:cubicBezTo>
                    <a:cubicBezTo>
                      <a:pt x="35" y="48"/>
                      <a:pt x="35" y="48"/>
                      <a:pt x="35" y="48"/>
                    </a:cubicBezTo>
                    <a:cubicBezTo>
                      <a:pt x="49" y="44"/>
                      <a:pt x="55" y="35"/>
                      <a:pt x="51" y="21"/>
                    </a:cubicBezTo>
                    <a:cubicBezTo>
                      <a:pt x="48" y="11"/>
                      <a:pt x="41" y="8"/>
                      <a:pt x="28" y="11"/>
                    </a:cubicBezTo>
                    <a:close/>
                    <a:moveTo>
                      <a:pt x="62" y="61"/>
                    </a:moveTo>
                    <a:cubicBezTo>
                      <a:pt x="59" y="53"/>
                      <a:pt x="52" y="50"/>
                      <a:pt x="40" y="53"/>
                    </a:cubicBezTo>
                    <a:cubicBezTo>
                      <a:pt x="16" y="60"/>
                      <a:pt x="16" y="60"/>
                      <a:pt x="16" y="60"/>
                    </a:cubicBezTo>
                    <a:cubicBezTo>
                      <a:pt x="22" y="92"/>
                      <a:pt x="22" y="92"/>
                      <a:pt x="22" y="92"/>
                    </a:cubicBezTo>
                    <a:cubicBezTo>
                      <a:pt x="45" y="85"/>
                      <a:pt x="45" y="85"/>
                      <a:pt x="45" y="85"/>
                    </a:cubicBezTo>
                    <a:cubicBezTo>
                      <a:pt x="59" y="82"/>
                      <a:pt x="65" y="74"/>
                      <a:pt x="6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7" name="Freeform 63"/>
              <p:cNvSpPr>
                <a:spLocks noEditPoints="1"/>
              </p:cNvSpPr>
              <p:nvPr userDrawn="1"/>
            </p:nvSpPr>
            <p:spPr bwMode="auto">
              <a:xfrm>
                <a:off x="2770" y="2316"/>
                <a:ext cx="73" cy="82"/>
              </a:xfrm>
              <a:custGeom>
                <a:avLst/>
                <a:gdLst>
                  <a:gd name="T0" fmla="*/ 10 w 59"/>
                  <a:gd name="T1" fmla="*/ 38 h 67"/>
                  <a:gd name="T2" fmla="*/ 10 w 59"/>
                  <a:gd name="T3" fmla="*/ 41 h 67"/>
                  <a:gd name="T4" fmla="*/ 33 w 59"/>
                  <a:gd name="T5" fmla="*/ 58 h 67"/>
                  <a:gd name="T6" fmla="*/ 52 w 59"/>
                  <a:gd name="T7" fmla="*/ 44 h 67"/>
                  <a:gd name="T8" fmla="*/ 59 w 59"/>
                  <a:gd name="T9" fmla="*/ 45 h 67"/>
                  <a:gd name="T10" fmla="*/ 33 w 59"/>
                  <a:gd name="T11" fmla="*/ 65 h 67"/>
                  <a:gd name="T12" fmla="*/ 3 w 59"/>
                  <a:gd name="T13" fmla="*/ 43 h 67"/>
                  <a:gd name="T14" fmla="*/ 30 w 59"/>
                  <a:gd name="T15" fmla="*/ 2 h 67"/>
                  <a:gd name="T16" fmla="*/ 58 w 59"/>
                  <a:gd name="T17" fmla="*/ 23 h 67"/>
                  <a:gd name="T18" fmla="*/ 59 w 59"/>
                  <a:gd name="T19" fmla="*/ 31 h 67"/>
                  <a:gd name="T20" fmla="*/ 10 w 59"/>
                  <a:gd name="T21" fmla="*/ 38 h 67"/>
                  <a:gd name="T22" fmla="*/ 10 w 59"/>
                  <a:gd name="T23" fmla="*/ 32 h 67"/>
                  <a:gd name="T24" fmla="*/ 51 w 59"/>
                  <a:gd name="T25" fmla="*/ 26 h 67"/>
                  <a:gd name="T26" fmla="*/ 51 w 59"/>
                  <a:gd name="T27" fmla="*/ 25 h 67"/>
                  <a:gd name="T28" fmla="*/ 31 w 59"/>
                  <a:gd name="T29" fmla="*/ 8 h 67"/>
                  <a:gd name="T30" fmla="*/ 10 w 59"/>
                  <a:gd name="T3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7">
                    <a:moveTo>
                      <a:pt x="10" y="38"/>
                    </a:moveTo>
                    <a:cubicBezTo>
                      <a:pt x="10" y="39"/>
                      <a:pt x="10" y="40"/>
                      <a:pt x="10" y="41"/>
                    </a:cubicBezTo>
                    <a:cubicBezTo>
                      <a:pt x="12" y="54"/>
                      <a:pt x="21" y="60"/>
                      <a:pt x="33" y="58"/>
                    </a:cubicBezTo>
                    <a:cubicBezTo>
                      <a:pt x="41" y="57"/>
                      <a:pt x="49" y="52"/>
                      <a:pt x="52" y="44"/>
                    </a:cubicBezTo>
                    <a:cubicBezTo>
                      <a:pt x="59" y="45"/>
                      <a:pt x="59" y="45"/>
                      <a:pt x="59" y="45"/>
                    </a:cubicBezTo>
                    <a:cubicBezTo>
                      <a:pt x="55" y="55"/>
                      <a:pt x="45" y="63"/>
                      <a:pt x="33" y="65"/>
                    </a:cubicBezTo>
                    <a:cubicBezTo>
                      <a:pt x="17" y="67"/>
                      <a:pt x="5" y="59"/>
                      <a:pt x="3" y="43"/>
                    </a:cubicBezTo>
                    <a:cubicBezTo>
                      <a:pt x="0" y="23"/>
                      <a:pt x="11" y="5"/>
                      <a:pt x="30" y="2"/>
                    </a:cubicBezTo>
                    <a:cubicBezTo>
                      <a:pt x="45" y="0"/>
                      <a:pt x="56" y="8"/>
                      <a:pt x="58" y="23"/>
                    </a:cubicBezTo>
                    <a:cubicBezTo>
                      <a:pt x="59" y="26"/>
                      <a:pt x="59" y="29"/>
                      <a:pt x="59" y="31"/>
                    </a:cubicBezTo>
                    <a:lnTo>
                      <a:pt x="10" y="38"/>
                    </a:lnTo>
                    <a:close/>
                    <a:moveTo>
                      <a:pt x="10" y="32"/>
                    </a:moveTo>
                    <a:cubicBezTo>
                      <a:pt x="51" y="26"/>
                      <a:pt x="51" y="26"/>
                      <a:pt x="51" y="26"/>
                    </a:cubicBezTo>
                    <a:cubicBezTo>
                      <a:pt x="51" y="25"/>
                      <a:pt x="51" y="25"/>
                      <a:pt x="51" y="25"/>
                    </a:cubicBezTo>
                    <a:cubicBezTo>
                      <a:pt x="49" y="12"/>
                      <a:pt x="41" y="7"/>
                      <a:pt x="31" y="8"/>
                    </a:cubicBezTo>
                    <a:cubicBezTo>
                      <a:pt x="18" y="10"/>
                      <a:pt x="11" y="20"/>
                      <a:pt x="1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8" name="Freeform 64"/>
              <p:cNvSpPr>
                <a:spLocks/>
              </p:cNvSpPr>
              <p:nvPr userDrawn="1"/>
            </p:nvSpPr>
            <p:spPr bwMode="auto">
              <a:xfrm>
                <a:off x="2912" y="2272"/>
                <a:ext cx="105" cy="114"/>
              </a:xfrm>
              <a:custGeom>
                <a:avLst/>
                <a:gdLst>
                  <a:gd name="T0" fmla="*/ 46 w 85"/>
                  <a:gd name="T1" fmla="*/ 47 h 93"/>
                  <a:gd name="T2" fmla="*/ 83 w 85"/>
                  <a:gd name="T3" fmla="*/ 47 h 93"/>
                  <a:gd name="T4" fmla="*/ 79 w 85"/>
                  <a:gd name="T5" fmla="*/ 91 h 93"/>
                  <a:gd name="T6" fmla="*/ 72 w 85"/>
                  <a:gd name="T7" fmla="*/ 91 h 93"/>
                  <a:gd name="T8" fmla="*/ 74 w 85"/>
                  <a:gd name="T9" fmla="*/ 73 h 93"/>
                  <a:gd name="T10" fmla="*/ 73 w 85"/>
                  <a:gd name="T11" fmla="*/ 73 h 93"/>
                  <a:gd name="T12" fmla="*/ 38 w 85"/>
                  <a:gd name="T13" fmla="*/ 93 h 93"/>
                  <a:gd name="T14" fmla="*/ 0 w 85"/>
                  <a:gd name="T15" fmla="*/ 53 h 93"/>
                  <a:gd name="T16" fmla="*/ 49 w 85"/>
                  <a:gd name="T17" fmla="*/ 0 h 93"/>
                  <a:gd name="T18" fmla="*/ 85 w 85"/>
                  <a:gd name="T19" fmla="*/ 29 h 93"/>
                  <a:gd name="T20" fmla="*/ 78 w 85"/>
                  <a:gd name="T21" fmla="*/ 31 h 93"/>
                  <a:gd name="T22" fmla="*/ 48 w 85"/>
                  <a:gd name="T23" fmla="*/ 7 h 93"/>
                  <a:gd name="T24" fmla="*/ 8 w 85"/>
                  <a:gd name="T25" fmla="*/ 52 h 93"/>
                  <a:gd name="T26" fmla="*/ 39 w 85"/>
                  <a:gd name="T27" fmla="*/ 86 h 93"/>
                  <a:gd name="T28" fmla="*/ 76 w 85"/>
                  <a:gd name="T29" fmla="*/ 54 h 93"/>
                  <a:gd name="T30" fmla="*/ 45 w 85"/>
                  <a:gd name="T31" fmla="*/ 54 h 93"/>
                  <a:gd name="T32" fmla="*/ 46 w 85"/>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3">
                    <a:moveTo>
                      <a:pt x="46" y="47"/>
                    </a:moveTo>
                    <a:cubicBezTo>
                      <a:pt x="83" y="47"/>
                      <a:pt x="83" y="47"/>
                      <a:pt x="83" y="47"/>
                    </a:cubicBezTo>
                    <a:cubicBezTo>
                      <a:pt x="79" y="91"/>
                      <a:pt x="79" y="91"/>
                      <a:pt x="79" y="91"/>
                    </a:cubicBezTo>
                    <a:cubicBezTo>
                      <a:pt x="72" y="91"/>
                      <a:pt x="72" y="91"/>
                      <a:pt x="72"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3" y="12"/>
                      <a:pt x="85" y="29"/>
                    </a:cubicBezTo>
                    <a:cubicBezTo>
                      <a:pt x="78" y="31"/>
                      <a:pt x="78" y="31"/>
                      <a:pt x="78" y="31"/>
                    </a:cubicBezTo>
                    <a:cubicBezTo>
                      <a:pt x="76" y="16"/>
                      <a:pt x="65" y="7"/>
                      <a:pt x="48" y="7"/>
                    </a:cubicBezTo>
                    <a:cubicBezTo>
                      <a:pt x="24"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9" name="Freeform 65"/>
              <p:cNvSpPr>
                <a:spLocks/>
              </p:cNvSpPr>
              <p:nvPr userDrawn="1"/>
            </p:nvSpPr>
            <p:spPr bwMode="auto">
              <a:xfrm>
                <a:off x="3039" y="2310"/>
                <a:ext cx="47" cy="73"/>
              </a:xfrm>
              <a:custGeom>
                <a:avLst/>
                <a:gdLst>
                  <a:gd name="T0" fmla="*/ 38 w 38"/>
                  <a:gd name="T1" fmla="*/ 1 h 60"/>
                  <a:gd name="T2" fmla="*/ 37 w 38"/>
                  <a:gd name="T3" fmla="*/ 7 h 60"/>
                  <a:gd name="T4" fmla="*/ 32 w 38"/>
                  <a:gd name="T5" fmla="*/ 7 h 60"/>
                  <a:gd name="T6" fmla="*/ 11 w 38"/>
                  <a:gd name="T7" fmla="*/ 28 h 60"/>
                  <a:gd name="T8" fmla="*/ 8 w 38"/>
                  <a:gd name="T9" fmla="*/ 60 h 60"/>
                  <a:gd name="T10" fmla="*/ 0 w 38"/>
                  <a:gd name="T11" fmla="*/ 60 h 60"/>
                  <a:gd name="T12" fmla="*/ 7 w 38"/>
                  <a:gd name="T13" fmla="*/ 1 h 60"/>
                  <a:gd name="T14" fmla="*/ 13 w 38"/>
                  <a:gd name="T15" fmla="*/ 1 h 60"/>
                  <a:gd name="T16" fmla="*/ 13 w 38"/>
                  <a:gd name="T17" fmla="*/ 12 h 60"/>
                  <a:gd name="T18" fmla="*/ 13 w 38"/>
                  <a:gd name="T19" fmla="*/ 12 h 60"/>
                  <a:gd name="T20" fmla="*/ 32 w 38"/>
                  <a:gd name="T21" fmla="*/ 0 h 60"/>
                  <a:gd name="T22" fmla="*/ 38 w 38"/>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0">
                    <a:moveTo>
                      <a:pt x="38" y="1"/>
                    </a:moveTo>
                    <a:cubicBezTo>
                      <a:pt x="37" y="7"/>
                      <a:pt x="37" y="7"/>
                      <a:pt x="37" y="7"/>
                    </a:cubicBezTo>
                    <a:cubicBezTo>
                      <a:pt x="35" y="7"/>
                      <a:pt x="33" y="7"/>
                      <a:pt x="32" y="7"/>
                    </a:cubicBezTo>
                    <a:cubicBezTo>
                      <a:pt x="21" y="7"/>
                      <a:pt x="13" y="14"/>
                      <a:pt x="11" y="28"/>
                    </a:cubicBezTo>
                    <a:cubicBezTo>
                      <a:pt x="8" y="60"/>
                      <a:pt x="8" y="60"/>
                      <a:pt x="8" y="60"/>
                    </a:cubicBezTo>
                    <a:cubicBezTo>
                      <a:pt x="0" y="60"/>
                      <a:pt x="0" y="60"/>
                      <a:pt x="0" y="60"/>
                    </a:cubicBezTo>
                    <a:cubicBezTo>
                      <a:pt x="7" y="1"/>
                      <a:pt x="7" y="1"/>
                      <a:pt x="7" y="1"/>
                    </a:cubicBezTo>
                    <a:cubicBezTo>
                      <a:pt x="13" y="1"/>
                      <a:pt x="13" y="1"/>
                      <a:pt x="13" y="1"/>
                    </a:cubicBezTo>
                    <a:cubicBezTo>
                      <a:pt x="13" y="12"/>
                      <a:pt x="13" y="12"/>
                      <a:pt x="13"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0" name="Freeform 66"/>
              <p:cNvSpPr>
                <a:spLocks noEditPoints="1"/>
              </p:cNvSpPr>
              <p:nvPr userDrawn="1"/>
            </p:nvSpPr>
            <p:spPr bwMode="auto">
              <a:xfrm>
                <a:off x="3100" y="2309"/>
                <a:ext cx="71" cy="77"/>
              </a:xfrm>
              <a:custGeom>
                <a:avLst/>
                <a:gdLst>
                  <a:gd name="T0" fmla="*/ 8 w 58"/>
                  <a:gd name="T1" fmla="*/ 33 h 63"/>
                  <a:gd name="T2" fmla="*/ 8 w 58"/>
                  <a:gd name="T3" fmla="*/ 36 h 63"/>
                  <a:gd name="T4" fmla="*/ 28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1" name="Freeform 67"/>
              <p:cNvSpPr>
                <a:spLocks noEditPoints="1"/>
              </p:cNvSpPr>
              <p:nvPr userDrawn="1"/>
            </p:nvSpPr>
            <p:spPr bwMode="auto">
              <a:xfrm>
                <a:off x="3192"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2" name="Freeform 68"/>
              <p:cNvSpPr>
                <a:spLocks/>
              </p:cNvSpPr>
              <p:nvPr userDrawn="1"/>
            </p:nvSpPr>
            <p:spPr bwMode="auto">
              <a:xfrm>
                <a:off x="3286" y="2309"/>
                <a:ext cx="68" cy="74"/>
              </a:xfrm>
              <a:custGeom>
                <a:avLst/>
                <a:gdLst>
                  <a:gd name="T0" fmla="*/ 55 w 55"/>
                  <a:gd name="T1" fmla="*/ 20 h 61"/>
                  <a:gd name="T2" fmla="*/ 54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4"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3" y="15"/>
                      <a:pt x="11" y="28"/>
                    </a:cubicBezTo>
                    <a:cubicBezTo>
                      <a:pt x="8" y="61"/>
                      <a:pt x="8" y="61"/>
                      <a:pt x="8"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3" name="Freeform 69"/>
              <p:cNvSpPr>
                <a:spLocks/>
              </p:cNvSpPr>
              <p:nvPr userDrawn="1"/>
            </p:nvSpPr>
            <p:spPr bwMode="auto">
              <a:xfrm>
                <a:off x="3423" y="2337"/>
                <a:ext cx="49" cy="8"/>
              </a:xfrm>
              <a:custGeom>
                <a:avLst/>
                <a:gdLst>
                  <a:gd name="T0" fmla="*/ 2 w 49"/>
                  <a:gd name="T1" fmla="*/ 0 h 8"/>
                  <a:gd name="T2" fmla="*/ 49 w 49"/>
                  <a:gd name="T3" fmla="*/ 0 h 8"/>
                  <a:gd name="T4" fmla="*/ 49 w 49"/>
                  <a:gd name="T5" fmla="*/ 8 h 8"/>
                  <a:gd name="T6" fmla="*/ 0 w 49"/>
                  <a:gd name="T7" fmla="*/ 8 h 8"/>
                  <a:gd name="T8" fmla="*/ 2 w 49"/>
                  <a:gd name="T9" fmla="*/ 0 h 8"/>
                </a:gdLst>
                <a:ahLst/>
                <a:cxnLst>
                  <a:cxn ang="0">
                    <a:pos x="T0" y="T1"/>
                  </a:cxn>
                  <a:cxn ang="0">
                    <a:pos x="T2" y="T3"/>
                  </a:cxn>
                  <a:cxn ang="0">
                    <a:pos x="T4" y="T5"/>
                  </a:cxn>
                  <a:cxn ang="0">
                    <a:pos x="T6" y="T7"/>
                  </a:cxn>
                  <a:cxn ang="0">
                    <a:pos x="T8" y="T9"/>
                  </a:cxn>
                </a:cxnLst>
                <a:rect l="0" t="0" r="r" b="b"/>
                <a:pathLst>
                  <a:path w="49" h="8">
                    <a:moveTo>
                      <a:pt x="2" y="0"/>
                    </a:moveTo>
                    <a:lnTo>
                      <a:pt x="49" y="0"/>
                    </a:lnTo>
                    <a:lnTo>
                      <a:pt x="49" y="8"/>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4" name="Freeform 70"/>
              <p:cNvSpPr>
                <a:spLocks noEditPoints="1"/>
              </p:cNvSpPr>
              <p:nvPr userDrawn="1"/>
            </p:nvSpPr>
            <p:spPr bwMode="auto">
              <a:xfrm>
                <a:off x="3541" y="2274"/>
                <a:ext cx="79" cy="109"/>
              </a:xfrm>
              <a:custGeom>
                <a:avLst/>
                <a:gdLst>
                  <a:gd name="T0" fmla="*/ 63 w 64"/>
                  <a:gd name="T1" fmla="*/ 64 h 89"/>
                  <a:gd name="T2" fmla="*/ 33 w 64"/>
                  <a:gd name="T3" fmla="*/ 89 h 89"/>
                  <a:gd name="T4" fmla="*/ 0 w 64"/>
                  <a:gd name="T5" fmla="*/ 89 h 89"/>
                  <a:gd name="T6" fmla="*/ 10 w 64"/>
                  <a:gd name="T7" fmla="*/ 0 h 89"/>
                  <a:gd name="T8" fmla="*/ 37 w 64"/>
                  <a:gd name="T9" fmla="*/ 0 h 89"/>
                  <a:gd name="T10" fmla="*/ 64 w 64"/>
                  <a:gd name="T11" fmla="*/ 22 h 89"/>
                  <a:gd name="T12" fmla="*/ 49 w 64"/>
                  <a:gd name="T13" fmla="*/ 46 h 89"/>
                  <a:gd name="T14" fmla="*/ 49 w 64"/>
                  <a:gd name="T15" fmla="*/ 46 h 89"/>
                  <a:gd name="T16" fmla="*/ 63 w 64"/>
                  <a:gd name="T17" fmla="*/ 64 h 89"/>
                  <a:gd name="T18" fmla="*/ 56 w 64"/>
                  <a:gd name="T19" fmla="*/ 64 h 89"/>
                  <a:gd name="T20" fmla="*/ 36 w 64"/>
                  <a:gd name="T21" fmla="*/ 50 h 89"/>
                  <a:gd name="T22" fmla="*/ 12 w 64"/>
                  <a:gd name="T23" fmla="*/ 50 h 89"/>
                  <a:gd name="T24" fmla="*/ 9 w 64"/>
                  <a:gd name="T25" fmla="*/ 83 h 89"/>
                  <a:gd name="T26" fmla="*/ 33 w 64"/>
                  <a:gd name="T27" fmla="*/ 83 h 89"/>
                  <a:gd name="T28" fmla="*/ 56 w 64"/>
                  <a:gd name="T29" fmla="*/ 64 h 89"/>
                  <a:gd name="T30" fmla="*/ 37 w 64"/>
                  <a:gd name="T31" fmla="*/ 7 h 89"/>
                  <a:gd name="T32" fmla="*/ 17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10" y="0"/>
                      <a:pt x="10" y="0"/>
                      <a:pt x="10" y="0"/>
                    </a:cubicBezTo>
                    <a:cubicBezTo>
                      <a:pt x="37" y="0"/>
                      <a:pt x="37" y="0"/>
                      <a:pt x="37" y="0"/>
                    </a:cubicBezTo>
                    <a:cubicBezTo>
                      <a:pt x="55" y="0"/>
                      <a:pt x="64" y="8"/>
                      <a:pt x="64" y="22"/>
                    </a:cubicBezTo>
                    <a:cubicBezTo>
                      <a:pt x="64" y="34"/>
                      <a:pt x="59" y="42"/>
                      <a:pt x="49" y="46"/>
                    </a:cubicBezTo>
                    <a:cubicBezTo>
                      <a:pt x="49" y="46"/>
                      <a:pt x="49" y="46"/>
                      <a:pt x="49" y="46"/>
                    </a:cubicBezTo>
                    <a:cubicBezTo>
                      <a:pt x="58" y="49"/>
                      <a:pt x="63" y="55"/>
                      <a:pt x="63" y="64"/>
                    </a:cubicBezTo>
                    <a:close/>
                    <a:moveTo>
                      <a:pt x="56" y="64"/>
                    </a:moveTo>
                    <a:cubicBezTo>
                      <a:pt x="56" y="55"/>
                      <a:pt x="50" y="50"/>
                      <a:pt x="36" y="50"/>
                    </a:cubicBezTo>
                    <a:cubicBezTo>
                      <a:pt x="12" y="50"/>
                      <a:pt x="12" y="50"/>
                      <a:pt x="12" y="50"/>
                    </a:cubicBezTo>
                    <a:cubicBezTo>
                      <a:pt x="9" y="83"/>
                      <a:pt x="9" y="83"/>
                      <a:pt x="9" y="83"/>
                    </a:cubicBezTo>
                    <a:cubicBezTo>
                      <a:pt x="33" y="83"/>
                      <a:pt x="33" y="83"/>
                      <a:pt x="33" y="83"/>
                    </a:cubicBezTo>
                    <a:cubicBezTo>
                      <a:pt x="47" y="83"/>
                      <a:pt x="56" y="77"/>
                      <a:pt x="56" y="64"/>
                    </a:cubicBezTo>
                    <a:close/>
                    <a:moveTo>
                      <a:pt x="37" y="7"/>
                    </a:moveTo>
                    <a:cubicBezTo>
                      <a:pt x="17" y="7"/>
                      <a:pt x="17" y="7"/>
                      <a:pt x="17"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5" name="Freeform 71"/>
              <p:cNvSpPr>
                <a:spLocks noEditPoints="1"/>
              </p:cNvSpPr>
              <p:nvPr userDrawn="1"/>
            </p:nvSpPr>
            <p:spPr bwMode="auto">
              <a:xfrm>
                <a:off x="3643"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6" name="Freeform 72"/>
              <p:cNvSpPr>
                <a:spLocks noEditPoints="1"/>
              </p:cNvSpPr>
              <p:nvPr userDrawn="1"/>
            </p:nvSpPr>
            <p:spPr bwMode="auto">
              <a:xfrm>
                <a:off x="3770" y="2274"/>
                <a:ext cx="94" cy="109"/>
              </a:xfrm>
              <a:custGeom>
                <a:avLst/>
                <a:gdLst>
                  <a:gd name="T0" fmla="*/ 78 w 94"/>
                  <a:gd name="T1" fmla="*/ 84 h 109"/>
                  <a:gd name="T2" fmla="*/ 24 w 94"/>
                  <a:gd name="T3" fmla="*/ 84 h 109"/>
                  <a:gd name="T4" fmla="*/ 10 w 94"/>
                  <a:gd name="T5" fmla="*/ 109 h 109"/>
                  <a:gd name="T6" fmla="*/ 0 w 94"/>
                  <a:gd name="T7" fmla="*/ 109 h 109"/>
                  <a:gd name="T8" fmla="*/ 55 w 94"/>
                  <a:gd name="T9" fmla="*/ 0 h 109"/>
                  <a:gd name="T10" fmla="*/ 65 w 94"/>
                  <a:gd name="T11" fmla="*/ 0 h 109"/>
                  <a:gd name="T12" fmla="*/ 94 w 94"/>
                  <a:gd name="T13" fmla="*/ 109 h 109"/>
                  <a:gd name="T14" fmla="*/ 84 w 94"/>
                  <a:gd name="T15" fmla="*/ 109 h 109"/>
                  <a:gd name="T16" fmla="*/ 78 w 94"/>
                  <a:gd name="T17" fmla="*/ 84 h 109"/>
                  <a:gd name="T18" fmla="*/ 76 w 94"/>
                  <a:gd name="T19" fmla="*/ 75 h 109"/>
                  <a:gd name="T20" fmla="*/ 58 w 94"/>
                  <a:gd name="T21" fmla="*/ 11 h 109"/>
                  <a:gd name="T22" fmla="*/ 58 w 94"/>
                  <a:gd name="T23" fmla="*/ 11 h 109"/>
                  <a:gd name="T24" fmla="*/ 28 w 94"/>
                  <a:gd name="T25" fmla="*/ 75 h 109"/>
                  <a:gd name="T26" fmla="*/ 76 w 94"/>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09">
                    <a:moveTo>
                      <a:pt x="78" y="84"/>
                    </a:moveTo>
                    <a:lnTo>
                      <a:pt x="24" y="84"/>
                    </a:lnTo>
                    <a:lnTo>
                      <a:pt x="10" y="109"/>
                    </a:lnTo>
                    <a:lnTo>
                      <a:pt x="0" y="109"/>
                    </a:lnTo>
                    <a:lnTo>
                      <a:pt x="55" y="0"/>
                    </a:lnTo>
                    <a:lnTo>
                      <a:pt x="65" y="0"/>
                    </a:lnTo>
                    <a:lnTo>
                      <a:pt x="94" y="109"/>
                    </a:lnTo>
                    <a:lnTo>
                      <a:pt x="84" y="109"/>
                    </a:lnTo>
                    <a:lnTo>
                      <a:pt x="78" y="84"/>
                    </a:lnTo>
                    <a:close/>
                    <a:moveTo>
                      <a:pt x="76" y="75"/>
                    </a:moveTo>
                    <a:lnTo>
                      <a:pt x="58" y="11"/>
                    </a:lnTo>
                    <a:lnTo>
                      <a:pt x="58" y="11"/>
                    </a:lnTo>
                    <a:lnTo>
                      <a:pt x="28" y="75"/>
                    </a:lnTo>
                    <a:lnTo>
                      <a:pt x="7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7" name="Freeform 73"/>
              <p:cNvSpPr>
                <a:spLocks/>
              </p:cNvSpPr>
              <p:nvPr userDrawn="1"/>
            </p:nvSpPr>
            <p:spPr bwMode="auto">
              <a:xfrm>
                <a:off x="3889" y="2274"/>
                <a:ext cx="21" cy="109"/>
              </a:xfrm>
              <a:custGeom>
                <a:avLst/>
                <a:gdLst>
                  <a:gd name="T0" fmla="*/ 11 w 21"/>
                  <a:gd name="T1" fmla="*/ 0 h 109"/>
                  <a:gd name="T2" fmla="*/ 21 w 21"/>
                  <a:gd name="T3" fmla="*/ 0 h 109"/>
                  <a:gd name="T4" fmla="*/ 10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10"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8" name="Freeform 74"/>
              <p:cNvSpPr>
                <a:spLocks/>
              </p:cNvSpPr>
              <p:nvPr userDrawn="1"/>
            </p:nvSpPr>
            <p:spPr bwMode="auto">
              <a:xfrm>
                <a:off x="4021" y="2337"/>
                <a:ext cx="48" cy="8"/>
              </a:xfrm>
              <a:custGeom>
                <a:avLst/>
                <a:gdLst>
                  <a:gd name="T0" fmla="*/ 0 w 48"/>
                  <a:gd name="T1" fmla="*/ 0 h 8"/>
                  <a:gd name="T2" fmla="*/ 48 w 48"/>
                  <a:gd name="T3" fmla="*/ 0 h 8"/>
                  <a:gd name="T4" fmla="*/ 47 w 48"/>
                  <a:gd name="T5" fmla="*/ 8 h 8"/>
                  <a:gd name="T6" fmla="*/ 0 w 48"/>
                  <a:gd name="T7" fmla="*/ 8 h 8"/>
                  <a:gd name="T8" fmla="*/ 0 w 48"/>
                  <a:gd name="T9" fmla="*/ 0 h 8"/>
                </a:gdLst>
                <a:ahLst/>
                <a:cxnLst>
                  <a:cxn ang="0">
                    <a:pos x="T0" y="T1"/>
                  </a:cxn>
                  <a:cxn ang="0">
                    <a:pos x="T2" y="T3"/>
                  </a:cxn>
                  <a:cxn ang="0">
                    <a:pos x="T4" y="T5"/>
                  </a:cxn>
                  <a:cxn ang="0">
                    <a:pos x="T6" y="T7"/>
                  </a:cxn>
                  <a:cxn ang="0">
                    <a:pos x="T8" y="T9"/>
                  </a:cxn>
                </a:cxnLst>
                <a:rect l="0" t="0" r="r" b="b"/>
                <a:pathLst>
                  <a:path w="48" h="8">
                    <a:moveTo>
                      <a:pt x="0" y="0"/>
                    </a:moveTo>
                    <a:lnTo>
                      <a:pt x="48" y="0"/>
                    </a:lnTo>
                    <a:lnTo>
                      <a:pt x="47" y="8"/>
                    </a:lnTo>
                    <a:lnTo>
                      <a:pt x="0"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9" name="Freeform 75"/>
              <p:cNvSpPr>
                <a:spLocks noEditPoints="1"/>
              </p:cNvSpPr>
              <p:nvPr userDrawn="1"/>
            </p:nvSpPr>
            <p:spPr bwMode="auto">
              <a:xfrm>
                <a:off x="4269"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0" name="Freeform 76"/>
              <p:cNvSpPr>
                <a:spLocks noEditPoints="1"/>
              </p:cNvSpPr>
              <p:nvPr userDrawn="1"/>
            </p:nvSpPr>
            <p:spPr bwMode="auto">
              <a:xfrm>
                <a:off x="4371" y="2309"/>
                <a:ext cx="72"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1" name="Freeform 77"/>
              <p:cNvSpPr>
                <a:spLocks/>
              </p:cNvSpPr>
              <p:nvPr userDrawn="1"/>
            </p:nvSpPr>
            <p:spPr bwMode="auto">
              <a:xfrm>
                <a:off x="4510"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3 w 86"/>
                  <a:gd name="T11" fmla="*/ 73 h 93"/>
                  <a:gd name="T12" fmla="*/ 38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39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2" name="Freeform 78"/>
              <p:cNvSpPr>
                <a:spLocks/>
              </p:cNvSpPr>
              <p:nvPr userDrawn="1"/>
            </p:nvSpPr>
            <p:spPr bwMode="auto">
              <a:xfrm>
                <a:off x="4637" y="2274"/>
                <a:ext cx="21" cy="109"/>
              </a:xfrm>
              <a:custGeom>
                <a:avLst/>
                <a:gdLst>
                  <a:gd name="T0" fmla="*/ 13 w 21"/>
                  <a:gd name="T1" fmla="*/ 0 h 109"/>
                  <a:gd name="T2" fmla="*/ 21 w 21"/>
                  <a:gd name="T3" fmla="*/ 0 h 109"/>
                  <a:gd name="T4" fmla="*/ 10 w 21"/>
                  <a:gd name="T5" fmla="*/ 109 h 109"/>
                  <a:gd name="T6" fmla="*/ 0 w 21"/>
                  <a:gd name="T7" fmla="*/ 109 h 109"/>
                  <a:gd name="T8" fmla="*/ 13 w 21"/>
                  <a:gd name="T9" fmla="*/ 0 h 109"/>
                </a:gdLst>
                <a:ahLst/>
                <a:cxnLst>
                  <a:cxn ang="0">
                    <a:pos x="T0" y="T1"/>
                  </a:cxn>
                  <a:cxn ang="0">
                    <a:pos x="T2" y="T3"/>
                  </a:cxn>
                  <a:cxn ang="0">
                    <a:pos x="T4" y="T5"/>
                  </a:cxn>
                  <a:cxn ang="0">
                    <a:pos x="T6" y="T7"/>
                  </a:cxn>
                  <a:cxn ang="0">
                    <a:pos x="T8" y="T9"/>
                  </a:cxn>
                </a:cxnLst>
                <a:rect l="0" t="0" r="r" b="b"/>
                <a:pathLst>
                  <a:path w="21" h="109">
                    <a:moveTo>
                      <a:pt x="13" y="0"/>
                    </a:moveTo>
                    <a:lnTo>
                      <a:pt x="21" y="0"/>
                    </a:lnTo>
                    <a:lnTo>
                      <a:pt x="10" y="109"/>
                    </a:lnTo>
                    <a:lnTo>
                      <a:pt x="0" y="109"/>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3" name="Freeform 79"/>
              <p:cNvSpPr>
                <a:spLocks noEditPoints="1"/>
              </p:cNvSpPr>
              <p:nvPr userDrawn="1"/>
            </p:nvSpPr>
            <p:spPr bwMode="auto">
              <a:xfrm>
                <a:off x="4678" y="2309"/>
                <a:ext cx="75"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50"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6" y="56"/>
                      <a:pt x="28"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4" name="Freeform 80"/>
              <p:cNvSpPr>
                <a:spLocks noEditPoints="1"/>
              </p:cNvSpPr>
              <p:nvPr userDrawn="1"/>
            </p:nvSpPr>
            <p:spPr bwMode="auto">
              <a:xfrm>
                <a:off x="4776" y="2274"/>
                <a:ext cx="76"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4 w 62"/>
                  <a:gd name="T27" fmla="*/ 35 h 91"/>
                  <a:gd name="T28" fmla="*/ 11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8"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6" y="35"/>
                      <a:pt x="34" y="35"/>
                    </a:cubicBezTo>
                    <a:cubicBezTo>
                      <a:pt x="22" y="35"/>
                      <a:pt x="12" y="43"/>
                      <a:pt x="11"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5" name="Freeform 81"/>
              <p:cNvSpPr>
                <a:spLocks noEditPoints="1"/>
              </p:cNvSpPr>
              <p:nvPr userDrawn="1"/>
            </p:nvSpPr>
            <p:spPr bwMode="auto">
              <a:xfrm>
                <a:off x="4873" y="2309"/>
                <a:ext cx="77" cy="77"/>
              </a:xfrm>
              <a:custGeom>
                <a:avLst/>
                <a:gdLst>
                  <a:gd name="T0" fmla="*/ 62 w 62"/>
                  <a:gd name="T1" fmla="*/ 2 h 63"/>
                  <a:gd name="T2" fmla="*/ 55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2 w 62"/>
                  <a:gd name="T15" fmla="*/ 0 h 63"/>
                  <a:gd name="T16" fmla="*/ 53 w 62"/>
                  <a:gd name="T17" fmla="*/ 12 h 63"/>
                  <a:gd name="T18" fmla="*/ 53 w 62"/>
                  <a:gd name="T19" fmla="*/ 12 h 63"/>
                  <a:gd name="T20" fmla="*/ 55 w 62"/>
                  <a:gd name="T21" fmla="*/ 2 h 63"/>
                  <a:gd name="T22" fmla="*/ 62 w 62"/>
                  <a:gd name="T23" fmla="*/ 2 h 63"/>
                  <a:gd name="T24" fmla="*/ 33 w 62"/>
                  <a:gd name="T25" fmla="*/ 7 h 63"/>
                  <a:gd name="T26" fmla="*/ 8 w 62"/>
                  <a:gd name="T27" fmla="*/ 35 h 63"/>
                  <a:gd name="T28" fmla="*/ 27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5" y="61"/>
                      <a:pt x="55" y="61"/>
                      <a:pt x="55" y="61"/>
                    </a:cubicBezTo>
                    <a:cubicBezTo>
                      <a:pt x="49" y="61"/>
                      <a:pt x="49" y="61"/>
                      <a:pt x="49" y="61"/>
                    </a:cubicBezTo>
                    <a:cubicBezTo>
                      <a:pt x="49" y="51"/>
                      <a:pt x="49" y="51"/>
                      <a:pt x="49" y="51"/>
                    </a:cubicBezTo>
                    <a:cubicBezTo>
                      <a:pt x="49" y="51"/>
                      <a:pt x="49" y="51"/>
                      <a:pt x="49" y="51"/>
                    </a:cubicBezTo>
                    <a:cubicBezTo>
                      <a:pt x="44" y="59"/>
                      <a:pt x="36" y="63"/>
                      <a:pt x="26" y="63"/>
                    </a:cubicBezTo>
                    <a:cubicBezTo>
                      <a:pt x="11" y="63"/>
                      <a:pt x="0" y="52"/>
                      <a:pt x="0" y="36"/>
                    </a:cubicBezTo>
                    <a:cubicBezTo>
                      <a:pt x="0" y="16"/>
                      <a:pt x="14" y="0"/>
                      <a:pt x="32" y="0"/>
                    </a:cubicBezTo>
                    <a:cubicBezTo>
                      <a:pt x="42" y="0"/>
                      <a:pt x="50" y="5"/>
                      <a:pt x="53" y="12"/>
                    </a:cubicBezTo>
                    <a:cubicBezTo>
                      <a:pt x="53" y="12"/>
                      <a:pt x="53" y="12"/>
                      <a:pt x="53" y="12"/>
                    </a:cubicBezTo>
                    <a:cubicBezTo>
                      <a:pt x="55" y="2"/>
                      <a:pt x="55" y="2"/>
                      <a:pt x="55" y="2"/>
                    </a:cubicBezTo>
                    <a:lnTo>
                      <a:pt x="62" y="2"/>
                    </a:lnTo>
                    <a:close/>
                    <a:moveTo>
                      <a:pt x="33" y="7"/>
                    </a:moveTo>
                    <a:cubicBezTo>
                      <a:pt x="18" y="7"/>
                      <a:pt x="8" y="20"/>
                      <a:pt x="8" y="35"/>
                    </a:cubicBezTo>
                    <a:cubicBezTo>
                      <a:pt x="8" y="48"/>
                      <a:pt x="16" y="56"/>
                      <a:pt x="27" y="56"/>
                    </a:cubicBezTo>
                    <a:cubicBezTo>
                      <a:pt x="39" y="56"/>
                      <a:pt x="49"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6" name="Freeform 82"/>
              <p:cNvSpPr>
                <a:spLocks/>
              </p:cNvSpPr>
              <p:nvPr userDrawn="1"/>
            </p:nvSpPr>
            <p:spPr bwMode="auto">
              <a:xfrm>
                <a:off x="4973" y="2274"/>
                <a:ext cx="21" cy="109"/>
              </a:xfrm>
              <a:custGeom>
                <a:avLst/>
                <a:gdLst>
                  <a:gd name="T0" fmla="*/ 13 w 21"/>
                  <a:gd name="T1" fmla="*/ 0 h 109"/>
                  <a:gd name="T2" fmla="*/ 21 w 21"/>
                  <a:gd name="T3" fmla="*/ 0 h 109"/>
                  <a:gd name="T4" fmla="*/ 10 w 21"/>
                  <a:gd name="T5" fmla="*/ 109 h 109"/>
                  <a:gd name="T6" fmla="*/ 0 w 21"/>
                  <a:gd name="T7" fmla="*/ 109 h 109"/>
                  <a:gd name="T8" fmla="*/ 13 w 21"/>
                  <a:gd name="T9" fmla="*/ 0 h 109"/>
                </a:gdLst>
                <a:ahLst/>
                <a:cxnLst>
                  <a:cxn ang="0">
                    <a:pos x="T0" y="T1"/>
                  </a:cxn>
                  <a:cxn ang="0">
                    <a:pos x="T2" y="T3"/>
                  </a:cxn>
                  <a:cxn ang="0">
                    <a:pos x="T4" y="T5"/>
                  </a:cxn>
                  <a:cxn ang="0">
                    <a:pos x="T6" y="T7"/>
                  </a:cxn>
                  <a:cxn ang="0">
                    <a:pos x="T8" y="T9"/>
                  </a:cxn>
                </a:cxnLst>
                <a:rect l="0" t="0" r="r" b="b"/>
                <a:pathLst>
                  <a:path w="21" h="109">
                    <a:moveTo>
                      <a:pt x="13" y="0"/>
                    </a:moveTo>
                    <a:lnTo>
                      <a:pt x="21" y="0"/>
                    </a:lnTo>
                    <a:lnTo>
                      <a:pt x="10" y="109"/>
                    </a:lnTo>
                    <a:lnTo>
                      <a:pt x="0" y="109"/>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7" name="Freeform 83"/>
              <p:cNvSpPr>
                <a:spLocks/>
              </p:cNvSpPr>
              <p:nvPr userDrawn="1"/>
            </p:nvSpPr>
            <p:spPr bwMode="auto">
              <a:xfrm>
                <a:off x="5059" y="2337"/>
                <a:ext cx="48" cy="8"/>
              </a:xfrm>
              <a:custGeom>
                <a:avLst/>
                <a:gdLst>
                  <a:gd name="T0" fmla="*/ 1 w 48"/>
                  <a:gd name="T1" fmla="*/ 0 h 8"/>
                  <a:gd name="T2" fmla="*/ 48 w 48"/>
                  <a:gd name="T3" fmla="*/ 0 h 8"/>
                  <a:gd name="T4" fmla="*/ 46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6"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8" name="Freeform 84"/>
              <p:cNvSpPr>
                <a:spLocks noEditPoints="1"/>
              </p:cNvSpPr>
              <p:nvPr userDrawn="1"/>
            </p:nvSpPr>
            <p:spPr bwMode="auto">
              <a:xfrm>
                <a:off x="5176"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2"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9" name="Freeform 85"/>
              <p:cNvSpPr>
                <a:spLocks noEditPoints="1"/>
              </p:cNvSpPr>
              <p:nvPr userDrawn="1"/>
            </p:nvSpPr>
            <p:spPr bwMode="auto">
              <a:xfrm>
                <a:off x="5277" y="2309"/>
                <a:ext cx="72"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4 w 58"/>
                  <a:gd name="T15" fmla="*/ 0 h 63"/>
                  <a:gd name="T16" fmla="*/ 58 w 58"/>
                  <a:gd name="T17" fmla="*/ 26 h 63"/>
                  <a:gd name="T18" fmla="*/ 58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4" y="0"/>
                      <a:pt x="34" y="0"/>
                    </a:cubicBezTo>
                    <a:cubicBezTo>
                      <a:pt x="48" y="0"/>
                      <a:pt x="58" y="10"/>
                      <a:pt x="58" y="26"/>
                    </a:cubicBezTo>
                    <a:cubicBezTo>
                      <a:pt x="58"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0" name="Freeform 86"/>
              <p:cNvSpPr>
                <a:spLocks/>
              </p:cNvSpPr>
              <p:nvPr userDrawn="1"/>
            </p:nvSpPr>
            <p:spPr bwMode="auto">
              <a:xfrm>
                <a:off x="5418" y="2274"/>
                <a:ext cx="21" cy="109"/>
              </a:xfrm>
              <a:custGeom>
                <a:avLst/>
                <a:gdLst>
                  <a:gd name="T0" fmla="*/ 12 w 21"/>
                  <a:gd name="T1" fmla="*/ 0 h 109"/>
                  <a:gd name="T2" fmla="*/ 21 w 21"/>
                  <a:gd name="T3" fmla="*/ 0 h 109"/>
                  <a:gd name="T4" fmla="*/ 10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10"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1" name="Freeform 87"/>
              <p:cNvSpPr>
                <a:spLocks/>
              </p:cNvSpPr>
              <p:nvPr userDrawn="1"/>
            </p:nvSpPr>
            <p:spPr bwMode="auto">
              <a:xfrm>
                <a:off x="5462" y="2309"/>
                <a:ext cx="68" cy="74"/>
              </a:xfrm>
              <a:custGeom>
                <a:avLst/>
                <a:gdLst>
                  <a:gd name="T0" fmla="*/ 55 w 55"/>
                  <a:gd name="T1" fmla="*/ 20 h 61"/>
                  <a:gd name="T2" fmla="*/ 54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4"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3" y="15"/>
                      <a:pt x="11" y="28"/>
                    </a:cubicBezTo>
                    <a:cubicBezTo>
                      <a:pt x="8" y="61"/>
                      <a:pt x="8" y="61"/>
                      <a:pt x="8"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2" name="Freeform 88"/>
              <p:cNvSpPr>
                <a:spLocks/>
              </p:cNvSpPr>
              <p:nvPr userDrawn="1"/>
            </p:nvSpPr>
            <p:spPr bwMode="auto">
              <a:xfrm>
                <a:off x="5556" y="2309"/>
                <a:ext cx="67"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3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7"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3" name="Freeform 89"/>
              <p:cNvSpPr>
                <a:spLocks noEditPoints="1"/>
              </p:cNvSpPr>
              <p:nvPr userDrawn="1"/>
            </p:nvSpPr>
            <p:spPr bwMode="auto">
              <a:xfrm>
                <a:off x="5649" y="2309"/>
                <a:ext cx="75"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7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49"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5" y="56"/>
                      <a:pt x="27"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4" name="Freeform 90"/>
              <p:cNvSpPr>
                <a:spLocks/>
              </p:cNvSpPr>
              <p:nvPr userDrawn="1"/>
            </p:nvSpPr>
            <p:spPr bwMode="auto">
              <a:xfrm>
                <a:off x="5744" y="2311"/>
                <a:ext cx="70" cy="72"/>
              </a:xfrm>
              <a:custGeom>
                <a:avLst/>
                <a:gdLst>
                  <a:gd name="T0" fmla="*/ 0 w 70"/>
                  <a:gd name="T1" fmla="*/ 0 h 72"/>
                  <a:gd name="T2" fmla="*/ 9 w 70"/>
                  <a:gd name="T3" fmla="*/ 0 h 72"/>
                  <a:gd name="T4" fmla="*/ 28 w 70"/>
                  <a:gd name="T5" fmla="*/ 61 h 72"/>
                  <a:gd name="T6" fmla="*/ 28 w 70"/>
                  <a:gd name="T7" fmla="*/ 61 h 72"/>
                  <a:gd name="T8" fmla="*/ 60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9" y="0"/>
                    </a:lnTo>
                    <a:lnTo>
                      <a:pt x="28" y="61"/>
                    </a:lnTo>
                    <a:lnTo>
                      <a:pt x="28" y="61"/>
                    </a:lnTo>
                    <a:lnTo>
                      <a:pt x="60"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5" name="Freeform 91"/>
              <p:cNvSpPr>
                <a:spLocks noEditPoints="1"/>
              </p:cNvSpPr>
              <p:nvPr userDrawn="1"/>
            </p:nvSpPr>
            <p:spPr bwMode="auto">
              <a:xfrm>
                <a:off x="5827" y="2309"/>
                <a:ext cx="76"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6" name="Freeform 92"/>
              <p:cNvSpPr>
                <a:spLocks/>
              </p:cNvSpPr>
              <p:nvPr userDrawn="1"/>
            </p:nvSpPr>
            <p:spPr bwMode="auto">
              <a:xfrm>
                <a:off x="5923" y="2293"/>
                <a:ext cx="48" cy="93"/>
              </a:xfrm>
              <a:custGeom>
                <a:avLst/>
                <a:gdLst>
                  <a:gd name="T0" fmla="*/ 16 w 39"/>
                  <a:gd name="T1" fmla="*/ 55 h 76"/>
                  <a:gd name="T2" fmla="*/ 27 w 39"/>
                  <a:gd name="T3" fmla="*/ 70 h 76"/>
                  <a:gd name="T4" fmla="*/ 34 w 39"/>
                  <a:gd name="T5" fmla="*/ 69 h 76"/>
                  <a:gd name="T6" fmla="*/ 33 w 39"/>
                  <a:gd name="T7" fmla="*/ 75 h 76"/>
                  <a:gd name="T8" fmla="*/ 25 w 39"/>
                  <a:gd name="T9" fmla="*/ 76 h 76"/>
                  <a:gd name="T10" fmla="*/ 9 w 39"/>
                  <a:gd name="T11" fmla="*/ 60 h 76"/>
                  <a:gd name="T12" fmla="*/ 9 w 39"/>
                  <a:gd name="T13" fmla="*/ 55 h 76"/>
                  <a:gd name="T14" fmla="*/ 12 w 39"/>
                  <a:gd name="T15" fmla="*/ 21 h 76"/>
                  <a:gd name="T16" fmla="*/ 0 w 39"/>
                  <a:gd name="T17" fmla="*/ 21 h 76"/>
                  <a:gd name="T18" fmla="*/ 1 w 39"/>
                  <a:gd name="T19" fmla="*/ 15 h 76"/>
                  <a:gd name="T20" fmla="*/ 13 w 39"/>
                  <a:gd name="T21" fmla="*/ 15 h 76"/>
                  <a:gd name="T22" fmla="*/ 15 w 39"/>
                  <a:gd name="T23" fmla="*/ 0 h 76"/>
                  <a:gd name="T24" fmla="*/ 22 w 39"/>
                  <a:gd name="T25" fmla="*/ 0 h 76"/>
                  <a:gd name="T26" fmla="*/ 20 w 39"/>
                  <a:gd name="T27" fmla="*/ 15 h 76"/>
                  <a:gd name="T28" fmla="*/ 39 w 39"/>
                  <a:gd name="T29" fmla="*/ 15 h 76"/>
                  <a:gd name="T30" fmla="*/ 38 w 39"/>
                  <a:gd name="T31" fmla="*/ 21 h 76"/>
                  <a:gd name="T32" fmla="*/ 20 w 39"/>
                  <a:gd name="T33" fmla="*/ 21 h 76"/>
                  <a:gd name="T34" fmla="*/ 16 w 39"/>
                  <a:gd name="T35"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76">
                    <a:moveTo>
                      <a:pt x="16" y="55"/>
                    </a:moveTo>
                    <a:cubicBezTo>
                      <a:pt x="15" y="66"/>
                      <a:pt x="18" y="70"/>
                      <a:pt x="27" y="70"/>
                    </a:cubicBezTo>
                    <a:cubicBezTo>
                      <a:pt x="29" y="70"/>
                      <a:pt x="32" y="69"/>
                      <a:pt x="34" y="69"/>
                    </a:cubicBezTo>
                    <a:cubicBezTo>
                      <a:pt x="33" y="75"/>
                      <a:pt x="33" y="75"/>
                      <a:pt x="33" y="75"/>
                    </a:cubicBezTo>
                    <a:cubicBezTo>
                      <a:pt x="31" y="76"/>
                      <a:pt x="29" y="76"/>
                      <a:pt x="25" y="76"/>
                    </a:cubicBezTo>
                    <a:cubicBezTo>
                      <a:pt x="14" y="76"/>
                      <a:pt x="9" y="71"/>
                      <a:pt x="9" y="60"/>
                    </a:cubicBezTo>
                    <a:cubicBezTo>
                      <a:pt x="9" y="58"/>
                      <a:pt x="9" y="57"/>
                      <a:pt x="9" y="55"/>
                    </a:cubicBezTo>
                    <a:cubicBezTo>
                      <a:pt x="12" y="21"/>
                      <a:pt x="12" y="21"/>
                      <a:pt x="12" y="21"/>
                    </a:cubicBezTo>
                    <a:cubicBezTo>
                      <a:pt x="0" y="21"/>
                      <a:pt x="0" y="21"/>
                      <a:pt x="0" y="21"/>
                    </a:cubicBezTo>
                    <a:cubicBezTo>
                      <a:pt x="1" y="15"/>
                      <a:pt x="1" y="15"/>
                      <a:pt x="1" y="15"/>
                    </a:cubicBezTo>
                    <a:cubicBezTo>
                      <a:pt x="13" y="15"/>
                      <a:pt x="13" y="15"/>
                      <a:pt x="13" y="15"/>
                    </a:cubicBezTo>
                    <a:cubicBezTo>
                      <a:pt x="15" y="0"/>
                      <a:pt x="15" y="0"/>
                      <a:pt x="15" y="0"/>
                    </a:cubicBezTo>
                    <a:cubicBezTo>
                      <a:pt x="22" y="0"/>
                      <a:pt x="22" y="0"/>
                      <a:pt x="22" y="0"/>
                    </a:cubicBezTo>
                    <a:cubicBezTo>
                      <a:pt x="20" y="15"/>
                      <a:pt x="20" y="15"/>
                      <a:pt x="20" y="15"/>
                    </a:cubicBezTo>
                    <a:cubicBezTo>
                      <a:pt x="39" y="15"/>
                      <a:pt x="39" y="15"/>
                      <a:pt x="39" y="15"/>
                    </a:cubicBezTo>
                    <a:cubicBezTo>
                      <a:pt x="38" y="21"/>
                      <a:pt x="38" y="21"/>
                      <a:pt x="38" y="21"/>
                    </a:cubicBezTo>
                    <a:cubicBezTo>
                      <a:pt x="20" y="21"/>
                      <a:pt x="20" y="21"/>
                      <a:pt x="20" y="21"/>
                    </a:cubicBezTo>
                    <a:lnTo>
                      <a:pt x="1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7" name="Freeform 93"/>
              <p:cNvSpPr>
                <a:spLocks noEditPoints="1"/>
              </p:cNvSpPr>
              <p:nvPr userDrawn="1"/>
            </p:nvSpPr>
            <p:spPr bwMode="auto">
              <a:xfrm>
                <a:off x="5987" y="2282"/>
                <a:ext cx="22" cy="101"/>
              </a:xfrm>
              <a:custGeom>
                <a:avLst/>
                <a:gdLst>
                  <a:gd name="T0" fmla="*/ 7 w 18"/>
                  <a:gd name="T1" fmla="*/ 24 h 83"/>
                  <a:gd name="T2" fmla="*/ 14 w 18"/>
                  <a:gd name="T3" fmla="*/ 24 h 83"/>
                  <a:gd name="T4" fmla="*/ 8 w 18"/>
                  <a:gd name="T5" fmla="*/ 83 h 83"/>
                  <a:gd name="T6" fmla="*/ 0 w 18"/>
                  <a:gd name="T7" fmla="*/ 83 h 83"/>
                  <a:gd name="T8" fmla="*/ 7 w 18"/>
                  <a:gd name="T9" fmla="*/ 24 h 83"/>
                  <a:gd name="T10" fmla="*/ 7 w 18"/>
                  <a:gd name="T11" fmla="*/ 6 h 83"/>
                  <a:gd name="T12" fmla="*/ 13 w 18"/>
                  <a:gd name="T13" fmla="*/ 0 h 83"/>
                  <a:gd name="T14" fmla="*/ 18 w 18"/>
                  <a:gd name="T15" fmla="*/ 5 h 83"/>
                  <a:gd name="T16" fmla="*/ 12 w 18"/>
                  <a:gd name="T17" fmla="*/ 11 h 83"/>
                  <a:gd name="T18" fmla="*/ 7 w 18"/>
                  <a:gd name="T19"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3">
                    <a:moveTo>
                      <a:pt x="7" y="24"/>
                    </a:moveTo>
                    <a:cubicBezTo>
                      <a:pt x="14" y="24"/>
                      <a:pt x="14" y="24"/>
                      <a:pt x="14" y="24"/>
                    </a:cubicBezTo>
                    <a:cubicBezTo>
                      <a:pt x="8" y="83"/>
                      <a:pt x="8" y="83"/>
                      <a:pt x="8" y="83"/>
                    </a:cubicBezTo>
                    <a:cubicBezTo>
                      <a:pt x="0" y="83"/>
                      <a:pt x="0" y="83"/>
                      <a:pt x="0" y="83"/>
                    </a:cubicBezTo>
                    <a:lnTo>
                      <a:pt x="7" y="24"/>
                    </a:lnTo>
                    <a:close/>
                    <a:moveTo>
                      <a:pt x="7" y="6"/>
                    </a:moveTo>
                    <a:cubicBezTo>
                      <a:pt x="7" y="2"/>
                      <a:pt x="10" y="0"/>
                      <a:pt x="13" y="0"/>
                    </a:cubicBezTo>
                    <a:cubicBezTo>
                      <a:pt x="16" y="0"/>
                      <a:pt x="18" y="2"/>
                      <a:pt x="18" y="5"/>
                    </a:cubicBezTo>
                    <a:cubicBezTo>
                      <a:pt x="18" y="9"/>
                      <a:pt x="15" y="11"/>
                      <a:pt x="12" y="11"/>
                    </a:cubicBezTo>
                    <a:cubicBezTo>
                      <a:pt x="9" y="11"/>
                      <a:pt x="7" y="9"/>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8" name="Freeform 94"/>
              <p:cNvSpPr>
                <a:spLocks/>
              </p:cNvSpPr>
              <p:nvPr userDrawn="1"/>
            </p:nvSpPr>
            <p:spPr bwMode="auto">
              <a:xfrm>
                <a:off x="6027" y="2311"/>
                <a:ext cx="70" cy="72"/>
              </a:xfrm>
              <a:custGeom>
                <a:avLst/>
                <a:gdLst>
                  <a:gd name="T0" fmla="*/ 0 w 70"/>
                  <a:gd name="T1" fmla="*/ 0 h 72"/>
                  <a:gd name="T2" fmla="*/ 8 w 70"/>
                  <a:gd name="T3" fmla="*/ 0 h 72"/>
                  <a:gd name="T4" fmla="*/ 28 w 70"/>
                  <a:gd name="T5" fmla="*/ 61 h 72"/>
                  <a:gd name="T6" fmla="*/ 28 w 70"/>
                  <a:gd name="T7" fmla="*/ 61 h 72"/>
                  <a:gd name="T8" fmla="*/ 60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8" y="0"/>
                    </a:lnTo>
                    <a:lnTo>
                      <a:pt x="28" y="61"/>
                    </a:lnTo>
                    <a:lnTo>
                      <a:pt x="28" y="61"/>
                    </a:lnTo>
                    <a:lnTo>
                      <a:pt x="60"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9" name="Freeform 95"/>
              <p:cNvSpPr>
                <a:spLocks noEditPoints="1"/>
              </p:cNvSpPr>
              <p:nvPr userDrawn="1"/>
            </p:nvSpPr>
            <p:spPr bwMode="auto">
              <a:xfrm>
                <a:off x="6109"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0" name="Freeform 96"/>
              <p:cNvSpPr>
                <a:spLocks/>
              </p:cNvSpPr>
              <p:nvPr userDrawn="1"/>
            </p:nvSpPr>
            <p:spPr bwMode="auto">
              <a:xfrm>
                <a:off x="6247" y="2337"/>
                <a:ext cx="49" cy="8"/>
              </a:xfrm>
              <a:custGeom>
                <a:avLst/>
                <a:gdLst>
                  <a:gd name="T0" fmla="*/ 1 w 49"/>
                  <a:gd name="T1" fmla="*/ 0 h 8"/>
                  <a:gd name="T2" fmla="*/ 49 w 49"/>
                  <a:gd name="T3" fmla="*/ 0 h 8"/>
                  <a:gd name="T4" fmla="*/ 48 w 49"/>
                  <a:gd name="T5" fmla="*/ 8 h 8"/>
                  <a:gd name="T6" fmla="*/ 0 w 49"/>
                  <a:gd name="T7" fmla="*/ 8 h 8"/>
                  <a:gd name="T8" fmla="*/ 1 w 49"/>
                  <a:gd name="T9" fmla="*/ 0 h 8"/>
                </a:gdLst>
                <a:ahLst/>
                <a:cxnLst>
                  <a:cxn ang="0">
                    <a:pos x="T0" y="T1"/>
                  </a:cxn>
                  <a:cxn ang="0">
                    <a:pos x="T2" y="T3"/>
                  </a:cxn>
                  <a:cxn ang="0">
                    <a:pos x="T4" y="T5"/>
                  </a:cxn>
                  <a:cxn ang="0">
                    <a:pos x="T6" y="T7"/>
                  </a:cxn>
                  <a:cxn ang="0">
                    <a:pos x="T8" y="T9"/>
                  </a:cxn>
                </a:cxnLst>
                <a:rect l="0" t="0" r="r" b="b"/>
                <a:pathLst>
                  <a:path w="49" h="8">
                    <a:moveTo>
                      <a:pt x="1" y="0"/>
                    </a:moveTo>
                    <a:lnTo>
                      <a:pt x="49"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1" name="Freeform 97"/>
              <p:cNvSpPr>
                <a:spLocks noEditPoints="1"/>
              </p:cNvSpPr>
              <p:nvPr userDrawn="1"/>
            </p:nvSpPr>
            <p:spPr bwMode="auto">
              <a:xfrm>
                <a:off x="6364" y="2274"/>
                <a:ext cx="80" cy="109"/>
              </a:xfrm>
              <a:custGeom>
                <a:avLst/>
                <a:gdLst>
                  <a:gd name="T0" fmla="*/ 64 w 65"/>
                  <a:gd name="T1" fmla="*/ 64 h 89"/>
                  <a:gd name="T2" fmla="*/ 33 w 65"/>
                  <a:gd name="T3" fmla="*/ 89 h 89"/>
                  <a:gd name="T4" fmla="*/ 0 w 65"/>
                  <a:gd name="T5" fmla="*/ 89 h 89"/>
                  <a:gd name="T6" fmla="*/ 10 w 65"/>
                  <a:gd name="T7" fmla="*/ 0 h 89"/>
                  <a:gd name="T8" fmla="*/ 37 w 65"/>
                  <a:gd name="T9" fmla="*/ 0 h 89"/>
                  <a:gd name="T10" fmla="*/ 65 w 65"/>
                  <a:gd name="T11" fmla="*/ 22 h 89"/>
                  <a:gd name="T12" fmla="*/ 49 w 65"/>
                  <a:gd name="T13" fmla="*/ 46 h 89"/>
                  <a:gd name="T14" fmla="*/ 49 w 65"/>
                  <a:gd name="T15" fmla="*/ 46 h 89"/>
                  <a:gd name="T16" fmla="*/ 64 w 65"/>
                  <a:gd name="T17" fmla="*/ 64 h 89"/>
                  <a:gd name="T18" fmla="*/ 56 w 65"/>
                  <a:gd name="T19" fmla="*/ 64 h 89"/>
                  <a:gd name="T20" fmla="*/ 37 w 65"/>
                  <a:gd name="T21" fmla="*/ 50 h 89"/>
                  <a:gd name="T22" fmla="*/ 12 w 65"/>
                  <a:gd name="T23" fmla="*/ 50 h 89"/>
                  <a:gd name="T24" fmla="*/ 9 w 65"/>
                  <a:gd name="T25" fmla="*/ 83 h 89"/>
                  <a:gd name="T26" fmla="*/ 34 w 65"/>
                  <a:gd name="T27" fmla="*/ 83 h 89"/>
                  <a:gd name="T28" fmla="*/ 56 w 65"/>
                  <a:gd name="T29" fmla="*/ 64 h 89"/>
                  <a:gd name="T30" fmla="*/ 37 w 65"/>
                  <a:gd name="T31" fmla="*/ 7 h 89"/>
                  <a:gd name="T32" fmla="*/ 17 w 65"/>
                  <a:gd name="T33" fmla="*/ 7 h 89"/>
                  <a:gd name="T34" fmla="*/ 13 w 65"/>
                  <a:gd name="T35" fmla="*/ 44 h 89"/>
                  <a:gd name="T36" fmla="*/ 34 w 65"/>
                  <a:gd name="T37" fmla="*/ 44 h 89"/>
                  <a:gd name="T38" fmla="*/ 57 w 65"/>
                  <a:gd name="T39" fmla="*/ 23 h 89"/>
                  <a:gd name="T40" fmla="*/ 37 w 65"/>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9">
                    <a:moveTo>
                      <a:pt x="64" y="64"/>
                    </a:moveTo>
                    <a:cubicBezTo>
                      <a:pt x="64" y="81"/>
                      <a:pt x="51" y="89"/>
                      <a:pt x="33" y="89"/>
                    </a:cubicBezTo>
                    <a:cubicBezTo>
                      <a:pt x="0" y="89"/>
                      <a:pt x="0" y="89"/>
                      <a:pt x="0" y="89"/>
                    </a:cubicBezTo>
                    <a:cubicBezTo>
                      <a:pt x="10" y="0"/>
                      <a:pt x="10" y="0"/>
                      <a:pt x="10" y="0"/>
                    </a:cubicBezTo>
                    <a:cubicBezTo>
                      <a:pt x="37" y="0"/>
                      <a:pt x="37" y="0"/>
                      <a:pt x="37" y="0"/>
                    </a:cubicBezTo>
                    <a:cubicBezTo>
                      <a:pt x="55" y="0"/>
                      <a:pt x="65" y="8"/>
                      <a:pt x="65" y="22"/>
                    </a:cubicBezTo>
                    <a:cubicBezTo>
                      <a:pt x="65" y="34"/>
                      <a:pt x="60" y="42"/>
                      <a:pt x="49" y="46"/>
                    </a:cubicBezTo>
                    <a:cubicBezTo>
                      <a:pt x="49" y="46"/>
                      <a:pt x="49" y="46"/>
                      <a:pt x="49" y="46"/>
                    </a:cubicBezTo>
                    <a:cubicBezTo>
                      <a:pt x="59" y="49"/>
                      <a:pt x="64" y="55"/>
                      <a:pt x="64" y="64"/>
                    </a:cubicBezTo>
                    <a:close/>
                    <a:moveTo>
                      <a:pt x="56" y="64"/>
                    </a:moveTo>
                    <a:cubicBezTo>
                      <a:pt x="56" y="55"/>
                      <a:pt x="50" y="50"/>
                      <a:pt x="37" y="50"/>
                    </a:cubicBezTo>
                    <a:cubicBezTo>
                      <a:pt x="12" y="50"/>
                      <a:pt x="12" y="50"/>
                      <a:pt x="12" y="50"/>
                    </a:cubicBezTo>
                    <a:cubicBezTo>
                      <a:pt x="9" y="83"/>
                      <a:pt x="9" y="83"/>
                      <a:pt x="9" y="83"/>
                    </a:cubicBezTo>
                    <a:cubicBezTo>
                      <a:pt x="34" y="83"/>
                      <a:pt x="34" y="83"/>
                      <a:pt x="34" y="83"/>
                    </a:cubicBezTo>
                    <a:cubicBezTo>
                      <a:pt x="47" y="83"/>
                      <a:pt x="56" y="77"/>
                      <a:pt x="56" y="64"/>
                    </a:cubicBezTo>
                    <a:close/>
                    <a:moveTo>
                      <a:pt x="37" y="7"/>
                    </a:moveTo>
                    <a:cubicBezTo>
                      <a:pt x="17" y="7"/>
                      <a:pt x="17" y="7"/>
                      <a:pt x="17" y="7"/>
                    </a:cubicBezTo>
                    <a:cubicBezTo>
                      <a:pt x="13" y="44"/>
                      <a:pt x="13" y="44"/>
                      <a:pt x="13" y="44"/>
                    </a:cubicBezTo>
                    <a:cubicBezTo>
                      <a:pt x="34" y="44"/>
                      <a:pt x="34" y="44"/>
                      <a:pt x="34" y="44"/>
                    </a:cubicBezTo>
                    <a:cubicBezTo>
                      <a:pt x="48" y="44"/>
                      <a:pt x="57" y="37"/>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2" name="Freeform 98"/>
              <p:cNvSpPr>
                <a:spLocks noEditPoints="1"/>
              </p:cNvSpPr>
              <p:nvPr userDrawn="1"/>
            </p:nvSpPr>
            <p:spPr bwMode="auto">
              <a:xfrm>
                <a:off x="6466" y="2309"/>
                <a:ext cx="72" cy="77"/>
              </a:xfrm>
              <a:custGeom>
                <a:avLst/>
                <a:gdLst>
                  <a:gd name="T0" fmla="*/ 8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8 w 58"/>
                  <a:gd name="T23" fmla="*/ 27 h 63"/>
                  <a:gd name="T24" fmla="*/ 51 w 58"/>
                  <a:gd name="T25" fmla="*/ 27 h 63"/>
                  <a:gd name="T26" fmla="*/ 51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3" name="Freeform 99"/>
              <p:cNvSpPr>
                <a:spLocks/>
              </p:cNvSpPr>
              <p:nvPr userDrawn="1"/>
            </p:nvSpPr>
            <p:spPr bwMode="auto">
              <a:xfrm>
                <a:off x="6605"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4 w 86"/>
                  <a:gd name="T11" fmla="*/ 73 h 93"/>
                  <a:gd name="T12" fmla="*/ 39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40 w 86"/>
                  <a:gd name="T27" fmla="*/ 86 h 93"/>
                  <a:gd name="T28" fmla="*/ 76 w 86"/>
                  <a:gd name="T29" fmla="*/ 54 h 93"/>
                  <a:gd name="T30" fmla="*/ 46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4" y="73"/>
                      <a:pt x="74" y="73"/>
                      <a:pt x="74" y="73"/>
                    </a:cubicBezTo>
                    <a:cubicBezTo>
                      <a:pt x="67" y="86"/>
                      <a:pt x="54" y="93"/>
                      <a:pt x="39" y="93"/>
                    </a:cubicBezTo>
                    <a:cubicBezTo>
                      <a:pt x="16" y="93"/>
                      <a:pt x="0" y="77"/>
                      <a:pt x="0" y="53"/>
                    </a:cubicBezTo>
                    <a:cubicBezTo>
                      <a:pt x="0" y="24"/>
                      <a:pt x="21"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40" y="86"/>
                    </a:cubicBezTo>
                    <a:cubicBezTo>
                      <a:pt x="58" y="86"/>
                      <a:pt x="73" y="74"/>
                      <a:pt x="76"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4" name="Freeform 100"/>
              <p:cNvSpPr>
                <a:spLocks/>
              </p:cNvSpPr>
              <p:nvPr userDrawn="1"/>
            </p:nvSpPr>
            <p:spPr bwMode="auto">
              <a:xfrm>
                <a:off x="6733" y="2310"/>
                <a:ext cx="46" cy="73"/>
              </a:xfrm>
              <a:custGeom>
                <a:avLst/>
                <a:gdLst>
                  <a:gd name="T0" fmla="*/ 37 w 37"/>
                  <a:gd name="T1" fmla="*/ 1 h 60"/>
                  <a:gd name="T2" fmla="*/ 37 w 37"/>
                  <a:gd name="T3" fmla="*/ 7 h 60"/>
                  <a:gd name="T4" fmla="*/ 31 w 37"/>
                  <a:gd name="T5" fmla="*/ 7 h 60"/>
                  <a:gd name="T6" fmla="*/ 11 w 37"/>
                  <a:gd name="T7" fmla="*/ 28 h 60"/>
                  <a:gd name="T8" fmla="*/ 7 w 37"/>
                  <a:gd name="T9" fmla="*/ 60 h 60"/>
                  <a:gd name="T10" fmla="*/ 0 w 37"/>
                  <a:gd name="T11" fmla="*/ 60 h 60"/>
                  <a:gd name="T12" fmla="*/ 6 w 37"/>
                  <a:gd name="T13" fmla="*/ 1 h 60"/>
                  <a:gd name="T14" fmla="*/ 13 w 37"/>
                  <a:gd name="T15" fmla="*/ 1 h 60"/>
                  <a:gd name="T16" fmla="*/ 12 w 37"/>
                  <a:gd name="T17" fmla="*/ 12 h 60"/>
                  <a:gd name="T18" fmla="*/ 13 w 37"/>
                  <a:gd name="T19" fmla="*/ 12 h 60"/>
                  <a:gd name="T20" fmla="*/ 31 w 37"/>
                  <a:gd name="T21" fmla="*/ 0 h 60"/>
                  <a:gd name="T22" fmla="*/ 37 w 37"/>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0">
                    <a:moveTo>
                      <a:pt x="37" y="1"/>
                    </a:moveTo>
                    <a:cubicBezTo>
                      <a:pt x="37" y="7"/>
                      <a:pt x="37" y="7"/>
                      <a:pt x="37" y="7"/>
                    </a:cubicBezTo>
                    <a:cubicBezTo>
                      <a:pt x="35" y="7"/>
                      <a:pt x="33" y="7"/>
                      <a:pt x="31" y="7"/>
                    </a:cubicBezTo>
                    <a:cubicBezTo>
                      <a:pt x="21" y="7"/>
                      <a:pt x="12" y="14"/>
                      <a:pt x="11" y="28"/>
                    </a:cubicBezTo>
                    <a:cubicBezTo>
                      <a:pt x="7" y="60"/>
                      <a:pt x="7" y="60"/>
                      <a:pt x="7" y="60"/>
                    </a:cubicBezTo>
                    <a:cubicBezTo>
                      <a:pt x="0" y="60"/>
                      <a:pt x="0" y="60"/>
                      <a:pt x="0" y="60"/>
                    </a:cubicBezTo>
                    <a:cubicBezTo>
                      <a:pt x="6" y="1"/>
                      <a:pt x="6" y="1"/>
                      <a:pt x="6" y="1"/>
                    </a:cubicBezTo>
                    <a:cubicBezTo>
                      <a:pt x="13" y="1"/>
                      <a:pt x="13" y="1"/>
                      <a:pt x="13" y="1"/>
                    </a:cubicBezTo>
                    <a:cubicBezTo>
                      <a:pt x="12" y="12"/>
                      <a:pt x="12" y="12"/>
                      <a:pt x="12" y="12"/>
                    </a:cubicBezTo>
                    <a:cubicBezTo>
                      <a:pt x="13" y="12"/>
                      <a:pt x="13" y="12"/>
                      <a:pt x="13" y="12"/>
                    </a:cubicBezTo>
                    <a:cubicBezTo>
                      <a:pt x="16" y="4"/>
                      <a:pt x="24" y="0"/>
                      <a:pt x="31" y="0"/>
                    </a:cubicBezTo>
                    <a:cubicBezTo>
                      <a:pt x="34" y="0"/>
                      <a:pt x="36" y="0"/>
                      <a:pt x="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5" name="Freeform 101"/>
              <p:cNvSpPr>
                <a:spLocks noEditPoints="1"/>
              </p:cNvSpPr>
              <p:nvPr userDrawn="1"/>
            </p:nvSpPr>
            <p:spPr bwMode="auto">
              <a:xfrm>
                <a:off x="6794"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6" name="Freeform 102"/>
              <p:cNvSpPr>
                <a:spLocks noEditPoints="1"/>
              </p:cNvSpPr>
              <p:nvPr userDrawn="1"/>
            </p:nvSpPr>
            <p:spPr bwMode="auto">
              <a:xfrm>
                <a:off x="6886" y="2309"/>
                <a:ext cx="72" cy="77"/>
              </a:xfrm>
              <a:custGeom>
                <a:avLst/>
                <a:gdLst>
                  <a:gd name="T0" fmla="*/ 7 w 58"/>
                  <a:gd name="T1" fmla="*/ 33 h 63"/>
                  <a:gd name="T2" fmla="*/ 7 w 58"/>
                  <a:gd name="T3" fmla="*/ 36 h 63"/>
                  <a:gd name="T4" fmla="*/ 27 w 58"/>
                  <a:gd name="T5" fmla="*/ 56 h 63"/>
                  <a:gd name="T6" fmla="*/ 48 w 58"/>
                  <a:gd name="T7" fmla="*/ 45 h 63"/>
                  <a:gd name="T8" fmla="*/ 54 w 58"/>
                  <a:gd name="T9" fmla="*/ 47 h 63"/>
                  <a:gd name="T10" fmla="*/ 26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2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3" y="53"/>
                      <a:pt x="48" y="45"/>
                    </a:cubicBezTo>
                    <a:cubicBezTo>
                      <a:pt x="54" y="47"/>
                      <a:pt x="54" y="47"/>
                      <a:pt x="54" y="47"/>
                    </a:cubicBezTo>
                    <a:cubicBezTo>
                      <a:pt x="49" y="57"/>
                      <a:pt x="39" y="63"/>
                      <a:pt x="26" y="63"/>
                    </a:cubicBezTo>
                    <a:cubicBezTo>
                      <a:pt x="10"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2"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7" name="Freeform 103"/>
              <p:cNvSpPr>
                <a:spLocks/>
              </p:cNvSpPr>
              <p:nvPr userDrawn="1"/>
            </p:nvSpPr>
            <p:spPr bwMode="auto">
              <a:xfrm>
                <a:off x="6980" y="2309"/>
                <a:ext cx="67"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2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6" y="25"/>
                      <a:pt x="47" y="24"/>
                      <a:pt x="47" y="22"/>
                    </a:cubicBezTo>
                    <a:cubicBezTo>
                      <a:pt x="47" y="12"/>
                      <a:pt x="42" y="7"/>
                      <a:pt x="32"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8" name="Freeform 104"/>
              <p:cNvSpPr>
                <a:spLocks/>
              </p:cNvSpPr>
              <p:nvPr userDrawn="1"/>
            </p:nvSpPr>
            <p:spPr bwMode="auto">
              <a:xfrm>
                <a:off x="7117" y="2337"/>
                <a:ext cx="48" cy="8"/>
              </a:xfrm>
              <a:custGeom>
                <a:avLst/>
                <a:gdLst>
                  <a:gd name="T0" fmla="*/ 0 w 48"/>
                  <a:gd name="T1" fmla="*/ 0 h 8"/>
                  <a:gd name="T2" fmla="*/ 48 w 48"/>
                  <a:gd name="T3" fmla="*/ 0 h 8"/>
                  <a:gd name="T4" fmla="*/ 47 w 48"/>
                  <a:gd name="T5" fmla="*/ 8 h 8"/>
                  <a:gd name="T6" fmla="*/ 0 w 48"/>
                  <a:gd name="T7" fmla="*/ 8 h 8"/>
                  <a:gd name="T8" fmla="*/ 0 w 48"/>
                  <a:gd name="T9" fmla="*/ 0 h 8"/>
                </a:gdLst>
                <a:ahLst/>
                <a:cxnLst>
                  <a:cxn ang="0">
                    <a:pos x="T0" y="T1"/>
                  </a:cxn>
                  <a:cxn ang="0">
                    <a:pos x="T2" y="T3"/>
                  </a:cxn>
                  <a:cxn ang="0">
                    <a:pos x="T4" y="T5"/>
                  </a:cxn>
                  <a:cxn ang="0">
                    <a:pos x="T6" y="T7"/>
                  </a:cxn>
                  <a:cxn ang="0">
                    <a:pos x="T8" y="T9"/>
                  </a:cxn>
                </a:cxnLst>
                <a:rect l="0" t="0" r="r" b="b"/>
                <a:pathLst>
                  <a:path w="48" h="8">
                    <a:moveTo>
                      <a:pt x="0" y="0"/>
                    </a:moveTo>
                    <a:lnTo>
                      <a:pt x="48" y="0"/>
                    </a:lnTo>
                    <a:lnTo>
                      <a:pt x="47" y="8"/>
                    </a:lnTo>
                    <a:lnTo>
                      <a:pt x="0"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9" name="Freeform 105"/>
              <p:cNvSpPr>
                <a:spLocks noEditPoints="1"/>
              </p:cNvSpPr>
              <p:nvPr userDrawn="1"/>
            </p:nvSpPr>
            <p:spPr bwMode="auto">
              <a:xfrm>
                <a:off x="7235"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1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0" y="89"/>
                      <a:pt x="32" y="89"/>
                    </a:cubicBezTo>
                    <a:cubicBezTo>
                      <a:pt x="0" y="89"/>
                      <a:pt x="0" y="89"/>
                      <a:pt x="0" y="89"/>
                    </a:cubicBezTo>
                    <a:cubicBezTo>
                      <a:pt x="9" y="0"/>
                      <a:pt x="9" y="0"/>
                      <a:pt x="9" y="0"/>
                    </a:cubicBezTo>
                    <a:cubicBezTo>
                      <a:pt x="37" y="0"/>
                      <a:pt x="37" y="0"/>
                      <a:pt x="37" y="0"/>
                    </a:cubicBezTo>
                    <a:cubicBezTo>
                      <a:pt x="54"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1" y="50"/>
                      <a:pt x="11" y="50"/>
                      <a:pt x="11" y="50"/>
                    </a:cubicBezTo>
                    <a:cubicBezTo>
                      <a:pt x="8" y="83"/>
                      <a:pt x="8" y="83"/>
                      <a:pt x="8" y="83"/>
                    </a:cubicBezTo>
                    <a:cubicBezTo>
                      <a:pt x="33" y="83"/>
                      <a:pt x="33" y="83"/>
                      <a:pt x="33" y="83"/>
                    </a:cubicBezTo>
                    <a:cubicBezTo>
                      <a:pt x="46"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49"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0" name="Freeform 106"/>
              <p:cNvSpPr>
                <a:spLocks noEditPoints="1"/>
              </p:cNvSpPr>
              <p:nvPr userDrawn="1"/>
            </p:nvSpPr>
            <p:spPr bwMode="auto">
              <a:xfrm>
                <a:off x="7336" y="2309"/>
                <a:ext cx="71"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1" name="Freeform 107"/>
              <p:cNvSpPr>
                <a:spLocks noEditPoints="1"/>
              </p:cNvSpPr>
              <p:nvPr userDrawn="1"/>
            </p:nvSpPr>
            <p:spPr bwMode="auto">
              <a:xfrm>
                <a:off x="7464" y="2274"/>
                <a:ext cx="93" cy="109"/>
              </a:xfrm>
              <a:custGeom>
                <a:avLst/>
                <a:gdLst>
                  <a:gd name="T0" fmla="*/ 77 w 93"/>
                  <a:gd name="T1" fmla="*/ 84 h 109"/>
                  <a:gd name="T2" fmla="*/ 22 w 93"/>
                  <a:gd name="T3" fmla="*/ 84 h 109"/>
                  <a:gd name="T4" fmla="*/ 10 w 93"/>
                  <a:gd name="T5" fmla="*/ 109 h 109"/>
                  <a:gd name="T6" fmla="*/ 0 w 93"/>
                  <a:gd name="T7" fmla="*/ 109 h 109"/>
                  <a:gd name="T8" fmla="*/ 53 w 93"/>
                  <a:gd name="T9" fmla="*/ 0 h 109"/>
                  <a:gd name="T10" fmla="*/ 63 w 93"/>
                  <a:gd name="T11" fmla="*/ 0 h 109"/>
                  <a:gd name="T12" fmla="*/ 93 w 93"/>
                  <a:gd name="T13" fmla="*/ 109 h 109"/>
                  <a:gd name="T14" fmla="*/ 84 w 93"/>
                  <a:gd name="T15" fmla="*/ 109 h 109"/>
                  <a:gd name="T16" fmla="*/ 77 w 93"/>
                  <a:gd name="T17" fmla="*/ 84 h 109"/>
                  <a:gd name="T18" fmla="*/ 74 w 93"/>
                  <a:gd name="T19" fmla="*/ 75 h 109"/>
                  <a:gd name="T20" fmla="*/ 57 w 93"/>
                  <a:gd name="T21" fmla="*/ 11 h 109"/>
                  <a:gd name="T22" fmla="*/ 57 w 93"/>
                  <a:gd name="T23" fmla="*/ 11 h 109"/>
                  <a:gd name="T24" fmla="*/ 27 w 93"/>
                  <a:gd name="T25" fmla="*/ 75 h 109"/>
                  <a:gd name="T26" fmla="*/ 74 w 93"/>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09">
                    <a:moveTo>
                      <a:pt x="77" y="84"/>
                    </a:moveTo>
                    <a:lnTo>
                      <a:pt x="22" y="84"/>
                    </a:lnTo>
                    <a:lnTo>
                      <a:pt x="10" y="109"/>
                    </a:lnTo>
                    <a:lnTo>
                      <a:pt x="0" y="109"/>
                    </a:lnTo>
                    <a:lnTo>
                      <a:pt x="53" y="0"/>
                    </a:lnTo>
                    <a:lnTo>
                      <a:pt x="63" y="0"/>
                    </a:lnTo>
                    <a:lnTo>
                      <a:pt x="93" y="109"/>
                    </a:lnTo>
                    <a:lnTo>
                      <a:pt x="84" y="109"/>
                    </a:lnTo>
                    <a:lnTo>
                      <a:pt x="77" y="84"/>
                    </a:lnTo>
                    <a:close/>
                    <a:moveTo>
                      <a:pt x="74" y="75"/>
                    </a:moveTo>
                    <a:lnTo>
                      <a:pt x="57" y="11"/>
                    </a:lnTo>
                    <a:lnTo>
                      <a:pt x="57" y="11"/>
                    </a:lnTo>
                    <a:lnTo>
                      <a:pt x="27" y="75"/>
                    </a:lnTo>
                    <a:lnTo>
                      <a:pt x="7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2" name="Freeform 108"/>
              <p:cNvSpPr>
                <a:spLocks/>
              </p:cNvSpPr>
              <p:nvPr userDrawn="1"/>
            </p:nvSpPr>
            <p:spPr bwMode="auto">
              <a:xfrm>
                <a:off x="7583" y="2274"/>
                <a:ext cx="21" cy="109"/>
              </a:xfrm>
              <a:custGeom>
                <a:avLst/>
                <a:gdLst>
                  <a:gd name="T0" fmla="*/ 11 w 21"/>
                  <a:gd name="T1" fmla="*/ 0 h 109"/>
                  <a:gd name="T2" fmla="*/ 21 w 21"/>
                  <a:gd name="T3" fmla="*/ 0 h 109"/>
                  <a:gd name="T4" fmla="*/ 8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8"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3" name="Freeform 109"/>
              <p:cNvSpPr>
                <a:spLocks/>
              </p:cNvSpPr>
              <p:nvPr userDrawn="1"/>
            </p:nvSpPr>
            <p:spPr bwMode="auto">
              <a:xfrm>
                <a:off x="7714" y="2337"/>
                <a:ext cx="48" cy="8"/>
              </a:xfrm>
              <a:custGeom>
                <a:avLst/>
                <a:gdLst>
                  <a:gd name="T0" fmla="*/ 1 w 48"/>
                  <a:gd name="T1" fmla="*/ 0 h 8"/>
                  <a:gd name="T2" fmla="*/ 48 w 48"/>
                  <a:gd name="T3" fmla="*/ 0 h 8"/>
                  <a:gd name="T4" fmla="*/ 48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4" name="Freeform 110"/>
              <p:cNvSpPr>
                <a:spLocks noEditPoints="1"/>
              </p:cNvSpPr>
              <p:nvPr userDrawn="1"/>
            </p:nvSpPr>
            <p:spPr bwMode="auto">
              <a:xfrm>
                <a:off x="7831"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5" name="Freeform 111"/>
              <p:cNvSpPr>
                <a:spLocks noEditPoints="1"/>
              </p:cNvSpPr>
              <p:nvPr userDrawn="1"/>
            </p:nvSpPr>
            <p:spPr bwMode="auto">
              <a:xfrm>
                <a:off x="7934"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6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2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6" y="63"/>
                    </a:cubicBezTo>
                    <a:cubicBezTo>
                      <a:pt x="10"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2"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6" name="Freeform 112"/>
              <p:cNvSpPr>
                <a:spLocks/>
              </p:cNvSpPr>
              <p:nvPr userDrawn="1"/>
            </p:nvSpPr>
            <p:spPr bwMode="auto">
              <a:xfrm>
                <a:off x="8072"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3 w 86"/>
                  <a:gd name="T11" fmla="*/ 73 h 93"/>
                  <a:gd name="T12" fmla="*/ 38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39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3" y="12"/>
                      <a:pt x="86" y="29"/>
                    </a:cubicBezTo>
                    <a:cubicBezTo>
                      <a:pt x="78" y="31"/>
                      <a:pt x="78" y="31"/>
                      <a:pt x="78" y="31"/>
                    </a:cubicBezTo>
                    <a:cubicBezTo>
                      <a:pt x="76" y="16"/>
                      <a:pt x="65" y="7"/>
                      <a:pt x="49" y="7"/>
                    </a:cubicBezTo>
                    <a:cubicBezTo>
                      <a:pt x="24"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7" name="Freeform 113"/>
              <p:cNvSpPr>
                <a:spLocks/>
              </p:cNvSpPr>
              <p:nvPr userDrawn="1"/>
            </p:nvSpPr>
            <p:spPr bwMode="auto">
              <a:xfrm>
                <a:off x="8200" y="2274"/>
                <a:ext cx="20" cy="109"/>
              </a:xfrm>
              <a:custGeom>
                <a:avLst/>
                <a:gdLst>
                  <a:gd name="T0" fmla="*/ 11 w 20"/>
                  <a:gd name="T1" fmla="*/ 0 h 109"/>
                  <a:gd name="T2" fmla="*/ 20 w 20"/>
                  <a:gd name="T3" fmla="*/ 0 h 109"/>
                  <a:gd name="T4" fmla="*/ 9 w 20"/>
                  <a:gd name="T5" fmla="*/ 109 h 109"/>
                  <a:gd name="T6" fmla="*/ 0 w 20"/>
                  <a:gd name="T7" fmla="*/ 109 h 109"/>
                  <a:gd name="T8" fmla="*/ 11 w 20"/>
                  <a:gd name="T9" fmla="*/ 0 h 109"/>
                </a:gdLst>
                <a:ahLst/>
                <a:cxnLst>
                  <a:cxn ang="0">
                    <a:pos x="T0" y="T1"/>
                  </a:cxn>
                  <a:cxn ang="0">
                    <a:pos x="T2" y="T3"/>
                  </a:cxn>
                  <a:cxn ang="0">
                    <a:pos x="T4" y="T5"/>
                  </a:cxn>
                  <a:cxn ang="0">
                    <a:pos x="T6" y="T7"/>
                  </a:cxn>
                  <a:cxn ang="0">
                    <a:pos x="T8" y="T9"/>
                  </a:cxn>
                </a:cxnLst>
                <a:rect l="0" t="0" r="r" b="b"/>
                <a:pathLst>
                  <a:path w="20" h="109">
                    <a:moveTo>
                      <a:pt x="11" y="0"/>
                    </a:moveTo>
                    <a:lnTo>
                      <a:pt x="20" y="0"/>
                    </a:lnTo>
                    <a:lnTo>
                      <a:pt x="9"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8" name="Freeform 114"/>
              <p:cNvSpPr>
                <a:spLocks noEditPoints="1"/>
              </p:cNvSpPr>
              <p:nvPr userDrawn="1"/>
            </p:nvSpPr>
            <p:spPr bwMode="auto">
              <a:xfrm>
                <a:off x="8240" y="2309"/>
                <a:ext cx="75" cy="77"/>
              </a:xfrm>
              <a:custGeom>
                <a:avLst/>
                <a:gdLst>
                  <a:gd name="T0" fmla="*/ 0 w 61"/>
                  <a:gd name="T1" fmla="*/ 36 h 63"/>
                  <a:gd name="T2" fmla="*/ 34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4" y="0"/>
                    </a:cubicBezTo>
                    <a:cubicBezTo>
                      <a:pt x="50" y="0"/>
                      <a:pt x="61" y="12"/>
                      <a:pt x="61" y="28"/>
                    </a:cubicBezTo>
                    <a:cubicBezTo>
                      <a:pt x="61" y="47"/>
                      <a:pt x="47" y="63"/>
                      <a:pt x="27" y="63"/>
                    </a:cubicBezTo>
                    <a:cubicBezTo>
                      <a:pt x="11" y="63"/>
                      <a:pt x="0" y="52"/>
                      <a:pt x="0" y="36"/>
                    </a:cubicBezTo>
                    <a:close/>
                    <a:moveTo>
                      <a:pt x="53" y="28"/>
                    </a:moveTo>
                    <a:cubicBezTo>
                      <a:pt x="53" y="15"/>
                      <a:pt x="45" y="7"/>
                      <a:pt x="33" y="7"/>
                    </a:cubicBezTo>
                    <a:cubicBezTo>
                      <a:pt x="18" y="7"/>
                      <a:pt x="7" y="20"/>
                      <a:pt x="7" y="35"/>
                    </a:cubicBezTo>
                    <a:cubicBezTo>
                      <a:pt x="7" y="48"/>
                      <a:pt x="16" y="56"/>
                      <a:pt x="28" y="56"/>
                    </a:cubicBezTo>
                    <a:cubicBezTo>
                      <a:pt x="43"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9" name="Freeform 115"/>
              <p:cNvSpPr>
                <a:spLocks noEditPoints="1"/>
              </p:cNvSpPr>
              <p:nvPr userDrawn="1"/>
            </p:nvSpPr>
            <p:spPr bwMode="auto">
              <a:xfrm>
                <a:off x="8337" y="2274"/>
                <a:ext cx="77"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4 w 62"/>
                  <a:gd name="T27" fmla="*/ 35 h 91"/>
                  <a:gd name="T28" fmla="*/ 11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9"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7" y="35"/>
                      <a:pt x="34" y="35"/>
                    </a:cubicBezTo>
                    <a:cubicBezTo>
                      <a:pt x="23" y="35"/>
                      <a:pt x="13" y="43"/>
                      <a:pt x="11"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0" name="Freeform 116"/>
              <p:cNvSpPr>
                <a:spLocks noEditPoints="1"/>
              </p:cNvSpPr>
              <p:nvPr userDrawn="1"/>
            </p:nvSpPr>
            <p:spPr bwMode="auto">
              <a:xfrm>
                <a:off x="8435" y="2309"/>
                <a:ext cx="76" cy="77"/>
              </a:xfrm>
              <a:custGeom>
                <a:avLst/>
                <a:gdLst>
                  <a:gd name="T0" fmla="*/ 62 w 62"/>
                  <a:gd name="T1" fmla="*/ 2 h 63"/>
                  <a:gd name="T2" fmla="*/ 55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3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5" y="61"/>
                      <a:pt x="55" y="61"/>
                      <a:pt x="55" y="61"/>
                    </a:cubicBezTo>
                    <a:cubicBezTo>
                      <a:pt x="49" y="61"/>
                      <a:pt x="49" y="61"/>
                      <a:pt x="49" y="61"/>
                    </a:cubicBezTo>
                    <a:cubicBezTo>
                      <a:pt x="49" y="51"/>
                      <a:pt x="49" y="51"/>
                      <a:pt x="49" y="51"/>
                    </a:cubicBezTo>
                    <a:cubicBezTo>
                      <a:pt x="49" y="51"/>
                      <a:pt x="49" y="51"/>
                      <a:pt x="49" y="51"/>
                    </a:cubicBezTo>
                    <a:cubicBezTo>
                      <a:pt x="44" y="59"/>
                      <a:pt x="36" y="63"/>
                      <a:pt x="26" y="63"/>
                    </a:cubicBezTo>
                    <a:cubicBezTo>
                      <a:pt x="11" y="63"/>
                      <a:pt x="0" y="52"/>
                      <a:pt x="0" y="36"/>
                    </a:cubicBezTo>
                    <a:cubicBezTo>
                      <a:pt x="0" y="16"/>
                      <a:pt x="14" y="0"/>
                      <a:pt x="33" y="0"/>
                    </a:cubicBezTo>
                    <a:cubicBezTo>
                      <a:pt x="42" y="0"/>
                      <a:pt x="50" y="5"/>
                      <a:pt x="53" y="12"/>
                    </a:cubicBezTo>
                    <a:cubicBezTo>
                      <a:pt x="53" y="12"/>
                      <a:pt x="53" y="12"/>
                      <a:pt x="53"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1" name="Freeform 117"/>
              <p:cNvSpPr>
                <a:spLocks/>
              </p:cNvSpPr>
              <p:nvPr userDrawn="1"/>
            </p:nvSpPr>
            <p:spPr bwMode="auto">
              <a:xfrm>
                <a:off x="8535" y="2274"/>
                <a:ext cx="21" cy="109"/>
              </a:xfrm>
              <a:custGeom>
                <a:avLst/>
                <a:gdLst>
                  <a:gd name="T0" fmla="*/ 12 w 21"/>
                  <a:gd name="T1" fmla="*/ 0 h 109"/>
                  <a:gd name="T2" fmla="*/ 21 w 21"/>
                  <a:gd name="T3" fmla="*/ 0 h 109"/>
                  <a:gd name="T4" fmla="*/ 10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10"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2" name="Freeform 118"/>
              <p:cNvSpPr>
                <a:spLocks/>
              </p:cNvSpPr>
              <p:nvPr userDrawn="1"/>
            </p:nvSpPr>
            <p:spPr bwMode="auto">
              <a:xfrm>
                <a:off x="8620" y="2337"/>
                <a:ext cx="48" cy="8"/>
              </a:xfrm>
              <a:custGeom>
                <a:avLst/>
                <a:gdLst>
                  <a:gd name="T0" fmla="*/ 1 w 48"/>
                  <a:gd name="T1" fmla="*/ 0 h 8"/>
                  <a:gd name="T2" fmla="*/ 48 w 48"/>
                  <a:gd name="T3" fmla="*/ 0 h 8"/>
                  <a:gd name="T4" fmla="*/ 47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7"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3" name="Freeform 119"/>
              <p:cNvSpPr>
                <a:spLocks noEditPoints="1"/>
              </p:cNvSpPr>
              <p:nvPr userDrawn="1"/>
            </p:nvSpPr>
            <p:spPr bwMode="auto">
              <a:xfrm>
                <a:off x="8737" y="2274"/>
                <a:ext cx="80"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4" name="Freeform 120"/>
              <p:cNvSpPr>
                <a:spLocks noEditPoints="1"/>
              </p:cNvSpPr>
              <p:nvPr userDrawn="1"/>
            </p:nvSpPr>
            <p:spPr bwMode="auto">
              <a:xfrm>
                <a:off x="8839" y="2309"/>
                <a:ext cx="73"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5" name="Freeform 121"/>
              <p:cNvSpPr>
                <a:spLocks/>
              </p:cNvSpPr>
              <p:nvPr userDrawn="1"/>
            </p:nvSpPr>
            <p:spPr bwMode="auto">
              <a:xfrm>
                <a:off x="8980" y="2274"/>
                <a:ext cx="22" cy="109"/>
              </a:xfrm>
              <a:custGeom>
                <a:avLst/>
                <a:gdLst>
                  <a:gd name="T0" fmla="*/ 12 w 22"/>
                  <a:gd name="T1" fmla="*/ 0 h 109"/>
                  <a:gd name="T2" fmla="*/ 22 w 22"/>
                  <a:gd name="T3" fmla="*/ 0 h 109"/>
                  <a:gd name="T4" fmla="*/ 9 w 22"/>
                  <a:gd name="T5" fmla="*/ 109 h 109"/>
                  <a:gd name="T6" fmla="*/ 0 w 22"/>
                  <a:gd name="T7" fmla="*/ 109 h 109"/>
                  <a:gd name="T8" fmla="*/ 12 w 22"/>
                  <a:gd name="T9" fmla="*/ 0 h 109"/>
                </a:gdLst>
                <a:ahLst/>
                <a:cxnLst>
                  <a:cxn ang="0">
                    <a:pos x="T0" y="T1"/>
                  </a:cxn>
                  <a:cxn ang="0">
                    <a:pos x="T2" y="T3"/>
                  </a:cxn>
                  <a:cxn ang="0">
                    <a:pos x="T4" y="T5"/>
                  </a:cxn>
                  <a:cxn ang="0">
                    <a:pos x="T6" y="T7"/>
                  </a:cxn>
                  <a:cxn ang="0">
                    <a:pos x="T8" y="T9"/>
                  </a:cxn>
                </a:cxnLst>
                <a:rect l="0" t="0" r="r" b="b"/>
                <a:pathLst>
                  <a:path w="22" h="109">
                    <a:moveTo>
                      <a:pt x="12" y="0"/>
                    </a:moveTo>
                    <a:lnTo>
                      <a:pt x="22"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6" name="Freeform 122"/>
              <p:cNvSpPr>
                <a:spLocks/>
              </p:cNvSpPr>
              <p:nvPr userDrawn="1"/>
            </p:nvSpPr>
            <p:spPr bwMode="auto">
              <a:xfrm>
                <a:off x="9024" y="2309"/>
                <a:ext cx="68" cy="74"/>
              </a:xfrm>
              <a:custGeom>
                <a:avLst/>
                <a:gdLst>
                  <a:gd name="T0" fmla="*/ 55 w 55"/>
                  <a:gd name="T1" fmla="*/ 20 h 61"/>
                  <a:gd name="T2" fmla="*/ 55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7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5"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2" y="7"/>
                      <a:pt x="13" y="15"/>
                      <a:pt x="11" y="28"/>
                    </a:cubicBezTo>
                    <a:cubicBezTo>
                      <a:pt x="8" y="61"/>
                      <a:pt x="8" y="61"/>
                      <a:pt x="8" y="61"/>
                    </a:cubicBezTo>
                    <a:cubicBezTo>
                      <a:pt x="0" y="61"/>
                      <a:pt x="0" y="61"/>
                      <a:pt x="0" y="61"/>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7" name="Freeform 123"/>
              <p:cNvSpPr>
                <a:spLocks/>
              </p:cNvSpPr>
              <p:nvPr userDrawn="1"/>
            </p:nvSpPr>
            <p:spPr bwMode="auto">
              <a:xfrm>
                <a:off x="9118" y="2309"/>
                <a:ext cx="68" cy="74"/>
              </a:xfrm>
              <a:custGeom>
                <a:avLst/>
                <a:gdLst>
                  <a:gd name="T0" fmla="*/ 55 w 55"/>
                  <a:gd name="T1" fmla="*/ 20 h 61"/>
                  <a:gd name="T2" fmla="*/ 54 w 55"/>
                  <a:gd name="T3" fmla="*/ 24 h 61"/>
                  <a:gd name="T4" fmla="*/ 50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7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4" y="23"/>
                      <a:pt x="54" y="24"/>
                    </a:cubicBezTo>
                    <a:cubicBezTo>
                      <a:pt x="50" y="61"/>
                      <a:pt x="50" y="61"/>
                      <a:pt x="50"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8" name="Freeform 124"/>
              <p:cNvSpPr>
                <a:spLocks noEditPoints="1"/>
              </p:cNvSpPr>
              <p:nvPr userDrawn="1"/>
            </p:nvSpPr>
            <p:spPr bwMode="auto">
              <a:xfrm>
                <a:off x="9210" y="2309"/>
                <a:ext cx="76"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7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49"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6" y="56"/>
                      <a:pt x="27"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9" name="Freeform 125"/>
              <p:cNvSpPr>
                <a:spLocks/>
              </p:cNvSpPr>
              <p:nvPr userDrawn="1"/>
            </p:nvSpPr>
            <p:spPr bwMode="auto">
              <a:xfrm>
                <a:off x="9306" y="2311"/>
                <a:ext cx="70" cy="72"/>
              </a:xfrm>
              <a:custGeom>
                <a:avLst/>
                <a:gdLst>
                  <a:gd name="T0" fmla="*/ 0 w 70"/>
                  <a:gd name="T1" fmla="*/ 0 h 72"/>
                  <a:gd name="T2" fmla="*/ 8 w 70"/>
                  <a:gd name="T3" fmla="*/ 0 h 72"/>
                  <a:gd name="T4" fmla="*/ 28 w 70"/>
                  <a:gd name="T5" fmla="*/ 61 h 72"/>
                  <a:gd name="T6" fmla="*/ 28 w 70"/>
                  <a:gd name="T7" fmla="*/ 61 h 72"/>
                  <a:gd name="T8" fmla="*/ 61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8" y="0"/>
                    </a:lnTo>
                    <a:lnTo>
                      <a:pt x="28" y="61"/>
                    </a:lnTo>
                    <a:lnTo>
                      <a:pt x="28" y="61"/>
                    </a:lnTo>
                    <a:lnTo>
                      <a:pt x="61"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0" name="Freeform 126"/>
              <p:cNvSpPr>
                <a:spLocks noEditPoints="1"/>
              </p:cNvSpPr>
              <p:nvPr userDrawn="1"/>
            </p:nvSpPr>
            <p:spPr bwMode="auto">
              <a:xfrm>
                <a:off x="9388" y="2309"/>
                <a:ext cx="77"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1" name="Freeform 127"/>
              <p:cNvSpPr>
                <a:spLocks/>
              </p:cNvSpPr>
              <p:nvPr userDrawn="1"/>
            </p:nvSpPr>
            <p:spPr bwMode="auto">
              <a:xfrm>
                <a:off x="9486" y="2293"/>
                <a:ext cx="47" cy="93"/>
              </a:xfrm>
              <a:custGeom>
                <a:avLst/>
                <a:gdLst>
                  <a:gd name="T0" fmla="*/ 15 w 38"/>
                  <a:gd name="T1" fmla="*/ 55 h 76"/>
                  <a:gd name="T2" fmla="*/ 27 w 38"/>
                  <a:gd name="T3" fmla="*/ 70 h 76"/>
                  <a:gd name="T4" fmla="*/ 33 w 38"/>
                  <a:gd name="T5" fmla="*/ 69 h 76"/>
                  <a:gd name="T6" fmla="*/ 32 w 38"/>
                  <a:gd name="T7" fmla="*/ 75 h 76"/>
                  <a:gd name="T8" fmla="*/ 25 w 38"/>
                  <a:gd name="T9" fmla="*/ 76 h 76"/>
                  <a:gd name="T10" fmla="*/ 8 w 38"/>
                  <a:gd name="T11" fmla="*/ 60 h 76"/>
                  <a:gd name="T12" fmla="*/ 8 w 38"/>
                  <a:gd name="T13" fmla="*/ 55 h 76"/>
                  <a:gd name="T14" fmla="*/ 11 w 38"/>
                  <a:gd name="T15" fmla="*/ 21 h 76"/>
                  <a:gd name="T16" fmla="*/ 0 w 38"/>
                  <a:gd name="T17" fmla="*/ 21 h 76"/>
                  <a:gd name="T18" fmla="*/ 0 w 38"/>
                  <a:gd name="T19" fmla="*/ 15 h 76"/>
                  <a:gd name="T20" fmla="*/ 12 w 38"/>
                  <a:gd name="T21" fmla="*/ 15 h 76"/>
                  <a:gd name="T22" fmla="*/ 14 w 38"/>
                  <a:gd name="T23" fmla="*/ 0 h 76"/>
                  <a:gd name="T24" fmla="*/ 21 w 38"/>
                  <a:gd name="T25" fmla="*/ 0 h 76"/>
                  <a:gd name="T26" fmla="*/ 20 w 38"/>
                  <a:gd name="T27" fmla="*/ 15 h 76"/>
                  <a:gd name="T28" fmla="*/ 38 w 38"/>
                  <a:gd name="T29" fmla="*/ 15 h 76"/>
                  <a:gd name="T30" fmla="*/ 37 w 38"/>
                  <a:gd name="T31" fmla="*/ 21 h 76"/>
                  <a:gd name="T32" fmla="*/ 19 w 38"/>
                  <a:gd name="T33" fmla="*/ 21 h 76"/>
                  <a:gd name="T34" fmla="*/ 15 w 38"/>
                  <a:gd name="T35"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6">
                    <a:moveTo>
                      <a:pt x="15" y="55"/>
                    </a:moveTo>
                    <a:cubicBezTo>
                      <a:pt x="14" y="66"/>
                      <a:pt x="18" y="70"/>
                      <a:pt x="27" y="70"/>
                    </a:cubicBezTo>
                    <a:cubicBezTo>
                      <a:pt x="29" y="70"/>
                      <a:pt x="31" y="69"/>
                      <a:pt x="33" y="69"/>
                    </a:cubicBezTo>
                    <a:cubicBezTo>
                      <a:pt x="32" y="75"/>
                      <a:pt x="32" y="75"/>
                      <a:pt x="32" y="75"/>
                    </a:cubicBezTo>
                    <a:cubicBezTo>
                      <a:pt x="30" y="76"/>
                      <a:pt x="28" y="76"/>
                      <a:pt x="25" y="76"/>
                    </a:cubicBezTo>
                    <a:cubicBezTo>
                      <a:pt x="13" y="76"/>
                      <a:pt x="8" y="71"/>
                      <a:pt x="8" y="60"/>
                    </a:cubicBezTo>
                    <a:cubicBezTo>
                      <a:pt x="8" y="58"/>
                      <a:pt x="8" y="57"/>
                      <a:pt x="8" y="55"/>
                    </a:cubicBezTo>
                    <a:cubicBezTo>
                      <a:pt x="11" y="21"/>
                      <a:pt x="11" y="21"/>
                      <a:pt x="11" y="21"/>
                    </a:cubicBezTo>
                    <a:cubicBezTo>
                      <a:pt x="0" y="21"/>
                      <a:pt x="0" y="21"/>
                      <a:pt x="0" y="21"/>
                    </a:cubicBezTo>
                    <a:cubicBezTo>
                      <a:pt x="0" y="15"/>
                      <a:pt x="0" y="15"/>
                      <a:pt x="0" y="15"/>
                    </a:cubicBezTo>
                    <a:cubicBezTo>
                      <a:pt x="12" y="15"/>
                      <a:pt x="12" y="15"/>
                      <a:pt x="12" y="15"/>
                    </a:cubicBezTo>
                    <a:cubicBezTo>
                      <a:pt x="14" y="0"/>
                      <a:pt x="14" y="0"/>
                      <a:pt x="14" y="0"/>
                    </a:cubicBezTo>
                    <a:cubicBezTo>
                      <a:pt x="21" y="0"/>
                      <a:pt x="21" y="0"/>
                      <a:pt x="21" y="0"/>
                    </a:cubicBezTo>
                    <a:cubicBezTo>
                      <a:pt x="20" y="15"/>
                      <a:pt x="20" y="15"/>
                      <a:pt x="20" y="15"/>
                    </a:cubicBezTo>
                    <a:cubicBezTo>
                      <a:pt x="38" y="15"/>
                      <a:pt x="38" y="15"/>
                      <a:pt x="38" y="15"/>
                    </a:cubicBezTo>
                    <a:cubicBezTo>
                      <a:pt x="37" y="21"/>
                      <a:pt x="37" y="21"/>
                      <a:pt x="37" y="21"/>
                    </a:cubicBezTo>
                    <a:cubicBezTo>
                      <a:pt x="19" y="21"/>
                      <a:pt x="19" y="21"/>
                      <a:pt x="19" y="21"/>
                    </a:cubicBezTo>
                    <a:lnTo>
                      <a:pt x="1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2" name="Freeform 128"/>
              <p:cNvSpPr>
                <a:spLocks noEditPoints="1"/>
              </p:cNvSpPr>
              <p:nvPr userDrawn="1"/>
            </p:nvSpPr>
            <p:spPr bwMode="auto">
              <a:xfrm>
                <a:off x="9550" y="2282"/>
                <a:ext cx="22" cy="101"/>
              </a:xfrm>
              <a:custGeom>
                <a:avLst/>
                <a:gdLst>
                  <a:gd name="T0" fmla="*/ 6 w 18"/>
                  <a:gd name="T1" fmla="*/ 24 h 83"/>
                  <a:gd name="T2" fmla="*/ 13 w 18"/>
                  <a:gd name="T3" fmla="*/ 24 h 83"/>
                  <a:gd name="T4" fmla="*/ 7 w 18"/>
                  <a:gd name="T5" fmla="*/ 83 h 83"/>
                  <a:gd name="T6" fmla="*/ 0 w 18"/>
                  <a:gd name="T7" fmla="*/ 83 h 83"/>
                  <a:gd name="T8" fmla="*/ 6 w 18"/>
                  <a:gd name="T9" fmla="*/ 24 h 83"/>
                  <a:gd name="T10" fmla="*/ 6 w 18"/>
                  <a:gd name="T11" fmla="*/ 6 h 83"/>
                  <a:gd name="T12" fmla="*/ 12 w 18"/>
                  <a:gd name="T13" fmla="*/ 0 h 83"/>
                  <a:gd name="T14" fmla="*/ 18 w 18"/>
                  <a:gd name="T15" fmla="*/ 5 h 83"/>
                  <a:gd name="T16" fmla="*/ 11 w 18"/>
                  <a:gd name="T17" fmla="*/ 11 h 83"/>
                  <a:gd name="T18" fmla="*/ 6 w 18"/>
                  <a:gd name="T19"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3">
                    <a:moveTo>
                      <a:pt x="6" y="24"/>
                    </a:moveTo>
                    <a:cubicBezTo>
                      <a:pt x="13" y="24"/>
                      <a:pt x="13" y="24"/>
                      <a:pt x="13" y="24"/>
                    </a:cubicBezTo>
                    <a:cubicBezTo>
                      <a:pt x="7" y="83"/>
                      <a:pt x="7" y="83"/>
                      <a:pt x="7" y="83"/>
                    </a:cubicBezTo>
                    <a:cubicBezTo>
                      <a:pt x="0" y="83"/>
                      <a:pt x="0" y="83"/>
                      <a:pt x="0" y="83"/>
                    </a:cubicBezTo>
                    <a:lnTo>
                      <a:pt x="6" y="24"/>
                    </a:lnTo>
                    <a:close/>
                    <a:moveTo>
                      <a:pt x="6" y="6"/>
                    </a:moveTo>
                    <a:cubicBezTo>
                      <a:pt x="6" y="2"/>
                      <a:pt x="9" y="0"/>
                      <a:pt x="12" y="0"/>
                    </a:cubicBezTo>
                    <a:cubicBezTo>
                      <a:pt x="15" y="0"/>
                      <a:pt x="18" y="2"/>
                      <a:pt x="18" y="5"/>
                    </a:cubicBezTo>
                    <a:cubicBezTo>
                      <a:pt x="18" y="9"/>
                      <a:pt x="15" y="11"/>
                      <a:pt x="11" y="11"/>
                    </a:cubicBezTo>
                    <a:cubicBezTo>
                      <a:pt x="8" y="11"/>
                      <a:pt x="6" y="9"/>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3" name="Freeform 129"/>
              <p:cNvSpPr>
                <a:spLocks/>
              </p:cNvSpPr>
              <p:nvPr userDrawn="1"/>
            </p:nvSpPr>
            <p:spPr bwMode="auto">
              <a:xfrm>
                <a:off x="9588" y="2311"/>
                <a:ext cx="72" cy="72"/>
              </a:xfrm>
              <a:custGeom>
                <a:avLst/>
                <a:gdLst>
                  <a:gd name="T0" fmla="*/ 0 w 72"/>
                  <a:gd name="T1" fmla="*/ 0 h 72"/>
                  <a:gd name="T2" fmla="*/ 9 w 72"/>
                  <a:gd name="T3" fmla="*/ 0 h 72"/>
                  <a:gd name="T4" fmla="*/ 29 w 72"/>
                  <a:gd name="T5" fmla="*/ 61 h 72"/>
                  <a:gd name="T6" fmla="*/ 29 w 72"/>
                  <a:gd name="T7" fmla="*/ 61 h 72"/>
                  <a:gd name="T8" fmla="*/ 62 w 72"/>
                  <a:gd name="T9" fmla="*/ 0 h 72"/>
                  <a:gd name="T10" fmla="*/ 72 w 72"/>
                  <a:gd name="T11" fmla="*/ 0 h 72"/>
                  <a:gd name="T12" fmla="*/ 32 w 72"/>
                  <a:gd name="T13" fmla="*/ 72 h 72"/>
                  <a:gd name="T14" fmla="*/ 24 w 72"/>
                  <a:gd name="T15" fmla="*/ 72 h 72"/>
                  <a:gd name="T16" fmla="*/ 0 w 7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0"/>
                    </a:moveTo>
                    <a:lnTo>
                      <a:pt x="9" y="0"/>
                    </a:lnTo>
                    <a:lnTo>
                      <a:pt x="29" y="61"/>
                    </a:lnTo>
                    <a:lnTo>
                      <a:pt x="29" y="61"/>
                    </a:lnTo>
                    <a:lnTo>
                      <a:pt x="62" y="0"/>
                    </a:lnTo>
                    <a:lnTo>
                      <a:pt x="72" y="0"/>
                    </a:lnTo>
                    <a:lnTo>
                      <a:pt x="32" y="72"/>
                    </a:lnTo>
                    <a:lnTo>
                      <a:pt x="24"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4" name="Freeform 130"/>
              <p:cNvSpPr>
                <a:spLocks noEditPoints="1"/>
              </p:cNvSpPr>
              <p:nvPr userDrawn="1"/>
            </p:nvSpPr>
            <p:spPr bwMode="auto">
              <a:xfrm>
                <a:off x="9671" y="2309"/>
                <a:ext cx="72"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4 w 58"/>
                  <a:gd name="T15" fmla="*/ 0 h 63"/>
                  <a:gd name="T16" fmla="*/ 58 w 58"/>
                  <a:gd name="T17" fmla="*/ 26 h 63"/>
                  <a:gd name="T18" fmla="*/ 58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5" y="0"/>
                      <a:pt x="34" y="0"/>
                    </a:cubicBezTo>
                    <a:cubicBezTo>
                      <a:pt x="48" y="0"/>
                      <a:pt x="58" y="10"/>
                      <a:pt x="58" y="26"/>
                    </a:cubicBezTo>
                    <a:cubicBezTo>
                      <a:pt x="58"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5" name="Freeform 131"/>
              <p:cNvSpPr>
                <a:spLocks/>
              </p:cNvSpPr>
              <p:nvPr userDrawn="1"/>
            </p:nvSpPr>
            <p:spPr bwMode="auto">
              <a:xfrm>
                <a:off x="9808" y="2337"/>
                <a:ext cx="50" cy="8"/>
              </a:xfrm>
              <a:custGeom>
                <a:avLst/>
                <a:gdLst>
                  <a:gd name="T0" fmla="*/ 1 w 50"/>
                  <a:gd name="T1" fmla="*/ 0 h 8"/>
                  <a:gd name="T2" fmla="*/ 50 w 50"/>
                  <a:gd name="T3" fmla="*/ 0 h 8"/>
                  <a:gd name="T4" fmla="*/ 48 w 50"/>
                  <a:gd name="T5" fmla="*/ 8 h 8"/>
                  <a:gd name="T6" fmla="*/ 0 w 50"/>
                  <a:gd name="T7" fmla="*/ 8 h 8"/>
                  <a:gd name="T8" fmla="*/ 1 w 50"/>
                  <a:gd name="T9" fmla="*/ 0 h 8"/>
                </a:gdLst>
                <a:ahLst/>
                <a:cxnLst>
                  <a:cxn ang="0">
                    <a:pos x="T0" y="T1"/>
                  </a:cxn>
                  <a:cxn ang="0">
                    <a:pos x="T2" y="T3"/>
                  </a:cxn>
                  <a:cxn ang="0">
                    <a:pos x="T4" y="T5"/>
                  </a:cxn>
                  <a:cxn ang="0">
                    <a:pos x="T6" y="T7"/>
                  </a:cxn>
                  <a:cxn ang="0">
                    <a:pos x="T8" y="T9"/>
                  </a:cxn>
                </a:cxnLst>
                <a:rect l="0" t="0" r="r" b="b"/>
                <a:pathLst>
                  <a:path w="50" h="8">
                    <a:moveTo>
                      <a:pt x="1" y="0"/>
                    </a:moveTo>
                    <a:lnTo>
                      <a:pt x="50"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6" name="Freeform 132"/>
              <p:cNvSpPr>
                <a:spLocks noEditPoints="1"/>
              </p:cNvSpPr>
              <p:nvPr userDrawn="1"/>
            </p:nvSpPr>
            <p:spPr bwMode="auto">
              <a:xfrm>
                <a:off x="9926" y="2274"/>
                <a:ext cx="80" cy="109"/>
              </a:xfrm>
              <a:custGeom>
                <a:avLst/>
                <a:gdLst>
                  <a:gd name="T0" fmla="*/ 64 w 65"/>
                  <a:gd name="T1" fmla="*/ 64 h 89"/>
                  <a:gd name="T2" fmla="*/ 33 w 65"/>
                  <a:gd name="T3" fmla="*/ 89 h 89"/>
                  <a:gd name="T4" fmla="*/ 0 w 65"/>
                  <a:gd name="T5" fmla="*/ 89 h 89"/>
                  <a:gd name="T6" fmla="*/ 10 w 65"/>
                  <a:gd name="T7" fmla="*/ 0 h 89"/>
                  <a:gd name="T8" fmla="*/ 37 w 65"/>
                  <a:gd name="T9" fmla="*/ 0 h 89"/>
                  <a:gd name="T10" fmla="*/ 65 w 65"/>
                  <a:gd name="T11" fmla="*/ 22 h 89"/>
                  <a:gd name="T12" fmla="*/ 49 w 65"/>
                  <a:gd name="T13" fmla="*/ 46 h 89"/>
                  <a:gd name="T14" fmla="*/ 49 w 65"/>
                  <a:gd name="T15" fmla="*/ 46 h 89"/>
                  <a:gd name="T16" fmla="*/ 64 w 65"/>
                  <a:gd name="T17" fmla="*/ 64 h 89"/>
                  <a:gd name="T18" fmla="*/ 56 w 65"/>
                  <a:gd name="T19" fmla="*/ 64 h 89"/>
                  <a:gd name="T20" fmla="*/ 37 w 65"/>
                  <a:gd name="T21" fmla="*/ 50 h 89"/>
                  <a:gd name="T22" fmla="*/ 12 w 65"/>
                  <a:gd name="T23" fmla="*/ 50 h 89"/>
                  <a:gd name="T24" fmla="*/ 9 w 65"/>
                  <a:gd name="T25" fmla="*/ 83 h 89"/>
                  <a:gd name="T26" fmla="*/ 34 w 65"/>
                  <a:gd name="T27" fmla="*/ 83 h 89"/>
                  <a:gd name="T28" fmla="*/ 56 w 65"/>
                  <a:gd name="T29" fmla="*/ 64 h 89"/>
                  <a:gd name="T30" fmla="*/ 37 w 65"/>
                  <a:gd name="T31" fmla="*/ 7 h 89"/>
                  <a:gd name="T32" fmla="*/ 17 w 65"/>
                  <a:gd name="T33" fmla="*/ 7 h 89"/>
                  <a:gd name="T34" fmla="*/ 13 w 65"/>
                  <a:gd name="T35" fmla="*/ 44 h 89"/>
                  <a:gd name="T36" fmla="*/ 34 w 65"/>
                  <a:gd name="T37" fmla="*/ 44 h 89"/>
                  <a:gd name="T38" fmla="*/ 57 w 65"/>
                  <a:gd name="T39" fmla="*/ 23 h 89"/>
                  <a:gd name="T40" fmla="*/ 37 w 65"/>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9">
                    <a:moveTo>
                      <a:pt x="64" y="64"/>
                    </a:moveTo>
                    <a:cubicBezTo>
                      <a:pt x="64" y="81"/>
                      <a:pt x="51" y="89"/>
                      <a:pt x="33" y="89"/>
                    </a:cubicBezTo>
                    <a:cubicBezTo>
                      <a:pt x="0" y="89"/>
                      <a:pt x="0" y="89"/>
                      <a:pt x="0" y="89"/>
                    </a:cubicBezTo>
                    <a:cubicBezTo>
                      <a:pt x="10" y="0"/>
                      <a:pt x="10" y="0"/>
                      <a:pt x="10" y="0"/>
                    </a:cubicBezTo>
                    <a:cubicBezTo>
                      <a:pt x="37" y="0"/>
                      <a:pt x="37" y="0"/>
                      <a:pt x="37" y="0"/>
                    </a:cubicBezTo>
                    <a:cubicBezTo>
                      <a:pt x="55" y="0"/>
                      <a:pt x="65" y="8"/>
                      <a:pt x="65" y="22"/>
                    </a:cubicBezTo>
                    <a:cubicBezTo>
                      <a:pt x="65" y="34"/>
                      <a:pt x="60" y="42"/>
                      <a:pt x="49" y="46"/>
                    </a:cubicBezTo>
                    <a:cubicBezTo>
                      <a:pt x="49" y="46"/>
                      <a:pt x="49" y="46"/>
                      <a:pt x="49" y="46"/>
                    </a:cubicBezTo>
                    <a:cubicBezTo>
                      <a:pt x="59" y="49"/>
                      <a:pt x="64" y="55"/>
                      <a:pt x="64" y="64"/>
                    </a:cubicBezTo>
                    <a:close/>
                    <a:moveTo>
                      <a:pt x="56" y="64"/>
                    </a:moveTo>
                    <a:cubicBezTo>
                      <a:pt x="56" y="55"/>
                      <a:pt x="50" y="50"/>
                      <a:pt x="37" y="50"/>
                    </a:cubicBezTo>
                    <a:cubicBezTo>
                      <a:pt x="12" y="50"/>
                      <a:pt x="12" y="50"/>
                      <a:pt x="12" y="50"/>
                    </a:cubicBezTo>
                    <a:cubicBezTo>
                      <a:pt x="9" y="83"/>
                      <a:pt x="9" y="83"/>
                      <a:pt x="9" y="83"/>
                    </a:cubicBezTo>
                    <a:cubicBezTo>
                      <a:pt x="34" y="83"/>
                      <a:pt x="34" y="83"/>
                      <a:pt x="34" y="83"/>
                    </a:cubicBezTo>
                    <a:cubicBezTo>
                      <a:pt x="47" y="83"/>
                      <a:pt x="56" y="77"/>
                      <a:pt x="56" y="64"/>
                    </a:cubicBezTo>
                    <a:close/>
                    <a:moveTo>
                      <a:pt x="37" y="7"/>
                    </a:moveTo>
                    <a:cubicBezTo>
                      <a:pt x="17" y="7"/>
                      <a:pt x="17" y="7"/>
                      <a:pt x="17" y="7"/>
                    </a:cubicBezTo>
                    <a:cubicBezTo>
                      <a:pt x="13" y="44"/>
                      <a:pt x="13" y="44"/>
                      <a:pt x="13" y="44"/>
                    </a:cubicBezTo>
                    <a:cubicBezTo>
                      <a:pt x="34" y="44"/>
                      <a:pt x="34" y="44"/>
                      <a:pt x="34" y="44"/>
                    </a:cubicBezTo>
                    <a:cubicBezTo>
                      <a:pt x="48" y="44"/>
                      <a:pt x="57" y="37"/>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7" name="Freeform 133"/>
              <p:cNvSpPr>
                <a:spLocks noEditPoints="1"/>
              </p:cNvSpPr>
              <p:nvPr userDrawn="1"/>
            </p:nvSpPr>
            <p:spPr bwMode="auto">
              <a:xfrm>
                <a:off x="10028"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8" name="Freeform 134"/>
              <p:cNvSpPr>
                <a:spLocks/>
              </p:cNvSpPr>
              <p:nvPr userDrawn="1"/>
            </p:nvSpPr>
            <p:spPr bwMode="auto">
              <a:xfrm>
                <a:off x="10168" y="2272"/>
                <a:ext cx="105" cy="114"/>
              </a:xfrm>
              <a:custGeom>
                <a:avLst/>
                <a:gdLst>
                  <a:gd name="T0" fmla="*/ 45 w 85"/>
                  <a:gd name="T1" fmla="*/ 47 h 93"/>
                  <a:gd name="T2" fmla="*/ 83 w 85"/>
                  <a:gd name="T3" fmla="*/ 47 h 93"/>
                  <a:gd name="T4" fmla="*/ 79 w 85"/>
                  <a:gd name="T5" fmla="*/ 91 h 93"/>
                  <a:gd name="T6" fmla="*/ 72 w 85"/>
                  <a:gd name="T7" fmla="*/ 91 h 93"/>
                  <a:gd name="T8" fmla="*/ 73 w 85"/>
                  <a:gd name="T9" fmla="*/ 73 h 93"/>
                  <a:gd name="T10" fmla="*/ 73 w 85"/>
                  <a:gd name="T11" fmla="*/ 73 h 93"/>
                  <a:gd name="T12" fmla="*/ 38 w 85"/>
                  <a:gd name="T13" fmla="*/ 93 h 93"/>
                  <a:gd name="T14" fmla="*/ 0 w 85"/>
                  <a:gd name="T15" fmla="*/ 53 h 93"/>
                  <a:gd name="T16" fmla="*/ 48 w 85"/>
                  <a:gd name="T17" fmla="*/ 0 h 93"/>
                  <a:gd name="T18" fmla="*/ 85 w 85"/>
                  <a:gd name="T19" fmla="*/ 29 h 93"/>
                  <a:gd name="T20" fmla="*/ 77 w 85"/>
                  <a:gd name="T21" fmla="*/ 31 h 93"/>
                  <a:gd name="T22" fmla="*/ 48 w 85"/>
                  <a:gd name="T23" fmla="*/ 7 h 93"/>
                  <a:gd name="T24" fmla="*/ 7 w 85"/>
                  <a:gd name="T25" fmla="*/ 52 h 93"/>
                  <a:gd name="T26" fmla="*/ 39 w 85"/>
                  <a:gd name="T27" fmla="*/ 86 h 93"/>
                  <a:gd name="T28" fmla="*/ 75 w 85"/>
                  <a:gd name="T29" fmla="*/ 54 h 93"/>
                  <a:gd name="T30" fmla="*/ 45 w 85"/>
                  <a:gd name="T31" fmla="*/ 54 h 93"/>
                  <a:gd name="T32" fmla="*/ 45 w 85"/>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3">
                    <a:moveTo>
                      <a:pt x="45" y="47"/>
                    </a:moveTo>
                    <a:cubicBezTo>
                      <a:pt x="83" y="47"/>
                      <a:pt x="83" y="47"/>
                      <a:pt x="83" y="47"/>
                    </a:cubicBezTo>
                    <a:cubicBezTo>
                      <a:pt x="79" y="91"/>
                      <a:pt x="79" y="91"/>
                      <a:pt x="79" y="91"/>
                    </a:cubicBezTo>
                    <a:cubicBezTo>
                      <a:pt x="72" y="91"/>
                      <a:pt x="72" y="91"/>
                      <a:pt x="72" y="91"/>
                    </a:cubicBezTo>
                    <a:cubicBezTo>
                      <a:pt x="73" y="73"/>
                      <a:pt x="73" y="73"/>
                      <a:pt x="73" y="73"/>
                    </a:cubicBezTo>
                    <a:cubicBezTo>
                      <a:pt x="73" y="73"/>
                      <a:pt x="73" y="73"/>
                      <a:pt x="73" y="73"/>
                    </a:cubicBezTo>
                    <a:cubicBezTo>
                      <a:pt x="66" y="86"/>
                      <a:pt x="53" y="93"/>
                      <a:pt x="38" y="93"/>
                    </a:cubicBezTo>
                    <a:cubicBezTo>
                      <a:pt x="16" y="93"/>
                      <a:pt x="0" y="77"/>
                      <a:pt x="0" y="53"/>
                    </a:cubicBezTo>
                    <a:cubicBezTo>
                      <a:pt x="0" y="24"/>
                      <a:pt x="20" y="0"/>
                      <a:pt x="48" y="0"/>
                    </a:cubicBezTo>
                    <a:cubicBezTo>
                      <a:pt x="69" y="0"/>
                      <a:pt x="83" y="12"/>
                      <a:pt x="85" y="29"/>
                    </a:cubicBezTo>
                    <a:cubicBezTo>
                      <a:pt x="77" y="31"/>
                      <a:pt x="77" y="31"/>
                      <a:pt x="77" y="31"/>
                    </a:cubicBezTo>
                    <a:cubicBezTo>
                      <a:pt x="75" y="16"/>
                      <a:pt x="64" y="7"/>
                      <a:pt x="48" y="7"/>
                    </a:cubicBezTo>
                    <a:cubicBezTo>
                      <a:pt x="24" y="7"/>
                      <a:pt x="7" y="27"/>
                      <a:pt x="7" y="52"/>
                    </a:cubicBezTo>
                    <a:cubicBezTo>
                      <a:pt x="7" y="73"/>
                      <a:pt x="21" y="86"/>
                      <a:pt x="39" y="86"/>
                    </a:cubicBezTo>
                    <a:cubicBezTo>
                      <a:pt x="57" y="86"/>
                      <a:pt x="72" y="74"/>
                      <a:pt x="75" y="54"/>
                    </a:cubicBezTo>
                    <a:cubicBezTo>
                      <a:pt x="45" y="54"/>
                      <a:pt x="45" y="54"/>
                      <a:pt x="45" y="54"/>
                    </a:cubicBezTo>
                    <a:lnTo>
                      <a:pt x="45"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9" name="Freeform 135"/>
              <p:cNvSpPr>
                <a:spLocks/>
              </p:cNvSpPr>
              <p:nvPr userDrawn="1"/>
            </p:nvSpPr>
            <p:spPr bwMode="auto">
              <a:xfrm>
                <a:off x="10295" y="2310"/>
                <a:ext cx="47" cy="73"/>
              </a:xfrm>
              <a:custGeom>
                <a:avLst/>
                <a:gdLst>
                  <a:gd name="T0" fmla="*/ 38 w 38"/>
                  <a:gd name="T1" fmla="*/ 1 h 60"/>
                  <a:gd name="T2" fmla="*/ 37 w 38"/>
                  <a:gd name="T3" fmla="*/ 7 h 60"/>
                  <a:gd name="T4" fmla="*/ 31 w 38"/>
                  <a:gd name="T5" fmla="*/ 7 h 60"/>
                  <a:gd name="T6" fmla="*/ 11 w 38"/>
                  <a:gd name="T7" fmla="*/ 28 h 60"/>
                  <a:gd name="T8" fmla="*/ 7 w 38"/>
                  <a:gd name="T9" fmla="*/ 60 h 60"/>
                  <a:gd name="T10" fmla="*/ 0 w 38"/>
                  <a:gd name="T11" fmla="*/ 60 h 60"/>
                  <a:gd name="T12" fmla="*/ 6 w 38"/>
                  <a:gd name="T13" fmla="*/ 1 h 60"/>
                  <a:gd name="T14" fmla="*/ 13 w 38"/>
                  <a:gd name="T15" fmla="*/ 1 h 60"/>
                  <a:gd name="T16" fmla="*/ 12 w 38"/>
                  <a:gd name="T17" fmla="*/ 12 h 60"/>
                  <a:gd name="T18" fmla="*/ 13 w 38"/>
                  <a:gd name="T19" fmla="*/ 12 h 60"/>
                  <a:gd name="T20" fmla="*/ 32 w 38"/>
                  <a:gd name="T21" fmla="*/ 0 h 60"/>
                  <a:gd name="T22" fmla="*/ 38 w 38"/>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0">
                    <a:moveTo>
                      <a:pt x="38" y="1"/>
                    </a:moveTo>
                    <a:cubicBezTo>
                      <a:pt x="37" y="7"/>
                      <a:pt x="37" y="7"/>
                      <a:pt x="37" y="7"/>
                    </a:cubicBezTo>
                    <a:cubicBezTo>
                      <a:pt x="35" y="7"/>
                      <a:pt x="33" y="7"/>
                      <a:pt x="31" y="7"/>
                    </a:cubicBezTo>
                    <a:cubicBezTo>
                      <a:pt x="21" y="7"/>
                      <a:pt x="12" y="14"/>
                      <a:pt x="11" y="28"/>
                    </a:cubicBezTo>
                    <a:cubicBezTo>
                      <a:pt x="7" y="60"/>
                      <a:pt x="7" y="60"/>
                      <a:pt x="7" y="60"/>
                    </a:cubicBezTo>
                    <a:cubicBezTo>
                      <a:pt x="0" y="60"/>
                      <a:pt x="0" y="60"/>
                      <a:pt x="0" y="60"/>
                    </a:cubicBezTo>
                    <a:cubicBezTo>
                      <a:pt x="6" y="1"/>
                      <a:pt x="6" y="1"/>
                      <a:pt x="6" y="1"/>
                    </a:cubicBezTo>
                    <a:cubicBezTo>
                      <a:pt x="13" y="1"/>
                      <a:pt x="13" y="1"/>
                      <a:pt x="13" y="1"/>
                    </a:cubicBezTo>
                    <a:cubicBezTo>
                      <a:pt x="12" y="12"/>
                      <a:pt x="12" y="12"/>
                      <a:pt x="12"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0" name="Freeform 136"/>
              <p:cNvSpPr>
                <a:spLocks noEditPoints="1"/>
              </p:cNvSpPr>
              <p:nvPr userDrawn="1"/>
            </p:nvSpPr>
            <p:spPr bwMode="auto">
              <a:xfrm>
                <a:off x="10355" y="2309"/>
                <a:ext cx="72" cy="77"/>
              </a:xfrm>
              <a:custGeom>
                <a:avLst/>
                <a:gdLst>
                  <a:gd name="T0" fmla="*/ 8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8 w 58"/>
                  <a:gd name="T23" fmla="*/ 27 h 63"/>
                  <a:gd name="T24" fmla="*/ 51 w 58"/>
                  <a:gd name="T25" fmla="*/ 27 h 63"/>
                  <a:gd name="T26" fmla="*/ 51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1" name="Freeform 137"/>
              <p:cNvSpPr>
                <a:spLocks noEditPoints="1"/>
              </p:cNvSpPr>
              <p:nvPr userDrawn="1"/>
            </p:nvSpPr>
            <p:spPr bwMode="auto">
              <a:xfrm>
                <a:off x="10448"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2" name="Freeform 138"/>
              <p:cNvSpPr>
                <a:spLocks/>
              </p:cNvSpPr>
              <p:nvPr userDrawn="1"/>
            </p:nvSpPr>
            <p:spPr bwMode="auto">
              <a:xfrm>
                <a:off x="10542" y="2309"/>
                <a:ext cx="66"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3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6"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3" name="Freeform 139"/>
              <p:cNvSpPr>
                <a:spLocks/>
              </p:cNvSpPr>
              <p:nvPr userDrawn="1"/>
            </p:nvSpPr>
            <p:spPr bwMode="auto">
              <a:xfrm>
                <a:off x="10679" y="2337"/>
                <a:ext cx="48" cy="8"/>
              </a:xfrm>
              <a:custGeom>
                <a:avLst/>
                <a:gdLst>
                  <a:gd name="T0" fmla="*/ 1 w 48"/>
                  <a:gd name="T1" fmla="*/ 0 h 8"/>
                  <a:gd name="T2" fmla="*/ 48 w 48"/>
                  <a:gd name="T3" fmla="*/ 0 h 8"/>
                  <a:gd name="T4" fmla="*/ 47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7"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4" name="Freeform 140"/>
              <p:cNvSpPr>
                <a:spLocks noEditPoints="1"/>
              </p:cNvSpPr>
              <p:nvPr userDrawn="1"/>
            </p:nvSpPr>
            <p:spPr bwMode="auto">
              <a:xfrm>
                <a:off x="10796"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2"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5" name="Freeform 141"/>
              <p:cNvSpPr>
                <a:spLocks noEditPoints="1"/>
              </p:cNvSpPr>
              <p:nvPr userDrawn="1"/>
            </p:nvSpPr>
            <p:spPr bwMode="auto">
              <a:xfrm>
                <a:off x="10897" y="2309"/>
                <a:ext cx="73"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6" name="Freeform 142"/>
              <p:cNvSpPr>
                <a:spLocks noEditPoints="1"/>
              </p:cNvSpPr>
              <p:nvPr userDrawn="1"/>
            </p:nvSpPr>
            <p:spPr bwMode="auto">
              <a:xfrm>
                <a:off x="11026" y="2274"/>
                <a:ext cx="94" cy="109"/>
              </a:xfrm>
              <a:custGeom>
                <a:avLst/>
                <a:gdLst>
                  <a:gd name="T0" fmla="*/ 76 w 94"/>
                  <a:gd name="T1" fmla="*/ 84 h 109"/>
                  <a:gd name="T2" fmla="*/ 22 w 94"/>
                  <a:gd name="T3" fmla="*/ 84 h 109"/>
                  <a:gd name="T4" fmla="*/ 10 w 94"/>
                  <a:gd name="T5" fmla="*/ 109 h 109"/>
                  <a:gd name="T6" fmla="*/ 0 w 94"/>
                  <a:gd name="T7" fmla="*/ 109 h 109"/>
                  <a:gd name="T8" fmla="*/ 53 w 94"/>
                  <a:gd name="T9" fmla="*/ 0 h 109"/>
                  <a:gd name="T10" fmla="*/ 63 w 94"/>
                  <a:gd name="T11" fmla="*/ 0 h 109"/>
                  <a:gd name="T12" fmla="*/ 94 w 94"/>
                  <a:gd name="T13" fmla="*/ 109 h 109"/>
                  <a:gd name="T14" fmla="*/ 84 w 94"/>
                  <a:gd name="T15" fmla="*/ 109 h 109"/>
                  <a:gd name="T16" fmla="*/ 76 w 94"/>
                  <a:gd name="T17" fmla="*/ 84 h 109"/>
                  <a:gd name="T18" fmla="*/ 74 w 94"/>
                  <a:gd name="T19" fmla="*/ 75 h 109"/>
                  <a:gd name="T20" fmla="*/ 58 w 94"/>
                  <a:gd name="T21" fmla="*/ 11 h 109"/>
                  <a:gd name="T22" fmla="*/ 57 w 94"/>
                  <a:gd name="T23" fmla="*/ 11 h 109"/>
                  <a:gd name="T24" fmla="*/ 27 w 94"/>
                  <a:gd name="T25" fmla="*/ 75 h 109"/>
                  <a:gd name="T26" fmla="*/ 74 w 94"/>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09">
                    <a:moveTo>
                      <a:pt x="76" y="84"/>
                    </a:moveTo>
                    <a:lnTo>
                      <a:pt x="22" y="84"/>
                    </a:lnTo>
                    <a:lnTo>
                      <a:pt x="10" y="109"/>
                    </a:lnTo>
                    <a:lnTo>
                      <a:pt x="0" y="109"/>
                    </a:lnTo>
                    <a:lnTo>
                      <a:pt x="53" y="0"/>
                    </a:lnTo>
                    <a:lnTo>
                      <a:pt x="63" y="0"/>
                    </a:lnTo>
                    <a:lnTo>
                      <a:pt x="94" y="109"/>
                    </a:lnTo>
                    <a:lnTo>
                      <a:pt x="84" y="109"/>
                    </a:lnTo>
                    <a:lnTo>
                      <a:pt x="76" y="84"/>
                    </a:lnTo>
                    <a:close/>
                    <a:moveTo>
                      <a:pt x="74" y="75"/>
                    </a:moveTo>
                    <a:lnTo>
                      <a:pt x="58" y="11"/>
                    </a:lnTo>
                    <a:lnTo>
                      <a:pt x="57" y="11"/>
                    </a:lnTo>
                    <a:lnTo>
                      <a:pt x="27" y="75"/>
                    </a:lnTo>
                    <a:lnTo>
                      <a:pt x="7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7" name="Freeform 143"/>
              <p:cNvSpPr>
                <a:spLocks/>
              </p:cNvSpPr>
              <p:nvPr userDrawn="1"/>
            </p:nvSpPr>
            <p:spPr bwMode="auto">
              <a:xfrm>
                <a:off x="11144" y="2274"/>
                <a:ext cx="21" cy="109"/>
              </a:xfrm>
              <a:custGeom>
                <a:avLst/>
                <a:gdLst>
                  <a:gd name="T0" fmla="*/ 12 w 21"/>
                  <a:gd name="T1" fmla="*/ 0 h 109"/>
                  <a:gd name="T2" fmla="*/ 21 w 21"/>
                  <a:gd name="T3" fmla="*/ 0 h 109"/>
                  <a:gd name="T4" fmla="*/ 9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8" name="Freeform 144"/>
              <p:cNvSpPr>
                <a:spLocks/>
              </p:cNvSpPr>
              <p:nvPr userDrawn="1"/>
            </p:nvSpPr>
            <p:spPr bwMode="auto">
              <a:xfrm>
                <a:off x="11275" y="2337"/>
                <a:ext cx="50" cy="8"/>
              </a:xfrm>
              <a:custGeom>
                <a:avLst/>
                <a:gdLst>
                  <a:gd name="T0" fmla="*/ 2 w 50"/>
                  <a:gd name="T1" fmla="*/ 0 h 8"/>
                  <a:gd name="T2" fmla="*/ 50 w 50"/>
                  <a:gd name="T3" fmla="*/ 0 h 8"/>
                  <a:gd name="T4" fmla="*/ 48 w 50"/>
                  <a:gd name="T5" fmla="*/ 8 h 8"/>
                  <a:gd name="T6" fmla="*/ 0 w 50"/>
                  <a:gd name="T7" fmla="*/ 8 h 8"/>
                  <a:gd name="T8" fmla="*/ 2 w 50"/>
                  <a:gd name="T9" fmla="*/ 0 h 8"/>
                </a:gdLst>
                <a:ahLst/>
                <a:cxnLst>
                  <a:cxn ang="0">
                    <a:pos x="T0" y="T1"/>
                  </a:cxn>
                  <a:cxn ang="0">
                    <a:pos x="T2" y="T3"/>
                  </a:cxn>
                  <a:cxn ang="0">
                    <a:pos x="T4" y="T5"/>
                  </a:cxn>
                  <a:cxn ang="0">
                    <a:pos x="T6" y="T7"/>
                  </a:cxn>
                  <a:cxn ang="0">
                    <a:pos x="T8" y="T9"/>
                  </a:cxn>
                </a:cxnLst>
                <a:rect l="0" t="0" r="r" b="b"/>
                <a:pathLst>
                  <a:path w="50" h="8">
                    <a:moveTo>
                      <a:pt x="2" y="0"/>
                    </a:moveTo>
                    <a:lnTo>
                      <a:pt x="50" y="0"/>
                    </a:lnTo>
                    <a:lnTo>
                      <a:pt x="48" y="8"/>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9" name="Freeform 145"/>
              <p:cNvSpPr>
                <a:spLocks noEditPoints="1"/>
              </p:cNvSpPr>
              <p:nvPr userDrawn="1"/>
            </p:nvSpPr>
            <p:spPr bwMode="auto">
              <a:xfrm>
                <a:off x="11393" y="2274"/>
                <a:ext cx="79" cy="109"/>
              </a:xfrm>
              <a:custGeom>
                <a:avLst/>
                <a:gdLst>
                  <a:gd name="T0" fmla="*/ 63 w 64"/>
                  <a:gd name="T1" fmla="*/ 64 h 89"/>
                  <a:gd name="T2" fmla="*/ 33 w 64"/>
                  <a:gd name="T3" fmla="*/ 89 h 89"/>
                  <a:gd name="T4" fmla="*/ 0 w 64"/>
                  <a:gd name="T5" fmla="*/ 89 h 89"/>
                  <a:gd name="T6" fmla="*/ 10 w 64"/>
                  <a:gd name="T7" fmla="*/ 0 h 89"/>
                  <a:gd name="T8" fmla="*/ 37 w 64"/>
                  <a:gd name="T9" fmla="*/ 0 h 89"/>
                  <a:gd name="T10" fmla="*/ 64 w 64"/>
                  <a:gd name="T11" fmla="*/ 22 h 89"/>
                  <a:gd name="T12" fmla="*/ 49 w 64"/>
                  <a:gd name="T13" fmla="*/ 46 h 89"/>
                  <a:gd name="T14" fmla="*/ 49 w 64"/>
                  <a:gd name="T15" fmla="*/ 46 h 89"/>
                  <a:gd name="T16" fmla="*/ 63 w 64"/>
                  <a:gd name="T17" fmla="*/ 64 h 89"/>
                  <a:gd name="T18" fmla="*/ 56 w 64"/>
                  <a:gd name="T19" fmla="*/ 64 h 89"/>
                  <a:gd name="T20" fmla="*/ 36 w 64"/>
                  <a:gd name="T21" fmla="*/ 50 h 89"/>
                  <a:gd name="T22" fmla="*/ 12 w 64"/>
                  <a:gd name="T23" fmla="*/ 50 h 89"/>
                  <a:gd name="T24" fmla="*/ 9 w 64"/>
                  <a:gd name="T25" fmla="*/ 83 h 89"/>
                  <a:gd name="T26" fmla="*/ 33 w 64"/>
                  <a:gd name="T27" fmla="*/ 83 h 89"/>
                  <a:gd name="T28" fmla="*/ 56 w 64"/>
                  <a:gd name="T29" fmla="*/ 64 h 89"/>
                  <a:gd name="T30" fmla="*/ 37 w 64"/>
                  <a:gd name="T31" fmla="*/ 7 h 89"/>
                  <a:gd name="T32" fmla="*/ 17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10" y="0"/>
                      <a:pt x="10" y="0"/>
                      <a:pt x="10" y="0"/>
                    </a:cubicBezTo>
                    <a:cubicBezTo>
                      <a:pt x="37" y="0"/>
                      <a:pt x="37" y="0"/>
                      <a:pt x="37" y="0"/>
                    </a:cubicBezTo>
                    <a:cubicBezTo>
                      <a:pt x="55" y="0"/>
                      <a:pt x="64" y="8"/>
                      <a:pt x="64" y="22"/>
                    </a:cubicBezTo>
                    <a:cubicBezTo>
                      <a:pt x="64" y="34"/>
                      <a:pt x="59" y="42"/>
                      <a:pt x="49" y="46"/>
                    </a:cubicBezTo>
                    <a:cubicBezTo>
                      <a:pt x="49" y="46"/>
                      <a:pt x="49" y="46"/>
                      <a:pt x="49" y="46"/>
                    </a:cubicBezTo>
                    <a:cubicBezTo>
                      <a:pt x="58" y="49"/>
                      <a:pt x="63" y="55"/>
                      <a:pt x="63" y="64"/>
                    </a:cubicBezTo>
                    <a:close/>
                    <a:moveTo>
                      <a:pt x="56" y="64"/>
                    </a:moveTo>
                    <a:cubicBezTo>
                      <a:pt x="56" y="55"/>
                      <a:pt x="50" y="50"/>
                      <a:pt x="36" y="50"/>
                    </a:cubicBezTo>
                    <a:cubicBezTo>
                      <a:pt x="12" y="50"/>
                      <a:pt x="12" y="50"/>
                      <a:pt x="12" y="50"/>
                    </a:cubicBezTo>
                    <a:cubicBezTo>
                      <a:pt x="9" y="83"/>
                      <a:pt x="9" y="83"/>
                      <a:pt x="9" y="83"/>
                    </a:cubicBezTo>
                    <a:cubicBezTo>
                      <a:pt x="33" y="83"/>
                      <a:pt x="33" y="83"/>
                      <a:pt x="33" y="83"/>
                    </a:cubicBezTo>
                    <a:cubicBezTo>
                      <a:pt x="47" y="83"/>
                      <a:pt x="56" y="77"/>
                      <a:pt x="56" y="64"/>
                    </a:cubicBezTo>
                    <a:close/>
                    <a:moveTo>
                      <a:pt x="37" y="7"/>
                    </a:moveTo>
                    <a:cubicBezTo>
                      <a:pt x="17" y="7"/>
                      <a:pt x="17" y="7"/>
                      <a:pt x="17"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0" name="Freeform 146"/>
              <p:cNvSpPr>
                <a:spLocks noEditPoints="1"/>
              </p:cNvSpPr>
              <p:nvPr userDrawn="1"/>
            </p:nvSpPr>
            <p:spPr bwMode="auto">
              <a:xfrm>
                <a:off x="11495"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1" name="Freeform 147"/>
              <p:cNvSpPr>
                <a:spLocks/>
              </p:cNvSpPr>
              <p:nvPr userDrawn="1"/>
            </p:nvSpPr>
            <p:spPr bwMode="auto">
              <a:xfrm>
                <a:off x="11633" y="2272"/>
                <a:ext cx="107"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4 w 86"/>
                  <a:gd name="T11" fmla="*/ 73 h 93"/>
                  <a:gd name="T12" fmla="*/ 39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40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4" y="73"/>
                      <a:pt x="74" y="73"/>
                      <a:pt x="74" y="73"/>
                    </a:cubicBezTo>
                    <a:cubicBezTo>
                      <a:pt x="67" y="86"/>
                      <a:pt x="54" y="93"/>
                      <a:pt x="39" y="93"/>
                    </a:cubicBezTo>
                    <a:cubicBezTo>
                      <a:pt x="16" y="93"/>
                      <a:pt x="0" y="77"/>
                      <a:pt x="0" y="53"/>
                    </a:cubicBezTo>
                    <a:cubicBezTo>
                      <a:pt x="0" y="24"/>
                      <a:pt x="21"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40" y="86"/>
                    </a:cubicBezTo>
                    <a:cubicBezTo>
                      <a:pt x="58" y="86"/>
                      <a:pt x="73"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2" name="Freeform 148"/>
              <p:cNvSpPr>
                <a:spLocks/>
              </p:cNvSpPr>
              <p:nvPr userDrawn="1"/>
            </p:nvSpPr>
            <p:spPr bwMode="auto">
              <a:xfrm>
                <a:off x="11762" y="2274"/>
                <a:ext cx="21" cy="109"/>
              </a:xfrm>
              <a:custGeom>
                <a:avLst/>
                <a:gdLst>
                  <a:gd name="T0" fmla="*/ 11 w 21"/>
                  <a:gd name="T1" fmla="*/ 0 h 109"/>
                  <a:gd name="T2" fmla="*/ 21 w 21"/>
                  <a:gd name="T3" fmla="*/ 0 h 109"/>
                  <a:gd name="T4" fmla="*/ 9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9"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3" name="Freeform 149"/>
              <p:cNvSpPr>
                <a:spLocks noEditPoints="1"/>
              </p:cNvSpPr>
              <p:nvPr userDrawn="1"/>
            </p:nvSpPr>
            <p:spPr bwMode="auto">
              <a:xfrm>
                <a:off x="11801" y="2309"/>
                <a:ext cx="76" cy="77"/>
              </a:xfrm>
              <a:custGeom>
                <a:avLst/>
                <a:gdLst>
                  <a:gd name="T0" fmla="*/ 0 w 61"/>
                  <a:gd name="T1" fmla="*/ 36 h 63"/>
                  <a:gd name="T2" fmla="*/ 34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8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4" y="0"/>
                    </a:cubicBezTo>
                    <a:cubicBezTo>
                      <a:pt x="50" y="0"/>
                      <a:pt x="61" y="12"/>
                      <a:pt x="61" y="28"/>
                    </a:cubicBezTo>
                    <a:cubicBezTo>
                      <a:pt x="61" y="47"/>
                      <a:pt x="47" y="63"/>
                      <a:pt x="27" y="63"/>
                    </a:cubicBezTo>
                    <a:cubicBezTo>
                      <a:pt x="11" y="63"/>
                      <a:pt x="0" y="52"/>
                      <a:pt x="0" y="36"/>
                    </a:cubicBezTo>
                    <a:close/>
                    <a:moveTo>
                      <a:pt x="53" y="28"/>
                    </a:moveTo>
                    <a:cubicBezTo>
                      <a:pt x="53" y="15"/>
                      <a:pt x="45" y="7"/>
                      <a:pt x="33" y="7"/>
                    </a:cubicBezTo>
                    <a:cubicBezTo>
                      <a:pt x="18" y="7"/>
                      <a:pt x="8" y="20"/>
                      <a:pt x="8" y="35"/>
                    </a:cubicBezTo>
                    <a:cubicBezTo>
                      <a:pt x="8" y="48"/>
                      <a:pt x="16" y="56"/>
                      <a:pt x="28" y="56"/>
                    </a:cubicBezTo>
                    <a:cubicBezTo>
                      <a:pt x="43"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4" name="Freeform 150"/>
              <p:cNvSpPr>
                <a:spLocks noEditPoints="1"/>
              </p:cNvSpPr>
              <p:nvPr userDrawn="1"/>
            </p:nvSpPr>
            <p:spPr bwMode="auto">
              <a:xfrm>
                <a:off x="11899" y="2274"/>
                <a:ext cx="77"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5 w 62"/>
                  <a:gd name="T27" fmla="*/ 35 h 91"/>
                  <a:gd name="T28" fmla="*/ 12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9"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7" y="35"/>
                      <a:pt x="35" y="35"/>
                    </a:cubicBezTo>
                    <a:cubicBezTo>
                      <a:pt x="23" y="35"/>
                      <a:pt x="13" y="43"/>
                      <a:pt x="12"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5" name="Freeform 151"/>
              <p:cNvSpPr>
                <a:spLocks noEditPoints="1"/>
              </p:cNvSpPr>
              <p:nvPr userDrawn="1"/>
            </p:nvSpPr>
            <p:spPr bwMode="auto">
              <a:xfrm>
                <a:off x="11997" y="2309"/>
                <a:ext cx="76"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6" name="Freeform 152"/>
              <p:cNvSpPr>
                <a:spLocks/>
              </p:cNvSpPr>
              <p:nvPr userDrawn="1"/>
            </p:nvSpPr>
            <p:spPr bwMode="auto">
              <a:xfrm>
                <a:off x="12097" y="2274"/>
                <a:ext cx="21" cy="109"/>
              </a:xfrm>
              <a:custGeom>
                <a:avLst/>
                <a:gdLst>
                  <a:gd name="T0" fmla="*/ 12 w 21"/>
                  <a:gd name="T1" fmla="*/ 0 h 109"/>
                  <a:gd name="T2" fmla="*/ 21 w 21"/>
                  <a:gd name="T3" fmla="*/ 0 h 109"/>
                  <a:gd name="T4" fmla="*/ 9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7" name="Freeform 153"/>
              <p:cNvSpPr>
                <a:spLocks/>
              </p:cNvSpPr>
              <p:nvPr userDrawn="1"/>
            </p:nvSpPr>
            <p:spPr bwMode="auto">
              <a:xfrm>
                <a:off x="12182" y="2337"/>
                <a:ext cx="48" cy="8"/>
              </a:xfrm>
              <a:custGeom>
                <a:avLst/>
                <a:gdLst>
                  <a:gd name="T0" fmla="*/ 1 w 48"/>
                  <a:gd name="T1" fmla="*/ 0 h 8"/>
                  <a:gd name="T2" fmla="*/ 48 w 48"/>
                  <a:gd name="T3" fmla="*/ 0 h 8"/>
                  <a:gd name="T4" fmla="*/ 48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8" name="Freeform 154"/>
              <p:cNvSpPr>
                <a:spLocks noEditPoints="1"/>
              </p:cNvSpPr>
              <p:nvPr userDrawn="1"/>
            </p:nvSpPr>
            <p:spPr bwMode="auto">
              <a:xfrm>
                <a:off x="12299"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9" name="Freeform 155"/>
              <p:cNvSpPr>
                <a:spLocks noEditPoints="1"/>
              </p:cNvSpPr>
              <p:nvPr userDrawn="1"/>
            </p:nvSpPr>
            <p:spPr bwMode="auto">
              <a:xfrm>
                <a:off x="12402"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0" name="Freeform 156"/>
              <p:cNvSpPr>
                <a:spLocks noEditPoints="1"/>
              </p:cNvSpPr>
              <p:nvPr userDrawn="1"/>
            </p:nvSpPr>
            <p:spPr bwMode="auto">
              <a:xfrm>
                <a:off x="971" y="7544"/>
                <a:ext cx="118" cy="99"/>
              </a:xfrm>
              <a:custGeom>
                <a:avLst/>
                <a:gdLst>
                  <a:gd name="T0" fmla="*/ 74 w 96"/>
                  <a:gd name="T1" fmla="*/ 13 h 81"/>
                  <a:gd name="T2" fmla="*/ 92 w 96"/>
                  <a:gd name="T3" fmla="*/ 49 h 81"/>
                  <a:gd name="T4" fmla="*/ 85 w 96"/>
                  <a:gd name="T5" fmla="*/ 81 h 81"/>
                  <a:gd name="T6" fmla="*/ 0 w 96"/>
                  <a:gd name="T7" fmla="*/ 51 h 81"/>
                  <a:gd name="T8" fmla="*/ 6 w 96"/>
                  <a:gd name="T9" fmla="*/ 24 h 81"/>
                  <a:gd name="T10" fmla="*/ 34 w 96"/>
                  <a:gd name="T11" fmla="*/ 3 h 81"/>
                  <a:gd name="T12" fmla="*/ 53 w 96"/>
                  <a:gd name="T13" fmla="*/ 24 h 81"/>
                  <a:gd name="T14" fmla="*/ 54 w 96"/>
                  <a:gd name="T15" fmla="*/ 24 h 81"/>
                  <a:gd name="T16" fmla="*/ 74 w 96"/>
                  <a:gd name="T17" fmla="*/ 13 h 81"/>
                  <a:gd name="T18" fmla="*/ 12 w 96"/>
                  <a:gd name="T19" fmla="*/ 26 h 81"/>
                  <a:gd name="T20" fmla="*/ 8 w 96"/>
                  <a:gd name="T21" fmla="*/ 46 h 81"/>
                  <a:gd name="T22" fmla="*/ 43 w 96"/>
                  <a:gd name="T23" fmla="*/ 58 h 81"/>
                  <a:gd name="T24" fmla="*/ 48 w 96"/>
                  <a:gd name="T25" fmla="*/ 38 h 81"/>
                  <a:gd name="T26" fmla="*/ 32 w 96"/>
                  <a:gd name="T27" fmla="*/ 11 h 81"/>
                  <a:gd name="T28" fmla="*/ 12 w 96"/>
                  <a:gd name="T29" fmla="*/ 26 h 81"/>
                  <a:gd name="T30" fmla="*/ 72 w 96"/>
                  <a:gd name="T31" fmla="*/ 21 h 81"/>
                  <a:gd name="T32" fmla="*/ 55 w 96"/>
                  <a:gd name="T33" fmla="*/ 36 h 81"/>
                  <a:gd name="T34" fmla="*/ 49 w 96"/>
                  <a:gd name="T35" fmla="*/ 60 h 81"/>
                  <a:gd name="T36" fmla="*/ 80 w 96"/>
                  <a:gd name="T37" fmla="*/ 71 h 81"/>
                  <a:gd name="T38" fmla="*/ 86 w 96"/>
                  <a:gd name="T39" fmla="*/ 47 h 81"/>
                  <a:gd name="T40" fmla="*/ 72 w 96"/>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1">
                    <a:moveTo>
                      <a:pt x="74" y="13"/>
                    </a:moveTo>
                    <a:cubicBezTo>
                      <a:pt x="91" y="17"/>
                      <a:pt x="96" y="31"/>
                      <a:pt x="92" y="49"/>
                    </a:cubicBezTo>
                    <a:cubicBezTo>
                      <a:pt x="85" y="81"/>
                      <a:pt x="85" y="81"/>
                      <a:pt x="85" y="81"/>
                    </a:cubicBezTo>
                    <a:cubicBezTo>
                      <a:pt x="0" y="51"/>
                      <a:pt x="0" y="51"/>
                      <a:pt x="0" y="51"/>
                    </a:cubicBezTo>
                    <a:cubicBezTo>
                      <a:pt x="6" y="24"/>
                      <a:pt x="6" y="24"/>
                      <a:pt x="6" y="24"/>
                    </a:cubicBezTo>
                    <a:cubicBezTo>
                      <a:pt x="10" y="7"/>
                      <a:pt x="20" y="0"/>
                      <a:pt x="34" y="3"/>
                    </a:cubicBezTo>
                    <a:cubicBezTo>
                      <a:pt x="45" y="6"/>
                      <a:pt x="52" y="12"/>
                      <a:pt x="53" y="24"/>
                    </a:cubicBezTo>
                    <a:cubicBezTo>
                      <a:pt x="54" y="24"/>
                      <a:pt x="54" y="24"/>
                      <a:pt x="54" y="24"/>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3"/>
                      <a:pt x="47" y="14"/>
                      <a:pt x="32" y="11"/>
                    </a:cubicBezTo>
                    <a:cubicBezTo>
                      <a:pt x="22" y="8"/>
                      <a:pt x="15" y="13"/>
                      <a:pt x="12" y="26"/>
                    </a:cubicBezTo>
                    <a:close/>
                    <a:moveTo>
                      <a:pt x="72" y="21"/>
                    </a:moveTo>
                    <a:cubicBezTo>
                      <a:pt x="64" y="19"/>
                      <a:pt x="58" y="23"/>
                      <a:pt x="55" y="36"/>
                    </a:cubicBezTo>
                    <a:cubicBezTo>
                      <a:pt x="49" y="60"/>
                      <a:pt x="49" y="60"/>
                      <a:pt x="49" y="60"/>
                    </a:cubicBezTo>
                    <a:cubicBezTo>
                      <a:pt x="80" y="71"/>
                      <a:pt x="80" y="71"/>
                      <a:pt x="80" y="71"/>
                    </a:cubicBezTo>
                    <a:cubicBezTo>
                      <a:pt x="86" y="47"/>
                      <a:pt x="86" y="47"/>
                      <a:pt x="86" y="47"/>
                    </a:cubicBezTo>
                    <a:cubicBezTo>
                      <a:pt x="89" y="33"/>
                      <a:pt x="85" y="24"/>
                      <a:pt x="7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1" name="Freeform 157"/>
              <p:cNvSpPr>
                <a:spLocks noEditPoints="1"/>
              </p:cNvSpPr>
              <p:nvPr userDrawn="1"/>
            </p:nvSpPr>
            <p:spPr bwMode="auto">
              <a:xfrm>
                <a:off x="1029" y="7461"/>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8"/>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2" name="Freeform 158"/>
              <p:cNvSpPr>
                <a:spLocks/>
              </p:cNvSpPr>
              <p:nvPr userDrawn="1"/>
            </p:nvSpPr>
            <p:spPr bwMode="auto">
              <a:xfrm>
                <a:off x="1025" y="7288"/>
                <a:ext cx="126" cy="118"/>
              </a:xfrm>
              <a:custGeom>
                <a:avLst/>
                <a:gdLst>
                  <a:gd name="T0" fmla="*/ 52 w 102"/>
                  <a:gd name="T1" fmla="*/ 45 h 96"/>
                  <a:gd name="T2" fmla="*/ 60 w 102"/>
                  <a:gd name="T3" fmla="*/ 8 h 96"/>
                  <a:gd name="T4" fmla="*/ 102 w 102"/>
                  <a:gd name="T5" fmla="*/ 22 h 96"/>
                  <a:gd name="T6" fmla="*/ 101 w 102"/>
                  <a:gd name="T7" fmla="*/ 29 h 96"/>
                  <a:gd name="T8" fmla="*/ 84 w 102"/>
                  <a:gd name="T9" fmla="*/ 24 h 96"/>
                  <a:gd name="T10" fmla="*/ 83 w 102"/>
                  <a:gd name="T11" fmla="*/ 24 h 96"/>
                  <a:gd name="T12" fmla="*/ 95 w 102"/>
                  <a:gd name="T13" fmla="*/ 62 h 96"/>
                  <a:gd name="T14" fmla="*/ 47 w 102"/>
                  <a:gd name="T15" fmla="*/ 91 h 96"/>
                  <a:gd name="T16" fmla="*/ 7 w 102"/>
                  <a:gd name="T17" fmla="*/ 31 h 96"/>
                  <a:gd name="T18" fmla="*/ 43 w 102"/>
                  <a:gd name="T19" fmla="*/ 2 h 96"/>
                  <a:gd name="T20" fmla="*/ 43 w 102"/>
                  <a:gd name="T21" fmla="*/ 10 h 96"/>
                  <a:gd name="T22" fmla="*/ 14 w 102"/>
                  <a:gd name="T23" fmla="*/ 33 h 96"/>
                  <a:gd name="T24" fmla="*/ 48 w 102"/>
                  <a:gd name="T25" fmla="*/ 83 h 96"/>
                  <a:gd name="T26" fmla="*/ 88 w 102"/>
                  <a:gd name="T27" fmla="*/ 60 h 96"/>
                  <a:gd name="T28" fmla="*/ 65 w 102"/>
                  <a:gd name="T29" fmla="*/ 17 h 96"/>
                  <a:gd name="T30" fmla="*/ 58 w 102"/>
                  <a:gd name="T31" fmla="*/ 47 h 96"/>
                  <a:gd name="T32" fmla="*/ 52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2" y="45"/>
                    </a:moveTo>
                    <a:cubicBezTo>
                      <a:pt x="60" y="8"/>
                      <a:pt x="60" y="8"/>
                      <a:pt x="60" y="8"/>
                    </a:cubicBezTo>
                    <a:cubicBezTo>
                      <a:pt x="102" y="22"/>
                      <a:pt x="102" y="22"/>
                      <a:pt x="102" y="22"/>
                    </a:cubicBezTo>
                    <a:cubicBezTo>
                      <a:pt x="101" y="29"/>
                      <a:pt x="101" y="29"/>
                      <a:pt x="101" y="29"/>
                    </a:cubicBezTo>
                    <a:cubicBezTo>
                      <a:pt x="84" y="24"/>
                      <a:pt x="84" y="24"/>
                      <a:pt x="84" y="24"/>
                    </a:cubicBezTo>
                    <a:cubicBezTo>
                      <a:pt x="83" y="24"/>
                      <a:pt x="83" y="24"/>
                      <a:pt x="83" y="24"/>
                    </a:cubicBezTo>
                    <a:cubicBezTo>
                      <a:pt x="94" y="33"/>
                      <a:pt x="98" y="48"/>
                      <a:pt x="95" y="62"/>
                    </a:cubicBezTo>
                    <a:cubicBezTo>
                      <a:pt x="90" y="84"/>
                      <a:pt x="71" y="96"/>
                      <a:pt x="47" y="91"/>
                    </a:cubicBezTo>
                    <a:cubicBezTo>
                      <a:pt x="19" y="84"/>
                      <a:pt x="0" y="59"/>
                      <a:pt x="7" y="31"/>
                    </a:cubicBezTo>
                    <a:cubicBezTo>
                      <a:pt x="11" y="12"/>
                      <a:pt x="26" y="0"/>
                      <a:pt x="43" y="2"/>
                    </a:cubicBezTo>
                    <a:cubicBezTo>
                      <a:pt x="43" y="10"/>
                      <a:pt x="43" y="10"/>
                      <a:pt x="43" y="10"/>
                    </a:cubicBezTo>
                    <a:cubicBezTo>
                      <a:pt x="29" y="9"/>
                      <a:pt x="17" y="17"/>
                      <a:pt x="14" y="33"/>
                    </a:cubicBezTo>
                    <a:cubicBezTo>
                      <a:pt x="8" y="57"/>
                      <a:pt x="24" y="77"/>
                      <a:pt x="48" y="83"/>
                    </a:cubicBezTo>
                    <a:cubicBezTo>
                      <a:pt x="69" y="88"/>
                      <a:pt x="84" y="78"/>
                      <a:pt x="88" y="60"/>
                    </a:cubicBezTo>
                    <a:cubicBezTo>
                      <a:pt x="92" y="42"/>
                      <a:pt x="84" y="25"/>
                      <a:pt x="65" y="17"/>
                    </a:cubicBezTo>
                    <a:cubicBezTo>
                      <a:pt x="58" y="47"/>
                      <a:pt x="58" y="47"/>
                      <a:pt x="58"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3" name="Freeform 159"/>
              <p:cNvSpPr>
                <a:spLocks/>
              </p:cNvSpPr>
              <p:nvPr userDrawn="1"/>
            </p:nvSpPr>
            <p:spPr bwMode="auto">
              <a:xfrm>
                <a:off x="1054" y="7242"/>
                <a:ext cx="107" cy="45"/>
              </a:xfrm>
              <a:custGeom>
                <a:avLst/>
                <a:gdLst>
                  <a:gd name="T0" fmla="*/ 0 w 107"/>
                  <a:gd name="T1" fmla="*/ 8 h 45"/>
                  <a:gd name="T2" fmla="*/ 1 w 107"/>
                  <a:gd name="T3" fmla="*/ 0 h 45"/>
                  <a:gd name="T4" fmla="*/ 107 w 107"/>
                  <a:gd name="T5" fmla="*/ 35 h 45"/>
                  <a:gd name="T6" fmla="*/ 104 w 107"/>
                  <a:gd name="T7" fmla="*/ 45 h 45"/>
                  <a:gd name="T8" fmla="*/ 0 w 107"/>
                  <a:gd name="T9" fmla="*/ 8 h 45"/>
                </a:gdLst>
                <a:ahLst/>
                <a:cxnLst>
                  <a:cxn ang="0">
                    <a:pos x="T0" y="T1"/>
                  </a:cxn>
                  <a:cxn ang="0">
                    <a:pos x="T2" y="T3"/>
                  </a:cxn>
                  <a:cxn ang="0">
                    <a:pos x="T4" y="T5"/>
                  </a:cxn>
                  <a:cxn ang="0">
                    <a:pos x="T6" y="T7"/>
                  </a:cxn>
                  <a:cxn ang="0">
                    <a:pos x="T8" y="T9"/>
                  </a:cxn>
                </a:cxnLst>
                <a:rect l="0" t="0" r="r" b="b"/>
                <a:pathLst>
                  <a:path w="107" h="45">
                    <a:moveTo>
                      <a:pt x="0" y="8"/>
                    </a:moveTo>
                    <a:lnTo>
                      <a:pt x="1" y="0"/>
                    </a:lnTo>
                    <a:lnTo>
                      <a:pt x="107" y="35"/>
                    </a:lnTo>
                    <a:lnTo>
                      <a:pt x="104"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4" name="Freeform 160"/>
              <p:cNvSpPr>
                <a:spLocks noEditPoints="1"/>
              </p:cNvSpPr>
              <p:nvPr userDrawn="1"/>
            </p:nvSpPr>
            <p:spPr bwMode="auto">
              <a:xfrm>
                <a:off x="1098" y="7162"/>
                <a:ext cx="84" cy="84"/>
              </a:xfrm>
              <a:custGeom>
                <a:avLst/>
                <a:gdLst>
                  <a:gd name="T0" fmla="*/ 31 w 68"/>
                  <a:gd name="T1" fmla="*/ 65 h 68"/>
                  <a:gd name="T2" fmla="*/ 4 w 68"/>
                  <a:gd name="T3" fmla="*/ 24 h 68"/>
                  <a:gd name="T4" fmla="*/ 37 w 68"/>
                  <a:gd name="T5" fmla="*/ 3 h 68"/>
                  <a:gd name="T6" fmla="*/ 64 w 68"/>
                  <a:gd name="T7" fmla="*/ 44 h 68"/>
                  <a:gd name="T8" fmla="*/ 31 w 68"/>
                  <a:gd name="T9" fmla="*/ 65 h 68"/>
                  <a:gd name="T10" fmla="*/ 36 w 68"/>
                  <a:gd name="T11" fmla="*/ 11 h 68"/>
                  <a:gd name="T12" fmla="*/ 11 w 68"/>
                  <a:gd name="T13" fmla="*/ 26 h 68"/>
                  <a:gd name="T14" fmla="*/ 32 w 68"/>
                  <a:gd name="T15" fmla="*/ 57 h 68"/>
                  <a:gd name="T16" fmla="*/ 58 w 68"/>
                  <a:gd name="T17" fmla="*/ 42 h 68"/>
                  <a:gd name="T18" fmla="*/ 36 w 68"/>
                  <a:gd name="T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1" y="65"/>
                    </a:moveTo>
                    <a:cubicBezTo>
                      <a:pt x="12" y="60"/>
                      <a:pt x="0" y="43"/>
                      <a:pt x="4" y="24"/>
                    </a:cubicBezTo>
                    <a:cubicBezTo>
                      <a:pt x="8" y="8"/>
                      <a:pt x="21" y="0"/>
                      <a:pt x="37" y="3"/>
                    </a:cubicBezTo>
                    <a:cubicBezTo>
                      <a:pt x="56" y="8"/>
                      <a:pt x="68" y="25"/>
                      <a:pt x="64" y="44"/>
                    </a:cubicBezTo>
                    <a:cubicBezTo>
                      <a:pt x="60" y="60"/>
                      <a:pt x="47" y="68"/>
                      <a:pt x="31" y="65"/>
                    </a:cubicBezTo>
                    <a:close/>
                    <a:moveTo>
                      <a:pt x="36" y="11"/>
                    </a:moveTo>
                    <a:cubicBezTo>
                      <a:pt x="23" y="8"/>
                      <a:pt x="13" y="14"/>
                      <a:pt x="11" y="26"/>
                    </a:cubicBezTo>
                    <a:cubicBezTo>
                      <a:pt x="7" y="40"/>
                      <a:pt x="17" y="54"/>
                      <a:pt x="32" y="57"/>
                    </a:cubicBezTo>
                    <a:cubicBezTo>
                      <a:pt x="45" y="60"/>
                      <a:pt x="55" y="54"/>
                      <a:pt x="58" y="42"/>
                    </a:cubicBezTo>
                    <a:cubicBezTo>
                      <a:pt x="61" y="28"/>
                      <a:pt x="51" y="14"/>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5" name="Freeform 161"/>
              <p:cNvSpPr>
                <a:spLocks noEditPoints="1"/>
              </p:cNvSpPr>
              <p:nvPr userDrawn="1"/>
            </p:nvSpPr>
            <p:spPr bwMode="auto">
              <a:xfrm>
                <a:off x="1084" y="7067"/>
                <a:ext cx="120" cy="87"/>
              </a:xfrm>
              <a:custGeom>
                <a:avLst/>
                <a:gdLst>
                  <a:gd name="T0" fmla="*/ 66 w 97"/>
                  <a:gd name="T1" fmla="*/ 3 h 71"/>
                  <a:gd name="T2" fmla="*/ 93 w 97"/>
                  <a:gd name="T3" fmla="*/ 43 h 71"/>
                  <a:gd name="T4" fmla="*/ 77 w 97"/>
                  <a:gd name="T5" fmla="*/ 60 h 71"/>
                  <a:gd name="T6" fmla="*/ 77 w 97"/>
                  <a:gd name="T7" fmla="*/ 61 h 71"/>
                  <a:gd name="T8" fmla="*/ 87 w 97"/>
                  <a:gd name="T9" fmla="*/ 64 h 71"/>
                  <a:gd name="T10" fmla="*/ 85 w 97"/>
                  <a:gd name="T11" fmla="*/ 71 h 71"/>
                  <a:gd name="T12" fmla="*/ 0 w 97"/>
                  <a:gd name="T13" fmla="*/ 42 h 71"/>
                  <a:gd name="T14" fmla="*/ 2 w 97"/>
                  <a:gd name="T15" fmla="*/ 34 h 71"/>
                  <a:gd name="T16" fmla="*/ 40 w 97"/>
                  <a:gd name="T17" fmla="*/ 47 h 71"/>
                  <a:gd name="T18" fmla="*/ 40 w 97"/>
                  <a:gd name="T19" fmla="*/ 47 h 71"/>
                  <a:gd name="T20" fmla="*/ 34 w 97"/>
                  <a:gd name="T21" fmla="*/ 22 h 71"/>
                  <a:gd name="T22" fmla="*/ 66 w 97"/>
                  <a:gd name="T23" fmla="*/ 3 h 71"/>
                  <a:gd name="T24" fmla="*/ 65 w 97"/>
                  <a:gd name="T25" fmla="*/ 11 h 71"/>
                  <a:gd name="T26" fmla="*/ 40 w 97"/>
                  <a:gd name="T27" fmla="*/ 25 h 71"/>
                  <a:gd name="T28" fmla="*/ 53 w 97"/>
                  <a:gd name="T29" fmla="*/ 52 h 71"/>
                  <a:gd name="T30" fmla="*/ 64 w 97"/>
                  <a:gd name="T31" fmla="*/ 56 h 71"/>
                  <a:gd name="T32" fmla="*/ 87 w 97"/>
                  <a:gd name="T33" fmla="*/ 42 h 71"/>
                  <a:gd name="T34" fmla="*/ 65 w 97"/>
                  <a:gd name="T35"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1">
                    <a:moveTo>
                      <a:pt x="66" y="3"/>
                    </a:moveTo>
                    <a:cubicBezTo>
                      <a:pt x="85" y="8"/>
                      <a:pt x="97" y="24"/>
                      <a:pt x="93" y="43"/>
                    </a:cubicBezTo>
                    <a:cubicBezTo>
                      <a:pt x="91" y="52"/>
                      <a:pt x="85" y="59"/>
                      <a:pt x="77" y="60"/>
                    </a:cubicBezTo>
                    <a:cubicBezTo>
                      <a:pt x="77" y="61"/>
                      <a:pt x="77" y="61"/>
                      <a:pt x="77" y="61"/>
                    </a:cubicBezTo>
                    <a:cubicBezTo>
                      <a:pt x="87" y="64"/>
                      <a:pt x="87" y="64"/>
                      <a:pt x="87" y="64"/>
                    </a:cubicBezTo>
                    <a:cubicBezTo>
                      <a:pt x="85" y="71"/>
                      <a:pt x="85" y="71"/>
                      <a:pt x="85" y="71"/>
                    </a:cubicBezTo>
                    <a:cubicBezTo>
                      <a:pt x="0" y="42"/>
                      <a:pt x="0" y="42"/>
                      <a:pt x="0" y="42"/>
                    </a:cubicBezTo>
                    <a:cubicBezTo>
                      <a:pt x="2" y="34"/>
                      <a:pt x="2" y="34"/>
                      <a:pt x="2" y="34"/>
                    </a:cubicBezTo>
                    <a:cubicBezTo>
                      <a:pt x="40" y="47"/>
                      <a:pt x="40" y="47"/>
                      <a:pt x="40" y="47"/>
                    </a:cubicBezTo>
                    <a:cubicBezTo>
                      <a:pt x="40" y="47"/>
                      <a:pt x="40" y="47"/>
                      <a:pt x="40" y="47"/>
                    </a:cubicBezTo>
                    <a:cubicBezTo>
                      <a:pt x="34" y="41"/>
                      <a:pt x="32" y="31"/>
                      <a:pt x="34" y="22"/>
                    </a:cubicBezTo>
                    <a:cubicBezTo>
                      <a:pt x="37" y="8"/>
                      <a:pt x="50" y="0"/>
                      <a:pt x="66" y="3"/>
                    </a:cubicBezTo>
                    <a:close/>
                    <a:moveTo>
                      <a:pt x="65" y="11"/>
                    </a:moveTo>
                    <a:cubicBezTo>
                      <a:pt x="52" y="8"/>
                      <a:pt x="42" y="14"/>
                      <a:pt x="40" y="25"/>
                    </a:cubicBezTo>
                    <a:cubicBezTo>
                      <a:pt x="37" y="37"/>
                      <a:pt x="43" y="49"/>
                      <a:pt x="53" y="52"/>
                    </a:cubicBezTo>
                    <a:cubicBezTo>
                      <a:pt x="64" y="56"/>
                      <a:pt x="64" y="56"/>
                      <a:pt x="64" y="56"/>
                    </a:cubicBezTo>
                    <a:cubicBezTo>
                      <a:pt x="74" y="59"/>
                      <a:pt x="84" y="53"/>
                      <a:pt x="87" y="42"/>
                    </a:cubicBezTo>
                    <a:cubicBezTo>
                      <a:pt x="90" y="27"/>
                      <a:pt x="80" y="14"/>
                      <a:pt x="6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6" name="Freeform 162"/>
              <p:cNvSpPr>
                <a:spLocks noEditPoints="1"/>
              </p:cNvSpPr>
              <p:nvPr userDrawn="1"/>
            </p:nvSpPr>
            <p:spPr bwMode="auto">
              <a:xfrm>
                <a:off x="1141" y="6970"/>
                <a:ext cx="85" cy="87"/>
              </a:xfrm>
              <a:custGeom>
                <a:avLst/>
                <a:gdLst>
                  <a:gd name="T0" fmla="*/ 13 w 69"/>
                  <a:gd name="T1" fmla="*/ 0 h 71"/>
                  <a:gd name="T2" fmla="*/ 69 w 69"/>
                  <a:gd name="T3" fmla="*/ 19 h 71"/>
                  <a:gd name="T4" fmla="*/ 68 w 69"/>
                  <a:gd name="T5" fmla="*/ 26 h 71"/>
                  <a:gd name="T6" fmla="*/ 58 w 69"/>
                  <a:gd name="T7" fmla="*/ 23 h 71"/>
                  <a:gd name="T8" fmla="*/ 58 w 69"/>
                  <a:gd name="T9" fmla="*/ 23 h 71"/>
                  <a:gd name="T10" fmla="*/ 64 w 69"/>
                  <a:gd name="T11" fmla="*/ 48 h 71"/>
                  <a:gd name="T12" fmla="*/ 32 w 69"/>
                  <a:gd name="T13" fmla="*/ 67 h 71"/>
                  <a:gd name="T14" fmla="*/ 5 w 69"/>
                  <a:gd name="T15" fmla="*/ 28 h 71"/>
                  <a:gd name="T16" fmla="*/ 20 w 69"/>
                  <a:gd name="T17" fmla="*/ 10 h 71"/>
                  <a:gd name="T18" fmla="*/ 21 w 69"/>
                  <a:gd name="T19" fmla="*/ 10 h 71"/>
                  <a:gd name="T20" fmla="*/ 11 w 69"/>
                  <a:gd name="T21" fmla="*/ 6 h 71"/>
                  <a:gd name="T22" fmla="*/ 13 w 69"/>
                  <a:gd name="T23" fmla="*/ 0 h 71"/>
                  <a:gd name="T24" fmla="*/ 11 w 69"/>
                  <a:gd name="T25" fmla="*/ 29 h 71"/>
                  <a:gd name="T26" fmla="*/ 33 w 69"/>
                  <a:gd name="T27" fmla="*/ 60 h 71"/>
                  <a:gd name="T28" fmla="*/ 58 w 69"/>
                  <a:gd name="T29" fmla="*/ 45 h 71"/>
                  <a:gd name="T30" fmla="*/ 45 w 69"/>
                  <a:gd name="T31" fmla="*/ 18 h 71"/>
                  <a:gd name="T32" fmla="*/ 34 w 69"/>
                  <a:gd name="T33" fmla="*/ 15 h 71"/>
                  <a:gd name="T34" fmla="*/ 11 w 69"/>
                  <a:gd name="T3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1">
                    <a:moveTo>
                      <a:pt x="13" y="0"/>
                    </a:moveTo>
                    <a:cubicBezTo>
                      <a:pt x="69" y="19"/>
                      <a:pt x="69" y="19"/>
                      <a:pt x="69" y="19"/>
                    </a:cubicBezTo>
                    <a:cubicBezTo>
                      <a:pt x="68" y="26"/>
                      <a:pt x="68" y="26"/>
                      <a:pt x="68" y="26"/>
                    </a:cubicBezTo>
                    <a:cubicBezTo>
                      <a:pt x="58" y="23"/>
                      <a:pt x="58" y="23"/>
                      <a:pt x="58" y="23"/>
                    </a:cubicBezTo>
                    <a:cubicBezTo>
                      <a:pt x="58" y="23"/>
                      <a:pt x="58" y="23"/>
                      <a:pt x="58" y="23"/>
                    </a:cubicBezTo>
                    <a:cubicBezTo>
                      <a:pt x="64" y="29"/>
                      <a:pt x="66" y="39"/>
                      <a:pt x="64" y="48"/>
                    </a:cubicBezTo>
                    <a:cubicBezTo>
                      <a:pt x="61" y="63"/>
                      <a:pt x="48" y="71"/>
                      <a:pt x="32" y="67"/>
                    </a:cubicBezTo>
                    <a:cubicBezTo>
                      <a:pt x="13" y="63"/>
                      <a:pt x="0" y="46"/>
                      <a:pt x="5" y="28"/>
                    </a:cubicBezTo>
                    <a:cubicBezTo>
                      <a:pt x="7" y="19"/>
                      <a:pt x="13" y="12"/>
                      <a:pt x="20" y="10"/>
                    </a:cubicBezTo>
                    <a:cubicBezTo>
                      <a:pt x="21" y="10"/>
                      <a:pt x="21" y="10"/>
                      <a:pt x="21" y="10"/>
                    </a:cubicBezTo>
                    <a:cubicBezTo>
                      <a:pt x="11" y="6"/>
                      <a:pt x="11" y="6"/>
                      <a:pt x="11" y="6"/>
                    </a:cubicBezTo>
                    <a:lnTo>
                      <a:pt x="13" y="0"/>
                    </a:lnTo>
                    <a:close/>
                    <a:moveTo>
                      <a:pt x="11" y="29"/>
                    </a:moveTo>
                    <a:cubicBezTo>
                      <a:pt x="8" y="44"/>
                      <a:pt x="18" y="56"/>
                      <a:pt x="33" y="60"/>
                    </a:cubicBezTo>
                    <a:cubicBezTo>
                      <a:pt x="46" y="63"/>
                      <a:pt x="55" y="57"/>
                      <a:pt x="58" y="45"/>
                    </a:cubicBezTo>
                    <a:cubicBezTo>
                      <a:pt x="61" y="34"/>
                      <a:pt x="55" y="22"/>
                      <a:pt x="45" y="18"/>
                    </a:cubicBezTo>
                    <a:cubicBezTo>
                      <a:pt x="34" y="15"/>
                      <a:pt x="34" y="15"/>
                      <a:pt x="34" y="15"/>
                    </a:cubicBezTo>
                    <a:cubicBezTo>
                      <a:pt x="24" y="11"/>
                      <a:pt x="14" y="17"/>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7" name="Freeform 163"/>
              <p:cNvSpPr>
                <a:spLocks/>
              </p:cNvSpPr>
              <p:nvPr userDrawn="1"/>
            </p:nvSpPr>
            <p:spPr bwMode="auto">
              <a:xfrm>
                <a:off x="1129" y="6918"/>
                <a:ext cx="107" cy="45"/>
              </a:xfrm>
              <a:custGeom>
                <a:avLst/>
                <a:gdLst>
                  <a:gd name="T0" fmla="*/ 0 w 107"/>
                  <a:gd name="T1" fmla="*/ 9 h 45"/>
                  <a:gd name="T2" fmla="*/ 2 w 107"/>
                  <a:gd name="T3" fmla="*/ 0 h 45"/>
                  <a:gd name="T4" fmla="*/ 107 w 107"/>
                  <a:gd name="T5" fmla="*/ 36 h 45"/>
                  <a:gd name="T6" fmla="*/ 105 w 107"/>
                  <a:gd name="T7" fmla="*/ 45 h 45"/>
                  <a:gd name="T8" fmla="*/ 0 w 107"/>
                  <a:gd name="T9" fmla="*/ 9 h 45"/>
                </a:gdLst>
                <a:ahLst/>
                <a:cxnLst>
                  <a:cxn ang="0">
                    <a:pos x="T0" y="T1"/>
                  </a:cxn>
                  <a:cxn ang="0">
                    <a:pos x="T2" y="T3"/>
                  </a:cxn>
                  <a:cxn ang="0">
                    <a:pos x="T4" y="T5"/>
                  </a:cxn>
                  <a:cxn ang="0">
                    <a:pos x="T6" y="T7"/>
                  </a:cxn>
                  <a:cxn ang="0">
                    <a:pos x="T8" y="T9"/>
                  </a:cxn>
                </a:cxnLst>
                <a:rect l="0" t="0" r="r" b="b"/>
                <a:pathLst>
                  <a:path w="107" h="45">
                    <a:moveTo>
                      <a:pt x="0" y="9"/>
                    </a:moveTo>
                    <a:lnTo>
                      <a:pt x="2" y="0"/>
                    </a:lnTo>
                    <a:lnTo>
                      <a:pt x="107" y="36"/>
                    </a:lnTo>
                    <a:lnTo>
                      <a:pt x="105" y="45"/>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8" name="Freeform 164"/>
              <p:cNvSpPr>
                <a:spLocks/>
              </p:cNvSpPr>
              <p:nvPr userDrawn="1"/>
            </p:nvSpPr>
            <p:spPr bwMode="auto">
              <a:xfrm>
                <a:off x="1207" y="6823"/>
                <a:ext cx="18" cy="49"/>
              </a:xfrm>
              <a:custGeom>
                <a:avLst/>
                <a:gdLst>
                  <a:gd name="T0" fmla="*/ 0 w 18"/>
                  <a:gd name="T1" fmla="*/ 47 h 49"/>
                  <a:gd name="T2" fmla="*/ 11 w 18"/>
                  <a:gd name="T3" fmla="*/ 0 h 49"/>
                  <a:gd name="T4" fmla="*/ 18 w 18"/>
                  <a:gd name="T5" fmla="*/ 3 h 49"/>
                  <a:gd name="T6" fmla="*/ 7 w 18"/>
                  <a:gd name="T7" fmla="*/ 49 h 49"/>
                  <a:gd name="T8" fmla="*/ 0 w 18"/>
                  <a:gd name="T9" fmla="*/ 47 h 49"/>
                </a:gdLst>
                <a:ahLst/>
                <a:cxnLst>
                  <a:cxn ang="0">
                    <a:pos x="T0" y="T1"/>
                  </a:cxn>
                  <a:cxn ang="0">
                    <a:pos x="T2" y="T3"/>
                  </a:cxn>
                  <a:cxn ang="0">
                    <a:pos x="T4" y="T5"/>
                  </a:cxn>
                  <a:cxn ang="0">
                    <a:pos x="T6" y="T7"/>
                  </a:cxn>
                  <a:cxn ang="0">
                    <a:pos x="T8" y="T9"/>
                  </a:cxn>
                </a:cxnLst>
                <a:rect l="0" t="0" r="r" b="b"/>
                <a:pathLst>
                  <a:path w="18" h="49">
                    <a:moveTo>
                      <a:pt x="0" y="47"/>
                    </a:moveTo>
                    <a:lnTo>
                      <a:pt x="11" y="0"/>
                    </a:lnTo>
                    <a:lnTo>
                      <a:pt x="18" y="3"/>
                    </a:lnTo>
                    <a:lnTo>
                      <a:pt x="7"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9" name="Freeform 165"/>
              <p:cNvSpPr>
                <a:spLocks noEditPoints="1"/>
              </p:cNvSpPr>
              <p:nvPr userDrawn="1"/>
            </p:nvSpPr>
            <p:spPr bwMode="auto">
              <a:xfrm>
                <a:off x="1175" y="6669"/>
                <a:ext cx="118" cy="99"/>
              </a:xfrm>
              <a:custGeom>
                <a:avLst/>
                <a:gdLst>
                  <a:gd name="T0" fmla="*/ 74 w 96"/>
                  <a:gd name="T1" fmla="*/ 13 h 81"/>
                  <a:gd name="T2" fmla="*/ 92 w 96"/>
                  <a:gd name="T3" fmla="*/ 49 h 81"/>
                  <a:gd name="T4" fmla="*/ 85 w 96"/>
                  <a:gd name="T5" fmla="*/ 81 h 81"/>
                  <a:gd name="T6" fmla="*/ 0 w 96"/>
                  <a:gd name="T7" fmla="*/ 51 h 81"/>
                  <a:gd name="T8" fmla="*/ 6 w 96"/>
                  <a:gd name="T9" fmla="*/ 24 h 81"/>
                  <a:gd name="T10" fmla="*/ 34 w 96"/>
                  <a:gd name="T11" fmla="*/ 3 h 81"/>
                  <a:gd name="T12" fmla="*/ 53 w 96"/>
                  <a:gd name="T13" fmla="*/ 24 h 81"/>
                  <a:gd name="T14" fmla="*/ 54 w 96"/>
                  <a:gd name="T15" fmla="*/ 24 h 81"/>
                  <a:gd name="T16" fmla="*/ 74 w 96"/>
                  <a:gd name="T17" fmla="*/ 13 h 81"/>
                  <a:gd name="T18" fmla="*/ 12 w 96"/>
                  <a:gd name="T19" fmla="*/ 26 h 81"/>
                  <a:gd name="T20" fmla="*/ 8 w 96"/>
                  <a:gd name="T21" fmla="*/ 46 h 81"/>
                  <a:gd name="T22" fmla="*/ 43 w 96"/>
                  <a:gd name="T23" fmla="*/ 58 h 81"/>
                  <a:gd name="T24" fmla="*/ 48 w 96"/>
                  <a:gd name="T25" fmla="*/ 38 h 81"/>
                  <a:gd name="T26" fmla="*/ 32 w 96"/>
                  <a:gd name="T27" fmla="*/ 11 h 81"/>
                  <a:gd name="T28" fmla="*/ 12 w 96"/>
                  <a:gd name="T29" fmla="*/ 26 h 81"/>
                  <a:gd name="T30" fmla="*/ 73 w 96"/>
                  <a:gd name="T31" fmla="*/ 21 h 81"/>
                  <a:gd name="T32" fmla="*/ 55 w 96"/>
                  <a:gd name="T33" fmla="*/ 36 h 81"/>
                  <a:gd name="T34" fmla="*/ 49 w 96"/>
                  <a:gd name="T35" fmla="*/ 60 h 81"/>
                  <a:gd name="T36" fmla="*/ 80 w 96"/>
                  <a:gd name="T37" fmla="*/ 71 h 81"/>
                  <a:gd name="T38" fmla="*/ 86 w 96"/>
                  <a:gd name="T39" fmla="*/ 47 h 81"/>
                  <a:gd name="T40" fmla="*/ 73 w 96"/>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1">
                    <a:moveTo>
                      <a:pt x="74" y="13"/>
                    </a:moveTo>
                    <a:cubicBezTo>
                      <a:pt x="91" y="17"/>
                      <a:pt x="96" y="31"/>
                      <a:pt x="92" y="49"/>
                    </a:cubicBezTo>
                    <a:cubicBezTo>
                      <a:pt x="85" y="81"/>
                      <a:pt x="85" y="81"/>
                      <a:pt x="85" y="81"/>
                    </a:cubicBezTo>
                    <a:cubicBezTo>
                      <a:pt x="0" y="51"/>
                      <a:pt x="0" y="51"/>
                      <a:pt x="0" y="51"/>
                    </a:cubicBezTo>
                    <a:cubicBezTo>
                      <a:pt x="6" y="24"/>
                      <a:pt x="6" y="24"/>
                      <a:pt x="6" y="24"/>
                    </a:cubicBezTo>
                    <a:cubicBezTo>
                      <a:pt x="10" y="7"/>
                      <a:pt x="20" y="0"/>
                      <a:pt x="34" y="3"/>
                    </a:cubicBezTo>
                    <a:cubicBezTo>
                      <a:pt x="45" y="6"/>
                      <a:pt x="52" y="12"/>
                      <a:pt x="53" y="24"/>
                    </a:cubicBezTo>
                    <a:cubicBezTo>
                      <a:pt x="54" y="24"/>
                      <a:pt x="54" y="24"/>
                      <a:pt x="54" y="24"/>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4"/>
                      <a:pt x="47" y="14"/>
                      <a:pt x="32" y="11"/>
                    </a:cubicBezTo>
                    <a:cubicBezTo>
                      <a:pt x="22" y="8"/>
                      <a:pt x="15" y="13"/>
                      <a:pt x="12" y="26"/>
                    </a:cubicBezTo>
                    <a:close/>
                    <a:moveTo>
                      <a:pt x="73" y="21"/>
                    </a:moveTo>
                    <a:cubicBezTo>
                      <a:pt x="64" y="19"/>
                      <a:pt x="58" y="24"/>
                      <a:pt x="55" y="36"/>
                    </a:cubicBezTo>
                    <a:cubicBezTo>
                      <a:pt x="49" y="60"/>
                      <a:pt x="49" y="60"/>
                      <a:pt x="49" y="60"/>
                    </a:cubicBezTo>
                    <a:cubicBezTo>
                      <a:pt x="80" y="71"/>
                      <a:pt x="80" y="71"/>
                      <a:pt x="80" y="71"/>
                    </a:cubicBezTo>
                    <a:cubicBezTo>
                      <a:pt x="86" y="47"/>
                      <a:pt x="86" y="47"/>
                      <a:pt x="86" y="47"/>
                    </a:cubicBezTo>
                    <a:cubicBezTo>
                      <a:pt x="89" y="33"/>
                      <a:pt x="85"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0" name="Freeform 166"/>
              <p:cNvSpPr>
                <a:spLocks noEditPoints="1"/>
              </p:cNvSpPr>
              <p:nvPr userDrawn="1"/>
            </p:nvSpPr>
            <p:spPr bwMode="auto">
              <a:xfrm>
                <a:off x="1233" y="6586"/>
                <a:ext cx="82"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5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8"/>
                      <a:pt x="20" y="0"/>
                      <a:pt x="35" y="3"/>
                    </a:cubicBezTo>
                    <a:cubicBezTo>
                      <a:pt x="37" y="4"/>
                      <a:pt x="40" y="5"/>
                      <a:pt x="42" y="6"/>
                    </a:cubicBezTo>
                    <a:lnTo>
                      <a:pt x="31" y="54"/>
                    </a:lnTo>
                    <a:close/>
                    <a:moveTo>
                      <a:pt x="25" y="52"/>
                    </a:moveTo>
                    <a:cubicBezTo>
                      <a:pt x="35" y="11"/>
                      <a:pt x="35" y="11"/>
                      <a:pt x="35"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1" name="Freeform 167"/>
              <p:cNvSpPr>
                <a:spLocks/>
              </p:cNvSpPr>
              <p:nvPr userDrawn="1"/>
            </p:nvSpPr>
            <p:spPr bwMode="auto">
              <a:xfrm>
                <a:off x="1229" y="6488"/>
                <a:ext cx="107" cy="45"/>
              </a:xfrm>
              <a:custGeom>
                <a:avLst/>
                <a:gdLst>
                  <a:gd name="T0" fmla="*/ 0 w 107"/>
                  <a:gd name="T1" fmla="*/ 10 h 45"/>
                  <a:gd name="T2" fmla="*/ 2 w 107"/>
                  <a:gd name="T3" fmla="*/ 0 h 45"/>
                  <a:gd name="T4" fmla="*/ 107 w 107"/>
                  <a:gd name="T5" fmla="*/ 37 h 45"/>
                  <a:gd name="T6" fmla="*/ 105 w 107"/>
                  <a:gd name="T7" fmla="*/ 45 h 45"/>
                  <a:gd name="T8" fmla="*/ 0 w 107"/>
                  <a:gd name="T9" fmla="*/ 10 h 45"/>
                </a:gdLst>
                <a:ahLst/>
                <a:cxnLst>
                  <a:cxn ang="0">
                    <a:pos x="T0" y="T1"/>
                  </a:cxn>
                  <a:cxn ang="0">
                    <a:pos x="T2" y="T3"/>
                  </a:cxn>
                  <a:cxn ang="0">
                    <a:pos x="T4" y="T5"/>
                  </a:cxn>
                  <a:cxn ang="0">
                    <a:pos x="T6" y="T7"/>
                  </a:cxn>
                  <a:cxn ang="0">
                    <a:pos x="T8" y="T9"/>
                  </a:cxn>
                </a:cxnLst>
                <a:rect l="0" t="0" r="r" b="b"/>
                <a:pathLst>
                  <a:path w="107" h="45">
                    <a:moveTo>
                      <a:pt x="0" y="10"/>
                    </a:moveTo>
                    <a:lnTo>
                      <a:pt x="2" y="0"/>
                    </a:lnTo>
                    <a:lnTo>
                      <a:pt x="107" y="37"/>
                    </a:lnTo>
                    <a:lnTo>
                      <a:pt x="105" y="45"/>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2" name="Freeform 168"/>
              <p:cNvSpPr>
                <a:spLocks/>
              </p:cNvSpPr>
              <p:nvPr userDrawn="1"/>
            </p:nvSpPr>
            <p:spPr bwMode="auto">
              <a:xfrm>
                <a:off x="1275" y="6411"/>
                <a:ext cx="82" cy="80"/>
              </a:xfrm>
              <a:custGeom>
                <a:avLst/>
                <a:gdLst>
                  <a:gd name="T0" fmla="*/ 28 w 67"/>
                  <a:gd name="T1" fmla="*/ 3 h 65"/>
                  <a:gd name="T2" fmla="*/ 32 w 67"/>
                  <a:gd name="T3" fmla="*/ 4 h 65"/>
                  <a:gd name="T4" fmla="*/ 67 w 67"/>
                  <a:gd name="T5" fmla="*/ 16 h 65"/>
                  <a:gd name="T6" fmla="*/ 66 w 67"/>
                  <a:gd name="T7" fmla="*/ 23 h 65"/>
                  <a:gd name="T8" fmla="*/ 33 w 67"/>
                  <a:gd name="T9" fmla="*/ 12 h 65"/>
                  <a:gd name="T10" fmla="*/ 28 w 67"/>
                  <a:gd name="T11" fmla="*/ 11 h 65"/>
                  <a:gd name="T12" fmla="*/ 11 w 67"/>
                  <a:gd name="T13" fmla="*/ 21 h 65"/>
                  <a:gd name="T14" fmla="*/ 26 w 67"/>
                  <a:gd name="T15" fmla="*/ 47 h 65"/>
                  <a:gd name="T16" fmla="*/ 58 w 67"/>
                  <a:gd name="T17" fmla="*/ 58 h 65"/>
                  <a:gd name="T18" fmla="*/ 56 w 67"/>
                  <a:gd name="T19" fmla="*/ 65 h 65"/>
                  <a:gd name="T20" fmla="*/ 0 w 67"/>
                  <a:gd name="T21" fmla="*/ 46 h 65"/>
                  <a:gd name="T22" fmla="*/ 1 w 67"/>
                  <a:gd name="T23" fmla="*/ 39 h 65"/>
                  <a:gd name="T24" fmla="*/ 11 w 67"/>
                  <a:gd name="T25" fmla="*/ 42 h 65"/>
                  <a:gd name="T26" fmla="*/ 11 w 67"/>
                  <a:gd name="T27" fmla="*/ 42 h 65"/>
                  <a:gd name="T28" fmla="*/ 5 w 67"/>
                  <a:gd name="T29" fmla="*/ 17 h 65"/>
                  <a:gd name="T30" fmla="*/ 28 w 67"/>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5">
                    <a:moveTo>
                      <a:pt x="28" y="3"/>
                    </a:moveTo>
                    <a:cubicBezTo>
                      <a:pt x="30" y="3"/>
                      <a:pt x="31" y="3"/>
                      <a:pt x="32" y="4"/>
                    </a:cubicBezTo>
                    <a:cubicBezTo>
                      <a:pt x="67" y="16"/>
                      <a:pt x="67" y="16"/>
                      <a:pt x="67" y="16"/>
                    </a:cubicBezTo>
                    <a:cubicBezTo>
                      <a:pt x="66" y="23"/>
                      <a:pt x="66" y="23"/>
                      <a:pt x="66" y="23"/>
                    </a:cubicBezTo>
                    <a:cubicBezTo>
                      <a:pt x="33" y="12"/>
                      <a:pt x="33" y="12"/>
                      <a:pt x="33" y="12"/>
                    </a:cubicBezTo>
                    <a:cubicBezTo>
                      <a:pt x="31" y="11"/>
                      <a:pt x="30" y="11"/>
                      <a:pt x="28" y="11"/>
                    </a:cubicBezTo>
                    <a:cubicBezTo>
                      <a:pt x="18" y="8"/>
                      <a:pt x="13" y="12"/>
                      <a:pt x="11" y="21"/>
                    </a:cubicBezTo>
                    <a:cubicBezTo>
                      <a:pt x="8" y="32"/>
                      <a:pt x="13" y="42"/>
                      <a:pt x="26" y="47"/>
                    </a:cubicBezTo>
                    <a:cubicBezTo>
                      <a:pt x="58" y="58"/>
                      <a:pt x="58" y="58"/>
                      <a:pt x="58" y="58"/>
                    </a:cubicBezTo>
                    <a:cubicBezTo>
                      <a:pt x="56" y="65"/>
                      <a:pt x="56" y="65"/>
                      <a:pt x="56" y="65"/>
                    </a:cubicBezTo>
                    <a:cubicBezTo>
                      <a:pt x="0" y="46"/>
                      <a:pt x="0" y="46"/>
                      <a:pt x="0" y="46"/>
                    </a:cubicBezTo>
                    <a:cubicBezTo>
                      <a:pt x="1" y="39"/>
                      <a:pt x="1" y="39"/>
                      <a:pt x="1" y="39"/>
                    </a:cubicBezTo>
                    <a:cubicBezTo>
                      <a:pt x="11" y="42"/>
                      <a:pt x="11" y="42"/>
                      <a:pt x="11" y="42"/>
                    </a:cubicBezTo>
                    <a:cubicBezTo>
                      <a:pt x="11" y="42"/>
                      <a:pt x="11" y="42"/>
                      <a:pt x="11" y="42"/>
                    </a:cubicBezTo>
                    <a:cubicBezTo>
                      <a:pt x="5" y="35"/>
                      <a:pt x="2" y="26"/>
                      <a:pt x="5" y="17"/>
                    </a:cubicBezTo>
                    <a:cubicBezTo>
                      <a:pt x="7" y="6"/>
                      <a:pt x="16" y="0"/>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3" name="Freeform 169"/>
              <p:cNvSpPr>
                <a:spLocks/>
              </p:cNvSpPr>
              <p:nvPr userDrawn="1"/>
            </p:nvSpPr>
            <p:spPr bwMode="auto">
              <a:xfrm>
                <a:off x="1296" y="6321"/>
                <a:ext cx="84" cy="79"/>
              </a:xfrm>
              <a:custGeom>
                <a:avLst/>
                <a:gdLst>
                  <a:gd name="T0" fmla="*/ 28 w 68"/>
                  <a:gd name="T1" fmla="*/ 3 h 65"/>
                  <a:gd name="T2" fmla="*/ 32 w 68"/>
                  <a:gd name="T3" fmla="*/ 4 h 65"/>
                  <a:gd name="T4" fmla="*/ 68 w 68"/>
                  <a:gd name="T5" fmla="*/ 16 h 65"/>
                  <a:gd name="T6" fmla="*/ 66 w 68"/>
                  <a:gd name="T7" fmla="*/ 23 h 65"/>
                  <a:gd name="T8" fmla="*/ 33 w 68"/>
                  <a:gd name="T9" fmla="*/ 12 h 65"/>
                  <a:gd name="T10" fmla="*/ 28 w 68"/>
                  <a:gd name="T11" fmla="*/ 11 h 65"/>
                  <a:gd name="T12" fmla="*/ 11 w 68"/>
                  <a:gd name="T13" fmla="*/ 21 h 65"/>
                  <a:gd name="T14" fmla="*/ 26 w 68"/>
                  <a:gd name="T15" fmla="*/ 47 h 65"/>
                  <a:gd name="T16" fmla="*/ 58 w 68"/>
                  <a:gd name="T17" fmla="*/ 58 h 65"/>
                  <a:gd name="T18" fmla="*/ 56 w 68"/>
                  <a:gd name="T19" fmla="*/ 65 h 65"/>
                  <a:gd name="T20" fmla="*/ 0 w 68"/>
                  <a:gd name="T21" fmla="*/ 46 h 65"/>
                  <a:gd name="T22" fmla="*/ 1 w 68"/>
                  <a:gd name="T23" fmla="*/ 39 h 65"/>
                  <a:gd name="T24" fmla="*/ 11 w 68"/>
                  <a:gd name="T25" fmla="*/ 42 h 65"/>
                  <a:gd name="T26" fmla="*/ 11 w 68"/>
                  <a:gd name="T27" fmla="*/ 42 h 65"/>
                  <a:gd name="T28" fmla="*/ 5 w 68"/>
                  <a:gd name="T29" fmla="*/ 17 h 65"/>
                  <a:gd name="T30" fmla="*/ 28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8" y="3"/>
                    </a:moveTo>
                    <a:cubicBezTo>
                      <a:pt x="30" y="3"/>
                      <a:pt x="31" y="4"/>
                      <a:pt x="32" y="4"/>
                    </a:cubicBezTo>
                    <a:cubicBezTo>
                      <a:pt x="68" y="16"/>
                      <a:pt x="68" y="16"/>
                      <a:pt x="68" y="16"/>
                    </a:cubicBezTo>
                    <a:cubicBezTo>
                      <a:pt x="66" y="23"/>
                      <a:pt x="66" y="23"/>
                      <a:pt x="66" y="23"/>
                    </a:cubicBezTo>
                    <a:cubicBezTo>
                      <a:pt x="33" y="12"/>
                      <a:pt x="33" y="12"/>
                      <a:pt x="33" y="12"/>
                    </a:cubicBezTo>
                    <a:cubicBezTo>
                      <a:pt x="31" y="12"/>
                      <a:pt x="30" y="11"/>
                      <a:pt x="28" y="11"/>
                    </a:cubicBezTo>
                    <a:cubicBezTo>
                      <a:pt x="18" y="8"/>
                      <a:pt x="13" y="12"/>
                      <a:pt x="11" y="21"/>
                    </a:cubicBezTo>
                    <a:cubicBezTo>
                      <a:pt x="8" y="32"/>
                      <a:pt x="13" y="43"/>
                      <a:pt x="26" y="47"/>
                    </a:cubicBezTo>
                    <a:cubicBezTo>
                      <a:pt x="58" y="58"/>
                      <a:pt x="58" y="58"/>
                      <a:pt x="58" y="58"/>
                    </a:cubicBezTo>
                    <a:cubicBezTo>
                      <a:pt x="56" y="65"/>
                      <a:pt x="56" y="65"/>
                      <a:pt x="56" y="65"/>
                    </a:cubicBezTo>
                    <a:cubicBezTo>
                      <a:pt x="0" y="46"/>
                      <a:pt x="0" y="46"/>
                      <a:pt x="0" y="46"/>
                    </a:cubicBezTo>
                    <a:cubicBezTo>
                      <a:pt x="1" y="39"/>
                      <a:pt x="1" y="39"/>
                      <a:pt x="1" y="39"/>
                    </a:cubicBezTo>
                    <a:cubicBezTo>
                      <a:pt x="11" y="42"/>
                      <a:pt x="11" y="42"/>
                      <a:pt x="11" y="42"/>
                    </a:cubicBezTo>
                    <a:cubicBezTo>
                      <a:pt x="11" y="42"/>
                      <a:pt x="11" y="42"/>
                      <a:pt x="11" y="42"/>
                    </a:cubicBezTo>
                    <a:cubicBezTo>
                      <a:pt x="5" y="35"/>
                      <a:pt x="3" y="26"/>
                      <a:pt x="5" y="17"/>
                    </a:cubicBezTo>
                    <a:cubicBezTo>
                      <a:pt x="7" y="6"/>
                      <a:pt x="16" y="0"/>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4" name="Freeform 170"/>
              <p:cNvSpPr>
                <a:spLocks noEditPoints="1"/>
              </p:cNvSpPr>
              <p:nvPr userDrawn="1"/>
            </p:nvSpPr>
            <p:spPr bwMode="auto">
              <a:xfrm>
                <a:off x="1317" y="6225"/>
                <a:ext cx="84" cy="83"/>
              </a:xfrm>
              <a:custGeom>
                <a:avLst/>
                <a:gdLst>
                  <a:gd name="T0" fmla="*/ 31 w 68"/>
                  <a:gd name="T1" fmla="*/ 65 h 68"/>
                  <a:gd name="T2" fmla="*/ 4 w 68"/>
                  <a:gd name="T3" fmla="*/ 24 h 68"/>
                  <a:gd name="T4" fmla="*/ 37 w 68"/>
                  <a:gd name="T5" fmla="*/ 4 h 68"/>
                  <a:gd name="T6" fmla="*/ 64 w 68"/>
                  <a:gd name="T7" fmla="*/ 44 h 68"/>
                  <a:gd name="T8" fmla="*/ 31 w 68"/>
                  <a:gd name="T9" fmla="*/ 65 h 68"/>
                  <a:gd name="T10" fmla="*/ 36 w 68"/>
                  <a:gd name="T11" fmla="*/ 11 h 68"/>
                  <a:gd name="T12" fmla="*/ 10 w 68"/>
                  <a:gd name="T13" fmla="*/ 26 h 68"/>
                  <a:gd name="T14" fmla="*/ 32 w 68"/>
                  <a:gd name="T15" fmla="*/ 57 h 68"/>
                  <a:gd name="T16" fmla="*/ 57 w 68"/>
                  <a:gd name="T17" fmla="*/ 42 h 68"/>
                  <a:gd name="T18" fmla="*/ 36 w 68"/>
                  <a:gd name="T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1" y="65"/>
                    </a:moveTo>
                    <a:cubicBezTo>
                      <a:pt x="12" y="60"/>
                      <a:pt x="0" y="43"/>
                      <a:pt x="4" y="24"/>
                    </a:cubicBezTo>
                    <a:cubicBezTo>
                      <a:pt x="8" y="8"/>
                      <a:pt x="21" y="0"/>
                      <a:pt x="37" y="4"/>
                    </a:cubicBezTo>
                    <a:cubicBezTo>
                      <a:pt x="56" y="8"/>
                      <a:pt x="68" y="25"/>
                      <a:pt x="64" y="44"/>
                    </a:cubicBezTo>
                    <a:cubicBezTo>
                      <a:pt x="60" y="60"/>
                      <a:pt x="47" y="68"/>
                      <a:pt x="31" y="65"/>
                    </a:cubicBezTo>
                    <a:close/>
                    <a:moveTo>
                      <a:pt x="36" y="11"/>
                    </a:moveTo>
                    <a:cubicBezTo>
                      <a:pt x="23" y="8"/>
                      <a:pt x="13" y="14"/>
                      <a:pt x="10" y="26"/>
                    </a:cubicBezTo>
                    <a:cubicBezTo>
                      <a:pt x="7" y="41"/>
                      <a:pt x="17" y="54"/>
                      <a:pt x="32" y="57"/>
                    </a:cubicBezTo>
                    <a:cubicBezTo>
                      <a:pt x="45" y="60"/>
                      <a:pt x="55" y="54"/>
                      <a:pt x="57" y="42"/>
                    </a:cubicBezTo>
                    <a:cubicBezTo>
                      <a:pt x="61" y="28"/>
                      <a:pt x="51" y="15"/>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5" name="Freeform 171"/>
              <p:cNvSpPr>
                <a:spLocks/>
              </p:cNvSpPr>
              <p:nvPr userDrawn="1"/>
            </p:nvSpPr>
            <p:spPr bwMode="auto">
              <a:xfrm>
                <a:off x="1335" y="6135"/>
                <a:ext cx="79" cy="68"/>
              </a:xfrm>
              <a:custGeom>
                <a:avLst/>
                <a:gdLst>
                  <a:gd name="T0" fmla="*/ 0 w 79"/>
                  <a:gd name="T1" fmla="*/ 68 h 68"/>
                  <a:gd name="T2" fmla="*/ 3 w 79"/>
                  <a:gd name="T3" fmla="*/ 60 h 68"/>
                  <a:gd name="T4" fmla="*/ 67 w 79"/>
                  <a:gd name="T5" fmla="*/ 55 h 68"/>
                  <a:gd name="T6" fmla="*/ 67 w 79"/>
                  <a:gd name="T7" fmla="*/ 53 h 68"/>
                  <a:gd name="T8" fmla="*/ 15 w 79"/>
                  <a:gd name="T9" fmla="*/ 9 h 68"/>
                  <a:gd name="T10" fmla="*/ 16 w 79"/>
                  <a:gd name="T11" fmla="*/ 0 h 68"/>
                  <a:gd name="T12" fmla="*/ 79 w 79"/>
                  <a:gd name="T13" fmla="*/ 53 h 68"/>
                  <a:gd name="T14" fmla="*/ 78 w 79"/>
                  <a:gd name="T15" fmla="*/ 62 h 68"/>
                  <a:gd name="T16" fmla="*/ 0 w 79"/>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8">
                    <a:moveTo>
                      <a:pt x="0" y="68"/>
                    </a:moveTo>
                    <a:lnTo>
                      <a:pt x="3" y="60"/>
                    </a:lnTo>
                    <a:lnTo>
                      <a:pt x="67" y="55"/>
                    </a:lnTo>
                    <a:lnTo>
                      <a:pt x="67" y="53"/>
                    </a:lnTo>
                    <a:lnTo>
                      <a:pt x="15" y="9"/>
                    </a:lnTo>
                    <a:lnTo>
                      <a:pt x="16" y="0"/>
                    </a:lnTo>
                    <a:lnTo>
                      <a:pt x="79" y="53"/>
                    </a:lnTo>
                    <a:lnTo>
                      <a:pt x="78" y="62"/>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6" name="Freeform 172"/>
              <p:cNvSpPr>
                <a:spLocks noEditPoints="1"/>
              </p:cNvSpPr>
              <p:nvPr userDrawn="1"/>
            </p:nvSpPr>
            <p:spPr bwMode="auto">
              <a:xfrm>
                <a:off x="1356" y="6049"/>
                <a:ext cx="85" cy="88"/>
              </a:xfrm>
              <a:custGeom>
                <a:avLst/>
                <a:gdLst>
                  <a:gd name="T0" fmla="*/ 12 w 69"/>
                  <a:gd name="T1" fmla="*/ 0 h 72"/>
                  <a:gd name="T2" fmla="*/ 69 w 69"/>
                  <a:gd name="T3" fmla="*/ 20 h 72"/>
                  <a:gd name="T4" fmla="*/ 67 w 69"/>
                  <a:gd name="T5" fmla="*/ 26 h 72"/>
                  <a:gd name="T6" fmla="*/ 58 w 69"/>
                  <a:gd name="T7" fmla="*/ 23 h 72"/>
                  <a:gd name="T8" fmla="*/ 58 w 69"/>
                  <a:gd name="T9" fmla="*/ 24 h 72"/>
                  <a:gd name="T10" fmla="*/ 64 w 69"/>
                  <a:gd name="T11" fmla="*/ 49 h 72"/>
                  <a:gd name="T12" fmla="*/ 32 w 69"/>
                  <a:gd name="T13" fmla="*/ 68 h 72"/>
                  <a:gd name="T14" fmla="*/ 4 w 69"/>
                  <a:gd name="T15" fmla="*/ 28 h 72"/>
                  <a:gd name="T16" fmla="*/ 20 w 69"/>
                  <a:gd name="T17" fmla="*/ 11 h 72"/>
                  <a:gd name="T18" fmla="*/ 20 w 69"/>
                  <a:gd name="T19" fmla="*/ 11 h 72"/>
                  <a:gd name="T20" fmla="*/ 11 w 69"/>
                  <a:gd name="T21" fmla="*/ 7 h 72"/>
                  <a:gd name="T22" fmla="*/ 12 w 69"/>
                  <a:gd name="T23" fmla="*/ 0 h 72"/>
                  <a:gd name="T24" fmla="*/ 11 w 69"/>
                  <a:gd name="T25" fmla="*/ 29 h 72"/>
                  <a:gd name="T26" fmla="*/ 33 w 69"/>
                  <a:gd name="T27" fmla="*/ 60 h 72"/>
                  <a:gd name="T28" fmla="*/ 58 w 69"/>
                  <a:gd name="T29" fmla="*/ 46 h 72"/>
                  <a:gd name="T30" fmla="*/ 44 w 69"/>
                  <a:gd name="T31" fmla="*/ 19 h 72"/>
                  <a:gd name="T32" fmla="*/ 34 w 69"/>
                  <a:gd name="T33" fmla="*/ 15 h 72"/>
                  <a:gd name="T34" fmla="*/ 11 w 69"/>
                  <a:gd name="T35"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2">
                    <a:moveTo>
                      <a:pt x="12" y="0"/>
                    </a:moveTo>
                    <a:cubicBezTo>
                      <a:pt x="69" y="20"/>
                      <a:pt x="69" y="20"/>
                      <a:pt x="69" y="20"/>
                    </a:cubicBezTo>
                    <a:cubicBezTo>
                      <a:pt x="67" y="26"/>
                      <a:pt x="67" y="26"/>
                      <a:pt x="67" y="26"/>
                    </a:cubicBezTo>
                    <a:cubicBezTo>
                      <a:pt x="58" y="23"/>
                      <a:pt x="58" y="23"/>
                      <a:pt x="58" y="23"/>
                    </a:cubicBezTo>
                    <a:cubicBezTo>
                      <a:pt x="58" y="24"/>
                      <a:pt x="58" y="24"/>
                      <a:pt x="58" y="24"/>
                    </a:cubicBezTo>
                    <a:cubicBezTo>
                      <a:pt x="64" y="30"/>
                      <a:pt x="66" y="39"/>
                      <a:pt x="64" y="49"/>
                    </a:cubicBezTo>
                    <a:cubicBezTo>
                      <a:pt x="60" y="64"/>
                      <a:pt x="47" y="72"/>
                      <a:pt x="32" y="68"/>
                    </a:cubicBezTo>
                    <a:cubicBezTo>
                      <a:pt x="12" y="63"/>
                      <a:pt x="0" y="47"/>
                      <a:pt x="4" y="28"/>
                    </a:cubicBezTo>
                    <a:cubicBezTo>
                      <a:pt x="6" y="19"/>
                      <a:pt x="13" y="13"/>
                      <a:pt x="20" y="11"/>
                    </a:cubicBezTo>
                    <a:cubicBezTo>
                      <a:pt x="20" y="11"/>
                      <a:pt x="20" y="11"/>
                      <a:pt x="20" y="11"/>
                    </a:cubicBezTo>
                    <a:cubicBezTo>
                      <a:pt x="11" y="7"/>
                      <a:pt x="11" y="7"/>
                      <a:pt x="11" y="7"/>
                    </a:cubicBezTo>
                    <a:lnTo>
                      <a:pt x="12" y="0"/>
                    </a:lnTo>
                    <a:close/>
                    <a:moveTo>
                      <a:pt x="11" y="29"/>
                    </a:moveTo>
                    <a:cubicBezTo>
                      <a:pt x="7" y="44"/>
                      <a:pt x="18" y="57"/>
                      <a:pt x="33" y="60"/>
                    </a:cubicBezTo>
                    <a:cubicBezTo>
                      <a:pt x="45" y="63"/>
                      <a:pt x="55" y="57"/>
                      <a:pt x="58" y="46"/>
                    </a:cubicBezTo>
                    <a:cubicBezTo>
                      <a:pt x="61" y="34"/>
                      <a:pt x="55" y="23"/>
                      <a:pt x="44" y="19"/>
                    </a:cubicBezTo>
                    <a:cubicBezTo>
                      <a:pt x="34" y="15"/>
                      <a:pt x="34" y="15"/>
                      <a:pt x="34" y="15"/>
                    </a:cubicBezTo>
                    <a:cubicBezTo>
                      <a:pt x="23" y="12"/>
                      <a:pt x="13" y="18"/>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7" name="Freeform 173"/>
              <p:cNvSpPr>
                <a:spLocks/>
              </p:cNvSpPr>
              <p:nvPr userDrawn="1"/>
            </p:nvSpPr>
            <p:spPr bwMode="auto">
              <a:xfrm>
                <a:off x="1361" y="5984"/>
                <a:ext cx="96" cy="52"/>
              </a:xfrm>
              <a:custGeom>
                <a:avLst/>
                <a:gdLst>
                  <a:gd name="T0" fmla="*/ 55 w 78"/>
                  <a:gd name="T1" fmla="*/ 31 h 42"/>
                  <a:gd name="T2" fmla="*/ 71 w 78"/>
                  <a:gd name="T3" fmla="*/ 23 h 42"/>
                  <a:gd name="T4" fmla="*/ 72 w 78"/>
                  <a:gd name="T5" fmla="*/ 17 h 42"/>
                  <a:gd name="T6" fmla="*/ 78 w 78"/>
                  <a:gd name="T7" fmla="*/ 19 h 42"/>
                  <a:gd name="T8" fmla="*/ 77 w 78"/>
                  <a:gd name="T9" fmla="*/ 26 h 42"/>
                  <a:gd name="T10" fmla="*/ 57 w 78"/>
                  <a:gd name="T11" fmla="*/ 39 h 42"/>
                  <a:gd name="T12" fmla="*/ 53 w 78"/>
                  <a:gd name="T13" fmla="*/ 38 h 42"/>
                  <a:gd name="T14" fmla="*/ 21 w 78"/>
                  <a:gd name="T15" fmla="*/ 27 h 42"/>
                  <a:gd name="T16" fmla="*/ 18 w 78"/>
                  <a:gd name="T17" fmla="*/ 39 h 42"/>
                  <a:gd name="T18" fmla="*/ 12 w 78"/>
                  <a:gd name="T19" fmla="*/ 36 h 42"/>
                  <a:gd name="T20" fmla="*/ 15 w 78"/>
                  <a:gd name="T21" fmla="*/ 25 h 42"/>
                  <a:gd name="T22" fmla="*/ 0 w 78"/>
                  <a:gd name="T23" fmla="*/ 20 h 42"/>
                  <a:gd name="T24" fmla="*/ 2 w 78"/>
                  <a:gd name="T25" fmla="*/ 13 h 42"/>
                  <a:gd name="T26" fmla="*/ 17 w 78"/>
                  <a:gd name="T27" fmla="*/ 18 h 42"/>
                  <a:gd name="T28" fmla="*/ 21 w 78"/>
                  <a:gd name="T29" fmla="*/ 0 h 42"/>
                  <a:gd name="T30" fmla="*/ 27 w 78"/>
                  <a:gd name="T31" fmla="*/ 2 h 42"/>
                  <a:gd name="T32" fmla="*/ 23 w 78"/>
                  <a:gd name="T33" fmla="*/ 20 h 42"/>
                  <a:gd name="T34" fmla="*/ 55 w 78"/>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2">
                    <a:moveTo>
                      <a:pt x="55" y="31"/>
                    </a:moveTo>
                    <a:cubicBezTo>
                      <a:pt x="65" y="34"/>
                      <a:pt x="69" y="32"/>
                      <a:pt x="71" y="23"/>
                    </a:cubicBezTo>
                    <a:cubicBezTo>
                      <a:pt x="72" y="21"/>
                      <a:pt x="72" y="19"/>
                      <a:pt x="72" y="17"/>
                    </a:cubicBezTo>
                    <a:cubicBezTo>
                      <a:pt x="78" y="19"/>
                      <a:pt x="78" y="19"/>
                      <a:pt x="78" y="19"/>
                    </a:cubicBezTo>
                    <a:cubicBezTo>
                      <a:pt x="78" y="21"/>
                      <a:pt x="78" y="23"/>
                      <a:pt x="77" y="26"/>
                    </a:cubicBezTo>
                    <a:cubicBezTo>
                      <a:pt x="75" y="37"/>
                      <a:pt x="69" y="42"/>
                      <a:pt x="57" y="39"/>
                    </a:cubicBezTo>
                    <a:cubicBezTo>
                      <a:pt x="56" y="39"/>
                      <a:pt x="55" y="39"/>
                      <a:pt x="53" y="38"/>
                    </a:cubicBezTo>
                    <a:cubicBezTo>
                      <a:pt x="21" y="27"/>
                      <a:pt x="21" y="27"/>
                      <a:pt x="21" y="27"/>
                    </a:cubicBezTo>
                    <a:cubicBezTo>
                      <a:pt x="18" y="39"/>
                      <a:pt x="18" y="39"/>
                      <a:pt x="18" y="39"/>
                    </a:cubicBezTo>
                    <a:cubicBezTo>
                      <a:pt x="12" y="36"/>
                      <a:pt x="12" y="36"/>
                      <a:pt x="12" y="36"/>
                    </a:cubicBezTo>
                    <a:cubicBezTo>
                      <a:pt x="15" y="25"/>
                      <a:pt x="15" y="25"/>
                      <a:pt x="15" y="25"/>
                    </a:cubicBezTo>
                    <a:cubicBezTo>
                      <a:pt x="0" y="20"/>
                      <a:pt x="0" y="20"/>
                      <a:pt x="0" y="20"/>
                    </a:cubicBezTo>
                    <a:cubicBezTo>
                      <a:pt x="2" y="13"/>
                      <a:pt x="2" y="13"/>
                      <a:pt x="2" y="13"/>
                    </a:cubicBezTo>
                    <a:cubicBezTo>
                      <a:pt x="17" y="18"/>
                      <a:pt x="17" y="18"/>
                      <a:pt x="17" y="18"/>
                    </a:cubicBezTo>
                    <a:cubicBezTo>
                      <a:pt x="21" y="0"/>
                      <a:pt x="21" y="0"/>
                      <a:pt x="21" y="0"/>
                    </a:cubicBezTo>
                    <a:cubicBezTo>
                      <a:pt x="27" y="2"/>
                      <a:pt x="27" y="2"/>
                      <a:pt x="27" y="2"/>
                    </a:cubicBezTo>
                    <a:cubicBezTo>
                      <a:pt x="23" y="20"/>
                      <a:pt x="23" y="20"/>
                      <a:pt x="23"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8" name="Freeform 174"/>
              <p:cNvSpPr>
                <a:spLocks noEditPoints="1"/>
              </p:cNvSpPr>
              <p:nvPr userDrawn="1"/>
            </p:nvSpPr>
            <p:spPr bwMode="auto">
              <a:xfrm>
                <a:off x="1363" y="5940"/>
                <a:ext cx="101" cy="44"/>
              </a:xfrm>
              <a:custGeom>
                <a:avLst/>
                <a:gdLst>
                  <a:gd name="T0" fmla="*/ 6 w 81"/>
                  <a:gd name="T1" fmla="*/ 12 h 36"/>
                  <a:gd name="T2" fmla="*/ 1 w 81"/>
                  <a:gd name="T3" fmla="*/ 5 h 36"/>
                  <a:gd name="T4" fmla="*/ 7 w 81"/>
                  <a:gd name="T5" fmla="*/ 0 h 36"/>
                  <a:gd name="T6" fmla="*/ 12 w 81"/>
                  <a:gd name="T7" fmla="*/ 8 h 36"/>
                  <a:gd name="T8" fmla="*/ 6 w 81"/>
                  <a:gd name="T9" fmla="*/ 12 h 36"/>
                  <a:gd name="T10" fmla="*/ 23 w 81"/>
                  <a:gd name="T11" fmla="*/ 16 h 36"/>
                  <a:gd name="T12" fmla="*/ 25 w 81"/>
                  <a:gd name="T13" fmla="*/ 9 h 36"/>
                  <a:gd name="T14" fmla="*/ 81 w 81"/>
                  <a:gd name="T15" fmla="*/ 28 h 36"/>
                  <a:gd name="T16" fmla="*/ 80 w 81"/>
                  <a:gd name="T17" fmla="*/ 36 h 36"/>
                  <a:gd name="T18" fmla="*/ 23 w 81"/>
                  <a:gd name="T1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6">
                    <a:moveTo>
                      <a:pt x="6" y="12"/>
                    </a:moveTo>
                    <a:cubicBezTo>
                      <a:pt x="2" y="12"/>
                      <a:pt x="0" y="8"/>
                      <a:pt x="1" y="5"/>
                    </a:cubicBezTo>
                    <a:cubicBezTo>
                      <a:pt x="2" y="2"/>
                      <a:pt x="4" y="0"/>
                      <a:pt x="7" y="0"/>
                    </a:cubicBezTo>
                    <a:cubicBezTo>
                      <a:pt x="11" y="1"/>
                      <a:pt x="13" y="5"/>
                      <a:pt x="12" y="8"/>
                    </a:cubicBezTo>
                    <a:cubicBezTo>
                      <a:pt x="11" y="11"/>
                      <a:pt x="9" y="13"/>
                      <a:pt x="6" y="12"/>
                    </a:cubicBezTo>
                    <a:close/>
                    <a:moveTo>
                      <a:pt x="23" y="16"/>
                    </a:moveTo>
                    <a:cubicBezTo>
                      <a:pt x="25" y="9"/>
                      <a:pt x="25" y="9"/>
                      <a:pt x="25" y="9"/>
                    </a:cubicBezTo>
                    <a:cubicBezTo>
                      <a:pt x="81" y="28"/>
                      <a:pt x="81" y="28"/>
                      <a:pt x="81" y="28"/>
                    </a:cubicBezTo>
                    <a:cubicBezTo>
                      <a:pt x="80" y="36"/>
                      <a:pt x="80" y="36"/>
                      <a:pt x="80" y="36"/>
                    </a:cubicBezTo>
                    <a:lnTo>
                      <a:pt x="2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9" name="Freeform 175"/>
              <p:cNvSpPr>
                <a:spLocks/>
              </p:cNvSpPr>
              <p:nvPr userDrawn="1"/>
            </p:nvSpPr>
            <p:spPr bwMode="auto">
              <a:xfrm>
                <a:off x="1399" y="5862"/>
                <a:ext cx="79" cy="68"/>
              </a:xfrm>
              <a:custGeom>
                <a:avLst/>
                <a:gdLst>
                  <a:gd name="T0" fmla="*/ 0 w 79"/>
                  <a:gd name="T1" fmla="*/ 68 h 68"/>
                  <a:gd name="T2" fmla="*/ 3 w 79"/>
                  <a:gd name="T3" fmla="*/ 60 h 68"/>
                  <a:gd name="T4" fmla="*/ 67 w 79"/>
                  <a:gd name="T5" fmla="*/ 55 h 68"/>
                  <a:gd name="T6" fmla="*/ 67 w 79"/>
                  <a:gd name="T7" fmla="*/ 54 h 68"/>
                  <a:gd name="T8" fmla="*/ 14 w 79"/>
                  <a:gd name="T9" fmla="*/ 8 h 68"/>
                  <a:gd name="T10" fmla="*/ 16 w 79"/>
                  <a:gd name="T11" fmla="*/ 0 h 68"/>
                  <a:gd name="T12" fmla="*/ 79 w 79"/>
                  <a:gd name="T13" fmla="*/ 54 h 68"/>
                  <a:gd name="T14" fmla="*/ 77 w 79"/>
                  <a:gd name="T15" fmla="*/ 62 h 68"/>
                  <a:gd name="T16" fmla="*/ 0 w 79"/>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8">
                    <a:moveTo>
                      <a:pt x="0" y="68"/>
                    </a:moveTo>
                    <a:lnTo>
                      <a:pt x="3" y="60"/>
                    </a:lnTo>
                    <a:lnTo>
                      <a:pt x="67" y="55"/>
                    </a:lnTo>
                    <a:lnTo>
                      <a:pt x="67" y="54"/>
                    </a:lnTo>
                    <a:lnTo>
                      <a:pt x="14" y="8"/>
                    </a:lnTo>
                    <a:lnTo>
                      <a:pt x="16" y="0"/>
                    </a:lnTo>
                    <a:lnTo>
                      <a:pt x="79" y="54"/>
                    </a:lnTo>
                    <a:lnTo>
                      <a:pt x="77" y="62"/>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0" name="Freeform 176"/>
              <p:cNvSpPr>
                <a:spLocks noEditPoints="1"/>
              </p:cNvSpPr>
              <p:nvPr userDrawn="1"/>
            </p:nvSpPr>
            <p:spPr bwMode="auto">
              <a:xfrm>
                <a:off x="1420" y="5782"/>
                <a:ext cx="82" cy="82"/>
              </a:xfrm>
              <a:custGeom>
                <a:avLst/>
                <a:gdLst>
                  <a:gd name="T0" fmla="*/ 30 w 66"/>
                  <a:gd name="T1" fmla="*/ 55 h 67"/>
                  <a:gd name="T2" fmla="*/ 33 w 66"/>
                  <a:gd name="T3" fmla="*/ 55 h 67"/>
                  <a:gd name="T4" fmla="*/ 57 w 66"/>
                  <a:gd name="T5" fmla="*/ 41 h 67"/>
                  <a:gd name="T6" fmla="*/ 51 w 66"/>
                  <a:gd name="T7" fmla="*/ 18 h 67"/>
                  <a:gd name="T8" fmla="*/ 54 w 66"/>
                  <a:gd name="T9" fmla="*/ 12 h 67"/>
                  <a:gd name="T10" fmla="*/ 64 w 66"/>
                  <a:gd name="T11" fmla="*/ 43 h 67"/>
                  <a:gd name="T12" fmla="*/ 32 w 66"/>
                  <a:gd name="T13" fmla="*/ 63 h 67"/>
                  <a:gd name="T14" fmla="*/ 4 w 66"/>
                  <a:gd name="T15" fmla="*/ 22 h 67"/>
                  <a:gd name="T16" fmla="*/ 34 w 66"/>
                  <a:gd name="T17" fmla="*/ 4 h 67"/>
                  <a:gd name="T18" fmla="*/ 41 w 66"/>
                  <a:gd name="T19" fmla="*/ 6 h 67"/>
                  <a:gd name="T20" fmla="*/ 30 w 66"/>
                  <a:gd name="T21" fmla="*/ 55 h 67"/>
                  <a:gd name="T22" fmla="*/ 25 w 66"/>
                  <a:gd name="T23" fmla="*/ 53 h 67"/>
                  <a:gd name="T24" fmla="*/ 34 w 66"/>
                  <a:gd name="T25" fmla="*/ 12 h 67"/>
                  <a:gd name="T26" fmla="*/ 33 w 66"/>
                  <a:gd name="T27" fmla="*/ 11 h 67"/>
                  <a:gd name="T28" fmla="*/ 10 w 66"/>
                  <a:gd name="T29" fmla="*/ 24 h 67"/>
                  <a:gd name="T30" fmla="*/ 25 w 66"/>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7">
                    <a:moveTo>
                      <a:pt x="30" y="55"/>
                    </a:moveTo>
                    <a:cubicBezTo>
                      <a:pt x="31" y="55"/>
                      <a:pt x="32" y="55"/>
                      <a:pt x="33" y="55"/>
                    </a:cubicBezTo>
                    <a:cubicBezTo>
                      <a:pt x="46" y="58"/>
                      <a:pt x="55" y="52"/>
                      <a:pt x="57" y="41"/>
                    </a:cubicBezTo>
                    <a:cubicBezTo>
                      <a:pt x="59" y="32"/>
                      <a:pt x="57" y="24"/>
                      <a:pt x="51" y="18"/>
                    </a:cubicBezTo>
                    <a:cubicBezTo>
                      <a:pt x="54" y="12"/>
                      <a:pt x="54" y="12"/>
                      <a:pt x="54" y="12"/>
                    </a:cubicBezTo>
                    <a:cubicBezTo>
                      <a:pt x="62" y="19"/>
                      <a:pt x="66" y="31"/>
                      <a:pt x="64" y="43"/>
                    </a:cubicBezTo>
                    <a:cubicBezTo>
                      <a:pt x="60" y="58"/>
                      <a:pt x="47" y="67"/>
                      <a:pt x="32" y="63"/>
                    </a:cubicBezTo>
                    <a:cubicBezTo>
                      <a:pt x="12" y="58"/>
                      <a:pt x="0" y="41"/>
                      <a:pt x="4" y="22"/>
                    </a:cubicBezTo>
                    <a:cubicBezTo>
                      <a:pt x="7" y="8"/>
                      <a:pt x="19" y="0"/>
                      <a:pt x="34" y="4"/>
                    </a:cubicBezTo>
                    <a:cubicBezTo>
                      <a:pt x="37" y="4"/>
                      <a:pt x="39" y="6"/>
                      <a:pt x="41" y="6"/>
                    </a:cubicBezTo>
                    <a:lnTo>
                      <a:pt x="30" y="55"/>
                    </a:lnTo>
                    <a:close/>
                    <a:moveTo>
                      <a:pt x="25" y="53"/>
                    </a:moveTo>
                    <a:cubicBezTo>
                      <a:pt x="34" y="12"/>
                      <a:pt x="34" y="12"/>
                      <a:pt x="34" y="12"/>
                    </a:cubicBezTo>
                    <a:cubicBezTo>
                      <a:pt x="33" y="11"/>
                      <a:pt x="33" y="11"/>
                      <a:pt x="33" y="11"/>
                    </a:cubicBezTo>
                    <a:cubicBezTo>
                      <a:pt x="21" y="8"/>
                      <a:pt x="12" y="14"/>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1" name="Freeform 177"/>
              <p:cNvSpPr>
                <a:spLocks/>
              </p:cNvSpPr>
              <p:nvPr userDrawn="1"/>
            </p:nvSpPr>
            <p:spPr bwMode="auto">
              <a:xfrm>
                <a:off x="1475" y="5676"/>
                <a:ext cx="18" cy="49"/>
              </a:xfrm>
              <a:custGeom>
                <a:avLst/>
                <a:gdLst>
                  <a:gd name="T0" fmla="*/ 0 w 18"/>
                  <a:gd name="T1" fmla="*/ 46 h 49"/>
                  <a:gd name="T2" fmla="*/ 10 w 18"/>
                  <a:gd name="T3" fmla="*/ 0 h 49"/>
                  <a:gd name="T4" fmla="*/ 18 w 18"/>
                  <a:gd name="T5" fmla="*/ 2 h 49"/>
                  <a:gd name="T6" fmla="*/ 7 w 18"/>
                  <a:gd name="T7" fmla="*/ 49 h 49"/>
                  <a:gd name="T8" fmla="*/ 0 w 18"/>
                  <a:gd name="T9" fmla="*/ 46 h 49"/>
                </a:gdLst>
                <a:ahLst/>
                <a:cxnLst>
                  <a:cxn ang="0">
                    <a:pos x="T0" y="T1"/>
                  </a:cxn>
                  <a:cxn ang="0">
                    <a:pos x="T2" y="T3"/>
                  </a:cxn>
                  <a:cxn ang="0">
                    <a:pos x="T4" y="T5"/>
                  </a:cxn>
                  <a:cxn ang="0">
                    <a:pos x="T6" y="T7"/>
                  </a:cxn>
                  <a:cxn ang="0">
                    <a:pos x="T8" y="T9"/>
                  </a:cxn>
                </a:cxnLst>
                <a:rect l="0" t="0" r="r" b="b"/>
                <a:pathLst>
                  <a:path w="18" h="49">
                    <a:moveTo>
                      <a:pt x="0" y="46"/>
                    </a:moveTo>
                    <a:lnTo>
                      <a:pt x="10" y="0"/>
                    </a:lnTo>
                    <a:lnTo>
                      <a:pt x="18" y="2"/>
                    </a:lnTo>
                    <a:lnTo>
                      <a:pt x="7" y="49"/>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2" name="Freeform 178"/>
              <p:cNvSpPr>
                <a:spLocks noEditPoints="1"/>
              </p:cNvSpPr>
              <p:nvPr userDrawn="1"/>
            </p:nvSpPr>
            <p:spPr bwMode="auto">
              <a:xfrm>
                <a:off x="1441" y="5522"/>
                <a:ext cx="120" cy="99"/>
              </a:xfrm>
              <a:custGeom>
                <a:avLst/>
                <a:gdLst>
                  <a:gd name="T0" fmla="*/ 75 w 97"/>
                  <a:gd name="T1" fmla="*/ 13 h 81"/>
                  <a:gd name="T2" fmla="*/ 93 w 97"/>
                  <a:gd name="T3" fmla="*/ 49 h 81"/>
                  <a:gd name="T4" fmla="*/ 85 w 97"/>
                  <a:gd name="T5" fmla="*/ 81 h 81"/>
                  <a:gd name="T6" fmla="*/ 0 w 97"/>
                  <a:gd name="T7" fmla="*/ 51 h 81"/>
                  <a:gd name="T8" fmla="*/ 6 w 97"/>
                  <a:gd name="T9" fmla="*/ 24 h 81"/>
                  <a:gd name="T10" fmla="*/ 34 w 97"/>
                  <a:gd name="T11" fmla="*/ 3 h 81"/>
                  <a:gd name="T12" fmla="*/ 54 w 97"/>
                  <a:gd name="T13" fmla="*/ 24 h 81"/>
                  <a:gd name="T14" fmla="*/ 54 w 97"/>
                  <a:gd name="T15" fmla="*/ 24 h 81"/>
                  <a:gd name="T16" fmla="*/ 75 w 97"/>
                  <a:gd name="T17" fmla="*/ 13 h 81"/>
                  <a:gd name="T18" fmla="*/ 13 w 97"/>
                  <a:gd name="T19" fmla="*/ 26 h 81"/>
                  <a:gd name="T20" fmla="*/ 8 w 97"/>
                  <a:gd name="T21" fmla="*/ 46 h 81"/>
                  <a:gd name="T22" fmla="*/ 44 w 97"/>
                  <a:gd name="T23" fmla="*/ 58 h 81"/>
                  <a:gd name="T24" fmla="*/ 48 w 97"/>
                  <a:gd name="T25" fmla="*/ 38 h 81"/>
                  <a:gd name="T26" fmla="*/ 33 w 97"/>
                  <a:gd name="T27" fmla="*/ 11 h 81"/>
                  <a:gd name="T28" fmla="*/ 13 w 97"/>
                  <a:gd name="T29" fmla="*/ 26 h 81"/>
                  <a:gd name="T30" fmla="*/ 73 w 97"/>
                  <a:gd name="T31" fmla="*/ 21 h 81"/>
                  <a:gd name="T32" fmla="*/ 55 w 97"/>
                  <a:gd name="T33" fmla="*/ 36 h 81"/>
                  <a:gd name="T34" fmla="*/ 50 w 97"/>
                  <a:gd name="T35" fmla="*/ 60 h 81"/>
                  <a:gd name="T36" fmla="*/ 81 w 97"/>
                  <a:gd name="T37" fmla="*/ 71 h 81"/>
                  <a:gd name="T38" fmla="*/ 86 w 97"/>
                  <a:gd name="T39" fmla="*/ 47 h 81"/>
                  <a:gd name="T40" fmla="*/ 73 w 97"/>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1">
                    <a:moveTo>
                      <a:pt x="75" y="13"/>
                    </a:moveTo>
                    <a:cubicBezTo>
                      <a:pt x="91" y="17"/>
                      <a:pt x="97" y="31"/>
                      <a:pt x="93" y="49"/>
                    </a:cubicBezTo>
                    <a:cubicBezTo>
                      <a:pt x="85" y="81"/>
                      <a:pt x="85" y="81"/>
                      <a:pt x="85" y="81"/>
                    </a:cubicBezTo>
                    <a:cubicBezTo>
                      <a:pt x="0" y="51"/>
                      <a:pt x="0" y="51"/>
                      <a:pt x="0" y="51"/>
                    </a:cubicBezTo>
                    <a:cubicBezTo>
                      <a:pt x="6" y="24"/>
                      <a:pt x="6" y="24"/>
                      <a:pt x="6" y="24"/>
                    </a:cubicBezTo>
                    <a:cubicBezTo>
                      <a:pt x="10" y="7"/>
                      <a:pt x="21" y="0"/>
                      <a:pt x="34" y="3"/>
                    </a:cubicBezTo>
                    <a:cubicBezTo>
                      <a:pt x="46" y="6"/>
                      <a:pt x="53" y="12"/>
                      <a:pt x="54" y="24"/>
                    </a:cubicBezTo>
                    <a:cubicBezTo>
                      <a:pt x="54" y="24"/>
                      <a:pt x="54" y="24"/>
                      <a:pt x="54" y="24"/>
                    </a:cubicBezTo>
                    <a:cubicBezTo>
                      <a:pt x="59" y="15"/>
                      <a:pt x="66" y="11"/>
                      <a:pt x="75" y="13"/>
                    </a:cubicBezTo>
                    <a:close/>
                    <a:moveTo>
                      <a:pt x="13" y="26"/>
                    </a:moveTo>
                    <a:cubicBezTo>
                      <a:pt x="8" y="46"/>
                      <a:pt x="8" y="46"/>
                      <a:pt x="8" y="46"/>
                    </a:cubicBezTo>
                    <a:cubicBezTo>
                      <a:pt x="44" y="58"/>
                      <a:pt x="44" y="58"/>
                      <a:pt x="44" y="58"/>
                    </a:cubicBezTo>
                    <a:cubicBezTo>
                      <a:pt x="48" y="38"/>
                      <a:pt x="48" y="38"/>
                      <a:pt x="48" y="38"/>
                    </a:cubicBezTo>
                    <a:cubicBezTo>
                      <a:pt x="52" y="24"/>
                      <a:pt x="47" y="14"/>
                      <a:pt x="33" y="11"/>
                    </a:cubicBezTo>
                    <a:cubicBezTo>
                      <a:pt x="23" y="8"/>
                      <a:pt x="16" y="13"/>
                      <a:pt x="13" y="26"/>
                    </a:cubicBezTo>
                    <a:close/>
                    <a:moveTo>
                      <a:pt x="73" y="21"/>
                    </a:moveTo>
                    <a:cubicBezTo>
                      <a:pt x="64" y="19"/>
                      <a:pt x="58" y="24"/>
                      <a:pt x="55" y="36"/>
                    </a:cubicBezTo>
                    <a:cubicBezTo>
                      <a:pt x="50" y="60"/>
                      <a:pt x="50" y="60"/>
                      <a:pt x="50" y="60"/>
                    </a:cubicBezTo>
                    <a:cubicBezTo>
                      <a:pt x="81" y="71"/>
                      <a:pt x="81" y="71"/>
                      <a:pt x="81" y="71"/>
                    </a:cubicBezTo>
                    <a:cubicBezTo>
                      <a:pt x="86" y="47"/>
                      <a:pt x="86" y="47"/>
                      <a:pt x="86" y="47"/>
                    </a:cubicBezTo>
                    <a:cubicBezTo>
                      <a:pt x="89" y="33"/>
                      <a:pt x="85"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3" name="Freeform 179"/>
              <p:cNvSpPr>
                <a:spLocks noEditPoints="1"/>
              </p:cNvSpPr>
              <p:nvPr userDrawn="1"/>
            </p:nvSpPr>
            <p:spPr bwMode="auto">
              <a:xfrm>
                <a:off x="1501" y="5438"/>
                <a:ext cx="81" cy="81"/>
              </a:xfrm>
              <a:custGeom>
                <a:avLst/>
                <a:gdLst>
                  <a:gd name="T0" fmla="*/ 30 w 66"/>
                  <a:gd name="T1" fmla="*/ 54 h 66"/>
                  <a:gd name="T2" fmla="*/ 33 w 66"/>
                  <a:gd name="T3" fmla="*/ 55 h 66"/>
                  <a:gd name="T4" fmla="*/ 57 w 66"/>
                  <a:gd name="T5" fmla="*/ 40 h 66"/>
                  <a:gd name="T6" fmla="*/ 51 w 66"/>
                  <a:gd name="T7" fmla="*/ 17 h 66"/>
                  <a:gd name="T8" fmla="*/ 54 w 66"/>
                  <a:gd name="T9" fmla="*/ 11 h 66"/>
                  <a:gd name="T10" fmla="*/ 63 w 66"/>
                  <a:gd name="T11" fmla="*/ 42 h 66"/>
                  <a:gd name="T12" fmla="*/ 32 w 66"/>
                  <a:gd name="T13" fmla="*/ 63 h 66"/>
                  <a:gd name="T14" fmla="*/ 4 w 66"/>
                  <a:gd name="T15" fmla="*/ 22 h 66"/>
                  <a:gd name="T16" fmla="*/ 34 w 66"/>
                  <a:gd name="T17" fmla="*/ 4 h 66"/>
                  <a:gd name="T18" fmla="*/ 41 w 66"/>
                  <a:gd name="T19" fmla="*/ 6 h 66"/>
                  <a:gd name="T20" fmla="*/ 30 w 66"/>
                  <a:gd name="T21" fmla="*/ 54 h 66"/>
                  <a:gd name="T22" fmla="*/ 25 w 66"/>
                  <a:gd name="T23" fmla="*/ 52 h 66"/>
                  <a:gd name="T24" fmla="*/ 34 w 66"/>
                  <a:gd name="T25" fmla="*/ 11 h 66"/>
                  <a:gd name="T26" fmla="*/ 33 w 66"/>
                  <a:gd name="T27" fmla="*/ 11 h 66"/>
                  <a:gd name="T28" fmla="*/ 10 w 66"/>
                  <a:gd name="T29" fmla="*/ 24 h 66"/>
                  <a:gd name="T30" fmla="*/ 25 w 66"/>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0" y="54"/>
                    </a:moveTo>
                    <a:cubicBezTo>
                      <a:pt x="31" y="55"/>
                      <a:pt x="32" y="55"/>
                      <a:pt x="33" y="55"/>
                    </a:cubicBezTo>
                    <a:cubicBezTo>
                      <a:pt x="46" y="58"/>
                      <a:pt x="55" y="52"/>
                      <a:pt x="57" y="40"/>
                    </a:cubicBezTo>
                    <a:cubicBezTo>
                      <a:pt x="59" y="32"/>
                      <a:pt x="57" y="23"/>
                      <a:pt x="51" y="17"/>
                    </a:cubicBezTo>
                    <a:cubicBezTo>
                      <a:pt x="54" y="11"/>
                      <a:pt x="54" y="11"/>
                      <a:pt x="54" y="11"/>
                    </a:cubicBezTo>
                    <a:cubicBezTo>
                      <a:pt x="62" y="19"/>
                      <a:pt x="66" y="30"/>
                      <a:pt x="63" y="42"/>
                    </a:cubicBezTo>
                    <a:cubicBezTo>
                      <a:pt x="60" y="58"/>
                      <a:pt x="47" y="66"/>
                      <a:pt x="32" y="63"/>
                    </a:cubicBezTo>
                    <a:cubicBezTo>
                      <a:pt x="12" y="58"/>
                      <a:pt x="0" y="41"/>
                      <a:pt x="4" y="22"/>
                    </a:cubicBezTo>
                    <a:cubicBezTo>
                      <a:pt x="7" y="8"/>
                      <a:pt x="19" y="0"/>
                      <a:pt x="34" y="4"/>
                    </a:cubicBezTo>
                    <a:cubicBezTo>
                      <a:pt x="37" y="4"/>
                      <a:pt x="39" y="5"/>
                      <a:pt x="41" y="6"/>
                    </a:cubicBezTo>
                    <a:lnTo>
                      <a:pt x="30" y="54"/>
                    </a:lnTo>
                    <a:close/>
                    <a:moveTo>
                      <a:pt x="25" y="52"/>
                    </a:moveTo>
                    <a:cubicBezTo>
                      <a:pt x="34" y="11"/>
                      <a:pt x="34" y="11"/>
                      <a:pt x="34" y="11"/>
                    </a:cubicBezTo>
                    <a:cubicBezTo>
                      <a:pt x="33" y="11"/>
                      <a:pt x="33" y="11"/>
                      <a:pt x="33" y="11"/>
                    </a:cubicBezTo>
                    <a:cubicBezTo>
                      <a:pt x="20" y="8"/>
                      <a:pt x="12" y="13"/>
                      <a:pt x="10" y="24"/>
                    </a:cubicBezTo>
                    <a:cubicBezTo>
                      <a:pt x="7"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4" name="Freeform 180"/>
              <p:cNvSpPr>
                <a:spLocks/>
              </p:cNvSpPr>
              <p:nvPr userDrawn="1"/>
            </p:nvSpPr>
            <p:spPr bwMode="auto">
              <a:xfrm>
                <a:off x="1497" y="5266"/>
                <a:ext cx="126" cy="117"/>
              </a:xfrm>
              <a:custGeom>
                <a:avLst/>
                <a:gdLst>
                  <a:gd name="T0" fmla="*/ 51 w 102"/>
                  <a:gd name="T1" fmla="*/ 45 h 96"/>
                  <a:gd name="T2" fmla="*/ 60 w 102"/>
                  <a:gd name="T3" fmla="*/ 8 h 96"/>
                  <a:gd name="T4" fmla="*/ 102 w 102"/>
                  <a:gd name="T5" fmla="*/ 22 h 96"/>
                  <a:gd name="T6" fmla="*/ 101 w 102"/>
                  <a:gd name="T7" fmla="*/ 29 h 96"/>
                  <a:gd name="T8" fmla="*/ 83 w 102"/>
                  <a:gd name="T9" fmla="*/ 24 h 96"/>
                  <a:gd name="T10" fmla="*/ 83 w 102"/>
                  <a:gd name="T11" fmla="*/ 24 h 96"/>
                  <a:gd name="T12" fmla="*/ 94 w 102"/>
                  <a:gd name="T13" fmla="*/ 62 h 96"/>
                  <a:gd name="T14" fmla="*/ 47 w 102"/>
                  <a:gd name="T15" fmla="*/ 91 h 96"/>
                  <a:gd name="T16" fmla="*/ 6 w 102"/>
                  <a:gd name="T17" fmla="*/ 31 h 96"/>
                  <a:gd name="T18" fmla="*/ 42 w 102"/>
                  <a:gd name="T19" fmla="*/ 2 h 96"/>
                  <a:gd name="T20" fmla="*/ 42 w 102"/>
                  <a:gd name="T21" fmla="*/ 10 h 96"/>
                  <a:gd name="T22" fmla="*/ 13 w 102"/>
                  <a:gd name="T23" fmla="*/ 33 h 96"/>
                  <a:gd name="T24" fmla="*/ 48 w 102"/>
                  <a:gd name="T25" fmla="*/ 83 h 96"/>
                  <a:gd name="T26" fmla="*/ 88 w 102"/>
                  <a:gd name="T27" fmla="*/ 60 h 96"/>
                  <a:gd name="T28" fmla="*/ 65 w 102"/>
                  <a:gd name="T29" fmla="*/ 17 h 96"/>
                  <a:gd name="T30" fmla="*/ 58 w 102"/>
                  <a:gd name="T31" fmla="*/ 47 h 96"/>
                  <a:gd name="T32" fmla="*/ 51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1" y="45"/>
                    </a:moveTo>
                    <a:cubicBezTo>
                      <a:pt x="60" y="8"/>
                      <a:pt x="60" y="8"/>
                      <a:pt x="60" y="8"/>
                    </a:cubicBezTo>
                    <a:cubicBezTo>
                      <a:pt x="102" y="22"/>
                      <a:pt x="102" y="22"/>
                      <a:pt x="102" y="22"/>
                    </a:cubicBezTo>
                    <a:cubicBezTo>
                      <a:pt x="101" y="29"/>
                      <a:pt x="101" y="29"/>
                      <a:pt x="101" y="29"/>
                    </a:cubicBezTo>
                    <a:cubicBezTo>
                      <a:pt x="83" y="24"/>
                      <a:pt x="83" y="24"/>
                      <a:pt x="83" y="24"/>
                    </a:cubicBezTo>
                    <a:cubicBezTo>
                      <a:pt x="83" y="24"/>
                      <a:pt x="83" y="24"/>
                      <a:pt x="83" y="24"/>
                    </a:cubicBezTo>
                    <a:cubicBezTo>
                      <a:pt x="94" y="33"/>
                      <a:pt x="98" y="48"/>
                      <a:pt x="94" y="62"/>
                    </a:cubicBezTo>
                    <a:cubicBezTo>
                      <a:pt x="89" y="84"/>
                      <a:pt x="70" y="96"/>
                      <a:pt x="47" y="91"/>
                    </a:cubicBezTo>
                    <a:cubicBezTo>
                      <a:pt x="18" y="84"/>
                      <a:pt x="0" y="59"/>
                      <a:pt x="6" y="31"/>
                    </a:cubicBezTo>
                    <a:cubicBezTo>
                      <a:pt x="11" y="12"/>
                      <a:pt x="26" y="0"/>
                      <a:pt x="42" y="2"/>
                    </a:cubicBezTo>
                    <a:cubicBezTo>
                      <a:pt x="42" y="10"/>
                      <a:pt x="42" y="10"/>
                      <a:pt x="42" y="10"/>
                    </a:cubicBezTo>
                    <a:cubicBezTo>
                      <a:pt x="28" y="9"/>
                      <a:pt x="17" y="17"/>
                      <a:pt x="13" y="33"/>
                    </a:cubicBezTo>
                    <a:cubicBezTo>
                      <a:pt x="8" y="57"/>
                      <a:pt x="24" y="77"/>
                      <a:pt x="48" y="83"/>
                    </a:cubicBezTo>
                    <a:cubicBezTo>
                      <a:pt x="68" y="88"/>
                      <a:pt x="84" y="78"/>
                      <a:pt x="88" y="60"/>
                    </a:cubicBezTo>
                    <a:cubicBezTo>
                      <a:pt x="92" y="42"/>
                      <a:pt x="84" y="25"/>
                      <a:pt x="65" y="17"/>
                    </a:cubicBezTo>
                    <a:cubicBezTo>
                      <a:pt x="58" y="47"/>
                      <a:pt x="58" y="47"/>
                      <a:pt x="58" y="47"/>
                    </a:cubicBezTo>
                    <a:lnTo>
                      <a:pt x="5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5" name="Freeform 181"/>
              <p:cNvSpPr>
                <a:spLocks/>
              </p:cNvSpPr>
              <p:nvPr userDrawn="1"/>
            </p:nvSpPr>
            <p:spPr bwMode="auto">
              <a:xfrm>
                <a:off x="1560" y="5204"/>
                <a:ext cx="71" cy="61"/>
              </a:xfrm>
              <a:custGeom>
                <a:avLst/>
                <a:gdLst>
                  <a:gd name="T0" fmla="*/ 7 w 58"/>
                  <a:gd name="T1" fmla="*/ 0 h 50"/>
                  <a:gd name="T2" fmla="*/ 13 w 58"/>
                  <a:gd name="T3" fmla="*/ 2 h 50"/>
                  <a:gd name="T4" fmla="*/ 11 w 58"/>
                  <a:gd name="T5" fmla="*/ 7 h 50"/>
                  <a:gd name="T6" fmla="*/ 28 w 58"/>
                  <a:gd name="T7" fmla="*/ 32 h 50"/>
                  <a:gd name="T8" fmla="*/ 58 w 58"/>
                  <a:gd name="T9" fmla="*/ 43 h 50"/>
                  <a:gd name="T10" fmla="*/ 57 w 58"/>
                  <a:gd name="T11" fmla="*/ 50 h 50"/>
                  <a:gd name="T12" fmla="*/ 0 w 58"/>
                  <a:gd name="T13" fmla="*/ 30 h 50"/>
                  <a:gd name="T14" fmla="*/ 1 w 58"/>
                  <a:gd name="T15" fmla="*/ 24 h 50"/>
                  <a:gd name="T16" fmla="*/ 12 w 58"/>
                  <a:gd name="T17" fmla="*/ 27 h 50"/>
                  <a:gd name="T18" fmla="*/ 12 w 58"/>
                  <a:gd name="T19" fmla="*/ 27 h 50"/>
                  <a:gd name="T20" fmla="*/ 5 w 58"/>
                  <a:gd name="T21" fmla="*/ 5 h 50"/>
                  <a:gd name="T22" fmla="*/ 7 w 58"/>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0">
                    <a:moveTo>
                      <a:pt x="7" y="0"/>
                    </a:moveTo>
                    <a:cubicBezTo>
                      <a:pt x="13" y="2"/>
                      <a:pt x="13" y="2"/>
                      <a:pt x="13" y="2"/>
                    </a:cubicBezTo>
                    <a:cubicBezTo>
                      <a:pt x="12" y="4"/>
                      <a:pt x="12" y="5"/>
                      <a:pt x="11" y="7"/>
                    </a:cubicBezTo>
                    <a:cubicBezTo>
                      <a:pt x="9" y="18"/>
                      <a:pt x="14" y="27"/>
                      <a:pt x="28" y="32"/>
                    </a:cubicBezTo>
                    <a:cubicBezTo>
                      <a:pt x="58" y="43"/>
                      <a:pt x="58" y="43"/>
                      <a:pt x="58" y="43"/>
                    </a:cubicBezTo>
                    <a:cubicBezTo>
                      <a:pt x="57" y="50"/>
                      <a:pt x="57" y="50"/>
                      <a:pt x="57" y="50"/>
                    </a:cubicBezTo>
                    <a:cubicBezTo>
                      <a:pt x="0" y="30"/>
                      <a:pt x="0" y="30"/>
                      <a:pt x="0" y="30"/>
                    </a:cubicBezTo>
                    <a:cubicBezTo>
                      <a:pt x="1" y="24"/>
                      <a:pt x="1" y="24"/>
                      <a:pt x="1" y="24"/>
                    </a:cubicBezTo>
                    <a:cubicBezTo>
                      <a:pt x="12" y="27"/>
                      <a:pt x="12" y="27"/>
                      <a:pt x="12" y="27"/>
                    </a:cubicBezTo>
                    <a:cubicBezTo>
                      <a:pt x="12" y="27"/>
                      <a:pt x="12" y="27"/>
                      <a:pt x="12" y="27"/>
                    </a:cubicBezTo>
                    <a:cubicBezTo>
                      <a:pt x="6" y="21"/>
                      <a:pt x="3" y="13"/>
                      <a:pt x="5" y="5"/>
                    </a:cubicBezTo>
                    <a:cubicBezTo>
                      <a:pt x="5" y="3"/>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6" name="Freeform 182"/>
              <p:cNvSpPr>
                <a:spLocks noEditPoints="1"/>
              </p:cNvSpPr>
              <p:nvPr userDrawn="1"/>
            </p:nvSpPr>
            <p:spPr bwMode="auto">
              <a:xfrm>
                <a:off x="1573" y="5123"/>
                <a:ext cx="83" cy="81"/>
              </a:xfrm>
              <a:custGeom>
                <a:avLst/>
                <a:gdLst>
                  <a:gd name="T0" fmla="*/ 31 w 67"/>
                  <a:gd name="T1" fmla="*/ 54 h 66"/>
                  <a:gd name="T2" fmla="*/ 33 w 67"/>
                  <a:gd name="T3" fmla="*/ 55 h 66"/>
                  <a:gd name="T4" fmla="*/ 58 w 67"/>
                  <a:gd name="T5" fmla="*/ 40 h 66"/>
                  <a:gd name="T6" fmla="*/ 51 w 67"/>
                  <a:gd name="T7" fmla="*/ 17 h 66"/>
                  <a:gd name="T8" fmla="*/ 55 w 67"/>
                  <a:gd name="T9" fmla="*/ 11 h 66"/>
                  <a:gd name="T10" fmla="*/ 64 w 67"/>
                  <a:gd name="T11" fmla="*/ 42 h 66"/>
                  <a:gd name="T12" fmla="*/ 32 w 67"/>
                  <a:gd name="T13" fmla="*/ 63 h 66"/>
                  <a:gd name="T14" fmla="*/ 5 w 67"/>
                  <a:gd name="T15" fmla="*/ 22 h 66"/>
                  <a:gd name="T16" fmla="*/ 35 w 67"/>
                  <a:gd name="T17" fmla="*/ 4 h 66"/>
                  <a:gd name="T18" fmla="*/ 42 w 67"/>
                  <a:gd name="T19" fmla="*/ 6 h 66"/>
                  <a:gd name="T20" fmla="*/ 31 w 67"/>
                  <a:gd name="T21" fmla="*/ 54 h 66"/>
                  <a:gd name="T22" fmla="*/ 25 w 67"/>
                  <a:gd name="T23" fmla="*/ 52 h 66"/>
                  <a:gd name="T24" fmla="*/ 35 w 67"/>
                  <a:gd name="T25" fmla="*/ 11 h 66"/>
                  <a:gd name="T26" fmla="*/ 33 w 67"/>
                  <a:gd name="T27" fmla="*/ 11 h 66"/>
                  <a:gd name="T28" fmla="*/ 11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2" y="55"/>
                      <a:pt x="32" y="55"/>
                      <a:pt x="33" y="55"/>
                    </a:cubicBezTo>
                    <a:cubicBezTo>
                      <a:pt x="46" y="58"/>
                      <a:pt x="55" y="52"/>
                      <a:pt x="58" y="40"/>
                    </a:cubicBezTo>
                    <a:cubicBezTo>
                      <a:pt x="60" y="32"/>
                      <a:pt x="58" y="23"/>
                      <a:pt x="51" y="17"/>
                    </a:cubicBezTo>
                    <a:cubicBezTo>
                      <a:pt x="55" y="11"/>
                      <a:pt x="55" y="11"/>
                      <a:pt x="55" y="11"/>
                    </a:cubicBezTo>
                    <a:cubicBezTo>
                      <a:pt x="63" y="18"/>
                      <a:pt x="67" y="30"/>
                      <a:pt x="64" y="42"/>
                    </a:cubicBezTo>
                    <a:cubicBezTo>
                      <a:pt x="60" y="58"/>
                      <a:pt x="48" y="66"/>
                      <a:pt x="32" y="63"/>
                    </a:cubicBezTo>
                    <a:cubicBezTo>
                      <a:pt x="13" y="58"/>
                      <a:pt x="0" y="41"/>
                      <a:pt x="5" y="22"/>
                    </a:cubicBezTo>
                    <a:cubicBezTo>
                      <a:pt x="8" y="8"/>
                      <a:pt x="20" y="0"/>
                      <a:pt x="35" y="4"/>
                    </a:cubicBezTo>
                    <a:cubicBezTo>
                      <a:pt x="37" y="4"/>
                      <a:pt x="40" y="5"/>
                      <a:pt x="42" y="6"/>
                    </a:cubicBezTo>
                    <a:lnTo>
                      <a:pt x="31" y="54"/>
                    </a:lnTo>
                    <a:close/>
                    <a:moveTo>
                      <a:pt x="25" y="52"/>
                    </a:moveTo>
                    <a:cubicBezTo>
                      <a:pt x="35" y="11"/>
                      <a:pt x="35" y="11"/>
                      <a:pt x="35" y="11"/>
                    </a:cubicBezTo>
                    <a:cubicBezTo>
                      <a:pt x="33" y="11"/>
                      <a:pt x="33" y="11"/>
                      <a:pt x="33" y="11"/>
                    </a:cubicBezTo>
                    <a:cubicBezTo>
                      <a:pt x="21" y="8"/>
                      <a:pt x="13" y="13"/>
                      <a:pt x="11"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7" name="Freeform 183"/>
              <p:cNvSpPr>
                <a:spLocks noEditPoints="1"/>
              </p:cNvSpPr>
              <p:nvPr userDrawn="1"/>
            </p:nvSpPr>
            <p:spPr bwMode="auto">
              <a:xfrm>
                <a:off x="1594" y="5033"/>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3 h 66"/>
                  <a:gd name="T14" fmla="*/ 4 w 67"/>
                  <a:gd name="T15" fmla="*/ 22 h 66"/>
                  <a:gd name="T16" fmla="*/ 35 w 67"/>
                  <a:gd name="T17" fmla="*/ 4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9"/>
                      <a:pt x="67" y="30"/>
                      <a:pt x="64" y="42"/>
                    </a:cubicBezTo>
                    <a:cubicBezTo>
                      <a:pt x="60" y="58"/>
                      <a:pt x="48" y="66"/>
                      <a:pt x="32" y="63"/>
                    </a:cubicBezTo>
                    <a:cubicBezTo>
                      <a:pt x="13" y="58"/>
                      <a:pt x="0" y="41"/>
                      <a:pt x="4" y="22"/>
                    </a:cubicBezTo>
                    <a:cubicBezTo>
                      <a:pt x="8" y="8"/>
                      <a:pt x="19" y="0"/>
                      <a:pt x="35" y="4"/>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8" name="Freeform 184"/>
              <p:cNvSpPr>
                <a:spLocks/>
              </p:cNvSpPr>
              <p:nvPr userDrawn="1"/>
            </p:nvSpPr>
            <p:spPr bwMode="auto">
              <a:xfrm>
                <a:off x="1615" y="4947"/>
                <a:ext cx="84" cy="79"/>
              </a:xfrm>
              <a:custGeom>
                <a:avLst/>
                <a:gdLst>
                  <a:gd name="T0" fmla="*/ 29 w 68"/>
                  <a:gd name="T1" fmla="*/ 3 h 65"/>
                  <a:gd name="T2" fmla="*/ 33 w 68"/>
                  <a:gd name="T3" fmla="*/ 4 h 65"/>
                  <a:gd name="T4" fmla="*/ 68 w 68"/>
                  <a:gd name="T5" fmla="*/ 16 h 65"/>
                  <a:gd name="T6" fmla="*/ 66 w 68"/>
                  <a:gd name="T7" fmla="*/ 23 h 65"/>
                  <a:gd name="T8" fmla="*/ 33 w 68"/>
                  <a:gd name="T9" fmla="*/ 12 h 65"/>
                  <a:gd name="T10" fmla="*/ 29 w 68"/>
                  <a:gd name="T11" fmla="*/ 11 h 65"/>
                  <a:gd name="T12" fmla="*/ 11 w 68"/>
                  <a:gd name="T13" fmla="*/ 21 h 65"/>
                  <a:gd name="T14" fmla="*/ 27 w 68"/>
                  <a:gd name="T15" fmla="*/ 47 h 65"/>
                  <a:gd name="T16" fmla="*/ 58 w 68"/>
                  <a:gd name="T17" fmla="*/ 58 h 65"/>
                  <a:gd name="T18" fmla="*/ 57 w 68"/>
                  <a:gd name="T19" fmla="*/ 65 h 65"/>
                  <a:gd name="T20" fmla="*/ 0 w 68"/>
                  <a:gd name="T21" fmla="*/ 45 h 65"/>
                  <a:gd name="T22" fmla="*/ 1 w 68"/>
                  <a:gd name="T23" fmla="*/ 39 h 65"/>
                  <a:gd name="T24" fmla="*/ 11 w 68"/>
                  <a:gd name="T25" fmla="*/ 42 h 65"/>
                  <a:gd name="T26" fmla="*/ 11 w 68"/>
                  <a:gd name="T27" fmla="*/ 42 h 65"/>
                  <a:gd name="T28" fmla="*/ 5 w 68"/>
                  <a:gd name="T29" fmla="*/ 17 h 65"/>
                  <a:gd name="T30" fmla="*/ 29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9" y="3"/>
                    </a:moveTo>
                    <a:cubicBezTo>
                      <a:pt x="30" y="3"/>
                      <a:pt x="31" y="3"/>
                      <a:pt x="33" y="4"/>
                    </a:cubicBezTo>
                    <a:cubicBezTo>
                      <a:pt x="68" y="16"/>
                      <a:pt x="68" y="16"/>
                      <a:pt x="68" y="16"/>
                    </a:cubicBezTo>
                    <a:cubicBezTo>
                      <a:pt x="66" y="23"/>
                      <a:pt x="66" y="23"/>
                      <a:pt x="66" y="23"/>
                    </a:cubicBezTo>
                    <a:cubicBezTo>
                      <a:pt x="33" y="12"/>
                      <a:pt x="33" y="12"/>
                      <a:pt x="33" y="12"/>
                    </a:cubicBezTo>
                    <a:cubicBezTo>
                      <a:pt x="32" y="11"/>
                      <a:pt x="30" y="11"/>
                      <a:pt x="29" y="11"/>
                    </a:cubicBezTo>
                    <a:cubicBezTo>
                      <a:pt x="18" y="8"/>
                      <a:pt x="13" y="12"/>
                      <a:pt x="11" y="21"/>
                    </a:cubicBezTo>
                    <a:cubicBezTo>
                      <a:pt x="8" y="32"/>
                      <a:pt x="14" y="42"/>
                      <a:pt x="27" y="47"/>
                    </a:cubicBezTo>
                    <a:cubicBezTo>
                      <a:pt x="58" y="58"/>
                      <a:pt x="58" y="58"/>
                      <a:pt x="58" y="58"/>
                    </a:cubicBezTo>
                    <a:cubicBezTo>
                      <a:pt x="57" y="65"/>
                      <a:pt x="57" y="65"/>
                      <a:pt x="57" y="65"/>
                    </a:cubicBezTo>
                    <a:cubicBezTo>
                      <a:pt x="0" y="45"/>
                      <a:pt x="0" y="45"/>
                      <a:pt x="0" y="45"/>
                    </a:cubicBezTo>
                    <a:cubicBezTo>
                      <a:pt x="1" y="39"/>
                      <a:pt x="1" y="39"/>
                      <a:pt x="1" y="39"/>
                    </a:cubicBezTo>
                    <a:cubicBezTo>
                      <a:pt x="11" y="42"/>
                      <a:pt x="11" y="42"/>
                      <a:pt x="11" y="42"/>
                    </a:cubicBezTo>
                    <a:cubicBezTo>
                      <a:pt x="11" y="42"/>
                      <a:pt x="11" y="42"/>
                      <a:pt x="11" y="42"/>
                    </a:cubicBezTo>
                    <a:cubicBezTo>
                      <a:pt x="5" y="35"/>
                      <a:pt x="3" y="26"/>
                      <a:pt x="5" y="17"/>
                    </a:cubicBezTo>
                    <a:cubicBezTo>
                      <a:pt x="8" y="5"/>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9" name="Freeform 185"/>
              <p:cNvSpPr>
                <a:spLocks/>
              </p:cNvSpPr>
              <p:nvPr userDrawn="1"/>
            </p:nvSpPr>
            <p:spPr bwMode="auto">
              <a:xfrm>
                <a:off x="1670" y="4836"/>
                <a:ext cx="18" cy="49"/>
              </a:xfrm>
              <a:custGeom>
                <a:avLst/>
                <a:gdLst>
                  <a:gd name="T0" fmla="*/ 0 w 18"/>
                  <a:gd name="T1" fmla="*/ 47 h 49"/>
                  <a:gd name="T2" fmla="*/ 11 w 18"/>
                  <a:gd name="T3" fmla="*/ 0 h 49"/>
                  <a:gd name="T4" fmla="*/ 18 w 18"/>
                  <a:gd name="T5" fmla="*/ 3 h 49"/>
                  <a:gd name="T6" fmla="*/ 7 w 18"/>
                  <a:gd name="T7" fmla="*/ 49 h 49"/>
                  <a:gd name="T8" fmla="*/ 0 w 18"/>
                  <a:gd name="T9" fmla="*/ 47 h 49"/>
                </a:gdLst>
                <a:ahLst/>
                <a:cxnLst>
                  <a:cxn ang="0">
                    <a:pos x="T0" y="T1"/>
                  </a:cxn>
                  <a:cxn ang="0">
                    <a:pos x="T2" y="T3"/>
                  </a:cxn>
                  <a:cxn ang="0">
                    <a:pos x="T4" y="T5"/>
                  </a:cxn>
                  <a:cxn ang="0">
                    <a:pos x="T6" y="T7"/>
                  </a:cxn>
                  <a:cxn ang="0">
                    <a:pos x="T8" y="T9"/>
                  </a:cxn>
                </a:cxnLst>
                <a:rect l="0" t="0" r="r" b="b"/>
                <a:pathLst>
                  <a:path w="18" h="49">
                    <a:moveTo>
                      <a:pt x="0" y="47"/>
                    </a:moveTo>
                    <a:lnTo>
                      <a:pt x="11" y="0"/>
                    </a:lnTo>
                    <a:lnTo>
                      <a:pt x="18" y="3"/>
                    </a:lnTo>
                    <a:lnTo>
                      <a:pt x="7"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0" name="Freeform 186"/>
              <p:cNvSpPr>
                <a:spLocks noEditPoints="1"/>
              </p:cNvSpPr>
              <p:nvPr userDrawn="1"/>
            </p:nvSpPr>
            <p:spPr bwMode="auto">
              <a:xfrm>
                <a:off x="1638" y="4682"/>
                <a:ext cx="118" cy="98"/>
              </a:xfrm>
              <a:custGeom>
                <a:avLst/>
                <a:gdLst>
                  <a:gd name="T0" fmla="*/ 74 w 96"/>
                  <a:gd name="T1" fmla="*/ 13 h 80"/>
                  <a:gd name="T2" fmla="*/ 92 w 96"/>
                  <a:gd name="T3" fmla="*/ 49 h 80"/>
                  <a:gd name="T4" fmla="*/ 85 w 96"/>
                  <a:gd name="T5" fmla="*/ 80 h 80"/>
                  <a:gd name="T6" fmla="*/ 0 w 96"/>
                  <a:gd name="T7" fmla="*/ 51 h 80"/>
                  <a:gd name="T8" fmla="*/ 6 w 96"/>
                  <a:gd name="T9" fmla="*/ 24 h 80"/>
                  <a:gd name="T10" fmla="*/ 34 w 96"/>
                  <a:gd name="T11" fmla="*/ 3 h 80"/>
                  <a:gd name="T12" fmla="*/ 53 w 96"/>
                  <a:gd name="T13" fmla="*/ 23 h 80"/>
                  <a:gd name="T14" fmla="*/ 54 w 96"/>
                  <a:gd name="T15" fmla="*/ 23 h 80"/>
                  <a:gd name="T16" fmla="*/ 74 w 96"/>
                  <a:gd name="T17" fmla="*/ 13 h 80"/>
                  <a:gd name="T18" fmla="*/ 12 w 96"/>
                  <a:gd name="T19" fmla="*/ 26 h 80"/>
                  <a:gd name="T20" fmla="*/ 8 w 96"/>
                  <a:gd name="T21" fmla="*/ 46 h 80"/>
                  <a:gd name="T22" fmla="*/ 43 w 96"/>
                  <a:gd name="T23" fmla="*/ 58 h 80"/>
                  <a:gd name="T24" fmla="*/ 48 w 96"/>
                  <a:gd name="T25" fmla="*/ 38 h 80"/>
                  <a:gd name="T26" fmla="*/ 32 w 96"/>
                  <a:gd name="T27" fmla="*/ 11 h 80"/>
                  <a:gd name="T28" fmla="*/ 12 w 96"/>
                  <a:gd name="T29" fmla="*/ 26 h 80"/>
                  <a:gd name="T30" fmla="*/ 72 w 96"/>
                  <a:gd name="T31" fmla="*/ 21 h 80"/>
                  <a:gd name="T32" fmla="*/ 55 w 96"/>
                  <a:gd name="T33" fmla="*/ 36 h 80"/>
                  <a:gd name="T34" fmla="*/ 49 w 96"/>
                  <a:gd name="T35" fmla="*/ 60 h 80"/>
                  <a:gd name="T36" fmla="*/ 80 w 96"/>
                  <a:gd name="T37" fmla="*/ 71 h 80"/>
                  <a:gd name="T38" fmla="*/ 86 w 96"/>
                  <a:gd name="T39" fmla="*/ 47 h 80"/>
                  <a:gd name="T40" fmla="*/ 72 w 96"/>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74" y="13"/>
                    </a:moveTo>
                    <a:cubicBezTo>
                      <a:pt x="91" y="17"/>
                      <a:pt x="96" y="31"/>
                      <a:pt x="92" y="49"/>
                    </a:cubicBezTo>
                    <a:cubicBezTo>
                      <a:pt x="85" y="80"/>
                      <a:pt x="85" y="80"/>
                      <a:pt x="85" y="80"/>
                    </a:cubicBezTo>
                    <a:cubicBezTo>
                      <a:pt x="0" y="51"/>
                      <a:pt x="0" y="51"/>
                      <a:pt x="0" y="51"/>
                    </a:cubicBezTo>
                    <a:cubicBezTo>
                      <a:pt x="6" y="24"/>
                      <a:pt x="6" y="24"/>
                      <a:pt x="6" y="24"/>
                    </a:cubicBezTo>
                    <a:cubicBezTo>
                      <a:pt x="10" y="7"/>
                      <a:pt x="20" y="0"/>
                      <a:pt x="34" y="3"/>
                    </a:cubicBezTo>
                    <a:cubicBezTo>
                      <a:pt x="45" y="5"/>
                      <a:pt x="52" y="12"/>
                      <a:pt x="53" y="23"/>
                    </a:cubicBezTo>
                    <a:cubicBezTo>
                      <a:pt x="54" y="23"/>
                      <a:pt x="54" y="23"/>
                      <a:pt x="54" y="23"/>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3"/>
                      <a:pt x="47" y="14"/>
                      <a:pt x="32" y="11"/>
                    </a:cubicBezTo>
                    <a:cubicBezTo>
                      <a:pt x="22" y="8"/>
                      <a:pt x="15" y="13"/>
                      <a:pt x="12" y="26"/>
                    </a:cubicBezTo>
                    <a:close/>
                    <a:moveTo>
                      <a:pt x="72" y="21"/>
                    </a:moveTo>
                    <a:cubicBezTo>
                      <a:pt x="64" y="19"/>
                      <a:pt x="58" y="23"/>
                      <a:pt x="55" y="36"/>
                    </a:cubicBezTo>
                    <a:cubicBezTo>
                      <a:pt x="49" y="60"/>
                      <a:pt x="49" y="60"/>
                      <a:pt x="49" y="60"/>
                    </a:cubicBezTo>
                    <a:cubicBezTo>
                      <a:pt x="80" y="71"/>
                      <a:pt x="80" y="71"/>
                      <a:pt x="80" y="71"/>
                    </a:cubicBezTo>
                    <a:cubicBezTo>
                      <a:pt x="86" y="47"/>
                      <a:pt x="86" y="47"/>
                      <a:pt x="86" y="47"/>
                    </a:cubicBezTo>
                    <a:cubicBezTo>
                      <a:pt x="89" y="33"/>
                      <a:pt x="85" y="24"/>
                      <a:pt x="7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1" name="Freeform 187"/>
              <p:cNvSpPr>
                <a:spLocks noEditPoints="1"/>
              </p:cNvSpPr>
              <p:nvPr userDrawn="1"/>
            </p:nvSpPr>
            <p:spPr bwMode="auto">
              <a:xfrm>
                <a:off x="1696" y="4599"/>
                <a:ext cx="82"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4"/>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7"/>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2" name="Freeform 188"/>
              <p:cNvSpPr>
                <a:spLocks noEditPoints="1"/>
              </p:cNvSpPr>
              <p:nvPr userDrawn="1"/>
            </p:nvSpPr>
            <p:spPr bwMode="auto">
              <a:xfrm>
                <a:off x="1698" y="4468"/>
                <a:ext cx="117" cy="91"/>
              </a:xfrm>
              <a:custGeom>
                <a:avLst/>
                <a:gdLst>
                  <a:gd name="T0" fmla="*/ 88 w 117"/>
                  <a:gd name="T1" fmla="*/ 10 h 91"/>
                  <a:gd name="T2" fmla="*/ 75 w 117"/>
                  <a:gd name="T3" fmla="*/ 63 h 91"/>
                  <a:gd name="T4" fmla="*/ 99 w 117"/>
                  <a:gd name="T5" fmla="*/ 81 h 91"/>
                  <a:gd name="T6" fmla="*/ 96 w 117"/>
                  <a:gd name="T7" fmla="*/ 91 h 91"/>
                  <a:gd name="T8" fmla="*/ 0 w 117"/>
                  <a:gd name="T9" fmla="*/ 15 h 91"/>
                  <a:gd name="T10" fmla="*/ 3 w 117"/>
                  <a:gd name="T11" fmla="*/ 5 h 91"/>
                  <a:gd name="T12" fmla="*/ 117 w 117"/>
                  <a:gd name="T13" fmla="*/ 0 h 91"/>
                  <a:gd name="T14" fmla="*/ 115 w 117"/>
                  <a:gd name="T15" fmla="*/ 10 h 91"/>
                  <a:gd name="T16" fmla="*/ 88 w 117"/>
                  <a:gd name="T17" fmla="*/ 10 h 91"/>
                  <a:gd name="T18" fmla="*/ 78 w 117"/>
                  <a:gd name="T19" fmla="*/ 11 h 91"/>
                  <a:gd name="T20" fmla="*/ 13 w 117"/>
                  <a:gd name="T21" fmla="*/ 12 h 91"/>
                  <a:gd name="T22" fmla="*/ 13 w 117"/>
                  <a:gd name="T23" fmla="*/ 14 h 91"/>
                  <a:gd name="T24" fmla="*/ 68 w 117"/>
                  <a:gd name="T25" fmla="*/ 56 h 91"/>
                  <a:gd name="T26" fmla="*/ 78 w 117"/>
                  <a:gd name="T27"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91">
                    <a:moveTo>
                      <a:pt x="88" y="10"/>
                    </a:moveTo>
                    <a:lnTo>
                      <a:pt x="75" y="63"/>
                    </a:lnTo>
                    <a:lnTo>
                      <a:pt x="99" y="81"/>
                    </a:lnTo>
                    <a:lnTo>
                      <a:pt x="96" y="91"/>
                    </a:lnTo>
                    <a:lnTo>
                      <a:pt x="0" y="15"/>
                    </a:lnTo>
                    <a:lnTo>
                      <a:pt x="3" y="5"/>
                    </a:lnTo>
                    <a:lnTo>
                      <a:pt x="117" y="0"/>
                    </a:lnTo>
                    <a:lnTo>
                      <a:pt x="115" y="10"/>
                    </a:lnTo>
                    <a:lnTo>
                      <a:pt x="88" y="10"/>
                    </a:lnTo>
                    <a:close/>
                    <a:moveTo>
                      <a:pt x="78" y="11"/>
                    </a:moveTo>
                    <a:lnTo>
                      <a:pt x="13" y="12"/>
                    </a:lnTo>
                    <a:lnTo>
                      <a:pt x="13" y="14"/>
                    </a:lnTo>
                    <a:lnTo>
                      <a:pt x="68" y="56"/>
                    </a:lnTo>
                    <a:lnTo>
                      <a:pt x="7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3" name="Freeform 189"/>
              <p:cNvSpPr>
                <a:spLocks/>
              </p:cNvSpPr>
              <p:nvPr userDrawn="1"/>
            </p:nvSpPr>
            <p:spPr bwMode="auto">
              <a:xfrm>
                <a:off x="1715" y="4400"/>
                <a:ext cx="108" cy="45"/>
              </a:xfrm>
              <a:custGeom>
                <a:avLst/>
                <a:gdLst>
                  <a:gd name="T0" fmla="*/ 0 w 108"/>
                  <a:gd name="T1" fmla="*/ 8 h 45"/>
                  <a:gd name="T2" fmla="*/ 3 w 108"/>
                  <a:gd name="T3" fmla="*/ 0 h 45"/>
                  <a:gd name="T4" fmla="*/ 108 w 108"/>
                  <a:gd name="T5" fmla="*/ 35 h 45"/>
                  <a:gd name="T6" fmla="*/ 105 w 108"/>
                  <a:gd name="T7" fmla="*/ 45 h 45"/>
                  <a:gd name="T8" fmla="*/ 0 w 108"/>
                  <a:gd name="T9" fmla="*/ 8 h 45"/>
                </a:gdLst>
                <a:ahLst/>
                <a:cxnLst>
                  <a:cxn ang="0">
                    <a:pos x="T0" y="T1"/>
                  </a:cxn>
                  <a:cxn ang="0">
                    <a:pos x="T2" y="T3"/>
                  </a:cxn>
                  <a:cxn ang="0">
                    <a:pos x="T4" y="T5"/>
                  </a:cxn>
                  <a:cxn ang="0">
                    <a:pos x="T6" y="T7"/>
                  </a:cxn>
                  <a:cxn ang="0">
                    <a:pos x="T8" y="T9"/>
                  </a:cxn>
                </a:cxnLst>
                <a:rect l="0" t="0" r="r" b="b"/>
                <a:pathLst>
                  <a:path w="108" h="45">
                    <a:moveTo>
                      <a:pt x="0" y="8"/>
                    </a:moveTo>
                    <a:lnTo>
                      <a:pt x="3" y="0"/>
                    </a:lnTo>
                    <a:lnTo>
                      <a:pt x="108" y="35"/>
                    </a:lnTo>
                    <a:lnTo>
                      <a:pt x="105"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4" name="Freeform 190"/>
              <p:cNvSpPr>
                <a:spLocks/>
              </p:cNvSpPr>
              <p:nvPr userDrawn="1"/>
            </p:nvSpPr>
            <p:spPr bwMode="auto">
              <a:xfrm>
                <a:off x="1804" y="4260"/>
                <a:ext cx="19" cy="49"/>
              </a:xfrm>
              <a:custGeom>
                <a:avLst/>
                <a:gdLst>
                  <a:gd name="T0" fmla="*/ 0 w 19"/>
                  <a:gd name="T1" fmla="*/ 47 h 49"/>
                  <a:gd name="T2" fmla="*/ 10 w 19"/>
                  <a:gd name="T3" fmla="*/ 0 h 49"/>
                  <a:gd name="T4" fmla="*/ 19 w 19"/>
                  <a:gd name="T5" fmla="*/ 3 h 49"/>
                  <a:gd name="T6" fmla="*/ 8 w 19"/>
                  <a:gd name="T7" fmla="*/ 49 h 49"/>
                  <a:gd name="T8" fmla="*/ 0 w 19"/>
                  <a:gd name="T9" fmla="*/ 47 h 49"/>
                </a:gdLst>
                <a:ahLst/>
                <a:cxnLst>
                  <a:cxn ang="0">
                    <a:pos x="T0" y="T1"/>
                  </a:cxn>
                  <a:cxn ang="0">
                    <a:pos x="T2" y="T3"/>
                  </a:cxn>
                  <a:cxn ang="0">
                    <a:pos x="T4" y="T5"/>
                  </a:cxn>
                  <a:cxn ang="0">
                    <a:pos x="T6" y="T7"/>
                  </a:cxn>
                  <a:cxn ang="0">
                    <a:pos x="T8" y="T9"/>
                  </a:cxn>
                </a:cxnLst>
                <a:rect l="0" t="0" r="r" b="b"/>
                <a:pathLst>
                  <a:path w="19" h="49">
                    <a:moveTo>
                      <a:pt x="0" y="47"/>
                    </a:moveTo>
                    <a:lnTo>
                      <a:pt x="10" y="0"/>
                    </a:lnTo>
                    <a:lnTo>
                      <a:pt x="19" y="3"/>
                    </a:lnTo>
                    <a:lnTo>
                      <a:pt x="8"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5" name="Freeform 191"/>
              <p:cNvSpPr>
                <a:spLocks noEditPoints="1"/>
              </p:cNvSpPr>
              <p:nvPr userDrawn="1"/>
            </p:nvSpPr>
            <p:spPr bwMode="auto">
              <a:xfrm>
                <a:off x="1771" y="4106"/>
                <a:ext cx="120" cy="98"/>
              </a:xfrm>
              <a:custGeom>
                <a:avLst/>
                <a:gdLst>
                  <a:gd name="T0" fmla="*/ 75 w 97"/>
                  <a:gd name="T1" fmla="*/ 13 h 80"/>
                  <a:gd name="T2" fmla="*/ 93 w 97"/>
                  <a:gd name="T3" fmla="*/ 49 h 80"/>
                  <a:gd name="T4" fmla="*/ 86 w 97"/>
                  <a:gd name="T5" fmla="*/ 80 h 80"/>
                  <a:gd name="T6" fmla="*/ 0 w 97"/>
                  <a:gd name="T7" fmla="*/ 51 h 80"/>
                  <a:gd name="T8" fmla="*/ 7 w 97"/>
                  <a:gd name="T9" fmla="*/ 24 h 80"/>
                  <a:gd name="T10" fmla="*/ 34 w 97"/>
                  <a:gd name="T11" fmla="*/ 3 h 80"/>
                  <a:gd name="T12" fmla="*/ 54 w 97"/>
                  <a:gd name="T13" fmla="*/ 23 h 80"/>
                  <a:gd name="T14" fmla="*/ 54 w 97"/>
                  <a:gd name="T15" fmla="*/ 23 h 80"/>
                  <a:gd name="T16" fmla="*/ 75 w 97"/>
                  <a:gd name="T17" fmla="*/ 13 h 80"/>
                  <a:gd name="T18" fmla="*/ 13 w 97"/>
                  <a:gd name="T19" fmla="*/ 26 h 80"/>
                  <a:gd name="T20" fmla="*/ 9 w 97"/>
                  <a:gd name="T21" fmla="*/ 46 h 80"/>
                  <a:gd name="T22" fmla="*/ 44 w 97"/>
                  <a:gd name="T23" fmla="*/ 58 h 80"/>
                  <a:gd name="T24" fmla="*/ 48 w 97"/>
                  <a:gd name="T25" fmla="*/ 38 h 80"/>
                  <a:gd name="T26" fmla="*/ 33 w 97"/>
                  <a:gd name="T27" fmla="*/ 10 h 80"/>
                  <a:gd name="T28" fmla="*/ 13 w 97"/>
                  <a:gd name="T29" fmla="*/ 26 h 80"/>
                  <a:gd name="T30" fmla="*/ 73 w 97"/>
                  <a:gd name="T31" fmla="*/ 21 h 80"/>
                  <a:gd name="T32" fmla="*/ 56 w 97"/>
                  <a:gd name="T33" fmla="*/ 36 h 80"/>
                  <a:gd name="T34" fmla="*/ 50 w 97"/>
                  <a:gd name="T35" fmla="*/ 60 h 80"/>
                  <a:gd name="T36" fmla="*/ 81 w 97"/>
                  <a:gd name="T37" fmla="*/ 71 h 80"/>
                  <a:gd name="T38" fmla="*/ 86 w 97"/>
                  <a:gd name="T39" fmla="*/ 47 h 80"/>
                  <a:gd name="T40" fmla="*/ 73 w 97"/>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0">
                    <a:moveTo>
                      <a:pt x="75" y="13"/>
                    </a:moveTo>
                    <a:cubicBezTo>
                      <a:pt x="92" y="17"/>
                      <a:pt x="97" y="31"/>
                      <a:pt x="93" y="49"/>
                    </a:cubicBezTo>
                    <a:cubicBezTo>
                      <a:pt x="86" y="80"/>
                      <a:pt x="86" y="80"/>
                      <a:pt x="86" y="80"/>
                    </a:cubicBezTo>
                    <a:cubicBezTo>
                      <a:pt x="0" y="51"/>
                      <a:pt x="0" y="51"/>
                      <a:pt x="0" y="51"/>
                    </a:cubicBezTo>
                    <a:cubicBezTo>
                      <a:pt x="7" y="24"/>
                      <a:pt x="7" y="24"/>
                      <a:pt x="7" y="24"/>
                    </a:cubicBezTo>
                    <a:cubicBezTo>
                      <a:pt x="11" y="7"/>
                      <a:pt x="21" y="0"/>
                      <a:pt x="34" y="3"/>
                    </a:cubicBezTo>
                    <a:cubicBezTo>
                      <a:pt x="46" y="5"/>
                      <a:pt x="53" y="12"/>
                      <a:pt x="54" y="23"/>
                    </a:cubicBezTo>
                    <a:cubicBezTo>
                      <a:pt x="54" y="23"/>
                      <a:pt x="54" y="23"/>
                      <a:pt x="54" y="23"/>
                    </a:cubicBezTo>
                    <a:cubicBezTo>
                      <a:pt x="59" y="14"/>
                      <a:pt x="66" y="11"/>
                      <a:pt x="75" y="13"/>
                    </a:cubicBezTo>
                    <a:close/>
                    <a:moveTo>
                      <a:pt x="13" y="26"/>
                    </a:moveTo>
                    <a:cubicBezTo>
                      <a:pt x="9" y="46"/>
                      <a:pt x="9" y="46"/>
                      <a:pt x="9" y="46"/>
                    </a:cubicBezTo>
                    <a:cubicBezTo>
                      <a:pt x="44" y="58"/>
                      <a:pt x="44" y="58"/>
                      <a:pt x="44" y="58"/>
                    </a:cubicBezTo>
                    <a:cubicBezTo>
                      <a:pt x="48" y="38"/>
                      <a:pt x="48" y="38"/>
                      <a:pt x="48" y="38"/>
                    </a:cubicBezTo>
                    <a:cubicBezTo>
                      <a:pt x="52" y="23"/>
                      <a:pt x="47" y="14"/>
                      <a:pt x="33" y="10"/>
                    </a:cubicBezTo>
                    <a:cubicBezTo>
                      <a:pt x="23" y="8"/>
                      <a:pt x="16" y="13"/>
                      <a:pt x="13" y="26"/>
                    </a:cubicBezTo>
                    <a:close/>
                    <a:moveTo>
                      <a:pt x="73" y="21"/>
                    </a:moveTo>
                    <a:cubicBezTo>
                      <a:pt x="64" y="19"/>
                      <a:pt x="59" y="23"/>
                      <a:pt x="56" y="36"/>
                    </a:cubicBezTo>
                    <a:cubicBezTo>
                      <a:pt x="50" y="60"/>
                      <a:pt x="50" y="60"/>
                      <a:pt x="50" y="60"/>
                    </a:cubicBezTo>
                    <a:cubicBezTo>
                      <a:pt x="81" y="71"/>
                      <a:pt x="81" y="71"/>
                      <a:pt x="81" y="71"/>
                    </a:cubicBezTo>
                    <a:cubicBezTo>
                      <a:pt x="86" y="47"/>
                      <a:pt x="86" y="47"/>
                      <a:pt x="86" y="47"/>
                    </a:cubicBezTo>
                    <a:cubicBezTo>
                      <a:pt x="90" y="33"/>
                      <a:pt x="85" y="23"/>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6" name="Freeform 192"/>
              <p:cNvSpPr>
                <a:spLocks noEditPoints="1"/>
              </p:cNvSpPr>
              <p:nvPr userDrawn="1"/>
            </p:nvSpPr>
            <p:spPr bwMode="auto">
              <a:xfrm>
                <a:off x="1830" y="4023"/>
                <a:ext cx="82" cy="81"/>
              </a:xfrm>
              <a:custGeom>
                <a:avLst/>
                <a:gdLst>
                  <a:gd name="T0" fmla="*/ 30 w 66"/>
                  <a:gd name="T1" fmla="*/ 54 h 66"/>
                  <a:gd name="T2" fmla="*/ 33 w 66"/>
                  <a:gd name="T3" fmla="*/ 55 h 66"/>
                  <a:gd name="T4" fmla="*/ 57 w 66"/>
                  <a:gd name="T5" fmla="*/ 40 h 66"/>
                  <a:gd name="T6" fmla="*/ 51 w 66"/>
                  <a:gd name="T7" fmla="*/ 17 h 66"/>
                  <a:gd name="T8" fmla="*/ 54 w 66"/>
                  <a:gd name="T9" fmla="*/ 11 h 66"/>
                  <a:gd name="T10" fmla="*/ 64 w 66"/>
                  <a:gd name="T11" fmla="*/ 42 h 66"/>
                  <a:gd name="T12" fmla="*/ 32 w 66"/>
                  <a:gd name="T13" fmla="*/ 62 h 66"/>
                  <a:gd name="T14" fmla="*/ 4 w 66"/>
                  <a:gd name="T15" fmla="*/ 22 h 66"/>
                  <a:gd name="T16" fmla="*/ 34 w 66"/>
                  <a:gd name="T17" fmla="*/ 3 h 66"/>
                  <a:gd name="T18" fmla="*/ 42 w 66"/>
                  <a:gd name="T19" fmla="*/ 6 h 66"/>
                  <a:gd name="T20" fmla="*/ 30 w 66"/>
                  <a:gd name="T21" fmla="*/ 54 h 66"/>
                  <a:gd name="T22" fmla="*/ 25 w 66"/>
                  <a:gd name="T23" fmla="*/ 52 h 66"/>
                  <a:gd name="T24" fmla="*/ 34 w 66"/>
                  <a:gd name="T25" fmla="*/ 11 h 66"/>
                  <a:gd name="T26" fmla="*/ 33 w 66"/>
                  <a:gd name="T27" fmla="*/ 11 h 66"/>
                  <a:gd name="T28" fmla="*/ 10 w 66"/>
                  <a:gd name="T29" fmla="*/ 24 h 66"/>
                  <a:gd name="T30" fmla="*/ 25 w 66"/>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0" y="54"/>
                    </a:moveTo>
                    <a:cubicBezTo>
                      <a:pt x="31" y="54"/>
                      <a:pt x="32" y="55"/>
                      <a:pt x="33" y="55"/>
                    </a:cubicBezTo>
                    <a:cubicBezTo>
                      <a:pt x="46" y="58"/>
                      <a:pt x="55" y="52"/>
                      <a:pt x="57" y="40"/>
                    </a:cubicBezTo>
                    <a:cubicBezTo>
                      <a:pt x="59" y="32"/>
                      <a:pt x="57" y="23"/>
                      <a:pt x="51" y="17"/>
                    </a:cubicBezTo>
                    <a:cubicBezTo>
                      <a:pt x="54" y="11"/>
                      <a:pt x="54" y="11"/>
                      <a:pt x="54" y="11"/>
                    </a:cubicBezTo>
                    <a:cubicBezTo>
                      <a:pt x="63" y="18"/>
                      <a:pt x="66" y="30"/>
                      <a:pt x="64" y="42"/>
                    </a:cubicBezTo>
                    <a:cubicBezTo>
                      <a:pt x="60" y="58"/>
                      <a:pt x="48" y="66"/>
                      <a:pt x="32" y="62"/>
                    </a:cubicBezTo>
                    <a:cubicBezTo>
                      <a:pt x="12" y="58"/>
                      <a:pt x="0" y="40"/>
                      <a:pt x="4" y="22"/>
                    </a:cubicBezTo>
                    <a:cubicBezTo>
                      <a:pt x="7" y="7"/>
                      <a:pt x="19" y="0"/>
                      <a:pt x="34" y="3"/>
                    </a:cubicBezTo>
                    <a:cubicBezTo>
                      <a:pt x="37" y="4"/>
                      <a:pt x="40" y="5"/>
                      <a:pt x="42" y="6"/>
                    </a:cubicBezTo>
                    <a:lnTo>
                      <a:pt x="30" y="54"/>
                    </a:lnTo>
                    <a:close/>
                    <a:moveTo>
                      <a:pt x="25" y="52"/>
                    </a:moveTo>
                    <a:cubicBezTo>
                      <a:pt x="34" y="11"/>
                      <a:pt x="34" y="11"/>
                      <a:pt x="34" y="11"/>
                    </a:cubicBezTo>
                    <a:cubicBezTo>
                      <a:pt x="33" y="11"/>
                      <a:pt x="33" y="11"/>
                      <a:pt x="33" y="11"/>
                    </a:cubicBezTo>
                    <a:cubicBezTo>
                      <a:pt x="21" y="8"/>
                      <a:pt x="13" y="13"/>
                      <a:pt x="10" y="24"/>
                    </a:cubicBezTo>
                    <a:cubicBezTo>
                      <a:pt x="7" y="36"/>
                      <a:pt x="14" y="46"/>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7" name="Freeform 193"/>
              <p:cNvSpPr>
                <a:spLocks/>
              </p:cNvSpPr>
              <p:nvPr userDrawn="1"/>
            </p:nvSpPr>
            <p:spPr bwMode="auto">
              <a:xfrm>
                <a:off x="1827" y="3850"/>
                <a:ext cx="126" cy="118"/>
              </a:xfrm>
              <a:custGeom>
                <a:avLst/>
                <a:gdLst>
                  <a:gd name="T0" fmla="*/ 51 w 102"/>
                  <a:gd name="T1" fmla="*/ 45 h 96"/>
                  <a:gd name="T2" fmla="*/ 60 w 102"/>
                  <a:gd name="T3" fmla="*/ 8 h 96"/>
                  <a:gd name="T4" fmla="*/ 102 w 102"/>
                  <a:gd name="T5" fmla="*/ 22 h 96"/>
                  <a:gd name="T6" fmla="*/ 101 w 102"/>
                  <a:gd name="T7" fmla="*/ 29 h 96"/>
                  <a:gd name="T8" fmla="*/ 83 w 102"/>
                  <a:gd name="T9" fmla="*/ 24 h 96"/>
                  <a:gd name="T10" fmla="*/ 83 w 102"/>
                  <a:gd name="T11" fmla="*/ 24 h 96"/>
                  <a:gd name="T12" fmla="*/ 95 w 102"/>
                  <a:gd name="T13" fmla="*/ 62 h 96"/>
                  <a:gd name="T14" fmla="*/ 47 w 102"/>
                  <a:gd name="T15" fmla="*/ 91 h 96"/>
                  <a:gd name="T16" fmla="*/ 7 w 102"/>
                  <a:gd name="T17" fmla="*/ 31 h 96"/>
                  <a:gd name="T18" fmla="*/ 43 w 102"/>
                  <a:gd name="T19" fmla="*/ 2 h 96"/>
                  <a:gd name="T20" fmla="*/ 43 w 102"/>
                  <a:gd name="T21" fmla="*/ 10 h 96"/>
                  <a:gd name="T22" fmla="*/ 13 w 102"/>
                  <a:gd name="T23" fmla="*/ 33 h 96"/>
                  <a:gd name="T24" fmla="*/ 48 w 102"/>
                  <a:gd name="T25" fmla="*/ 83 h 96"/>
                  <a:gd name="T26" fmla="*/ 88 w 102"/>
                  <a:gd name="T27" fmla="*/ 60 h 96"/>
                  <a:gd name="T28" fmla="*/ 65 w 102"/>
                  <a:gd name="T29" fmla="*/ 17 h 96"/>
                  <a:gd name="T30" fmla="*/ 58 w 102"/>
                  <a:gd name="T31" fmla="*/ 47 h 96"/>
                  <a:gd name="T32" fmla="*/ 51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1" y="45"/>
                    </a:moveTo>
                    <a:cubicBezTo>
                      <a:pt x="60" y="8"/>
                      <a:pt x="60" y="8"/>
                      <a:pt x="60" y="8"/>
                    </a:cubicBezTo>
                    <a:cubicBezTo>
                      <a:pt x="102" y="22"/>
                      <a:pt x="102" y="22"/>
                      <a:pt x="102" y="22"/>
                    </a:cubicBezTo>
                    <a:cubicBezTo>
                      <a:pt x="101" y="29"/>
                      <a:pt x="101" y="29"/>
                      <a:pt x="101" y="29"/>
                    </a:cubicBezTo>
                    <a:cubicBezTo>
                      <a:pt x="83" y="24"/>
                      <a:pt x="83" y="24"/>
                      <a:pt x="83" y="24"/>
                    </a:cubicBezTo>
                    <a:cubicBezTo>
                      <a:pt x="83" y="24"/>
                      <a:pt x="83" y="24"/>
                      <a:pt x="83" y="24"/>
                    </a:cubicBezTo>
                    <a:cubicBezTo>
                      <a:pt x="94" y="33"/>
                      <a:pt x="98" y="48"/>
                      <a:pt x="95" y="62"/>
                    </a:cubicBezTo>
                    <a:cubicBezTo>
                      <a:pt x="90" y="84"/>
                      <a:pt x="70" y="96"/>
                      <a:pt x="47" y="91"/>
                    </a:cubicBezTo>
                    <a:cubicBezTo>
                      <a:pt x="18" y="84"/>
                      <a:pt x="0" y="59"/>
                      <a:pt x="7" y="31"/>
                    </a:cubicBezTo>
                    <a:cubicBezTo>
                      <a:pt x="11" y="12"/>
                      <a:pt x="26" y="0"/>
                      <a:pt x="43" y="2"/>
                    </a:cubicBezTo>
                    <a:cubicBezTo>
                      <a:pt x="43" y="10"/>
                      <a:pt x="43" y="10"/>
                      <a:pt x="43" y="10"/>
                    </a:cubicBezTo>
                    <a:cubicBezTo>
                      <a:pt x="28" y="9"/>
                      <a:pt x="17" y="17"/>
                      <a:pt x="13" y="33"/>
                    </a:cubicBezTo>
                    <a:cubicBezTo>
                      <a:pt x="8" y="57"/>
                      <a:pt x="24" y="77"/>
                      <a:pt x="48" y="83"/>
                    </a:cubicBezTo>
                    <a:cubicBezTo>
                      <a:pt x="68" y="88"/>
                      <a:pt x="84" y="78"/>
                      <a:pt x="88" y="60"/>
                    </a:cubicBezTo>
                    <a:cubicBezTo>
                      <a:pt x="92" y="42"/>
                      <a:pt x="84" y="25"/>
                      <a:pt x="65" y="17"/>
                    </a:cubicBezTo>
                    <a:cubicBezTo>
                      <a:pt x="58" y="47"/>
                      <a:pt x="58" y="47"/>
                      <a:pt x="58" y="47"/>
                    </a:cubicBezTo>
                    <a:lnTo>
                      <a:pt x="5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8" name="Freeform 194"/>
              <p:cNvSpPr>
                <a:spLocks/>
              </p:cNvSpPr>
              <p:nvPr userDrawn="1"/>
            </p:nvSpPr>
            <p:spPr bwMode="auto">
              <a:xfrm>
                <a:off x="1855" y="3804"/>
                <a:ext cx="106" cy="44"/>
              </a:xfrm>
              <a:custGeom>
                <a:avLst/>
                <a:gdLst>
                  <a:gd name="T0" fmla="*/ 0 w 106"/>
                  <a:gd name="T1" fmla="*/ 8 h 44"/>
                  <a:gd name="T2" fmla="*/ 1 w 106"/>
                  <a:gd name="T3" fmla="*/ 0 h 44"/>
                  <a:gd name="T4" fmla="*/ 106 w 106"/>
                  <a:gd name="T5" fmla="*/ 35 h 44"/>
                  <a:gd name="T6" fmla="*/ 105 w 106"/>
                  <a:gd name="T7" fmla="*/ 44 h 44"/>
                  <a:gd name="T8" fmla="*/ 0 w 106"/>
                  <a:gd name="T9" fmla="*/ 8 h 44"/>
                </a:gdLst>
                <a:ahLst/>
                <a:cxnLst>
                  <a:cxn ang="0">
                    <a:pos x="T0" y="T1"/>
                  </a:cxn>
                  <a:cxn ang="0">
                    <a:pos x="T2" y="T3"/>
                  </a:cxn>
                  <a:cxn ang="0">
                    <a:pos x="T4" y="T5"/>
                  </a:cxn>
                  <a:cxn ang="0">
                    <a:pos x="T6" y="T7"/>
                  </a:cxn>
                  <a:cxn ang="0">
                    <a:pos x="T8" y="T9"/>
                  </a:cxn>
                </a:cxnLst>
                <a:rect l="0" t="0" r="r" b="b"/>
                <a:pathLst>
                  <a:path w="106" h="44">
                    <a:moveTo>
                      <a:pt x="0" y="8"/>
                    </a:moveTo>
                    <a:lnTo>
                      <a:pt x="1" y="0"/>
                    </a:lnTo>
                    <a:lnTo>
                      <a:pt x="106" y="35"/>
                    </a:lnTo>
                    <a:lnTo>
                      <a:pt x="105" y="44"/>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9" name="Freeform 195"/>
              <p:cNvSpPr>
                <a:spLocks noEditPoints="1"/>
              </p:cNvSpPr>
              <p:nvPr userDrawn="1"/>
            </p:nvSpPr>
            <p:spPr bwMode="auto">
              <a:xfrm>
                <a:off x="1899" y="3723"/>
                <a:ext cx="84" cy="85"/>
              </a:xfrm>
              <a:custGeom>
                <a:avLst/>
                <a:gdLst>
                  <a:gd name="T0" fmla="*/ 31 w 68"/>
                  <a:gd name="T1" fmla="*/ 65 h 69"/>
                  <a:gd name="T2" fmla="*/ 4 w 68"/>
                  <a:gd name="T3" fmla="*/ 25 h 69"/>
                  <a:gd name="T4" fmla="*/ 37 w 68"/>
                  <a:gd name="T5" fmla="*/ 4 h 69"/>
                  <a:gd name="T6" fmla="*/ 64 w 68"/>
                  <a:gd name="T7" fmla="*/ 45 h 69"/>
                  <a:gd name="T8" fmla="*/ 31 w 68"/>
                  <a:gd name="T9" fmla="*/ 65 h 69"/>
                  <a:gd name="T10" fmla="*/ 36 w 68"/>
                  <a:gd name="T11" fmla="*/ 12 h 69"/>
                  <a:gd name="T12" fmla="*/ 10 w 68"/>
                  <a:gd name="T13" fmla="*/ 27 h 69"/>
                  <a:gd name="T14" fmla="*/ 32 w 68"/>
                  <a:gd name="T15" fmla="*/ 58 h 69"/>
                  <a:gd name="T16" fmla="*/ 57 w 68"/>
                  <a:gd name="T17" fmla="*/ 43 h 69"/>
                  <a:gd name="T18" fmla="*/ 36 w 68"/>
                  <a:gd name="T19" fmla="*/ 1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31" y="65"/>
                    </a:moveTo>
                    <a:cubicBezTo>
                      <a:pt x="12" y="61"/>
                      <a:pt x="0" y="43"/>
                      <a:pt x="4" y="25"/>
                    </a:cubicBezTo>
                    <a:cubicBezTo>
                      <a:pt x="8" y="9"/>
                      <a:pt x="21" y="0"/>
                      <a:pt x="37" y="4"/>
                    </a:cubicBezTo>
                    <a:cubicBezTo>
                      <a:pt x="56" y="8"/>
                      <a:pt x="68" y="26"/>
                      <a:pt x="64" y="45"/>
                    </a:cubicBezTo>
                    <a:cubicBezTo>
                      <a:pt x="60" y="60"/>
                      <a:pt x="47" y="69"/>
                      <a:pt x="31" y="65"/>
                    </a:cubicBezTo>
                    <a:close/>
                    <a:moveTo>
                      <a:pt x="36" y="12"/>
                    </a:moveTo>
                    <a:cubicBezTo>
                      <a:pt x="23" y="9"/>
                      <a:pt x="13" y="15"/>
                      <a:pt x="10" y="27"/>
                    </a:cubicBezTo>
                    <a:cubicBezTo>
                      <a:pt x="7" y="41"/>
                      <a:pt x="17" y="54"/>
                      <a:pt x="32" y="58"/>
                    </a:cubicBezTo>
                    <a:cubicBezTo>
                      <a:pt x="45" y="61"/>
                      <a:pt x="55" y="54"/>
                      <a:pt x="57" y="43"/>
                    </a:cubicBezTo>
                    <a:cubicBezTo>
                      <a:pt x="61" y="28"/>
                      <a:pt x="51"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0" name="Freeform 196"/>
              <p:cNvSpPr>
                <a:spLocks noEditPoints="1"/>
              </p:cNvSpPr>
              <p:nvPr userDrawn="1"/>
            </p:nvSpPr>
            <p:spPr bwMode="auto">
              <a:xfrm>
                <a:off x="1886" y="3628"/>
                <a:ext cx="120" cy="88"/>
              </a:xfrm>
              <a:custGeom>
                <a:avLst/>
                <a:gdLst>
                  <a:gd name="T0" fmla="*/ 66 w 97"/>
                  <a:gd name="T1" fmla="*/ 4 h 72"/>
                  <a:gd name="T2" fmla="*/ 93 w 97"/>
                  <a:gd name="T3" fmla="*/ 43 h 72"/>
                  <a:gd name="T4" fmla="*/ 77 w 97"/>
                  <a:gd name="T5" fmla="*/ 61 h 72"/>
                  <a:gd name="T6" fmla="*/ 77 w 97"/>
                  <a:gd name="T7" fmla="*/ 61 h 72"/>
                  <a:gd name="T8" fmla="*/ 86 w 97"/>
                  <a:gd name="T9" fmla="*/ 65 h 72"/>
                  <a:gd name="T10" fmla="*/ 85 w 97"/>
                  <a:gd name="T11" fmla="*/ 72 h 72"/>
                  <a:gd name="T12" fmla="*/ 0 w 97"/>
                  <a:gd name="T13" fmla="*/ 42 h 72"/>
                  <a:gd name="T14" fmla="*/ 1 w 97"/>
                  <a:gd name="T15" fmla="*/ 35 h 72"/>
                  <a:gd name="T16" fmla="*/ 39 w 97"/>
                  <a:gd name="T17" fmla="*/ 48 h 72"/>
                  <a:gd name="T18" fmla="*/ 39 w 97"/>
                  <a:gd name="T19" fmla="*/ 48 h 72"/>
                  <a:gd name="T20" fmla="*/ 33 w 97"/>
                  <a:gd name="T21" fmla="*/ 23 h 72"/>
                  <a:gd name="T22" fmla="*/ 66 w 97"/>
                  <a:gd name="T23" fmla="*/ 4 h 72"/>
                  <a:gd name="T24" fmla="*/ 64 w 97"/>
                  <a:gd name="T25" fmla="*/ 12 h 72"/>
                  <a:gd name="T26" fmla="*/ 39 w 97"/>
                  <a:gd name="T27" fmla="*/ 26 h 72"/>
                  <a:gd name="T28" fmla="*/ 53 w 97"/>
                  <a:gd name="T29" fmla="*/ 53 h 72"/>
                  <a:gd name="T30" fmla="*/ 64 w 97"/>
                  <a:gd name="T31" fmla="*/ 57 h 72"/>
                  <a:gd name="T32" fmla="*/ 86 w 97"/>
                  <a:gd name="T33" fmla="*/ 42 h 72"/>
                  <a:gd name="T34" fmla="*/ 64 w 97"/>
                  <a:gd name="T3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2">
                    <a:moveTo>
                      <a:pt x="66" y="4"/>
                    </a:moveTo>
                    <a:cubicBezTo>
                      <a:pt x="85" y="8"/>
                      <a:pt x="97" y="25"/>
                      <a:pt x="93" y="43"/>
                    </a:cubicBezTo>
                    <a:cubicBezTo>
                      <a:pt x="91" y="53"/>
                      <a:pt x="85" y="59"/>
                      <a:pt x="77" y="61"/>
                    </a:cubicBezTo>
                    <a:cubicBezTo>
                      <a:pt x="77" y="61"/>
                      <a:pt x="77" y="61"/>
                      <a:pt x="77" y="61"/>
                    </a:cubicBezTo>
                    <a:cubicBezTo>
                      <a:pt x="86" y="65"/>
                      <a:pt x="86" y="65"/>
                      <a:pt x="86" y="65"/>
                    </a:cubicBezTo>
                    <a:cubicBezTo>
                      <a:pt x="85" y="72"/>
                      <a:pt x="85" y="72"/>
                      <a:pt x="85" y="72"/>
                    </a:cubicBezTo>
                    <a:cubicBezTo>
                      <a:pt x="0" y="42"/>
                      <a:pt x="0" y="42"/>
                      <a:pt x="0" y="42"/>
                    </a:cubicBezTo>
                    <a:cubicBezTo>
                      <a:pt x="1" y="35"/>
                      <a:pt x="1" y="35"/>
                      <a:pt x="1" y="35"/>
                    </a:cubicBezTo>
                    <a:cubicBezTo>
                      <a:pt x="39" y="48"/>
                      <a:pt x="39" y="48"/>
                      <a:pt x="39" y="48"/>
                    </a:cubicBezTo>
                    <a:cubicBezTo>
                      <a:pt x="39" y="48"/>
                      <a:pt x="39" y="48"/>
                      <a:pt x="39" y="48"/>
                    </a:cubicBezTo>
                    <a:cubicBezTo>
                      <a:pt x="34" y="41"/>
                      <a:pt x="31" y="32"/>
                      <a:pt x="33" y="23"/>
                    </a:cubicBezTo>
                    <a:cubicBezTo>
                      <a:pt x="37" y="9"/>
                      <a:pt x="50" y="0"/>
                      <a:pt x="66" y="4"/>
                    </a:cubicBezTo>
                    <a:close/>
                    <a:moveTo>
                      <a:pt x="64" y="12"/>
                    </a:moveTo>
                    <a:cubicBezTo>
                      <a:pt x="52" y="9"/>
                      <a:pt x="42" y="14"/>
                      <a:pt x="39" y="26"/>
                    </a:cubicBezTo>
                    <a:cubicBezTo>
                      <a:pt x="37" y="38"/>
                      <a:pt x="42" y="49"/>
                      <a:pt x="53" y="53"/>
                    </a:cubicBezTo>
                    <a:cubicBezTo>
                      <a:pt x="64" y="57"/>
                      <a:pt x="64" y="57"/>
                      <a:pt x="64" y="57"/>
                    </a:cubicBezTo>
                    <a:cubicBezTo>
                      <a:pt x="74" y="60"/>
                      <a:pt x="84" y="54"/>
                      <a:pt x="86" y="42"/>
                    </a:cubicBezTo>
                    <a:cubicBezTo>
                      <a:pt x="90" y="28"/>
                      <a:pt x="80" y="15"/>
                      <a:pt x="6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1" name="Freeform 197"/>
              <p:cNvSpPr>
                <a:spLocks noEditPoints="1"/>
              </p:cNvSpPr>
              <p:nvPr userDrawn="1"/>
            </p:nvSpPr>
            <p:spPr bwMode="auto">
              <a:xfrm>
                <a:off x="1943" y="3531"/>
                <a:ext cx="85" cy="88"/>
              </a:xfrm>
              <a:custGeom>
                <a:avLst/>
                <a:gdLst>
                  <a:gd name="T0" fmla="*/ 12 w 69"/>
                  <a:gd name="T1" fmla="*/ 0 h 72"/>
                  <a:gd name="T2" fmla="*/ 69 w 69"/>
                  <a:gd name="T3" fmla="*/ 20 h 72"/>
                  <a:gd name="T4" fmla="*/ 68 w 69"/>
                  <a:gd name="T5" fmla="*/ 26 h 72"/>
                  <a:gd name="T6" fmla="*/ 58 w 69"/>
                  <a:gd name="T7" fmla="*/ 24 h 72"/>
                  <a:gd name="T8" fmla="*/ 58 w 69"/>
                  <a:gd name="T9" fmla="*/ 24 h 72"/>
                  <a:gd name="T10" fmla="*/ 64 w 69"/>
                  <a:gd name="T11" fmla="*/ 49 h 72"/>
                  <a:gd name="T12" fmla="*/ 32 w 69"/>
                  <a:gd name="T13" fmla="*/ 68 h 72"/>
                  <a:gd name="T14" fmla="*/ 4 w 69"/>
                  <a:gd name="T15" fmla="*/ 29 h 72"/>
                  <a:gd name="T16" fmla="*/ 20 w 69"/>
                  <a:gd name="T17" fmla="*/ 11 h 72"/>
                  <a:gd name="T18" fmla="*/ 20 w 69"/>
                  <a:gd name="T19" fmla="*/ 11 h 72"/>
                  <a:gd name="T20" fmla="*/ 11 w 69"/>
                  <a:gd name="T21" fmla="*/ 7 h 72"/>
                  <a:gd name="T22" fmla="*/ 12 w 69"/>
                  <a:gd name="T23" fmla="*/ 0 h 72"/>
                  <a:gd name="T24" fmla="*/ 11 w 69"/>
                  <a:gd name="T25" fmla="*/ 30 h 72"/>
                  <a:gd name="T26" fmla="*/ 33 w 69"/>
                  <a:gd name="T27" fmla="*/ 61 h 72"/>
                  <a:gd name="T28" fmla="*/ 58 w 69"/>
                  <a:gd name="T29" fmla="*/ 46 h 72"/>
                  <a:gd name="T30" fmla="*/ 44 w 69"/>
                  <a:gd name="T31" fmla="*/ 19 h 72"/>
                  <a:gd name="T32" fmla="*/ 34 w 69"/>
                  <a:gd name="T33" fmla="*/ 16 h 72"/>
                  <a:gd name="T34" fmla="*/ 11 w 69"/>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2">
                    <a:moveTo>
                      <a:pt x="12" y="0"/>
                    </a:moveTo>
                    <a:cubicBezTo>
                      <a:pt x="69" y="20"/>
                      <a:pt x="69" y="20"/>
                      <a:pt x="69" y="20"/>
                    </a:cubicBezTo>
                    <a:cubicBezTo>
                      <a:pt x="68" y="26"/>
                      <a:pt x="68" y="26"/>
                      <a:pt x="68" y="26"/>
                    </a:cubicBezTo>
                    <a:cubicBezTo>
                      <a:pt x="58" y="24"/>
                      <a:pt x="58" y="24"/>
                      <a:pt x="58" y="24"/>
                    </a:cubicBezTo>
                    <a:cubicBezTo>
                      <a:pt x="58" y="24"/>
                      <a:pt x="58" y="24"/>
                      <a:pt x="58" y="24"/>
                    </a:cubicBezTo>
                    <a:cubicBezTo>
                      <a:pt x="64" y="30"/>
                      <a:pt x="66" y="40"/>
                      <a:pt x="64" y="49"/>
                    </a:cubicBezTo>
                    <a:cubicBezTo>
                      <a:pt x="60" y="64"/>
                      <a:pt x="47" y="72"/>
                      <a:pt x="32" y="68"/>
                    </a:cubicBezTo>
                    <a:cubicBezTo>
                      <a:pt x="13" y="64"/>
                      <a:pt x="0" y="47"/>
                      <a:pt x="4" y="29"/>
                    </a:cubicBezTo>
                    <a:cubicBezTo>
                      <a:pt x="6" y="19"/>
                      <a:pt x="13" y="13"/>
                      <a:pt x="20" y="11"/>
                    </a:cubicBezTo>
                    <a:cubicBezTo>
                      <a:pt x="20" y="11"/>
                      <a:pt x="20" y="11"/>
                      <a:pt x="20" y="11"/>
                    </a:cubicBezTo>
                    <a:cubicBezTo>
                      <a:pt x="11" y="7"/>
                      <a:pt x="11" y="7"/>
                      <a:pt x="11" y="7"/>
                    </a:cubicBezTo>
                    <a:lnTo>
                      <a:pt x="12" y="0"/>
                    </a:lnTo>
                    <a:close/>
                    <a:moveTo>
                      <a:pt x="11" y="30"/>
                    </a:moveTo>
                    <a:cubicBezTo>
                      <a:pt x="7" y="44"/>
                      <a:pt x="18" y="57"/>
                      <a:pt x="33" y="61"/>
                    </a:cubicBezTo>
                    <a:cubicBezTo>
                      <a:pt x="46" y="64"/>
                      <a:pt x="55" y="58"/>
                      <a:pt x="58" y="46"/>
                    </a:cubicBezTo>
                    <a:cubicBezTo>
                      <a:pt x="61" y="34"/>
                      <a:pt x="55" y="23"/>
                      <a:pt x="44" y="19"/>
                    </a:cubicBezTo>
                    <a:cubicBezTo>
                      <a:pt x="34" y="16"/>
                      <a:pt x="34" y="16"/>
                      <a:pt x="34" y="16"/>
                    </a:cubicBezTo>
                    <a:cubicBezTo>
                      <a:pt x="23" y="12"/>
                      <a:pt x="14"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2" name="Freeform 198"/>
              <p:cNvSpPr>
                <a:spLocks/>
              </p:cNvSpPr>
              <p:nvPr userDrawn="1"/>
            </p:nvSpPr>
            <p:spPr bwMode="auto">
              <a:xfrm>
                <a:off x="1930" y="3480"/>
                <a:ext cx="108" cy="45"/>
              </a:xfrm>
              <a:custGeom>
                <a:avLst/>
                <a:gdLst>
                  <a:gd name="T0" fmla="*/ 0 w 108"/>
                  <a:gd name="T1" fmla="*/ 8 h 45"/>
                  <a:gd name="T2" fmla="*/ 2 w 108"/>
                  <a:gd name="T3" fmla="*/ 0 h 45"/>
                  <a:gd name="T4" fmla="*/ 108 w 108"/>
                  <a:gd name="T5" fmla="*/ 35 h 45"/>
                  <a:gd name="T6" fmla="*/ 105 w 108"/>
                  <a:gd name="T7" fmla="*/ 45 h 45"/>
                  <a:gd name="T8" fmla="*/ 0 w 108"/>
                  <a:gd name="T9" fmla="*/ 8 h 45"/>
                </a:gdLst>
                <a:ahLst/>
                <a:cxnLst>
                  <a:cxn ang="0">
                    <a:pos x="T0" y="T1"/>
                  </a:cxn>
                  <a:cxn ang="0">
                    <a:pos x="T2" y="T3"/>
                  </a:cxn>
                  <a:cxn ang="0">
                    <a:pos x="T4" y="T5"/>
                  </a:cxn>
                  <a:cxn ang="0">
                    <a:pos x="T6" y="T7"/>
                  </a:cxn>
                  <a:cxn ang="0">
                    <a:pos x="T8" y="T9"/>
                  </a:cxn>
                </a:cxnLst>
                <a:rect l="0" t="0" r="r" b="b"/>
                <a:pathLst>
                  <a:path w="108" h="45">
                    <a:moveTo>
                      <a:pt x="0" y="8"/>
                    </a:moveTo>
                    <a:lnTo>
                      <a:pt x="2" y="0"/>
                    </a:lnTo>
                    <a:lnTo>
                      <a:pt x="108" y="35"/>
                    </a:lnTo>
                    <a:lnTo>
                      <a:pt x="105"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3" name="Freeform 199"/>
              <p:cNvSpPr>
                <a:spLocks/>
              </p:cNvSpPr>
              <p:nvPr userDrawn="1"/>
            </p:nvSpPr>
            <p:spPr bwMode="auto">
              <a:xfrm>
                <a:off x="2008" y="3385"/>
                <a:ext cx="19" cy="49"/>
              </a:xfrm>
              <a:custGeom>
                <a:avLst/>
                <a:gdLst>
                  <a:gd name="T0" fmla="*/ 0 w 19"/>
                  <a:gd name="T1" fmla="*/ 47 h 49"/>
                  <a:gd name="T2" fmla="*/ 11 w 19"/>
                  <a:gd name="T3" fmla="*/ 0 h 49"/>
                  <a:gd name="T4" fmla="*/ 19 w 19"/>
                  <a:gd name="T5" fmla="*/ 3 h 49"/>
                  <a:gd name="T6" fmla="*/ 8 w 19"/>
                  <a:gd name="T7" fmla="*/ 49 h 49"/>
                  <a:gd name="T8" fmla="*/ 0 w 19"/>
                  <a:gd name="T9" fmla="*/ 47 h 49"/>
                </a:gdLst>
                <a:ahLst/>
                <a:cxnLst>
                  <a:cxn ang="0">
                    <a:pos x="T0" y="T1"/>
                  </a:cxn>
                  <a:cxn ang="0">
                    <a:pos x="T2" y="T3"/>
                  </a:cxn>
                  <a:cxn ang="0">
                    <a:pos x="T4" y="T5"/>
                  </a:cxn>
                  <a:cxn ang="0">
                    <a:pos x="T6" y="T7"/>
                  </a:cxn>
                  <a:cxn ang="0">
                    <a:pos x="T8" y="T9"/>
                  </a:cxn>
                </a:cxnLst>
                <a:rect l="0" t="0" r="r" b="b"/>
                <a:pathLst>
                  <a:path w="19" h="49">
                    <a:moveTo>
                      <a:pt x="0" y="47"/>
                    </a:moveTo>
                    <a:lnTo>
                      <a:pt x="11" y="0"/>
                    </a:lnTo>
                    <a:lnTo>
                      <a:pt x="19" y="3"/>
                    </a:lnTo>
                    <a:lnTo>
                      <a:pt x="8"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4" name="Freeform 200"/>
              <p:cNvSpPr>
                <a:spLocks noEditPoints="1"/>
              </p:cNvSpPr>
              <p:nvPr userDrawn="1"/>
            </p:nvSpPr>
            <p:spPr bwMode="auto">
              <a:xfrm>
                <a:off x="1975" y="3231"/>
                <a:ext cx="120" cy="98"/>
              </a:xfrm>
              <a:custGeom>
                <a:avLst/>
                <a:gdLst>
                  <a:gd name="T0" fmla="*/ 75 w 97"/>
                  <a:gd name="T1" fmla="*/ 13 h 80"/>
                  <a:gd name="T2" fmla="*/ 93 w 97"/>
                  <a:gd name="T3" fmla="*/ 49 h 80"/>
                  <a:gd name="T4" fmla="*/ 86 w 97"/>
                  <a:gd name="T5" fmla="*/ 80 h 80"/>
                  <a:gd name="T6" fmla="*/ 0 w 97"/>
                  <a:gd name="T7" fmla="*/ 51 h 80"/>
                  <a:gd name="T8" fmla="*/ 7 w 97"/>
                  <a:gd name="T9" fmla="*/ 24 h 80"/>
                  <a:gd name="T10" fmla="*/ 34 w 97"/>
                  <a:gd name="T11" fmla="*/ 3 h 80"/>
                  <a:gd name="T12" fmla="*/ 54 w 97"/>
                  <a:gd name="T13" fmla="*/ 23 h 80"/>
                  <a:gd name="T14" fmla="*/ 55 w 97"/>
                  <a:gd name="T15" fmla="*/ 23 h 80"/>
                  <a:gd name="T16" fmla="*/ 75 w 97"/>
                  <a:gd name="T17" fmla="*/ 13 h 80"/>
                  <a:gd name="T18" fmla="*/ 13 w 97"/>
                  <a:gd name="T19" fmla="*/ 26 h 80"/>
                  <a:gd name="T20" fmla="*/ 9 w 97"/>
                  <a:gd name="T21" fmla="*/ 46 h 80"/>
                  <a:gd name="T22" fmla="*/ 44 w 97"/>
                  <a:gd name="T23" fmla="*/ 58 h 80"/>
                  <a:gd name="T24" fmla="*/ 48 w 97"/>
                  <a:gd name="T25" fmla="*/ 38 h 80"/>
                  <a:gd name="T26" fmla="*/ 33 w 97"/>
                  <a:gd name="T27" fmla="*/ 10 h 80"/>
                  <a:gd name="T28" fmla="*/ 13 w 97"/>
                  <a:gd name="T29" fmla="*/ 26 h 80"/>
                  <a:gd name="T30" fmla="*/ 73 w 97"/>
                  <a:gd name="T31" fmla="*/ 21 h 80"/>
                  <a:gd name="T32" fmla="*/ 56 w 97"/>
                  <a:gd name="T33" fmla="*/ 36 h 80"/>
                  <a:gd name="T34" fmla="*/ 50 w 97"/>
                  <a:gd name="T35" fmla="*/ 60 h 80"/>
                  <a:gd name="T36" fmla="*/ 81 w 97"/>
                  <a:gd name="T37" fmla="*/ 70 h 80"/>
                  <a:gd name="T38" fmla="*/ 86 w 97"/>
                  <a:gd name="T39" fmla="*/ 47 h 80"/>
                  <a:gd name="T40" fmla="*/ 73 w 97"/>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0">
                    <a:moveTo>
                      <a:pt x="75" y="13"/>
                    </a:moveTo>
                    <a:cubicBezTo>
                      <a:pt x="92" y="17"/>
                      <a:pt x="97" y="31"/>
                      <a:pt x="93" y="49"/>
                    </a:cubicBezTo>
                    <a:cubicBezTo>
                      <a:pt x="86" y="80"/>
                      <a:pt x="86" y="80"/>
                      <a:pt x="86" y="80"/>
                    </a:cubicBezTo>
                    <a:cubicBezTo>
                      <a:pt x="0" y="51"/>
                      <a:pt x="0" y="51"/>
                      <a:pt x="0" y="51"/>
                    </a:cubicBezTo>
                    <a:cubicBezTo>
                      <a:pt x="7" y="24"/>
                      <a:pt x="7" y="24"/>
                      <a:pt x="7" y="24"/>
                    </a:cubicBezTo>
                    <a:cubicBezTo>
                      <a:pt x="11" y="7"/>
                      <a:pt x="21" y="0"/>
                      <a:pt x="34" y="3"/>
                    </a:cubicBezTo>
                    <a:cubicBezTo>
                      <a:pt x="46" y="5"/>
                      <a:pt x="53" y="12"/>
                      <a:pt x="54" y="23"/>
                    </a:cubicBezTo>
                    <a:cubicBezTo>
                      <a:pt x="55" y="23"/>
                      <a:pt x="55" y="23"/>
                      <a:pt x="55" y="23"/>
                    </a:cubicBezTo>
                    <a:cubicBezTo>
                      <a:pt x="59" y="14"/>
                      <a:pt x="66" y="11"/>
                      <a:pt x="75" y="13"/>
                    </a:cubicBezTo>
                    <a:close/>
                    <a:moveTo>
                      <a:pt x="13" y="26"/>
                    </a:moveTo>
                    <a:cubicBezTo>
                      <a:pt x="9" y="46"/>
                      <a:pt x="9" y="46"/>
                      <a:pt x="9" y="46"/>
                    </a:cubicBezTo>
                    <a:cubicBezTo>
                      <a:pt x="44" y="58"/>
                      <a:pt x="44" y="58"/>
                      <a:pt x="44" y="58"/>
                    </a:cubicBezTo>
                    <a:cubicBezTo>
                      <a:pt x="48" y="38"/>
                      <a:pt x="48" y="38"/>
                      <a:pt x="48" y="38"/>
                    </a:cubicBezTo>
                    <a:cubicBezTo>
                      <a:pt x="52" y="23"/>
                      <a:pt x="47" y="14"/>
                      <a:pt x="33" y="10"/>
                    </a:cubicBezTo>
                    <a:cubicBezTo>
                      <a:pt x="23" y="8"/>
                      <a:pt x="16" y="13"/>
                      <a:pt x="13" y="26"/>
                    </a:cubicBezTo>
                    <a:close/>
                    <a:moveTo>
                      <a:pt x="73" y="21"/>
                    </a:moveTo>
                    <a:cubicBezTo>
                      <a:pt x="65" y="19"/>
                      <a:pt x="59" y="23"/>
                      <a:pt x="56" y="36"/>
                    </a:cubicBezTo>
                    <a:cubicBezTo>
                      <a:pt x="50" y="60"/>
                      <a:pt x="50" y="60"/>
                      <a:pt x="50" y="60"/>
                    </a:cubicBezTo>
                    <a:cubicBezTo>
                      <a:pt x="81" y="70"/>
                      <a:pt x="81" y="70"/>
                      <a:pt x="81" y="70"/>
                    </a:cubicBezTo>
                    <a:cubicBezTo>
                      <a:pt x="86" y="47"/>
                      <a:pt x="86" y="47"/>
                      <a:pt x="86" y="47"/>
                    </a:cubicBezTo>
                    <a:cubicBezTo>
                      <a:pt x="90" y="33"/>
                      <a:pt x="86" y="23"/>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5" name="Freeform 201"/>
              <p:cNvSpPr>
                <a:spLocks noEditPoints="1"/>
              </p:cNvSpPr>
              <p:nvPr userDrawn="1"/>
            </p:nvSpPr>
            <p:spPr bwMode="auto">
              <a:xfrm>
                <a:off x="2034" y="3148"/>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4"/>
                      <a:pt x="32" y="55"/>
                      <a:pt x="33" y="55"/>
                    </a:cubicBezTo>
                    <a:cubicBezTo>
                      <a:pt x="46" y="58"/>
                      <a:pt x="55" y="52"/>
                      <a:pt x="58" y="40"/>
                    </a:cubicBezTo>
                    <a:cubicBezTo>
                      <a:pt x="59" y="32"/>
                      <a:pt x="57" y="23"/>
                      <a:pt x="51" y="17"/>
                    </a:cubicBezTo>
                    <a:cubicBezTo>
                      <a:pt x="54" y="11"/>
                      <a:pt x="54" y="11"/>
                      <a:pt x="54" y="11"/>
                    </a:cubicBezTo>
                    <a:cubicBezTo>
                      <a:pt x="63" y="18"/>
                      <a:pt x="67" y="30"/>
                      <a:pt x="64" y="42"/>
                    </a:cubicBezTo>
                    <a:cubicBezTo>
                      <a:pt x="60" y="58"/>
                      <a:pt x="48" y="66"/>
                      <a:pt x="32" y="62"/>
                    </a:cubicBezTo>
                    <a:cubicBezTo>
                      <a:pt x="12" y="58"/>
                      <a:pt x="0" y="40"/>
                      <a:pt x="4" y="22"/>
                    </a:cubicBezTo>
                    <a:cubicBezTo>
                      <a:pt x="8" y="7"/>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7" y="36"/>
                      <a:pt x="14" y="46"/>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6" name="Freeform 202"/>
              <p:cNvSpPr>
                <a:spLocks/>
              </p:cNvSpPr>
              <p:nvPr userDrawn="1"/>
            </p:nvSpPr>
            <p:spPr bwMode="auto">
              <a:xfrm>
                <a:off x="2030" y="3050"/>
                <a:ext cx="108" cy="45"/>
              </a:xfrm>
              <a:custGeom>
                <a:avLst/>
                <a:gdLst>
                  <a:gd name="T0" fmla="*/ 0 w 108"/>
                  <a:gd name="T1" fmla="*/ 10 h 45"/>
                  <a:gd name="T2" fmla="*/ 2 w 108"/>
                  <a:gd name="T3" fmla="*/ 0 h 45"/>
                  <a:gd name="T4" fmla="*/ 108 w 108"/>
                  <a:gd name="T5" fmla="*/ 36 h 45"/>
                  <a:gd name="T6" fmla="*/ 105 w 108"/>
                  <a:gd name="T7" fmla="*/ 45 h 45"/>
                  <a:gd name="T8" fmla="*/ 0 w 108"/>
                  <a:gd name="T9" fmla="*/ 10 h 45"/>
                </a:gdLst>
                <a:ahLst/>
                <a:cxnLst>
                  <a:cxn ang="0">
                    <a:pos x="T0" y="T1"/>
                  </a:cxn>
                  <a:cxn ang="0">
                    <a:pos x="T2" y="T3"/>
                  </a:cxn>
                  <a:cxn ang="0">
                    <a:pos x="T4" y="T5"/>
                  </a:cxn>
                  <a:cxn ang="0">
                    <a:pos x="T6" y="T7"/>
                  </a:cxn>
                  <a:cxn ang="0">
                    <a:pos x="T8" y="T9"/>
                  </a:cxn>
                </a:cxnLst>
                <a:rect l="0" t="0" r="r" b="b"/>
                <a:pathLst>
                  <a:path w="108" h="45">
                    <a:moveTo>
                      <a:pt x="0" y="10"/>
                    </a:moveTo>
                    <a:lnTo>
                      <a:pt x="2" y="0"/>
                    </a:lnTo>
                    <a:lnTo>
                      <a:pt x="108" y="36"/>
                    </a:lnTo>
                    <a:lnTo>
                      <a:pt x="105" y="45"/>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7" name="Freeform 203"/>
              <p:cNvSpPr>
                <a:spLocks/>
              </p:cNvSpPr>
              <p:nvPr userDrawn="1"/>
            </p:nvSpPr>
            <p:spPr bwMode="auto">
              <a:xfrm>
                <a:off x="2075" y="2973"/>
                <a:ext cx="84" cy="80"/>
              </a:xfrm>
              <a:custGeom>
                <a:avLst/>
                <a:gdLst>
                  <a:gd name="T0" fmla="*/ 29 w 68"/>
                  <a:gd name="T1" fmla="*/ 3 h 65"/>
                  <a:gd name="T2" fmla="*/ 33 w 68"/>
                  <a:gd name="T3" fmla="*/ 4 h 65"/>
                  <a:gd name="T4" fmla="*/ 68 w 68"/>
                  <a:gd name="T5" fmla="*/ 16 h 65"/>
                  <a:gd name="T6" fmla="*/ 67 w 68"/>
                  <a:gd name="T7" fmla="*/ 23 h 65"/>
                  <a:gd name="T8" fmla="*/ 34 w 68"/>
                  <a:gd name="T9" fmla="*/ 12 h 65"/>
                  <a:gd name="T10" fmla="*/ 29 w 68"/>
                  <a:gd name="T11" fmla="*/ 10 h 65"/>
                  <a:gd name="T12" fmla="*/ 11 w 68"/>
                  <a:gd name="T13" fmla="*/ 21 h 65"/>
                  <a:gd name="T14" fmla="*/ 27 w 68"/>
                  <a:gd name="T15" fmla="*/ 47 h 65"/>
                  <a:gd name="T16" fmla="*/ 59 w 68"/>
                  <a:gd name="T17" fmla="*/ 58 h 65"/>
                  <a:gd name="T18" fmla="*/ 57 w 68"/>
                  <a:gd name="T19" fmla="*/ 65 h 65"/>
                  <a:gd name="T20" fmla="*/ 0 w 68"/>
                  <a:gd name="T21" fmla="*/ 45 h 65"/>
                  <a:gd name="T22" fmla="*/ 2 w 68"/>
                  <a:gd name="T23" fmla="*/ 39 h 65"/>
                  <a:gd name="T24" fmla="*/ 12 w 68"/>
                  <a:gd name="T25" fmla="*/ 42 h 65"/>
                  <a:gd name="T26" fmla="*/ 12 w 68"/>
                  <a:gd name="T27" fmla="*/ 42 h 65"/>
                  <a:gd name="T28" fmla="*/ 5 w 68"/>
                  <a:gd name="T29" fmla="*/ 17 h 65"/>
                  <a:gd name="T30" fmla="*/ 29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9" y="3"/>
                    </a:moveTo>
                    <a:cubicBezTo>
                      <a:pt x="30" y="3"/>
                      <a:pt x="32" y="3"/>
                      <a:pt x="33" y="4"/>
                    </a:cubicBezTo>
                    <a:cubicBezTo>
                      <a:pt x="68" y="16"/>
                      <a:pt x="68" y="16"/>
                      <a:pt x="68" y="16"/>
                    </a:cubicBezTo>
                    <a:cubicBezTo>
                      <a:pt x="67" y="23"/>
                      <a:pt x="67" y="23"/>
                      <a:pt x="67" y="23"/>
                    </a:cubicBezTo>
                    <a:cubicBezTo>
                      <a:pt x="34" y="12"/>
                      <a:pt x="34" y="12"/>
                      <a:pt x="34" y="12"/>
                    </a:cubicBezTo>
                    <a:cubicBezTo>
                      <a:pt x="32" y="11"/>
                      <a:pt x="31" y="11"/>
                      <a:pt x="29" y="10"/>
                    </a:cubicBezTo>
                    <a:cubicBezTo>
                      <a:pt x="19" y="8"/>
                      <a:pt x="13" y="12"/>
                      <a:pt x="11" y="21"/>
                    </a:cubicBezTo>
                    <a:cubicBezTo>
                      <a:pt x="9" y="32"/>
                      <a:pt x="14" y="42"/>
                      <a:pt x="27" y="47"/>
                    </a:cubicBezTo>
                    <a:cubicBezTo>
                      <a:pt x="59" y="58"/>
                      <a:pt x="59" y="58"/>
                      <a:pt x="59" y="58"/>
                    </a:cubicBezTo>
                    <a:cubicBezTo>
                      <a:pt x="57" y="65"/>
                      <a:pt x="57" y="65"/>
                      <a:pt x="57" y="65"/>
                    </a:cubicBezTo>
                    <a:cubicBezTo>
                      <a:pt x="0" y="45"/>
                      <a:pt x="0" y="45"/>
                      <a:pt x="0" y="45"/>
                    </a:cubicBezTo>
                    <a:cubicBezTo>
                      <a:pt x="2" y="39"/>
                      <a:pt x="2" y="39"/>
                      <a:pt x="2" y="39"/>
                    </a:cubicBezTo>
                    <a:cubicBezTo>
                      <a:pt x="12" y="42"/>
                      <a:pt x="12" y="42"/>
                      <a:pt x="12" y="42"/>
                    </a:cubicBezTo>
                    <a:cubicBezTo>
                      <a:pt x="12" y="42"/>
                      <a:pt x="12" y="42"/>
                      <a:pt x="12" y="42"/>
                    </a:cubicBezTo>
                    <a:cubicBezTo>
                      <a:pt x="6" y="35"/>
                      <a:pt x="3" y="26"/>
                      <a:pt x="5" y="17"/>
                    </a:cubicBezTo>
                    <a:cubicBezTo>
                      <a:pt x="8" y="5"/>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8" name="Freeform 204"/>
              <p:cNvSpPr>
                <a:spLocks/>
              </p:cNvSpPr>
              <p:nvPr userDrawn="1"/>
            </p:nvSpPr>
            <p:spPr bwMode="auto">
              <a:xfrm>
                <a:off x="2098" y="2880"/>
                <a:ext cx="87" cy="85"/>
              </a:xfrm>
              <a:custGeom>
                <a:avLst/>
                <a:gdLst>
                  <a:gd name="T0" fmla="*/ 32 w 70"/>
                  <a:gd name="T1" fmla="*/ 4 h 69"/>
                  <a:gd name="T2" fmla="*/ 36 w 70"/>
                  <a:gd name="T3" fmla="*/ 6 h 69"/>
                  <a:gd name="T4" fmla="*/ 70 w 70"/>
                  <a:gd name="T5" fmla="*/ 21 h 69"/>
                  <a:gd name="T6" fmla="*/ 68 w 70"/>
                  <a:gd name="T7" fmla="*/ 28 h 69"/>
                  <a:gd name="T8" fmla="*/ 36 w 70"/>
                  <a:gd name="T9" fmla="*/ 14 h 69"/>
                  <a:gd name="T10" fmla="*/ 32 w 70"/>
                  <a:gd name="T11" fmla="*/ 12 h 69"/>
                  <a:gd name="T12" fmla="*/ 13 w 70"/>
                  <a:gd name="T13" fmla="*/ 21 h 69"/>
                  <a:gd name="T14" fmla="*/ 26 w 70"/>
                  <a:gd name="T15" fmla="*/ 48 h 69"/>
                  <a:gd name="T16" fmla="*/ 57 w 70"/>
                  <a:gd name="T17" fmla="*/ 62 h 69"/>
                  <a:gd name="T18" fmla="*/ 55 w 70"/>
                  <a:gd name="T19" fmla="*/ 69 h 69"/>
                  <a:gd name="T20" fmla="*/ 0 w 70"/>
                  <a:gd name="T21" fmla="*/ 45 h 69"/>
                  <a:gd name="T22" fmla="*/ 2 w 70"/>
                  <a:gd name="T23" fmla="*/ 38 h 69"/>
                  <a:gd name="T24" fmla="*/ 12 w 70"/>
                  <a:gd name="T25" fmla="*/ 42 h 69"/>
                  <a:gd name="T26" fmla="*/ 12 w 70"/>
                  <a:gd name="T27" fmla="*/ 42 h 69"/>
                  <a:gd name="T28" fmla="*/ 7 w 70"/>
                  <a:gd name="T29" fmla="*/ 17 h 69"/>
                  <a:gd name="T30" fmla="*/ 32 w 70"/>
                  <a:gd name="T31"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9">
                    <a:moveTo>
                      <a:pt x="32" y="4"/>
                    </a:moveTo>
                    <a:cubicBezTo>
                      <a:pt x="33" y="5"/>
                      <a:pt x="35" y="5"/>
                      <a:pt x="36" y="6"/>
                    </a:cubicBezTo>
                    <a:cubicBezTo>
                      <a:pt x="70" y="21"/>
                      <a:pt x="70" y="21"/>
                      <a:pt x="70" y="21"/>
                    </a:cubicBezTo>
                    <a:cubicBezTo>
                      <a:pt x="68" y="28"/>
                      <a:pt x="68" y="28"/>
                      <a:pt x="68" y="28"/>
                    </a:cubicBezTo>
                    <a:cubicBezTo>
                      <a:pt x="36" y="14"/>
                      <a:pt x="36" y="14"/>
                      <a:pt x="36" y="14"/>
                    </a:cubicBezTo>
                    <a:cubicBezTo>
                      <a:pt x="34" y="13"/>
                      <a:pt x="33" y="13"/>
                      <a:pt x="32" y="12"/>
                    </a:cubicBezTo>
                    <a:cubicBezTo>
                      <a:pt x="21" y="9"/>
                      <a:pt x="16" y="12"/>
                      <a:pt x="13" y="21"/>
                    </a:cubicBezTo>
                    <a:cubicBezTo>
                      <a:pt x="9" y="32"/>
                      <a:pt x="14" y="43"/>
                      <a:pt x="26" y="48"/>
                    </a:cubicBezTo>
                    <a:cubicBezTo>
                      <a:pt x="57" y="62"/>
                      <a:pt x="57" y="62"/>
                      <a:pt x="57" y="62"/>
                    </a:cubicBezTo>
                    <a:cubicBezTo>
                      <a:pt x="55" y="69"/>
                      <a:pt x="55" y="69"/>
                      <a:pt x="55" y="69"/>
                    </a:cubicBezTo>
                    <a:cubicBezTo>
                      <a:pt x="0" y="45"/>
                      <a:pt x="0" y="45"/>
                      <a:pt x="0" y="45"/>
                    </a:cubicBezTo>
                    <a:cubicBezTo>
                      <a:pt x="2" y="38"/>
                      <a:pt x="2" y="38"/>
                      <a:pt x="2" y="38"/>
                    </a:cubicBezTo>
                    <a:cubicBezTo>
                      <a:pt x="12" y="42"/>
                      <a:pt x="12" y="42"/>
                      <a:pt x="12" y="42"/>
                    </a:cubicBezTo>
                    <a:cubicBezTo>
                      <a:pt x="12" y="42"/>
                      <a:pt x="12" y="42"/>
                      <a:pt x="12" y="42"/>
                    </a:cubicBezTo>
                    <a:cubicBezTo>
                      <a:pt x="6" y="35"/>
                      <a:pt x="4" y="25"/>
                      <a:pt x="7" y="17"/>
                    </a:cubicBezTo>
                    <a:cubicBezTo>
                      <a:pt x="11" y="5"/>
                      <a:pt x="20" y="0"/>
                      <a:pt x="3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
          <p:nvSpPr>
            <p:cNvPr id="12" name="Freeform 206"/>
            <p:cNvSpPr>
              <a:spLocks noEditPoints="1"/>
            </p:cNvSpPr>
            <p:nvPr userDrawn="1"/>
          </p:nvSpPr>
          <p:spPr bwMode="auto">
            <a:xfrm>
              <a:off x="2133" y="2787"/>
              <a:ext cx="86" cy="88"/>
            </a:xfrm>
            <a:custGeom>
              <a:avLst/>
              <a:gdLst>
                <a:gd name="T0" fmla="*/ 26 w 70"/>
                <a:gd name="T1" fmla="*/ 66 h 72"/>
                <a:gd name="T2" fmla="*/ 8 w 70"/>
                <a:gd name="T3" fmla="*/ 20 h 72"/>
                <a:gd name="T4" fmla="*/ 44 w 70"/>
                <a:gd name="T5" fmla="*/ 7 h 72"/>
                <a:gd name="T6" fmla="*/ 62 w 70"/>
                <a:gd name="T7" fmla="*/ 52 h 72"/>
                <a:gd name="T8" fmla="*/ 26 w 70"/>
                <a:gd name="T9" fmla="*/ 66 h 72"/>
                <a:gd name="T10" fmla="*/ 41 w 70"/>
                <a:gd name="T11" fmla="*/ 14 h 72"/>
                <a:gd name="T12" fmla="*/ 14 w 70"/>
                <a:gd name="T13" fmla="*/ 24 h 72"/>
                <a:gd name="T14" fmla="*/ 29 w 70"/>
                <a:gd name="T15" fmla="*/ 59 h 72"/>
                <a:gd name="T16" fmla="*/ 56 w 70"/>
                <a:gd name="T17" fmla="*/ 49 h 72"/>
                <a:gd name="T18" fmla="*/ 41 w 70"/>
                <a:gd name="T19"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2">
                  <a:moveTo>
                    <a:pt x="26" y="66"/>
                  </a:moveTo>
                  <a:cubicBezTo>
                    <a:pt x="8" y="58"/>
                    <a:pt x="0" y="38"/>
                    <a:pt x="8" y="20"/>
                  </a:cubicBezTo>
                  <a:cubicBezTo>
                    <a:pt x="15" y="6"/>
                    <a:pt x="29" y="0"/>
                    <a:pt x="44" y="7"/>
                  </a:cubicBezTo>
                  <a:cubicBezTo>
                    <a:pt x="62" y="15"/>
                    <a:pt x="70" y="35"/>
                    <a:pt x="62" y="52"/>
                  </a:cubicBezTo>
                  <a:cubicBezTo>
                    <a:pt x="55" y="67"/>
                    <a:pt x="41" y="72"/>
                    <a:pt x="26" y="66"/>
                  </a:cubicBezTo>
                  <a:close/>
                  <a:moveTo>
                    <a:pt x="41" y="14"/>
                  </a:moveTo>
                  <a:cubicBezTo>
                    <a:pt x="29" y="9"/>
                    <a:pt x="19" y="13"/>
                    <a:pt x="14" y="24"/>
                  </a:cubicBezTo>
                  <a:cubicBezTo>
                    <a:pt x="7" y="37"/>
                    <a:pt x="15" y="52"/>
                    <a:pt x="29" y="59"/>
                  </a:cubicBezTo>
                  <a:cubicBezTo>
                    <a:pt x="40" y="64"/>
                    <a:pt x="51" y="60"/>
                    <a:pt x="56" y="49"/>
                  </a:cubicBezTo>
                  <a:cubicBezTo>
                    <a:pt x="63" y="35"/>
                    <a:pt x="55" y="21"/>
                    <a:pt x="4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 name="Freeform 207"/>
            <p:cNvSpPr>
              <a:spLocks/>
            </p:cNvSpPr>
            <p:nvPr userDrawn="1"/>
          </p:nvSpPr>
          <p:spPr bwMode="auto">
            <a:xfrm>
              <a:off x="2170" y="2700"/>
              <a:ext cx="80" cy="77"/>
            </a:xfrm>
            <a:custGeom>
              <a:avLst/>
              <a:gdLst>
                <a:gd name="T0" fmla="*/ 0 w 80"/>
                <a:gd name="T1" fmla="*/ 60 h 77"/>
                <a:gd name="T2" fmla="*/ 5 w 80"/>
                <a:gd name="T3" fmla="*/ 53 h 77"/>
                <a:gd name="T4" fmla="*/ 68 w 80"/>
                <a:gd name="T5" fmla="*/ 68 h 77"/>
                <a:gd name="T6" fmla="*/ 68 w 80"/>
                <a:gd name="T7" fmla="*/ 68 h 77"/>
                <a:gd name="T8" fmla="*/ 32 w 80"/>
                <a:gd name="T9" fmla="*/ 9 h 77"/>
                <a:gd name="T10" fmla="*/ 37 w 80"/>
                <a:gd name="T11" fmla="*/ 0 h 77"/>
                <a:gd name="T12" fmla="*/ 80 w 80"/>
                <a:gd name="T13" fmla="*/ 70 h 77"/>
                <a:gd name="T14" fmla="*/ 75 w 80"/>
                <a:gd name="T15" fmla="*/ 77 h 77"/>
                <a:gd name="T16" fmla="*/ 0 w 80"/>
                <a:gd name="T17"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7">
                  <a:moveTo>
                    <a:pt x="0" y="60"/>
                  </a:moveTo>
                  <a:lnTo>
                    <a:pt x="5" y="53"/>
                  </a:lnTo>
                  <a:lnTo>
                    <a:pt x="68" y="68"/>
                  </a:lnTo>
                  <a:lnTo>
                    <a:pt x="68" y="68"/>
                  </a:lnTo>
                  <a:lnTo>
                    <a:pt x="32" y="9"/>
                  </a:lnTo>
                  <a:lnTo>
                    <a:pt x="37" y="0"/>
                  </a:lnTo>
                  <a:lnTo>
                    <a:pt x="80" y="70"/>
                  </a:lnTo>
                  <a:lnTo>
                    <a:pt x="75" y="77"/>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 name="Freeform 208"/>
            <p:cNvSpPr>
              <a:spLocks noEditPoints="1"/>
            </p:cNvSpPr>
            <p:nvPr userDrawn="1"/>
          </p:nvSpPr>
          <p:spPr bwMode="auto">
            <a:xfrm>
              <a:off x="2224" y="2626"/>
              <a:ext cx="92" cy="96"/>
            </a:xfrm>
            <a:custGeom>
              <a:avLst/>
              <a:gdLst>
                <a:gd name="T0" fmla="*/ 31 w 74"/>
                <a:gd name="T1" fmla="*/ 0 h 79"/>
                <a:gd name="T2" fmla="*/ 74 w 74"/>
                <a:gd name="T3" fmla="*/ 41 h 79"/>
                <a:gd name="T4" fmla="*/ 70 w 74"/>
                <a:gd name="T5" fmla="*/ 46 h 79"/>
                <a:gd name="T6" fmla="*/ 63 w 74"/>
                <a:gd name="T7" fmla="*/ 40 h 79"/>
                <a:gd name="T8" fmla="*/ 63 w 74"/>
                <a:gd name="T9" fmla="*/ 40 h 79"/>
                <a:gd name="T10" fmla="*/ 58 w 74"/>
                <a:gd name="T11" fmla="*/ 65 h 79"/>
                <a:gd name="T12" fmla="*/ 21 w 74"/>
                <a:gd name="T13" fmla="*/ 69 h 79"/>
                <a:gd name="T14" fmla="*/ 12 w 74"/>
                <a:gd name="T15" fmla="*/ 22 h 79"/>
                <a:gd name="T16" fmla="*/ 34 w 74"/>
                <a:gd name="T17" fmla="*/ 13 h 79"/>
                <a:gd name="T18" fmla="*/ 34 w 74"/>
                <a:gd name="T19" fmla="*/ 13 h 79"/>
                <a:gd name="T20" fmla="*/ 27 w 74"/>
                <a:gd name="T21" fmla="*/ 5 h 79"/>
                <a:gd name="T22" fmla="*/ 31 w 74"/>
                <a:gd name="T23" fmla="*/ 0 h 79"/>
                <a:gd name="T24" fmla="*/ 17 w 74"/>
                <a:gd name="T25" fmla="*/ 26 h 79"/>
                <a:gd name="T26" fmla="*/ 25 w 74"/>
                <a:gd name="T27" fmla="*/ 63 h 79"/>
                <a:gd name="T28" fmla="*/ 54 w 74"/>
                <a:gd name="T29" fmla="*/ 60 h 79"/>
                <a:gd name="T30" fmla="*/ 52 w 74"/>
                <a:gd name="T31" fmla="*/ 30 h 79"/>
                <a:gd name="T32" fmla="*/ 44 w 74"/>
                <a:gd name="T33" fmla="*/ 22 h 79"/>
                <a:gd name="T34" fmla="*/ 17 w 74"/>
                <a:gd name="T35" fmla="*/ 2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9">
                  <a:moveTo>
                    <a:pt x="31" y="0"/>
                  </a:moveTo>
                  <a:cubicBezTo>
                    <a:pt x="74" y="41"/>
                    <a:pt x="74" y="41"/>
                    <a:pt x="74" y="41"/>
                  </a:cubicBezTo>
                  <a:cubicBezTo>
                    <a:pt x="70" y="46"/>
                    <a:pt x="70" y="46"/>
                    <a:pt x="70" y="46"/>
                  </a:cubicBezTo>
                  <a:cubicBezTo>
                    <a:pt x="63" y="40"/>
                    <a:pt x="63" y="40"/>
                    <a:pt x="63" y="40"/>
                  </a:cubicBezTo>
                  <a:cubicBezTo>
                    <a:pt x="63" y="40"/>
                    <a:pt x="63" y="40"/>
                    <a:pt x="63" y="40"/>
                  </a:cubicBezTo>
                  <a:cubicBezTo>
                    <a:pt x="65" y="48"/>
                    <a:pt x="64" y="57"/>
                    <a:pt x="58" y="65"/>
                  </a:cubicBezTo>
                  <a:cubicBezTo>
                    <a:pt x="49" y="77"/>
                    <a:pt x="34" y="79"/>
                    <a:pt x="21" y="69"/>
                  </a:cubicBezTo>
                  <a:cubicBezTo>
                    <a:pt x="5" y="58"/>
                    <a:pt x="0" y="37"/>
                    <a:pt x="12" y="22"/>
                  </a:cubicBezTo>
                  <a:cubicBezTo>
                    <a:pt x="17" y="15"/>
                    <a:pt x="26" y="11"/>
                    <a:pt x="34" y="13"/>
                  </a:cubicBezTo>
                  <a:cubicBezTo>
                    <a:pt x="34" y="13"/>
                    <a:pt x="34" y="13"/>
                    <a:pt x="34" y="13"/>
                  </a:cubicBezTo>
                  <a:cubicBezTo>
                    <a:pt x="27" y="5"/>
                    <a:pt x="27" y="5"/>
                    <a:pt x="27" y="5"/>
                  </a:cubicBezTo>
                  <a:lnTo>
                    <a:pt x="31" y="0"/>
                  </a:lnTo>
                  <a:close/>
                  <a:moveTo>
                    <a:pt x="17" y="26"/>
                  </a:moveTo>
                  <a:cubicBezTo>
                    <a:pt x="8" y="38"/>
                    <a:pt x="12" y="54"/>
                    <a:pt x="25" y="63"/>
                  </a:cubicBezTo>
                  <a:cubicBezTo>
                    <a:pt x="35" y="71"/>
                    <a:pt x="46" y="69"/>
                    <a:pt x="54" y="60"/>
                  </a:cubicBezTo>
                  <a:cubicBezTo>
                    <a:pt x="61" y="50"/>
                    <a:pt x="60" y="38"/>
                    <a:pt x="52" y="30"/>
                  </a:cubicBezTo>
                  <a:cubicBezTo>
                    <a:pt x="44" y="22"/>
                    <a:pt x="44" y="22"/>
                    <a:pt x="44" y="22"/>
                  </a:cubicBezTo>
                  <a:cubicBezTo>
                    <a:pt x="36" y="15"/>
                    <a:pt x="24" y="16"/>
                    <a:pt x="1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 name="Freeform 209"/>
            <p:cNvSpPr>
              <a:spLocks/>
            </p:cNvSpPr>
            <p:nvPr userDrawn="1"/>
          </p:nvSpPr>
          <p:spPr bwMode="auto">
            <a:xfrm>
              <a:off x="2276" y="2573"/>
              <a:ext cx="84" cy="73"/>
            </a:xfrm>
            <a:custGeom>
              <a:avLst/>
              <a:gdLst>
                <a:gd name="T0" fmla="*/ 42 w 68"/>
                <a:gd name="T1" fmla="*/ 43 h 60"/>
                <a:gd name="T2" fmla="*/ 61 w 68"/>
                <a:gd name="T3" fmla="*/ 45 h 60"/>
                <a:gd name="T4" fmla="*/ 64 w 68"/>
                <a:gd name="T5" fmla="*/ 40 h 60"/>
                <a:gd name="T6" fmla="*/ 68 w 68"/>
                <a:gd name="T7" fmla="*/ 45 h 60"/>
                <a:gd name="T8" fmla="*/ 64 w 68"/>
                <a:gd name="T9" fmla="*/ 51 h 60"/>
                <a:gd name="T10" fmla="*/ 40 w 68"/>
                <a:gd name="T11" fmla="*/ 52 h 60"/>
                <a:gd name="T12" fmla="*/ 37 w 68"/>
                <a:gd name="T13" fmla="*/ 49 h 60"/>
                <a:gd name="T14" fmla="*/ 15 w 68"/>
                <a:gd name="T15" fmla="*/ 23 h 60"/>
                <a:gd name="T16" fmla="*/ 7 w 68"/>
                <a:gd name="T17" fmla="*/ 32 h 60"/>
                <a:gd name="T18" fmla="*/ 2 w 68"/>
                <a:gd name="T19" fmla="*/ 27 h 60"/>
                <a:gd name="T20" fmla="*/ 11 w 68"/>
                <a:gd name="T21" fmla="*/ 18 h 60"/>
                <a:gd name="T22" fmla="*/ 0 w 68"/>
                <a:gd name="T23" fmla="*/ 7 h 60"/>
                <a:gd name="T24" fmla="*/ 5 w 68"/>
                <a:gd name="T25" fmla="*/ 1 h 60"/>
                <a:gd name="T26" fmla="*/ 16 w 68"/>
                <a:gd name="T27" fmla="*/ 13 h 60"/>
                <a:gd name="T28" fmla="*/ 28 w 68"/>
                <a:gd name="T29" fmla="*/ 0 h 60"/>
                <a:gd name="T30" fmla="*/ 32 w 68"/>
                <a:gd name="T31" fmla="*/ 4 h 60"/>
                <a:gd name="T32" fmla="*/ 20 w 68"/>
                <a:gd name="T33" fmla="*/ 18 h 60"/>
                <a:gd name="T34" fmla="*/ 42 w 68"/>
                <a:gd name="T3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0">
                  <a:moveTo>
                    <a:pt x="42" y="43"/>
                  </a:moveTo>
                  <a:cubicBezTo>
                    <a:pt x="49" y="52"/>
                    <a:pt x="54" y="51"/>
                    <a:pt x="61" y="45"/>
                  </a:cubicBezTo>
                  <a:cubicBezTo>
                    <a:pt x="62" y="43"/>
                    <a:pt x="63" y="42"/>
                    <a:pt x="64" y="40"/>
                  </a:cubicBezTo>
                  <a:cubicBezTo>
                    <a:pt x="68" y="45"/>
                    <a:pt x="68" y="45"/>
                    <a:pt x="68" y="45"/>
                  </a:cubicBezTo>
                  <a:cubicBezTo>
                    <a:pt x="67" y="46"/>
                    <a:pt x="66" y="48"/>
                    <a:pt x="64" y="51"/>
                  </a:cubicBezTo>
                  <a:cubicBezTo>
                    <a:pt x="56" y="59"/>
                    <a:pt x="49" y="60"/>
                    <a:pt x="40" y="52"/>
                  </a:cubicBezTo>
                  <a:cubicBezTo>
                    <a:pt x="39" y="51"/>
                    <a:pt x="38" y="50"/>
                    <a:pt x="37" y="49"/>
                  </a:cubicBezTo>
                  <a:cubicBezTo>
                    <a:pt x="15" y="23"/>
                    <a:pt x="15" y="23"/>
                    <a:pt x="15" y="23"/>
                  </a:cubicBezTo>
                  <a:cubicBezTo>
                    <a:pt x="7" y="32"/>
                    <a:pt x="7" y="32"/>
                    <a:pt x="7" y="32"/>
                  </a:cubicBezTo>
                  <a:cubicBezTo>
                    <a:pt x="2" y="27"/>
                    <a:pt x="2" y="27"/>
                    <a:pt x="2" y="27"/>
                  </a:cubicBezTo>
                  <a:cubicBezTo>
                    <a:pt x="11" y="18"/>
                    <a:pt x="11" y="18"/>
                    <a:pt x="11" y="18"/>
                  </a:cubicBezTo>
                  <a:cubicBezTo>
                    <a:pt x="0" y="7"/>
                    <a:pt x="0" y="7"/>
                    <a:pt x="0" y="7"/>
                  </a:cubicBezTo>
                  <a:cubicBezTo>
                    <a:pt x="5" y="1"/>
                    <a:pt x="5" y="1"/>
                    <a:pt x="5" y="1"/>
                  </a:cubicBezTo>
                  <a:cubicBezTo>
                    <a:pt x="16" y="13"/>
                    <a:pt x="16" y="13"/>
                    <a:pt x="16" y="13"/>
                  </a:cubicBezTo>
                  <a:cubicBezTo>
                    <a:pt x="28" y="0"/>
                    <a:pt x="28" y="0"/>
                    <a:pt x="28" y="0"/>
                  </a:cubicBezTo>
                  <a:cubicBezTo>
                    <a:pt x="32" y="4"/>
                    <a:pt x="32" y="4"/>
                    <a:pt x="32" y="4"/>
                  </a:cubicBezTo>
                  <a:cubicBezTo>
                    <a:pt x="20" y="18"/>
                    <a:pt x="20" y="18"/>
                    <a:pt x="20" y="18"/>
                  </a:cubicBezTo>
                  <a:lnTo>
                    <a:pt x="4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 name="Freeform 210"/>
            <p:cNvSpPr>
              <a:spLocks noEditPoints="1"/>
            </p:cNvSpPr>
            <p:nvPr userDrawn="1"/>
          </p:nvSpPr>
          <p:spPr bwMode="auto">
            <a:xfrm>
              <a:off x="2312" y="2524"/>
              <a:ext cx="70" cy="87"/>
            </a:xfrm>
            <a:custGeom>
              <a:avLst/>
              <a:gdLst>
                <a:gd name="T0" fmla="*/ 2 w 57"/>
                <a:gd name="T1" fmla="*/ 11 h 71"/>
                <a:gd name="T2" fmla="*/ 3 w 57"/>
                <a:gd name="T3" fmla="*/ 2 h 71"/>
                <a:gd name="T4" fmla="*/ 10 w 57"/>
                <a:gd name="T5" fmla="*/ 2 h 71"/>
                <a:gd name="T6" fmla="*/ 10 w 57"/>
                <a:gd name="T7" fmla="*/ 11 h 71"/>
                <a:gd name="T8" fmla="*/ 2 w 57"/>
                <a:gd name="T9" fmla="*/ 11 h 71"/>
                <a:gd name="T10" fmla="*/ 15 w 57"/>
                <a:gd name="T11" fmla="*/ 24 h 71"/>
                <a:gd name="T12" fmla="*/ 20 w 57"/>
                <a:gd name="T13" fmla="*/ 19 h 71"/>
                <a:gd name="T14" fmla="*/ 57 w 57"/>
                <a:gd name="T15" fmla="*/ 66 h 71"/>
                <a:gd name="T16" fmla="*/ 52 w 57"/>
                <a:gd name="T17" fmla="*/ 71 h 71"/>
                <a:gd name="T18" fmla="*/ 15 w 57"/>
                <a:gd name="T19" fmla="*/ 2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1">
                  <a:moveTo>
                    <a:pt x="2" y="11"/>
                  </a:moveTo>
                  <a:cubicBezTo>
                    <a:pt x="0" y="9"/>
                    <a:pt x="0" y="4"/>
                    <a:pt x="3" y="2"/>
                  </a:cubicBezTo>
                  <a:cubicBezTo>
                    <a:pt x="5" y="0"/>
                    <a:pt x="8" y="0"/>
                    <a:pt x="10" y="2"/>
                  </a:cubicBezTo>
                  <a:cubicBezTo>
                    <a:pt x="13" y="5"/>
                    <a:pt x="13" y="9"/>
                    <a:pt x="10" y="11"/>
                  </a:cubicBezTo>
                  <a:cubicBezTo>
                    <a:pt x="8" y="13"/>
                    <a:pt x="5" y="13"/>
                    <a:pt x="2" y="11"/>
                  </a:cubicBezTo>
                  <a:close/>
                  <a:moveTo>
                    <a:pt x="15" y="24"/>
                  </a:moveTo>
                  <a:cubicBezTo>
                    <a:pt x="20" y="19"/>
                    <a:pt x="20" y="19"/>
                    <a:pt x="20" y="19"/>
                  </a:cubicBezTo>
                  <a:cubicBezTo>
                    <a:pt x="57" y="66"/>
                    <a:pt x="57" y="66"/>
                    <a:pt x="57" y="66"/>
                  </a:cubicBezTo>
                  <a:cubicBezTo>
                    <a:pt x="52" y="71"/>
                    <a:pt x="52" y="71"/>
                    <a:pt x="52" y="71"/>
                  </a:cubicBezTo>
                  <a:lnTo>
                    <a:pt x="1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 name="Freeform 211"/>
            <p:cNvSpPr>
              <a:spLocks/>
            </p:cNvSpPr>
            <p:nvPr userDrawn="1"/>
          </p:nvSpPr>
          <p:spPr bwMode="auto">
            <a:xfrm>
              <a:off x="2355" y="2485"/>
              <a:ext cx="72" cy="86"/>
            </a:xfrm>
            <a:custGeom>
              <a:avLst/>
              <a:gdLst>
                <a:gd name="T0" fmla="*/ 0 w 72"/>
                <a:gd name="T1" fmla="*/ 45 h 86"/>
                <a:gd name="T2" fmla="*/ 8 w 72"/>
                <a:gd name="T3" fmla="*/ 39 h 86"/>
                <a:gd name="T4" fmla="*/ 62 w 72"/>
                <a:gd name="T5" fmla="*/ 73 h 86"/>
                <a:gd name="T6" fmla="*/ 62 w 72"/>
                <a:gd name="T7" fmla="*/ 73 h 86"/>
                <a:gd name="T8" fmla="*/ 47 w 72"/>
                <a:gd name="T9" fmla="*/ 6 h 86"/>
                <a:gd name="T10" fmla="*/ 55 w 72"/>
                <a:gd name="T11" fmla="*/ 0 h 86"/>
                <a:gd name="T12" fmla="*/ 72 w 72"/>
                <a:gd name="T13" fmla="*/ 81 h 86"/>
                <a:gd name="T14" fmla="*/ 66 w 72"/>
                <a:gd name="T15" fmla="*/ 86 h 86"/>
                <a:gd name="T16" fmla="*/ 0 w 72"/>
                <a:gd name="T17"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6">
                  <a:moveTo>
                    <a:pt x="0" y="45"/>
                  </a:moveTo>
                  <a:lnTo>
                    <a:pt x="8" y="39"/>
                  </a:lnTo>
                  <a:lnTo>
                    <a:pt x="62" y="73"/>
                  </a:lnTo>
                  <a:lnTo>
                    <a:pt x="62" y="73"/>
                  </a:lnTo>
                  <a:lnTo>
                    <a:pt x="47" y="6"/>
                  </a:lnTo>
                  <a:lnTo>
                    <a:pt x="55" y="0"/>
                  </a:lnTo>
                  <a:lnTo>
                    <a:pt x="72" y="81"/>
                  </a:lnTo>
                  <a:lnTo>
                    <a:pt x="66" y="86"/>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 name="Freeform 212"/>
            <p:cNvSpPr>
              <a:spLocks noEditPoints="1"/>
            </p:cNvSpPr>
            <p:nvPr userDrawn="1"/>
          </p:nvSpPr>
          <p:spPr bwMode="auto">
            <a:xfrm>
              <a:off x="2434" y="2441"/>
              <a:ext cx="78" cy="89"/>
            </a:xfrm>
            <a:custGeom>
              <a:avLst/>
              <a:gdLst>
                <a:gd name="T0" fmla="*/ 15 w 63"/>
                <a:gd name="T1" fmla="*/ 50 h 73"/>
                <a:gd name="T2" fmla="*/ 17 w 63"/>
                <a:gd name="T3" fmla="*/ 52 h 73"/>
                <a:gd name="T4" fmla="*/ 45 w 63"/>
                <a:gd name="T5" fmla="*/ 58 h 73"/>
                <a:gd name="T6" fmla="*/ 56 w 63"/>
                <a:gd name="T7" fmla="*/ 37 h 73"/>
                <a:gd name="T8" fmla="*/ 62 w 63"/>
                <a:gd name="T9" fmla="*/ 35 h 73"/>
                <a:gd name="T10" fmla="*/ 48 w 63"/>
                <a:gd name="T11" fmla="*/ 64 h 73"/>
                <a:gd name="T12" fmla="*/ 11 w 63"/>
                <a:gd name="T13" fmla="*/ 56 h 73"/>
                <a:gd name="T14" fmla="*/ 19 w 63"/>
                <a:gd name="T15" fmla="*/ 8 h 73"/>
                <a:gd name="T16" fmla="*/ 53 w 63"/>
                <a:gd name="T17" fmla="*/ 15 h 73"/>
                <a:gd name="T18" fmla="*/ 57 w 63"/>
                <a:gd name="T19" fmla="*/ 22 h 73"/>
                <a:gd name="T20" fmla="*/ 15 w 63"/>
                <a:gd name="T21" fmla="*/ 50 h 73"/>
                <a:gd name="T22" fmla="*/ 13 w 63"/>
                <a:gd name="T23" fmla="*/ 44 h 73"/>
                <a:gd name="T24" fmla="*/ 48 w 63"/>
                <a:gd name="T25" fmla="*/ 21 h 73"/>
                <a:gd name="T26" fmla="*/ 47 w 63"/>
                <a:gd name="T27" fmla="*/ 20 h 73"/>
                <a:gd name="T28" fmla="*/ 22 w 63"/>
                <a:gd name="T29" fmla="*/ 14 h 73"/>
                <a:gd name="T30" fmla="*/ 13 w 63"/>
                <a:gd name="T31"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3">
                  <a:moveTo>
                    <a:pt x="15" y="50"/>
                  </a:moveTo>
                  <a:cubicBezTo>
                    <a:pt x="16" y="50"/>
                    <a:pt x="16" y="51"/>
                    <a:pt x="17" y="52"/>
                  </a:cubicBezTo>
                  <a:cubicBezTo>
                    <a:pt x="24" y="63"/>
                    <a:pt x="35" y="65"/>
                    <a:pt x="45" y="58"/>
                  </a:cubicBezTo>
                  <a:cubicBezTo>
                    <a:pt x="52" y="53"/>
                    <a:pt x="56" y="46"/>
                    <a:pt x="56" y="37"/>
                  </a:cubicBezTo>
                  <a:cubicBezTo>
                    <a:pt x="62" y="35"/>
                    <a:pt x="62" y="35"/>
                    <a:pt x="62" y="35"/>
                  </a:cubicBezTo>
                  <a:cubicBezTo>
                    <a:pt x="63" y="46"/>
                    <a:pt x="58" y="57"/>
                    <a:pt x="48" y="64"/>
                  </a:cubicBezTo>
                  <a:cubicBezTo>
                    <a:pt x="34" y="73"/>
                    <a:pt x="20" y="70"/>
                    <a:pt x="11" y="56"/>
                  </a:cubicBezTo>
                  <a:cubicBezTo>
                    <a:pt x="0" y="40"/>
                    <a:pt x="3" y="19"/>
                    <a:pt x="19" y="8"/>
                  </a:cubicBezTo>
                  <a:cubicBezTo>
                    <a:pt x="31" y="0"/>
                    <a:pt x="45" y="2"/>
                    <a:pt x="53" y="15"/>
                  </a:cubicBezTo>
                  <a:cubicBezTo>
                    <a:pt x="55" y="17"/>
                    <a:pt x="56" y="20"/>
                    <a:pt x="57" y="22"/>
                  </a:cubicBezTo>
                  <a:lnTo>
                    <a:pt x="15" y="50"/>
                  </a:lnTo>
                  <a:close/>
                  <a:moveTo>
                    <a:pt x="13" y="44"/>
                  </a:moveTo>
                  <a:cubicBezTo>
                    <a:pt x="48" y="21"/>
                    <a:pt x="48" y="21"/>
                    <a:pt x="48" y="21"/>
                  </a:cubicBezTo>
                  <a:cubicBezTo>
                    <a:pt x="47" y="20"/>
                    <a:pt x="47" y="20"/>
                    <a:pt x="47" y="20"/>
                  </a:cubicBezTo>
                  <a:cubicBezTo>
                    <a:pt x="40" y="9"/>
                    <a:pt x="31" y="8"/>
                    <a:pt x="22" y="14"/>
                  </a:cubicBezTo>
                  <a:cubicBezTo>
                    <a:pt x="11" y="21"/>
                    <a:pt x="9" y="33"/>
                    <a:pt x="1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 name="Freeform 213"/>
            <p:cNvSpPr>
              <a:spLocks/>
            </p:cNvSpPr>
            <p:nvPr userDrawn="1"/>
          </p:nvSpPr>
          <p:spPr bwMode="auto">
            <a:xfrm>
              <a:off x="2559" y="2404"/>
              <a:ext cx="46" cy="28"/>
            </a:xfrm>
            <a:custGeom>
              <a:avLst/>
              <a:gdLst>
                <a:gd name="T0" fmla="*/ 0 w 46"/>
                <a:gd name="T1" fmla="*/ 20 h 28"/>
                <a:gd name="T2" fmla="*/ 43 w 46"/>
                <a:gd name="T3" fmla="*/ 0 h 28"/>
                <a:gd name="T4" fmla="*/ 46 w 46"/>
                <a:gd name="T5" fmla="*/ 7 h 28"/>
                <a:gd name="T6" fmla="*/ 2 w 46"/>
                <a:gd name="T7" fmla="*/ 28 h 28"/>
                <a:gd name="T8" fmla="*/ 0 w 46"/>
                <a:gd name="T9" fmla="*/ 20 h 28"/>
              </a:gdLst>
              <a:ahLst/>
              <a:cxnLst>
                <a:cxn ang="0">
                  <a:pos x="T0" y="T1"/>
                </a:cxn>
                <a:cxn ang="0">
                  <a:pos x="T2" y="T3"/>
                </a:cxn>
                <a:cxn ang="0">
                  <a:pos x="T4" y="T5"/>
                </a:cxn>
                <a:cxn ang="0">
                  <a:pos x="T6" y="T7"/>
                </a:cxn>
                <a:cxn ang="0">
                  <a:pos x="T8" y="T9"/>
                </a:cxn>
              </a:cxnLst>
              <a:rect l="0" t="0" r="r" b="b"/>
              <a:pathLst>
                <a:path w="46" h="28">
                  <a:moveTo>
                    <a:pt x="0" y="20"/>
                  </a:moveTo>
                  <a:lnTo>
                    <a:pt x="43" y="0"/>
                  </a:lnTo>
                  <a:lnTo>
                    <a:pt x="46" y="7"/>
                  </a:lnTo>
                  <a:lnTo>
                    <a:pt x="2" y="28"/>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 name="Freeform 214"/>
            <p:cNvSpPr>
              <a:spLocks noEditPoints="1"/>
            </p:cNvSpPr>
            <p:nvPr userDrawn="1"/>
          </p:nvSpPr>
          <p:spPr bwMode="auto">
            <a:xfrm>
              <a:off x="2664" y="2300"/>
              <a:ext cx="91" cy="124"/>
            </a:xfrm>
            <a:custGeom>
              <a:avLst/>
              <a:gdLst>
                <a:gd name="T0" fmla="*/ 69 w 74"/>
                <a:gd name="T1" fmla="*/ 59 h 101"/>
                <a:gd name="T2" fmla="*/ 47 w 74"/>
                <a:gd name="T3" fmla="*/ 92 h 101"/>
                <a:gd name="T4" fmla="*/ 15 w 74"/>
                <a:gd name="T5" fmla="*/ 101 h 101"/>
                <a:gd name="T6" fmla="*/ 0 w 74"/>
                <a:gd name="T7" fmla="*/ 12 h 101"/>
                <a:gd name="T8" fmla="*/ 27 w 74"/>
                <a:gd name="T9" fmla="*/ 5 h 101"/>
                <a:gd name="T10" fmla="*/ 59 w 74"/>
                <a:gd name="T11" fmla="*/ 19 h 101"/>
                <a:gd name="T12" fmla="*/ 50 w 74"/>
                <a:gd name="T13" fmla="*/ 46 h 101"/>
                <a:gd name="T14" fmla="*/ 50 w 74"/>
                <a:gd name="T15" fmla="*/ 46 h 101"/>
                <a:gd name="T16" fmla="*/ 69 w 74"/>
                <a:gd name="T17" fmla="*/ 59 h 101"/>
                <a:gd name="T18" fmla="*/ 28 w 74"/>
                <a:gd name="T19" fmla="*/ 11 h 101"/>
                <a:gd name="T20" fmla="*/ 9 w 74"/>
                <a:gd name="T21" fmla="*/ 17 h 101"/>
                <a:gd name="T22" fmla="*/ 15 w 74"/>
                <a:gd name="T23" fmla="*/ 53 h 101"/>
                <a:gd name="T24" fmla="*/ 35 w 74"/>
                <a:gd name="T25" fmla="*/ 48 h 101"/>
                <a:gd name="T26" fmla="*/ 51 w 74"/>
                <a:gd name="T27" fmla="*/ 21 h 101"/>
                <a:gd name="T28" fmla="*/ 28 w 74"/>
                <a:gd name="T29" fmla="*/ 11 h 101"/>
                <a:gd name="T30" fmla="*/ 62 w 74"/>
                <a:gd name="T31" fmla="*/ 61 h 101"/>
                <a:gd name="T32" fmla="*/ 40 w 74"/>
                <a:gd name="T33" fmla="*/ 53 h 101"/>
                <a:gd name="T34" fmla="*/ 16 w 74"/>
                <a:gd name="T35" fmla="*/ 60 h 101"/>
                <a:gd name="T36" fmla="*/ 22 w 74"/>
                <a:gd name="T37" fmla="*/ 92 h 101"/>
                <a:gd name="T38" fmla="*/ 45 w 74"/>
                <a:gd name="T39" fmla="*/ 85 h 101"/>
                <a:gd name="T40" fmla="*/ 62 w 74"/>
                <a:gd name="T41"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01">
                  <a:moveTo>
                    <a:pt x="69" y="59"/>
                  </a:moveTo>
                  <a:cubicBezTo>
                    <a:pt x="74" y="76"/>
                    <a:pt x="64" y="87"/>
                    <a:pt x="47" y="92"/>
                  </a:cubicBezTo>
                  <a:cubicBezTo>
                    <a:pt x="15" y="101"/>
                    <a:pt x="15" y="101"/>
                    <a:pt x="15" y="101"/>
                  </a:cubicBezTo>
                  <a:cubicBezTo>
                    <a:pt x="0" y="12"/>
                    <a:pt x="0" y="12"/>
                    <a:pt x="0" y="12"/>
                  </a:cubicBezTo>
                  <a:cubicBezTo>
                    <a:pt x="27" y="5"/>
                    <a:pt x="27" y="5"/>
                    <a:pt x="27" y="5"/>
                  </a:cubicBezTo>
                  <a:cubicBezTo>
                    <a:pt x="44" y="0"/>
                    <a:pt x="55" y="5"/>
                    <a:pt x="59" y="19"/>
                  </a:cubicBezTo>
                  <a:cubicBezTo>
                    <a:pt x="62" y="30"/>
                    <a:pt x="59" y="39"/>
                    <a:pt x="50" y="46"/>
                  </a:cubicBezTo>
                  <a:cubicBezTo>
                    <a:pt x="50" y="46"/>
                    <a:pt x="50" y="46"/>
                    <a:pt x="50" y="46"/>
                  </a:cubicBezTo>
                  <a:cubicBezTo>
                    <a:pt x="60" y="46"/>
                    <a:pt x="67" y="50"/>
                    <a:pt x="69" y="59"/>
                  </a:cubicBezTo>
                  <a:close/>
                  <a:moveTo>
                    <a:pt x="28" y="11"/>
                  </a:moveTo>
                  <a:cubicBezTo>
                    <a:pt x="9" y="17"/>
                    <a:pt x="9" y="17"/>
                    <a:pt x="9" y="17"/>
                  </a:cubicBezTo>
                  <a:cubicBezTo>
                    <a:pt x="15" y="53"/>
                    <a:pt x="15" y="53"/>
                    <a:pt x="15" y="53"/>
                  </a:cubicBezTo>
                  <a:cubicBezTo>
                    <a:pt x="35" y="48"/>
                    <a:pt x="35" y="48"/>
                    <a:pt x="35" y="48"/>
                  </a:cubicBezTo>
                  <a:cubicBezTo>
                    <a:pt x="49" y="44"/>
                    <a:pt x="55" y="35"/>
                    <a:pt x="51" y="21"/>
                  </a:cubicBezTo>
                  <a:cubicBezTo>
                    <a:pt x="48" y="11"/>
                    <a:pt x="41" y="8"/>
                    <a:pt x="28" y="11"/>
                  </a:cubicBezTo>
                  <a:close/>
                  <a:moveTo>
                    <a:pt x="62" y="61"/>
                  </a:moveTo>
                  <a:cubicBezTo>
                    <a:pt x="59" y="53"/>
                    <a:pt x="52" y="50"/>
                    <a:pt x="40" y="53"/>
                  </a:cubicBezTo>
                  <a:cubicBezTo>
                    <a:pt x="16" y="60"/>
                    <a:pt x="16" y="60"/>
                    <a:pt x="16" y="60"/>
                  </a:cubicBezTo>
                  <a:cubicBezTo>
                    <a:pt x="22" y="92"/>
                    <a:pt x="22" y="92"/>
                    <a:pt x="22" y="92"/>
                  </a:cubicBezTo>
                  <a:cubicBezTo>
                    <a:pt x="45" y="85"/>
                    <a:pt x="45" y="85"/>
                    <a:pt x="45" y="85"/>
                  </a:cubicBezTo>
                  <a:cubicBezTo>
                    <a:pt x="59" y="82"/>
                    <a:pt x="65" y="74"/>
                    <a:pt x="6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 name="Freeform 215"/>
            <p:cNvSpPr>
              <a:spLocks noEditPoints="1"/>
            </p:cNvSpPr>
            <p:nvPr userDrawn="1"/>
          </p:nvSpPr>
          <p:spPr bwMode="auto">
            <a:xfrm>
              <a:off x="2770" y="2316"/>
              <a:ext cx="73" cy="82"/>
            </a:xfrm>
            <a:custGeom>
              <a:avLst/>
              <a:gdLst>
                <a:gd name="T0" fmla="*/ 10 w 59"/>
                <a:gd name="T1" fmla="*/ 38 h 67"/>
                <a:gd name="T2" fmla="*/ 10 w 59"/>
                <a:gd name="T3" fmla="*/ 41 h 67"/>
                <a:gd name="T4" fmla="*/ 33 w 59"/>
                <a:gd name="T5" fmla="*/ 58 h 67"/>
                <a:gd name="T6" fmla="*/ 52 w 59"/>
                <a:gd name="T7" fmla="*/ 44 h 67"/>
                <a:gd name="T8" fmla="*/ 59 w 59"/>
                <a:gd name="T9" fmla="*/ 45 h 67"/>
                <a:gd name="T10" fmla="*/ 33 w 59"/>
                <a:gd name="T11" fmla="*/ 65 h 67"/>
                <a:gd name="T12" fmla="*/ 3 w 59"/>
                <a:gd name="T13" fmla="*/ 43 h 67"/>
                <a:gd name="T14" fmla="*/ 30 w 59"/>
                <a:gd name="T15" fmla="*/ 2 h 67"/>
                <a:gd name="T16" fmla="*/ 58 w 59"/>
                <a:gd name="T17" fmla="*/ 23 h 67"/>
                <a:gd name="T18" fmla="*/ 59 w 59"/>
                <a:gd name="T19" fmla="*/ 31 h 67"/>
                <a:gd name="T20" fmla="*/ 10 w 59"/>
                <a:gd name="T21" fmla="*/ 38 h 67"/>
                <a:gd name="T22" fmla="*/ 10 w 59"/>
                <a:gd name="T23" fmla="*/ 32 h 67"/>
                <a:gd name="T24" fmla="*/ 51 w 59"/>
                <a:gd name="T25" fmla="*/ 26 h 67"/>
                <a:gd name="T26" fmla="*/ 51 w 59"/>
                <a:gd name="T27" fmla="*/ 25 h 67"/>
                <a:gd name="T28" fmla="*/ 31 w 59"/>
                <a:gd name="T29" fmla="*/ 8 h 67"/>
                <a:gd name="T30" fmla="*/ 10 w 59"/>
                <a:gd name="T3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7">
                  <a:moveTo>
                    <a:pt x="10" y="38"/>
                  </a:moveTo>
                  <a:cubicBezTo>
                    <a:pt x="10" y="39"/>
                    <a:pt x="10" y="40"/>
                    <a:pt x="10" y="41"/>
                  </a:cubicBezTo>
                  <a:cubicBezTo>
                    <a:pt x="12" y="54"/>
                    <a:pt x="21" y="60"/>
                    <a:pt x="33" y="58"/>
                  </a:cubicBezTo>
                  <a:cubicBezTo>
                    <a:pt x="41" y="57"/>
                    <a:pt x="49" y="52"/>
                    <a:pt x="52" y="44"/>
                  </a:cubicBezTo>
                  <a:cubicBezTo>
                    <a:pt x="59" y="45"/>
                    <a:pt x="59" y="45"/>
                    <a:pt x="59" y="45"/>
                  </a:cubicBezTo>
                  <a:cubicBezTo>
                    <a:pt x="55" y="55"/>
                    <a:pt x="45" y="63"/>
                    <a:pt x="33" y="65"/>
                  </a:cubicBezTo>
                  <a:cubicBezTo>
                    <a:pt x="17" y="67"/>
                    <a:pt x="5" y="59"/>
                    <a:pt x="3" y="43"/>
                  </a:cubicBezTo>
                  <a:cubicBezTo>
                    <a:pt x="0" y="23"/>
                    <a:pt x="11" y="5"/>
                    <a:pt x="30" y="2"/>
                  </a:cubicBezTo>
                  <a:cubicBezTo>
                    <a:pt x="45" y="0"/>
                    <a:pt x="56" y="8"/>
                    <a:pt x="58" y="23"/>
                  </a:cubicBezTo>
                  <a:cubicBezTo>
                    <a:pt x="59" y="26"/>
                    <a:pt x="59" y="29"/>
                    <a:pt x="59" y="31"/>
                  </a:cubicBezTo>
                  <a:lnTo>
                    <a:pt x="10" y="38"/>
                  </a:lnTo>
                  <a:close/>
                  <a:moveTo>
                    <a:pt x="10" y="32"/>
                  </a:moveTo>
                  <a:cubicBezTo>
                    <a:pt x="51" y="26"/>
                    <a:pt x="51" y="26"/>
                    <a:pt x="51" y="26"/>
                  </a:cubicBezTo>
                  <a:cubicBezTo>
                    <a:pt x="51" y="25"/>
                    <a:pt x="51" y="25"/>
                    <a:pt x="51" y="25"/>
                  </a:cubicBezTo>
                  <a:cubicBezTo>
                    <a:pt x="49" y="12"/>
                    <a:pt x="41" y="7"/>
                    <a:pt x="31" y="8"/>
                  </a:cubicBezTo>
                  <a:cubicBezTo>
                    <a:pt x="18" y="10"/>
                    <a:pt x="11" y="20"/>
                    <a:pt x="1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 name="Freeform 216"/>
            <p:cNvSpPr>
              <a:spLocks/>
            </p:cNvSpPr>
            <p:nvPr userDrawn="1"/>
          </p:nvSpPr>
          <p:spPr bwMode="auto">
            <a:xfrm>
              <a:off x="2912" y="2272"/>
              <a:ext cx="105" cy="114"/>
            </a:xfrm>
            <a:custGeom>
              <a:avLst/>
              <a:gdLst>
                <a:gd name="T0" fmla="*/ 46 w 85"/>
                <a:gd name="T1" fmla="*/ 47 h 93"/>
                <a:gd name="T2" fmla="*/ 83 w 85"/>
                <a:gd name="T3" fmla="*/ 47 h 93"/>
                <a:gd name="T4" fmla="*/ 79 w 85"/>
                <a:gd name="T5" fmla="*/ 91 h 93"/>
                <a:gd name="T6" fmla="*/ 72 w 85"/>
                <a:gd name="T7" fmla="*/ 91 h 93"/>
                <a:gd name="T8" fmla="*/ 74 w 85"/>
                <a:gd name="T9" fmla="*/ 73 h 93"/>
                <a:gd name="T10" fmla="*/ 73 w 85"/>
                <a:gd name="T11" fmla="*/ 73 h 93"/>
                <a:gd name="T12" fmla="*/ 38 w 85"/>
                <a:gd name="T13" fmla="*/ 93 h 93"/>
                <a:gd name="T14" fmla="*/ 0 w 85"/>
                <a:gd name="T15" fmla="*/ 53 h 93"/>
                <a:gd name="T16" fmla="*/ 49 w 85"/>
                <a:gd name="T17" fmla="*/ 0 h 93"/>
                <a:gd name="T18" fmla="*/ 85 w 85"/>
                <a:gd name="T19" fmla="*/ 29 h 93"/>
                <a:gd name="T20" fmla="*/ 78 w 85"/>
                <a:gd name="T21" fmla="*/ 31 h 93"/>
                <a:gd name="T22" fmla="*/ 48 w 85"/>
                <a:gd name="T23" fmla="*/ 7 h 93"/>
                <a:gd name="T24" fmla="*/ 8 w 85"/>
                <a:gd name="T25" fmla="*/ 52 h 93"/>
                <a:gd name="T26" fmla="*/ 39 w 85"/>
                <a:gd name="T27" fmla="*/ 86 h 93"/>
                <a:gd name="T28" fmla="*/ 76 w 85"/>
                <a:gd name="T29" fmla="*/ 54 h 93"/>
                <a:gd name="T30" fmla="*/ 45 w 85"/>
                <a:gd name="T31" fmla="*/ 54 h 93"/>
                <a:gd name="T32" fmla="*/ 46 w 85"/>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3">
                  <a:moveTo>
                    <a:pt x="46" y="47"/>
                  </a:moveTo>
                  <a:cubicBezTo>
                    <a:pt x="83" y="47"/>
                    <a:pt x="83" y="47"/>
                    <a:pt x="83" y="47"/>
                  </a:cubicBezTo>
                  <a:cubicBezTo>
                    <a:pt x="79" y="91"/>
                    <a:pt x="79" y="91"/>
                    <a:pt x="79" y="91"/>
                  </a:cubicBezTo>
                  <a:cubicBezTo>
                    <a:pt x="72" y="91"/>
                    <a:pt x="72" y="91"/>
                    <a:pt x="72"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3" y="12"/>
                    <a:pt x="85" y="29"/>
                  </a:cubicBezTo>
                  <a:cubicBezTo>
                    <a:pt x="78" y="31"/>
                    <a:pt x="78" y="31"/>
                    <a:pt x="78" y="31"/>
                  </a:cubicBezTo>
                  <a:cubicBezTo>
                    <a:pt x="76" y="16"/>
                    <a:pt x="65" y="7"/>
                    <a:pt x="48" y="7"/>
                  </a:cubicBezTo>
                  <a:cubicBezTo>
                    <a:pt x="24"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 name="Freeform 217"/>
            <p:cNvSpPr>
              <a:spLocks/>
            </p:cNvSpPr>
            <p:nvPr userDrawn="1"/>
          </p:nvSpPr>
          <p:spPr bwMode="auto">
            <a:xfrm>
              <a:off x="3039" y="2310"/>
              <a:ext cx="47" cy="73"/>
            </a:xfrm>
            <a:custGeom>
              <a:avLst/>
              <a:gdLst>
                <a:gd name="T0" fmla="*/ 38 w 38"/>
                <a:gd name="T1" fmla="*/ 1 h 60"/>
                <a:gd name="T2" fmla="*/ 37 w 38"/>
                <a:gd name="T3" fmla="*/ 7 h 60"/>
                <a:gd name="T4" fmla="*/ 32 w 38"/>
                <a:gd name="T5" fmla="*/ 7 h 60"/>
                <a:gd name="T6" fmla="*/ 11 w 38"/>
                <a:gd name="T7" fmla="*/ 28 h 60"/>
                <a:gd name="T8" fmla="*/ 8 w 38"/>
                <a:gd name="T9" fmla="*/ 60 h 60"/>
                <a:gd name="T10" fmla="*/ 0 w 38"/>
                <a:gd name="T11" fmla="*/ 60 h 60"/>
                <a:gd name="T12" fmla="*/ 7 w 38"/>
                <a:gd name="T13" fmla="*/ 1 h 60"/>
                <a:gd name="T14" fmla="*/ 13 w 38"/>
                <a:gd name="T15" fmla="*/ 1 h 60"/>
                <a:gd name="T16" fmla="*/ 13 w 38"/>
                <a:gd name="T17" fmla="*/ 12 h 60"/>
                <a:gd name="T18" fmla="*/ 13 w 38"/>
                <a:gd name="T19" fmla="*/ 12 h 60"/>
                <a:gd name="T20" fmla="*/ 32 w 38"/>
                <a:gd name="T21" fmla="*/ 0 h 60"/>
                <a:gd name="T22" fmla="*/ 38 w 38"/>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0">
                  <a:moveTo>
                    <a:pt x="38" y="1"/>
                  </a:moveTo>
                  <a:cubicBezTo>
                    <a:pt x="37" y="7"/>
                    <a:pt x="37" y="7"/>
                    <a:pt x="37" y="7"/>
                  </a:cubicBezTo>
                  <a:cubicBezTo>
                    <a:pt x="35" y="7"/>
                    <a:pt x="33" y="7"/>
                    <a:pt x="32" y="7"/>
                  </a:cubicBezTo>
                  <a:cubicBezTo>
                    <a:pt x="21" y="7"/>
                    <a:pt x="13" y="14"/>
                    <a:pt x="11" y="28"/>
                  </a:cubicBezTo>
                  <a:cubicBezTo>
                    <a:pt x="8" y="60"/>
                    <a:pt x="8" y="60"/>
                    <a:pt x="8" y="60"/>
                  </a:cubicBezTo>
                  <a:cubicBezTo>
                    <a:pt x="0" y="60"/>
                    <a:pt x="0" y="60"/>
                    <a:pt x="0" y="60"/>
                  </a:cubicBezTo>
                  <a:cubicBezTo>
                    <a:pt x="7" y="1"/>
                    <a:pt x="7" y="1"/>
                    <a:pt x="7" y="1"/>
                  </a:cubicBezTo>
                  <a:cubicBezTo>
                    <a:pt x="13" y="1"/>
                    <a:pt x="13" y="1"/>
                    <a:pt x="13" y="1"/>
                  </a:cubicBezTo>
                  <a:cubicBezTo>
                    <a:pt x="13" y="12"/>
                    <a:pt x="13" y="12"/>
                    <a:pt x="13"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 name="Freeform 218"/>
            <p:cNvSpPr>
              <a:spLocks noEditPoints="1"/>
            </p:cNvSpPr>
            <p:nvPr userDrawn="1"/>
          </p:nvSpPr>
          <p:spPr bwMode="auto">
            <a:xfrm>
              <a:off x="3100" y="2309"/>
              <a:ext cx="71" cy="77"/>
            </a:xfrm>
            <a:custGeom>
              <a:avLst/>
              <a:gdLst>
                <a:gd name="T0" fmla="*/ 8 w 58"/>
                <a:gd name="T1" fmla="*/ 33 h 63"/>
                <a:gd name="T2" fmla="*/ 8 w 58"/>
                <a:gd name="T3" fmla="*/ 36 h 63"/>
                <a:gd name="T4" fmla="*/ 28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 name="Freeform 219"/>
            <p:cNvSpPr>
              <a:spLocks noEditPoints="1"/>
            </p:cNvSpPr>
            <p:nvPr userDrawn="1"/>
          </p:nvSpPr>
          <p:spPr bwMode="auto">
            <a:xfrm>
              <a:off x="3192"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 name="Freeform 220"/>
            <p:cNvSpPr>
              <a:spLocks/>
            </p:cNvSpPr>
            <p:nvPr userDrawn="1"/>
          </p:nvSpPr>
          <p:spPr bwMode="auto">
            <a:xfrm>
              <a:off x="3286" y="2309"/>
              <a:ext cx="68" cy="74"/>
            </a:xfrm>
            <a:custGeom>
              <a:avLst/>
              <a:gdLst>
                <a:gd name="T0" fmla="*/ 55 w 55"/>
                <a:gd name="T1" fmla="*/ 20 h 61"/>
                <a:gd name="T2" fmla="*/ 54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4"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3" y="15"/>
                    <a:pt x="11" y="28"/>
                  </a:cubicBezTo>
                  <a:cubicBezTo>
                    <a:pt x="8" y="61"/>
                    <a:pt x="8" y="61"/>
                    <a:pt x="8"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 name="Freeform 221"/>
            <p:cNvSpPr>
              <a:spLocks/>
            </p:cNvSpPr>
            <p:nvPr userDrawn="1"/>
          </p:nvSpPr>
          <p:spPr bwMode="auto">
            <a:xfrm>
              <a:off x="3423" y="2337"/>
              <a:ext cx="49" cy="8"/>
            </a:xfrm>
            <a:custGeom>
              <a:avLst/>
              <a:gdLst>
                <a:gd name="T0" fmla="*/ 2 w 49"/>
                <a:gd name="T1" fmla="*/ 0 h 8"/>
                <a:gd name="T2" fmla="*/ 49 w 49"/>
                <a:gd name="T3" fmla="*/ 0 h 8"/>
                <a:gd name="T4" fmla="*/ 49 w 49"/>
                <a:gd name="T5" fmla="*/ 8 h 8"/>
                <a:gd name="T6" fmla="*/ 0 w 49"/>
                <a:gd name="T7" fmla="*/ 8 h 8"/>
                <a:gd name="T8" fmla="*/ 2 w 49"/>
                <a:gd name="T9" fmla="*/ 0 h 8"/>
              </a:gdLst>
              <a:ahLst/>
              <a:cxnLst>
                <a:cxn ang="0">
                  <a:pos x="T0" y="T1"/>
                </a:cxn>
                <a:cxn ang="0">
                  <a:pos x="T2" y="T3"/>
                </a:cxn>
                <a:cxn ang="0">
                  <a:pos x="T4" y="T5"/>
                </a:cxn>
                <a:cxn ang="0">
                  <a:pos x="T6" y="T7"/>
                </a:cxn>
                <a:cxn ang="0">
                  <a:pos x="T8" y="T9"/>
                </a:cxn>
              </a:cxnLst>
              <a:rect l="0" t="0" r="r" b="b"/>
              <a:pathLst>
                <a:path w="49" h="8">
                  <a:moveTo>
                    <a:pt x="2" y="0"/>
                  </a:moveTo>
                  <a:lnTo>
                    <a:pt x="49" y="0"/>
                  </a:lnTo>
                  <a:lnTo>
                    <a:pt x="49" y="8"/>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 name="Freeform 222"/>
            <p:cNvSpPr>
              <a:spLocks noEditPoints="1"/>
            </p:cNvSpPr>
            <p:nvPr userDrawn="1"/>
          </p:nvSpPr>
          <p:spPr bwMode="auto">
            <a:xfrm>
              <a:off x="3541" y="2274"/>
              <a:ext cx="79" cy="109"/>
            </a:xfrm>
            <a:custGeom>
              <a:avLst/>
              <a:gdLst>
                <a:gd name="T0" fmla="*/ 63 w 64"/>
                <a:gd name="T1" fmla="*/ 64 h 89"/>
                <a:gd name="T2" fmla="*/ 33 w 64"/>
                <a:gd name="T3" fmla="*/ 89 h 89"/>
                <a:gd name="T4" fmla="*/ 0 w 64"/>
                <a:gd name="T5" fmla="*/ 89 h 89"/>
                <a:gd name="T6" fmla="*/ 10 w 64"/>
                <a:gd name="T7" fmla="*/ 0 h 89"/>
                <a:gd name="T8" fmla="*/ 37 w 64"/>
                <a:gd name="T9" fmla="*/ 0 h 89"/>
                <a:gd name="T10" fmla="*/ 64 w 64"/>
                <a:gd name="T11" fmla="*/ 22 h 89"/>
                <a:gd name="T12" fmla="*/ 49 w 64"/>
                <a:gd name="T13" fmla="*/ 46 h 89"/>
                <a:gd name="T14" fmla="*/ 49 w 64"/>
                <a:gd name="T15" fmla="*/ 46 h 89"/>
                <a:gd name="T16" fmla="*/ 63 w 64"/>
                <a:gd name="T17" fmla="*/ 64 h 89"/>
                <a:gd name="T18" fmla="*/ 56 w 64"/>
                <a:gd name="T19" fmla="*/ 64 h 89"/>
                <a:gd name="T20" fmla="*/ 36 w 64"/>
                <a:gd name="T21" fmla="*/ 50 h 89"/>
                <a:gd name="T22" fmla="*/ 12 w 64"/>
                <a:gd name="T23" fmla="*/ 50 h 89"/>
                <a:gd name="T24" fmla="*/ 9 w 64"/>
                <a:gd name="T25" fmla="*/ 83 h 89"/>
                <a:gd name="T26" fmla="*/ 33 w 64"/>
                <a:gd name="T27" fmla="*/ 83 h 89"/>
                <a:gd name="T28" fmla="*/ 56 w 64"/>
                <a:gd name="T29" fmla="*/ 64 h 89"/>
                <a:gd name="T30" fmla="*/ 37 w 64"/>
                <a:gd name="T31" fmla="*/ 7 h 89"/>
                <a:gd name="T32" fmla="*/ 17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10" y="0"/>
                    <a:pt x="10" y="0"/>
                    <a:pt x="10" y="0"/>
                  </a:cubicBezTo>
                  <a:cubicBezTo>
                    <a:pt x="37" y="0"/>
                    <a:pt x="37" y="0"/>
                    <a:pt x="37" y="0"/>
                  </a:cubicBezTo>
                  <a:cubicBezTo>
                    <a:pt x="55" y="0"/>
                    <a:pt x="64" y="8"/>
                    <a:pt x="64" y="22"/>
                  </a:cubicBezTo>
                  <a:cubicBezTo>
                    <a:pt x="64" y="34"/>
                    <a:pt x="59" y="42"/>
                    <a:pt x="49" y="46"/>
                  </a:cubicBezTo>
                  <a:cubicBezTo>
                    <a:pt x="49" y="46"/>
                    <a:pt x="49" y="46"/>
                    <a:pt x="49" y="46"/>
                  </a:cubicBezTo>
                  <a:cubicBezTo>
                    <a:pt x="58" y="49"/>
                    <a:pt x="63" y="55"/>
                    <a:pt x="63" y="64"/>
                  </a:cubicBezTo>
                  <a:close/>
                  <a:moveTo>
                    <a:pt x="56" y="64"/>
                  </a:moveTo>
                  <a:cubicBezTo>
                    <a:pt x="56" y="55"/>
                    <a:pt x="50" y="50"/>
                    <a:pt x="36" y="50"/>
                  </a:cubicBezTo>
                  <a:cubicBezTo>
                    <a:pt x="12" y="50"/>
                    <a:pt x="12" y="50"/>
                    <a:pt x="12" y="50"/>
                  </a:cubicBezTo>
                  <a:cubicBezTo>
                    <a:pt x="9" y="83"/>
                    <a:pt x="9" y="83"/>
                    <a:pt x="9" y="83"/>
                  </a:cubicBezTo>
                  <a:cubicBezTo>
                    <a:pt x="33" y="83"/>
                    <a:pt x="33" y="83"/>
                    <a:pt x="33" y="83"/>
                  </a:cubicBezTo>
                  <a:cubicBezTo>
                    <a:pt x="47" y="83"/>
                    <a:pt x="56" y="77"/>
                    <a:pt x="56" y="64"/>
                  </a:cubicBezTo>
                  <a:close/>
                  <a:moveTo>
                    <a:pt x="37" y="7"/>
                  </a:moveTo>
                  <a:cubicBezTo>
                    <a:pt x="17" y="7"/>
                    <a:pt x="17" y="7"/>
                    <a:pt x="17"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 name="Freeform 223"/>
            <p:cNvSpPr>
              <a:spLocks noEditPoints="1"/>
            </p:cNvSpPr>
            <p:nvPr userDrawn="1"/>
          </p:nvSpPr>
          <p:spPr bwMode="auto">
            <a:xfrm>
              <a:off x="3643"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 name="Freeform 224"/>
            <p:cNvSpPr>
              <a:spLocks noEditPoints="1"/>
            </p:cNvSpPr>
            <p:nvPr userDrawn="1"/>
          </p:nvSpPr>
          <p:spPr bwMode="auto">
            <a:xfrm>
              <a:off x="3770" y="2274"/>
              <a:ext cx="94" cy="109"/>
            </a:xfrm>
            <a:custGeom>
              <a:avLst/>
              <a:gdLst>
                <a:gd name="T0" fmla="*/ 78 w 94"/>
                <a:gd name="T1" fmla="*/ 84 h 109"/>
                <a:gd name="T2" fmla="*/ 24 w 94"/>
                <a:gd name="T3" fmla="*/ 84 h 109"/>
                <a:gd name="T4" fmla="*/ 10 w 94"/>
                <a:gd name="T5" fmla="*/ 109 h 109"/>
                <a:gd name="T6" fmla="*/ 0 w 94"/>
                <a:gd name="T7" fmla="*/ 109 h 109"/>
                <a:gd name="T8" fmla="*/ 55 w 94"/>
                <a:gd name="T9" fmla="*/ 0 h 109"/>
                <a:gd name="T10" fmla="*/ 65 w 94"/>
                <a:gd name="T11" fmla="*/ 0 h 109"/>
                <a:gd name="T12" fmla="*/ 94 w 94"/>
                <a:gd name="T13" fmla="*/ 109 h 109"/>
                <a:gd name="T14" fmla="*/ 84 w 94"/>
                <a:gd name="T15" fmla="*/ 109 h 109"/>
                <a:gd name="T16" fmla="*/ 78 w 94"/>
                <a:gd name="T17" fmla="*/ 84 h 109"/>
                <a:gd name="T18" fmla="*/ 76 w 94"/>
                <a:gd name="T19" fmla="*/ 75 h 109"/>
                <a:gd name="T20" fmla="*/ 58 w 94"/>
                <a:gd name="T21" fmla="*/ 11 h 109"/>
                <a:gd name="T22" fmla="*/ 58 w 94"/>
                <a:gd name="T23" fmla="*/ 11 h 109"/>
                <a:gd name="T24" fmla="*/ 28 w 94"/>
                <a:gd name="T25" fmla="*/ 75 h 109"/>
                <a:gd name="T26" fmla="*/ 76 w 94"/>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09">
                  <a:moveTo>
                    <a:pt x="78" y="84"/>
                  </a:moveTo>
                  <a:lnTo>
                    <a:pt x="24" y="84"/>
                  </a:lnTo>
                  <a:lnTo>
                    <a:pt x="10" y="109"/>
                  </a:lnTo>
                  <a:lnTo>
                    <a:pt x="0" y="109"/>
                  </a:lnTo>
                  <a:lnTo>
                    <a:pt x="55" y="0"/>
                  </a:lnTo>
                  <a:lnTo>
                    <a:pt x="65" y="0"/>
                  </a:lnTo>
                  <a:lnTo>
                    <a:pt x="94" y="109"/>
                  </a:lnTo>
                  <a:lnTo>
                    <a:pt x="84" y="109"/>
                  </a:lnTo>
                  <a:lnTo>
                    <a:pt x="78" y="84"/>
                  </a:lnTo>
                  <a:close/>
                  <a:moveTo>
                    <a:pt x="76" y="75"/>
                  </a:moveTo>
                  <a:lnTo>
                    <a:pt x="58" y="11"/>
                  </a:lnTo>
                  <a:lnTo>
                    <a:pt x="58" y="11"/>
                  </a:lnTo>
                  <a:lnTo>
                    <a:pt x="28" y="75"/>
                  </a:lnTo>
                  <a:lnTo>
                    <a:pt x="7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 name="Freeform 225"/>
            <p:cNvSpPr>
              <a:spLocks/>
            </p:cNvSpPr>
            <p:nvPr userDrawn="1"/>
          </p:nvSpPr>
          <p:spPr bwMode="auto">
            <a:xfrm>
              <a:off x="3889" y="2274"/>
              <a:ext cx="21" cy="109"/>
            </a:xfrm>
            <a:custGeom>
              <a:avLst/>
              <a:gdLst>
                <a:gd name="T0" fmla="*/ 11 w 21"/>
                <a:gd name="T1" fmla="*/ 0 h 109"/>
                <a:gd name="T2" fmla="*/ 21 w 21"/>
                <a:gd name="T3" fmla="*/ 0 h 109"/>
                <a:gd name="T4" fmla="*/ 10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10"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 name="Freeform 226"/>
            <p:cNvSpPr>
              <a:spLocks/>
            </p:cNvSpPr>
            <p:nvPr userDrawn="1"/>
          </p:nvSpPr>
          <p:spPr bwMode="auto">
            <a:xfrm>
              <a:off x="4021" y="2337"/>
              <a:ext cx="48" cy="8"/>
            </a:xfrm>
            <a:custGeom>
              <a:avLst/>
              <a:gdLst>
                <a:gd name="T0" fmla="*/ 0 w 48"/>
                <a:gd name="T1" fmla="*/ 0 h 8"/>
                <a:gd name="T2" fmla="*/ 48 w 48"/>
                <a:gd name="T3" fmla="*/ 0 h 8"/>
                <a:gd name="T4" fmla="*/ 47 w 48"/>
                <a:gd name="T5" fmla="*/ 8 h 8"/>
                <a:gd name="T6" fmla="*/ 0 w 48"/>
                <a:gd name="T7" fmla="*/ 8 h 8"/>
                <a:gd name="T8" fmla="*/ 0 w 48"/>
                <a:gd name="T9" fmla="*/ 0 h 8"/>
              </a:gdLst>
              <a:ahLst/>
              <a:cxnLst>
                <a:cxn ang="0">
                  <a:pos x="T0" y="T1"/>
                </a:cxn>
                <a:cxn ang="0">
                  <a:pos x="T2" y="T3"/>
                </a:cxn>
                <a:cxn ang="0">
                  <a:pos x="T4" y="T5"/>
                </a:cxn>
                <a:cxn ang="0">
                  <a:pos x="T6" y="T7"/>
                </a:cxn>
                <a:cxn ang="0">
                  <a:pos x="T8" y="T9"/>
                </a:cxn>
              </a:cxnLst>
              <a:rect l="0" t="0" r="r" b="b"/>
              <a:pathLst>
                <a:path w="48" h="8">
                  <a:moveTo>
                    <a:pt x="0" y="0"/>
                  </a:moveTo>
                  <a:lnTo>
                    <a:pt x="48" y="0"/>
                  </a:lnTo>
                  <a:lnTo>
                    <a:pt x="47" y="8"/>
                  </a:lnTo>
                  <a:lnTo>
                    <a:pt x="0"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 name="Freeform 227"/>
            <p:cNvSpPr>
              <a:spLocks noEditPoints="1"/>
            </p:cNvSpPr>
            <p:nvPr userDrawn="1"/>
          </p:nvSpPr>
          <p:spPr bwMode="auto">
            <a:xfrm>
              <a:off x="4269"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 name="Freeform 228"/>
            <p:cNvSpPr>
              <a:spLocks noEditPoints="1"/>
            </p:cNvSpPr>
            <p:nvPr userDrawn="1"/>
          </p:nvSpPr>
          <p:spPr bwMode="auto">
            <a:xfrm>
              <a:off x="4371" y="2309"/>
              <a:ext cx="72"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 name="Freeform 229"/>
            <p:cNvSpPr>
              <a:spLocks/>
            </p:cNvSpPr>
            <p:nvPr userDrawn="1"/>
          </p:nvSpPr>
          <p:spPr bwMode="auto">
            <a:xfrm>
              <a:off x="4510"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3 w 86"/>
                <a:gd name="T11" fmla="*/ 73 h 93"/>
                <a:gd name="T12" fmla="*/ 38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39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 name="Freeform 230"/>
            <p:cNvSpPr>
              <a:spLocks/>
            </p:cNvSpPr>
            <p:nvPr userDrawn="1"/>
          </p:nvSpPr>
          <p:spPr bwMode="auto">
            <a:xfrm>
              <a:off x="4637" y="2274"/>
              <a:ext cx="21" cy="109"/>
            </a:xfrm>
            <a:custGeom>
              <a:avLst/>
              <a:gdLst>
                <a:gd name="T0" fmla="*/ 13 w 21"/>
                <a:gd name="T1" fmla="*/ 0 h 109"/>
                <a:gd name="T2" fmla="*/ 21 w 21"/>
                <a:gd name="T3" fmla="*/ 0 h 109"/>
                <a:gd name="T4" fmla="*/ 10 w 21"/>
                <a:gd name="T5" fmla="*/ 109 h 109"/>
                <a:gd name="T6" fmla="*/ 0 w 21"/>
                <a:gd name="T7" fmla="*/ 109 h 109"/>
                <a:gd name="T8" fmla="*/ 13 w 21"/>
                <a:gd name="T9" fmla="*/ 0 h 109"/>
              </a:gdLst>
              <a:ahLst/>
              <a:cxnLst>
                <a:cxn ang="0">
                  <a:pos x="T0" y="T1"/>
                </a:cxn>
                <a:cxn ang="0">
                  <a:pos x="T2" y="T3"/>
                </a:cxn>
                <a:cxn ang="0">
                  <a:pos x="T4" y="T5"/>
                </a:cxn>
                <a:cxn ang="0">
                  <a:pos x="T6" y="T7"/>
                </a:cxn>
                <a:cxn ang="0">
                  <a:pos x="T8" y="T9"/>
                </a:cxn>
              </a:cxnLst>
              <a:rect l="0" t="0" r="r" b="b"/>
              <a:pathLst>
                <a:path w="21" h="109">
                  <a:moveTo>
                    <a:pt x="13" y="0"/>
                  </a:moveTo>
                  <a:lnTo>
                    <a:pt x="21" y="0"/>
                  </a:lnTo>
                  <a:lnTo>
                    <a:pt x="10" y="109"/>
                  </a:lnTo>
                  <a:lnTo>
                    <a:pt x="0" y="109"/>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 name="Freeform 231"/>
            <p:cNvSpPr>
              <a:spLocks noEditPoints="1"/>
            </p:cNvSpPr>
            <p:nvPr userDrawn="1"/>
          </p:nvSpPr>
          <p:spPr bwMode="auto">
            <a:xfrm>
              <a:off x="4678" y="2309"/>
              <a:ext cx="75"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50"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6" y="56"/>
                    <a:pt x="28"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 name="Freeform 232"/>
            <p:cNvSpPr>
              <a:spLocks noEditPoints="1"/>
            </p:cNvSpPr>
            <p:nvPr userDrawn="1"/>
          </p:nvSpPr>
          <p:spPr bwMode="auto">
            <a:xfrm>
              <a:off x="4776" y="2274"/>
              <a:ext cx="76"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4 w 62"/>
                <a:gd name="T27" fmla="*/ 35 h 91"/>
                <a:gd name="T28" fmla="*/ 11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8"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6" y="35"/>
                    <a:pt x="34" y="35"/>
                  </a:cubicBezTo>
                  <a:cubicBezTo>
                    <a:pt x="22" y="35"/>
                    <a:pt x="12" y="43"/>
                    <a:pt x="11"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 name="Freeform 233"/>
            <p:cNvSpPr>
              <a:spLocks noEditPoints="1"/>
            </p:cNvSpPr>
            <p:nvPr userDrawn="1"/>
          </p:nvSpPr>
          <p:spPr bwMode="auto">
            <a:xfrm>
              <a:off x="4873" y="2309"/>
              <a:ext cx="77" cy="77"/>
            </a:xfrm>
            <a:custGeom>
              <a:avLst/>
              <a:gdLst>
                <a:gd name="T0" fmla="*/ 62 w 62"/>
                <a:gd name="T1" fmla="*/ 2 h 63"/>
                <a:gd name="T2" fmla="*/ 55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2 w 62"/>
                <a:gd name="T15" fmla="*/ 0 h 63"/>
                <a:gd name="T16" fmla="*/ 53 w 62"/>
                <a:gd name="T17" fmla="*/ 12 h 63"/>
                <a:gd name="T18" fmla="*/ 53 w 62"/>
                <a:gd name="T19" fmla="*/ 12 h 63"/>
                <a:gd name="T20" fmla="*/ 55 w 62"/>
                <a:gd name="T21" fmla="*/ 2 h 63"/>
                <a:gd name="T22" fmla="*/ 62 w 62"/>
                <a:gd name="T23" fmla="*/ 2 h 63"/>
                <a:gd name="T24" fmla="*/ 33 w 62"/>
                <a:gd name="T25" fmla="*/ 7 h 63"/>
                <a:gd name="T26" fmla="*/ 8 w 62"/>
                <a:gd name="T27" fmla="*/ 35 h 63"/>
                <a:gd name="T28" fmla="*/ 27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5" y="61"/>
                    <a:pt x="55" y="61"/>
                    <a:pt x="55" y="61"/>
                  </a:cubicBezTo>
                  <a:cubicBezTo>
                    <a:pt x="49" y="61"/>
                    <a:pt x="49" y="61"/>
                    <a:pt x="49" y="61"/>
                  </a:cubicBezTo>
                  <a:cubicBezTo>
                    <a:pt x="49" y="51"/>
                    <a:pt x="49" y="51"/>
                    <a:pt x="49" y="51"/>
                  </a:cubicBezTo>
                  <a:cubicBezTo>
                    <a:pt x="49" y="51"/>
                    <a:pt x="49" y="51"/>
                    <a:pt x="49" y="51"/>
                  </a:cubicBezTo>
                  <a:cubicBezTo>
                    <a:pt x="44" y="59"/>
                    <a:pt x="36" y="63"/>
                    <a:pt x="26" y="63"/>
                  </a:cubicBezTo>
                  <a:cubicBezTo>
                    <a:pt x="11" y="63"/>
                    <a:pt x="0" y="52"/>
                    <a:pt x="0" y="36"/>
                  </a:cubicBezTo>
                  <a:cubicBezTo>
                    <a:pt x="0" y="16"/>
                    <a:pt x="14" y="0"/>
                    <a:pt x="32" y="0"/>
                  </a:cubicBezTo>
                  <a:cubicBezTo>
                    <a:pt x="42" y="0"/>
                    <a:pt x="50" y="5"/>
                    <a:pt x="53" y="12"/>
                  </a:cubicBezTo>
                  <a:cubicBezTo>
                    <a:pt x="53" y="12"/>
                    <a:pt x="53" y="12"/>
                    <a:pt x="53" y="12"/>
                  </a:cubicBezTo>
                  <a:cubicBezTo>
                    <a:pt x="55" y="2"/>
                    <a:pt x="55" y="2"/>
                    <a:pt x="55" y="2"/>
                  </a:cubicBezTo>
                  <a:lnTo>
                    <a:pt x="62" y="2"/>
                  </a:lnTo>
                  <a:close/>
                  <a:moveTo>
                    <a:pt x="33" y="7"/>
                  </a:moveTo>
                  <a:cubicBezTo>
                    <a:pt x="18" y="7"/>
                    <a:pt x="8" y="20"/>
                    <a:pt x="8" y="35"/>
                  </a:cubicBezTo>
                  <a:cubicBezTo>
                    <a:pt x="8" y="48"/>
                    <a:pt x="16" y="56"/>
                    <a:pt x="27" y="56"/>
                  </a:cubicBezTo>
                  <a:cubicBezTo>
                    <a:pt x="39" y="56"/>
                    <a:pt x="49"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 name="Freeform 234"/>
            <p:cNvSpPr>
              <a:spLocks/>
            </p:cNvSpPr>
            <p:nvPr userDrawn="1"/>
          </p:nvSpPr>
          <p:spPr bwMode="auto">
            <a:xfrm>
              <a:off x="4973" y="2274"/>
              <a:ext cx="21" cy="109"/>
            </a:xfrm>
            <a:custGeom>
              <a:avLst/>
              <a:gdLst>
                <a:gd name="T0" fmla="*/ 13 w 21"/>
                <a:gd name="T1" fmla="*/ 0 h 109"/>
                <a:gd name="T2" fmla="*/ 21 w 21"/>
                <a:gd name="T3" fmla="*/ 0 h 109"/>
                <a:gd name="T4" fmla="*/ 10 w 21"/>
                <a:gd name="T5" fmla="*/ 109 h 109"/>
                <a:gd name="T6" fmla="*/ 0 w 21"/>
                <a:gd name="T7" fmla="*/ 109 h 109"/>
                <a:gd name="T8" fmla="*/ 13 w 21"/>
                <a:gd name="T9" fmla="*/ 0 h 109"/>
              </a:gdLst>
              <a:ahLst/>
              <a:cxnLst>
                <a:cxn ang="0">
                  <a:pos x="T0" y="T1"/>
                </a:cxn>
                <a:cxn ang="0">
                  <a:pos x="T2" y="T3"/>
                </a:cxn>
                <a:cxn ang="0">
                  <a:pos x="T4" y="T5"/>
                </a:cxn>
                <a:cxn ang="0">
                  <a:pos x="T6" y="T7"/>
                </a:cxn>
                <a:cxn ang="0">
                  <a:pos x="T8" y="T9"/>
                </a:cxn>
              </a:cxnLst>
              <a:rect l="0" t="0" r="r" b="b"/>
              <a:pathLst>
                <a:path w="21" h="109">
                  <a:moveTo>
                    <a:pt x="13" y="0"/>
                  </a:moveTo>
                  <a:lnTo>
                    <a:pt x="21" y="0"/>
                  </a:lnTo>
                  <a:lnTo>
                    <a:pt x="10" y="109"/>
                  </a:lnTo>
                  <a:lnTo>
                    <a:pt x="0" y="109"/>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 name="Freeform 235"/>
            <p:cNvSpPr>
              <a:spLocks/>
            </p:cNvSpPr>
            <p:nvPr userDrawn="1"/>
          </p:nvSpPr>
          <p:spPr bwMode="auto">
            <a:xfrm>
              <a:off x="5059" y="2337"/>
              <a:ext cx="48" cy="8"/>
            </a:xfrm>
            <a:custGeom>
              <a:avLst/>
              <a:gdLst>
                <a:gd name="T0" fmla="*/ 1 w 48"/>
                <a:gd name="T1" fmla="*/ 0 h 8"/>
                <a:gd name="T2" fmla="*/ 48 w 48"/>
                <a:gd name="T3" fmla="*/ 0 h 8"/>
                <a:gd name="T4" fmla="*/ 46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6"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 name="Freeform 236"/>
            <p:cNvSpPr>
              <a:spLocks noEditPoints="1"/>
            </p:cNvSpPr>
            <p:nvPr userDrawn="1"/>
          </p:nvSpPr>
          <p:spPr bwMode="auto">
            <a:xfrm>
              <a:off x="5176"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2"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 name="Freeform 237"/>
            <p:cNvSpPr>
              <a:spLocks noEditPoints="1"/>
            </p:cNvSpPr>
            <p:nvPr userDrawn="1"/>
          </p:nvSpPr>
          <p:spPr bwMode="auto">
            <a:xfrm>
              <a:off x="5277" y="2309"/>
              <a:ext cx="72"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4 w 58"/>
                <a:gd name="T15" fmla="*/ 0 h 63"/>
                <a:gd name="T16" fmla="*/ 58 w 58"/>
                <a:gd name="T17" fmla="*/ 26 h 63"/>
                <a:gd name="T18" fmla="*/ 58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4" y="0"/>
                    <a:pt x="34" y="0"/>
                  </a:cubicBezTo>
                  <a:cubicBezTo>
                    <a:pt x="48" y="0"/>
                    <a:pt x="58" y="10"/>
                    <a:pt x="58" y="26"/>
                  </a:cubicBezTo>
                  <a:cubicBezTo>
                    <a:pt x="58"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 name="Freeform 238"/>
            <p:cNvSpPr>
              <a:spLocks/>
            </p:cNvSpPr>
            <p:nvPr userDrawn="1"/>
          </p:nvSpPr>
          <p:spPr bwMode="auto">
            <a:xfrm>
              <a:off x="5418" y="2274"/>
              <a:ext cx="21" cy="109"/>
            </a:xfrm>
            <a:custGeom>
              <a:avLst/>
              <a:gdLst>
                <a:gd name="T0" fmla="*/ 12 w 21"/>
                <a:gd name="T1" fmla="*/ 0 h 109"/>
                <a:gd name="T2" fmla="*/ 21 w 21"/>
                <a:gd name="T3" fmla="*/ 0 h 109"/>
                <a:gd name="T4" fmla="*/ 10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10"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 name="Freeform 239"/>
            <p:cNvSpPr>
              <a:spLocks/>
            </p:cNvSpPr>
            <p:nvPr userDrawn="1"/>
          </p:nvSpPr>
          <p:spPr bwMode="auto">
            <a:xfrm>
              <a:off x="5462" y="2309"/>
              <a:ext cx="68" cy="74"/>
            </a:xfrm>
            <a:custGeom>
              <a:avLst/>
              <a:gdLst>
                <a:gd name="T0" fmla="*/ 55 w 55"/>
                <a:gd name="T1" fmla="*/ 20 h 61"/>
                <a:gd name="T2" fmla="*/ 54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4"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3" y="15"/>
                    <a:pt x="11" y="28"/>
                  </a:cubicBezTo>
                  <a:cubicBezTo>
                    <a:pt x="8" y="61"/>
                    <a:pt x="8" y="61"/>
                    <a:pt x="8"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 name="Freeform 240"/>
            <p:cNvSpPr>
              <a:spLocks/>
            </p:cNvSpPr>
            <p:nvPr userDrawn="1"/>
          </p:nvSpPr>
          <p:spPr bwMode="auto">
            <a:xfrm>
              <a:off x="5556" y="2309"/>
              <a:ext cx="67"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3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7"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 name="Freeform 241"/>
            <p:cNvSpPr>
              <a:spLocks noEditPoints="1"/>
            </p:cNvSpPr>
            <p:nvPr userDrawn="1"/>
          </p:nvSpPr>
          <p:spPr bwMode="auto">
            <a:xfrm>
              <a:off x="5649" y="2309"/>
              <a:ext cx="75"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7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49"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5" y="56"/>
                    <a:pt x="27"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 name="Freeform 242"/>
            <p:cNvSpPr>
              <a:spLocks/>
            </p:cNvSpPr>
            <p:nvPr userDrawn="1"/>
          </p:nvSpPr>
          <p:spPr bwMode="auto">
            <a:xfrm>
              <a:off x="5744" y="2311"/>
              <a:ext cx="70" cy="72"/>
            </a:xfrm>
            <a:custGeom>
              <a:avLst/>
              <a:gdLst>
                <a:gd name="T0" fmla="*/ 0 w 70"/>
                <a:gd name="T1" fmla="*/ 0 h 72"/>
                <a:gd name="T2" fmla="*/ 9 w 70"/>
                <a:gd name="T3" fmla="*/ 0 h 72"/>
                <a:gd name="T4" fmla="*/ 28 w 70"/>
                <a:gd name="T5" fmla="*/ 61 h 72"/>
                <a:gd name="T6" fmla="*/ 28 w 70"/>
                <a:gd name="T7" fmla="*/ 61 h 72"/>
                <a:gd name="T8" fmla="*/ 60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9" y="0"/>
                  </a:lnTo>
                  <a:lnTo>
                    <a:pt x="28" y="61"/>
                  </a:lnTo>
                  <a:lnTo>
                    <a:pt x="28" y="61"/>
                  </a:lnTo>
                  <a:lnTo>
                    <a:pt x="60"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 name="Freeform 243"/>
            <p:cNvSpPr>
              <a:spLocks noEditPoints="1"/>
            </p:cNvSpPr>
            <p:nvPr userDrawn="1"/>
          </p:nvSpPr>
          <p:spPr bwMode="auto">
            <a:xfrm>
              <a:off x="5827" y="2309"/>
              <a:ext cx="76"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 name="Freeform 244"/>
            <p:cNvSpPr>
              <a:spLocks/>
            </p:cNvSpPr>
            <p:nvPr userDrawn="1"/>
          </p:nvSpPr>
          <p:spPr bwMode="auto">
            <a:xfrm>
              <a:off x="5923" y="2293"/>
              <a:ext cx="48" cy="93"/>
            </a:xfrm>
            <a:custGeom>
              <a:avLst/>
              <a:gdLst>
                <a:gd name="T0" fmla="*/ 16 w 39"/>
                <a:gd name="T1" fmla="*/ 55 h 76"/>
                <a:gd name="T2" fmla="*/ 27 w 39"/>
                <a:gd name="T3" fmla="*/ 70 h 76"/>
                <a:gd name="T4" fmla="*/ 34 w 39"/>
                <a:gd name="T5" fmla="*/ 69 h 76"/>
                <a:gd name="T6" fmla="*/ 33 w 39"/>
                <a:gd name="T7" fmla="*/ 75 h 76"/>
                <a:gd name="T8" fmla="*/ 25 w 39"/>
                <a:gd name="T9" fmla="*/ 76 h 76"/>
                <a:gd name="T10" fmla="*/ 9 w 39"/>
                <a:gd name="T11" fmla="*/ 60 h 76"/>
                <a:gd name="T12" fmla="*/ 9 w 39"/>
                <a:gd name="T13" fmla="*/ 55 h 76"/>
                <a:gd name="T14" fmla="*/ 12 w 39"/>
                <a:gd name="T15" fmla="*/ 21 h 76"/>
                <a:gd name="T16" fmla="*/ 0 w 39"/>
                <a:gd name="T17" fmla="*/ 21 h 76"/>
                <a:gd name="T18" fmla="*/ 1 w 39"/>
                <a:gd name="T19" fmla="*/ 15 h 76"/>
                <a:gd name="T20" fmla="*/ 13 w 39"/>
                <a:gd name="T21" fmla="*/ 15 h 76"/>
                <a:gd name="T22" fmla="*/ 15 w 39"/>
                <a:gd name="T23" fmla="*/ 0 h 76"/>
                <a:gd name="T24" fmla="*/ 22 w 39"/>
                <a:gd name="T25" fmla="*/ 0 h 76"/>
                <a:gd name="T26" fmla="*/ 20 w 39"/>
                <a:gd name="T27" fmla="*/ 15 h 76"/>
                <a:gd name="T28" fmla="*/ 39 w 39"/>
                <a:gd name="T29" fmla="*/ 15 h 76"/>
                <a:gd name="T30" fmla="*/ 38 w 39"/>
                <a:gd name="T31" fmla="*/ 21 h 76"/>
                <a:gd name="T32" fmla="*/ 20 w 39"/>
                <a:gd name="T33" fmla="*/ 21 h 76"/>
                <a:gd name="T34" fmla="*/ 16 w 39"/>
                <a:gd name="T35"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76">
                  <a:moveTo>
                    <a:pt x="16" y="55"/>
                  </a:moveTo>
                  <a:cubicBezTo>
                    <a:pt x="15" y="66"/>
                    <a:pt x="18" y="70"/>
                    <a:pt x="27" y="70"/>
                  </a:cubicBezTo>
                  <a:cubicBezTo>
                    <a:pt x="29" y="70"/>
                    <a:pt x="32" y="69"/>
                    <a:pt x="34" y="69"/>
                  </a:cubicBezTo>
                  <a:cubicBezTo>
                    <a:pt x="33" y="75"/>
                    <a:pt x="33" y="75"/>
                    <a:pt x="33" y="75"/>
                  </a:cubicBezTo>
                  <a:cubicBezTo>
                    <a:pt x="31" y="76"/>
                    <a:pt x="29" y="76"/>
                    <a:pt x="25" y="76"/>
                  </a:cubicBezTo>
                  <a:cubicBezTo>
                    <a:pt x="14" y="76"/>
                    <a:pt x="9" y="71"/>
                    <a:pt x="9" y="60"/>
                  </a:cubicBezTo>
                  <a:cubicBezTo>
                    <a:pt x="9" y="58"/>
                    <a:pt x="9" y="57"/>
                    <a:pt x="9" y="55"/>
                  </a:cubicBezTo>
                  <a:cubicBezTo>
                    <a:pt x="12" y="21"/>
                    <a:pt x="12" y="21"/>
                    <a:pt x="12" y="21"/>
                  </a:cubicBezTo>
                  <a:cubicBezTo>
                    <a:pt x="0" y="21"/>
                    <a:pt x="0" y="21"/>
                    <a:pt x="0" y="21"/>
                  </a:cubicBezTo>
                  <a:cubicBezTo>
                    <a:pt x="1" y="15"/>
                    <a:pt x="1" y="15"/>
                    <a:pt x="1" y="15"/>
                  </a:cubicBezTo>
                  <a:cubicBezTo>
                    <a:pt x="13" y="15"/>
                    <a:pt x="13" y="15"/>
                    <a:pt x="13" y="15"/>
                  </a:cubicBezTo>
                  <a:cubicBezTo>
                    <a:pt x="15" y="0"/>
                    <a:pt x="15" y="0"/>
                    <a:pt x="15" y="0"/>
                  </a:cubicBezTo>
                  <a:cubicBezTo>
                    <a:pt x="22" y="0"/>
                    <a:pt x="22" y="0"/>
                    <a:pt x="22" y="0"/>
                  </a:cubicBezTo>
                  <a:cubicBezTo>
                    <a:pt x="20" y="15"/>
                    <a:pt x="20" y="15"/>
                    <a:pt x="20" y="15"/>
                  </a:cubicBezTo>
                  <a:cubicBezTo>
                    <a:pt x="39" y="15"/>
                    <a:pt x="39" y="15"/>
                    <a:pt x="39" y="15"/>
                  </a:cubicBezTo>
                  <a:cubicBezTo>
                    <a:pt x="38" y="21"/>
                    <a:pt x="38" y="21"/>
                    <a:pt x="38" y="21"/>
                  </a:cubicBezTo>
                  <a:cubicBezTo>
                    <a:pt x="20" y="21"/>
                    <a:pt x="20" y="21"/>
                    <a:pt x="20" y="21"/>
                  </a:cubicBezTo>
                  <a:lnTo>
                    <a:pt x="1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 name="Freeform 245"/>
            <p:cNvSpPr>
              <a:spLocks noEditPoints="1"/>
            </p:cNvSpPr>
            <p:nvPr userDrawn="1"/>
          </p:nvSpPr>
          <p:spPr bwMode="auto">
            <a:xfrm>
              <a:off x="5987" y="2282"/>
              <a:ext cx="22" cy="101"/>
            </a:xfrm>
            <a:custGeom>
              <a:avLst/>
              <a:gdLst>
                <a:gd name="T0" fmla="*/ 7 w 18"/>
                <a:gd name="T1" fmla="*/ 24 h 83"/>
                <a:gd name="T2" fmla="*/ 14 w 18"/>
                <a:gd name="T3" fmla="*/ 24 h 83"/>
                <a:gd name="T4" fmla="*/ 8 w 18"/>
                <a:gd name="T5" fmla="*/ 83 h 83"/>
                <a:gd name="T6" fmla="*/ 0 w 18"/>
                <a:gd name="T7" fmla="*/ 83 h 83"/>
                <a:gd name="T8" fmla="*/ 7 w 18"/>
                <a:gd name="T9" fmla="*/ 24 h 83"/>
                <a:gd name="T10" fmla="*/ 7 w 18"/>
                <a:gd name="T11" fmla="*/ 6 h 83"/>
                <a:gd name="T12" fmla="*/ 13 w 18"/>
                <a:gd name="T13" fmla="*/ 0 h 83"/>
                <a:gd name="T14" fmla="*/ 18 w 18"/>
                <a:gd name="T15" fmla="*/ 5 h 83"/>
                <a:gd name="T16" fmla="*/ 12 w 18"/>
                <a:gd name="T17" fmla="*/ 11 h 83"/>
                <a:gd name="T18" fmla="*/ 7 w 18"/>
                <a:gd name="T19"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3">
                  <a:moveTo>
                    <a:pt x="7" y="24"/>
                  </a:moveTo>
                  <a:cubicBezTo>
                    <a:pt x="14" y="24"/>
                    <a:pt x="14" y="24"/>
                    <a:pt x="14" y="24"/>
                  </a:cubicBezTo>
                  <a:cubicBezTo>
                    <a:pt x="8" y="83"/>
                    <a:pt x="8" y="83"/>
                    <a:pt x="8" y="83"/>
                  </a:cubicBezTo>
                  <a:cubicBezTo>
                    <a:pt x="0" y="83"/>
                    <a:pt x="0" y="83"/>
                    <a:pt x="0" y="83"/>
                  </a:cubicBezTo>
                  <a:lnTo>
                    <a:pt x="7" y="24"/>
                  </a:lnTo>
                  <a:close/>
                  <a:moveTo>
                    <a:pt x="7" y="6"/>
                  </a:moveTo>
                  <a:cubicBezTo>
                    <a:pt x="7" y="2"/>
                    <a:pt x="10" y="0"/>
                    <a:pt x="13" y="0"/>
                  </a:cubicBezTo>
                  <a:cubicBezTo>
                    <a:pt x="16" y="0"/>
                    <a:pt x="18" y="2"/>
                    <a:pt x="18" y="5"/>
                  </a:cubicBezTo>
                  <a:cubicBezTo>
                    <a:pt x="18" y="9"/>
                    <a:pt x="15" y="11"/>
                    <a:pt x="12" y="11"/>
                  </a:cubicBezTo>
                  <a:cubicBezTo>
                    <a:pt x="9" y="11"/>
                    <a:pt x="7" y="9"/>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 name="Freeform 246"/>
            <p:cNvSpPr>
              <a:spLocks/>
            </p:cNvSpPr>
            <p:nvPr userDrawn="1"/>
          </p:nvSpPr>
          <p:spPr bwMode="auto">
            <a:xfrm>
              <a:off x="6027" y="2311"/>
              <a:ext cx="70" cy="72"/>
            </a:xfrm>
            <a:custGeom>
              <a:avLst/>
              <a:gdLst>
                <a:gd name="T0" fmla="*/ 0 w 70"/>
                <a:gd name="T1" fmla="*/ 0 h 72"/>
                <a:gd name="T2" fmla="*/ 8 w 70"/>
                <a:gd name="T3" fmla="*/ 0 h 72"/>
                <a:gd name="T4" fmla="*/ 28 w 70"/>
                <a:gd name="T5" fmla="*/ 61 h 72"/>
                <a:gd name="T6" fmla="*/ 28 w 70"/>
                <a:gd name="T7" fmla="*/ 61 h 72"/>
                <a:gd name="T8" fmla="*/ 60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8" y="0"/>
                  </a:lnTo>
                  <a:lnTo>
                    <a:pt x="28" y="61"/>
                  </a:lnTo>
                  <a:lnTo>
                    <a:pt x="28" y="61"/>
                  </a:lnTo>
                  <a:lnTo>
                    <a:pt x="60"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 name="Freeform 247"/>
            <p:cNvSpPr>
              <a:spLocks noEditPoints="1"/>
            </p:cNvSpPr>
            <p:nvPr userDrawn="1"/>
          </p:nvSpPr>
          <p:spPr bwMode="auto">
            <a:xfrm>
              <a:off x="6109"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 name="Freeform 248"/>
            <p:cNvSpPr>
              <a:spLocks/>
            </p:cNvSpPr>
            <p:nvPr userDrawn="1"/>
          </p:nvSpPr>
          <p:spPr bwMode="auto">
            <a:xfrm>
              <a:off x="6247" y="2337"/>
              <a:ext cx="49" cy="8"/>
            </a:xfrm>
            <a:custGeom>
              <a:avLst/>
              <a:gdLst>
                <a:gd name="T0" fmla="*/ 1 w 49"/>
                <a:gd name="T1" fmla="*/ 0 h 8"/>
                <a:gd name="T2" fmla="*/ 49 w 49"/>
                <a:gd name="T3" fmla="*/ 0 h 8"/>
                <a:gd name="T4" fmla="*/ 48 w 49"/>
                <a:gd name="T5" fmla="*/ 8 h 8"/>
                <a:gd name="T6" fmla="*/ 0 w 49"/>
                <a:gd name="T7" fmla="*/ 8 h 8"/>
                <a:gd name="T8" fmla="*/ 1 w 49"/>
                <a:gd name="T9" fmla="*/ 0 h 8"/>
              </a:gdLst>
              <a:ahLst/>
              <a:cxnLst>
                <a:cxn ang="0">
                  <a:pos x="T0" y="T1"/>
                </a:cxn>
                <a:cxn ang="0">
                  <a:pos x="T2" y="T3"/>
                </a:cxn>
                <a:cxn ang="0">
                  <a:pos x="T4" y="T5"/>
                </a:cxn>
                <a:cxn ang="0">
                  <a:pos x="T6" y="T7"/>
                </a:cxn>
                <a:cxn ang="0">
                  <a:pos x="T8" y="T9"/>
                </a:cxn>
              </a:cxnLst>
              <a:rect l="0" t="0" r="r" b="b"/>
              <a:pathLst>
                <a:path w="49" h="8">
                  <a:moveTo>
                    <a:pt x="1" y="0"/>
                  </a:moveTo>
                  <a:lnTo>
                    <a:pt x="49"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 name="Freeform 249"/>
            <p:cNvSpPr>
              <a:spLocks noEditPoints="1"/>
            </p:cNvSpPr>
            <p:nvPr userDrawn="1"/>
          </p:nvSpPr>
          <p:spPr bwMode="auto">
            <a:xfrm>
              <a:off x="6364" y="2274"/>
              <a:ext cx="80" cy="109"/>
            </a:xfrm>
            <a:custGeom>
              <a:avLst/>
              <a:gdLst>
                <a:gd name="T0" fmla="*/ 64 w 65"/>
                <a:gd name="T1" fmla="*/ 64 h 89"/>
                <a:gd name="T2" fmla="*/ 33 w 65"/>
                <a:gd name="T3" fmla="*/ 89 h 89"/>
                <a:gd name="T4" fmla="*/ 0 w 65"/>
                <a:gd name="T5" fmla="*/ 89 h 89"/>
                <a:gd name="T6" fmla="*/ 10 w 65"/>
                <a:gd name="T7" fmla="*/ 0 h 89"/>
                <a:gd name="T8" fmla="*/ 37 w 65"/>
                <a:gd name="T9" fmla="*/ 0 h 89"/>
                <a:gd name="T10" fmla="*/ 65 w 65"/>
                <a:gd name="T11" fmla="*/ 22 h 89"/>
                <a:gd name="T12" fmla="*/ 49 w 65"/>
                <a:gd name="T13" fmla="*/ 46 h 89"/>
                <a:gd name="T14" fmla="*/ 49 w 65"/>
                <a:gd name="T15" fmla="*/ 46 h 89"/>
                <a:gd name="T16" fmla="*/ 64 w 65"/>
                <a:gd name="T17" fmla="*/ 64 h 89"/>
                <a:gd name="T18" fmla="*/ 56 w 65"/>
                <a:gd name="T19" fmla="*/ 64 h 89"/>
                <a:gd name="T20" fmla="*/ 37 w 65"/>
                <a:gd name="T21" fmla="*/ 50 h 89"/>
                <a:gd name="T22" fmla="*/ 12 w 65"/>
                <a:gd name="T23" fmla="*/ 50 h 89"/>
                <a:gd name="T24" fmla="*/ 9 w 65"/>
                <a:gd name="T25" fmla="*/ 83 h 89"/>
                <a:gd name="T26" fmla="*/ 34 w 65"/>
                <a:gd name="T27" fmla="*/ 83 h 89"/>
                <a:gd name="T28" fmla="*/ 56 w 65"/>
                <a:gd name="T29" fmla="*/ 64 h 89"/>
                <a:gd name="T30" fmla="*/ 37 w 65"/>
                <a:gd name="T31" fmla="*/ 7 h 89"/>
                <a:gd name="T32" fmla="*/ 17 w 65"/>
                <a:gd name="T33" fmla="*/ 7 h 89"/>
                <a:gd name="T34" fmla="*/ 13 w 65"/>
                <a:gd name="T35" fmla="*/ 44 h 89"/>
                <a:gd name="T36" fmla="*/ 34 w 65"/>
                <a:gd name="T37" fmla="*/ 44 h 89"/>
                <a:gd name="T38" fmla="*/ 57 w 65"/>
                <a:gd name="T39" fmla="*/ 23 h 89"/>
                <a:gd name="T40" fmla="*/ 37 w 65"/>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9">
                  <a:moveTo>
                    <a:pt x="64" y="64"/>
                  </a:moveTo>
                  <a:cubicBezTo>
                    <a:pt x="64" y="81"/>
                    <a:pt x="51" y="89"/>
                    <a:pt x="33" y="89"/>
                  </a:cubicBezTo>
                  <a:cubicBezTo>
                    <a:pt x="0" y="89"/>
                    <a:pt x="0" y="89"/>
                    <a:pt x="0" y="89"/>
                  </a:cubicBezTo>
                  <a:cubicBezTo>
                    <a:pt x="10" y="0"/>
                    <a:pt x="10" y="0"/>
                    <a:pt x="10" y="0"/>
                  </a:cubicBezTo>
                  <a:cubicBezTo>
                    <a:pt x="37" y="0"/>
                    <a:pt x="37" y="0"/>
                    <a:pt x="37" y="0"/>
                  </a:cubicBezTo>
                  <a:cubicBezTo>
                    <a:pt x="55" y="0"/>
                    <a:pt x="65" y="8"/>
                    <a:pt x="65" y="22"/>
                  </a:cubicBezTo>
                  <a:cubicBezTo>
                    <a:pt x="65" y="34"/>
                    <a:pt x="60" y="42"/>
                    <a:pt x="49" y="46"/>
                  </a:cubicBezTo>
                  <a:cubicBezTo>
                    <a:pt x="49" y="46"/>
                    <a:pt x="49" y="46"/>
                    <a:pt x="49" y="46"/>
                  </a:cubicBezTo>
                  <a:cubicBezTo>
                    <a:pt x="59" y="49"/>
                    <a:pt x="64" y="55"/>
                    <a:pt x="64" y="64"/>
                  </a:cubicBezTo>
                  <a:close/>
                  <a:moveTo>
                    <a:pt x="56" y="64"/>
                  </a:moveTo>
                  <a:cubicBezTo>
                    <a:pt x="56" y="55"/>
                    <a:pt x="50" y="50"/>
                    <a:pt x="37" y="50"/>
                  </a:cubicBezTo>
                  <a:cubicBezTo>
                    <a:pt x="12" y="50"/>
                    <a:pt x="12" y="50"/>
                    <a:pt x="12" y="50"/>
                  </a:cubicBezTo>
                  <a:cubicBezTo>
                    <a:pt x="9" y="83"/>
                    <a:pt x="9" y="83"/>
                    <a:pt x="9" y="83"/>
                  </a:cubicBezTo>
                  <a:cubicBezTo>
                    <a:pt x="34" y="83"/>
                    <a:pt x="34" y="83"/>
                    <a:pt x="34" y="83"/>
                  </a:cubicBezTo>
                  <a:cubicBezTo>
                    <a:pt x="47" y="83"/>
                    <a:pt x="56" y="77"/>
                    <a:pt x="56" y="64"/>
                  </a:cubicBezTo>
                  <a:close/>
                  <a:moveTo>
                    <a:pt x="37" y="7"/>
                  </a:moveTo>
                  <a:cubicBezTo>
                    <a:pt x="17" y="7"/>
                    <a:pt x="17" y="7"/>
                    <a:pt x="17" y="7"/>
                  </a:cubicBezTo>
                  <a:cubicBezTo>
                    <a:pt x="13" y="44"/>
                    <a:pt x="13" y="44"/>
                    <a:pt x="13" y="44"/>
                  </a:cubicBezTo>
                  <a:cubicBezTo>
                    <a:pt x="34" y="44"/>
                    <a:pt x="34" y="44"/>
                    <a:pt x="34" y="44"/>
                  </a:cubicBezTo>
                  <a:cubicBezTo>
                    <a:pt x="48" y="44"/>
                    <a:pt x="57" y="37"/>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 name="Freeform 250"/>
            <p:cNvSpPr>
              <a:spLocks noEditPoints="1"/>
            </p:cNvSpPr>
            <p:nvPr userDrawn="1"/>
          </p:nvSpPr>
          <p:spPr bwMode="auto">
            <a:xfrm>
              <a:off x="6466" y="2309"/>
              <a:ext cx="72" cy="77"/>
            </a:xfrm>
            <a:custGeom>
              <a:avLst/>
              <a:gdLst>
                <a:gd name="T0" fmla="*/ 8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8 w 58"/>
                <a:gd name="T23" fmla="*/ 27 h 63"/>
                <a:gd name="T24" fmla="*/ 51 w 58"/>
                <a:gd name="T25" fmla="*/ 27 h 63"/>
                <a:gd name="T26" fmla="*/ 51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 name="Freeform 251"/>
            <p:cNvSpPr>
              <a:spLocks/>
            </p:cNvSpPr>
            <p:nvPr userDrawn="1"/>
          </p:nvSpPr>
          <p:spPr bwMode="auto">
            <a:xfrm>
              <a:off x="6605"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4 w 86"/>
                <a:gd name="T11" fmla="*/ 73 h 93"/>
                <a:gd name="T12" fmla="*/ 39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40 w 86"/>
                <a:gd name="T27" fmla="*/ 86 h 93"/>
                <a:gd name="T28" fmla="*/ 76 w 86"/>
                <a:gd name="T29" fmla="*/ 54 h 93"/>
                <a:gd name="T30" fmla="*/ 46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4" y="73"/>
                    <a:pt x="74" y="73"/>
                    <a:pt x="74" y="73"/>
                  </a:cubicBezTo>
                  <a:cubicBezTo>
                    <a:pt x="67" y="86"/>
                    <a:pt x="54" y="93"/>
                    <a:pt x="39" y="93"/>
                  </a:cubicBezTo>
                  <a:cubicBezTo>
                    <a:pt x="16" y="93"/>
                    <a:pt x="0" y="77"/>
                    <a:pt x="0" y="53"/>
                  </a:cubicBezTo>
                  <a:cubicBezTo>
                    <a:pt x="0" y="24"/>
                    <a:pt x="21"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40" y="86"/>
                  </a:cubicBezTo>
                  <a:cubicBezTo>
                    <a:pt x="58" y="86"/>
                    <a:pt x="73" y="74"/>
                    <a:pt x="76"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 name="Freeform 252"/>
            <p:cNvSpPr>
              <a:spLocks/>
            </p:cNvSpPr>
            <p:nvPr userDrawn="1"/>
          </p:nvSpPr>
          <p:spPr bwMode="auto">
            <a:xfrm>
              <a:off x="6733" y="2310"/>
              <a:ext cx="46" cy="73"/>
            </a:xfrm>
            <a:custGeom>
              <a:avLst/>
              <a:gdLst>
                <a:gd name="T0" fmla="*/ 37 w 37"/>
                <a:gd name="T1" fmla="*/ 1 h 60"/>
                <a:gd name="T2" fmla="*/ 37 w 37"/>
                <a:gd name="T3" fmla="*/ 7 h 60"/>
                <a:gd name="T4" fmla="*/ 31 w 37"/>
                <a:gd name="T5" fmla="*/ 7 h 60"/>
                <a:gd name="T6" fmla="*/ 11 w 37"/>
                <a:gd name="T7" fmla="*/ 28 h 60"/>
                <a:gd name="T8" fmla="*/ 7 w 37"/>
                <a:gd name="T9" fmla="*/ 60 h 60"/>
                <a:gd name="T10" fmla="*/ 0 w 37"/>
                <a:gd name="T11" fmla="*/ 60 h 60"/>
                <a:gd name="T12" fmla="*/ 6 w 37"/>
                <a:gd name="T13" fmla="*/ 1 h 60"/>
                <a:gd name="T14" fmla="*/ 13 w 37"/>
                <a:gd name="T15" fmla="*/ 1 h 60"/>
                <a:gd name="T16" fmla="*/ 12 w 37"/>
                <a:gd name="T17" fmla="*/ 12 h 60"/>
                <a:gd name="T18" fmla="*/ 13 w 37"/>
                <a:gd name="T19" fmla="*/ 12 h 60"/>
                <a:gd name="T20" fmla="*/ 31 w 37"/>
                <a:gd name="T21" fmla="*/ 0 h 60"/>
                <a:gd name="T22" fmla="*/ 37 w 37"/>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0">
                  <a:moveTo>
                    <a:pt x="37" y="1"/>
                  </a:moveTo>
                  <a:cubicBezTo>
                    <a:pt x="37" y="7"/>
                    <a:pt x="37" y="7"/>
                    <a:pt x="37" y="7"/>
                  </a:cubicBezTo>
                  <a:cubicBezTo>
                    <a:pt x="35" y="7"/>
                    <a:pt x="33" y="7"/>
                    <a:pt x="31" y="7"/>
                  </a:cubicBezTo>
                  <a:cubicBezTo>
                    <a:pt x="21" y="7"/>
                    <a:pt x="12" y="14"/>
                    <a:pt x="11" y="28"/>
                  </a:cubicBezTo>
                  <a:cubicBezTo>
                    <a:pt x="7" y="60"/>
                    <a:pt x="7" y="60"/>
                    <a:pt x="7" y="60"/>
                  </a:cubicBezTo>
                  <a:cubicBezTo>
                    <a:pt x="0" y="60"/>
                    <a:pt x="0" y="60"/>
                    <a:pt x="0" y="60"/>
                  </a:cubicBezTo>
                  <a:cubicBezTo>
                    <a:pt x="6" y="1"/>
                    <a:pt x="6" y="1"/>
                    <a:pt x="6" y="1"/>
                  </a:cubicBezTo>
                  <a:cubicBezTo>
                    <a:pt x="13" y="1"/>
                    <a:pt x="13" y="1"/>
                    <a:pt x="13" y="1"/>
                  </a:cubicBezTo>
                  <a:cubicBezTo>
                    <a:pt x="12" y="12"/>
                    <a:pt x="12" y="12"/>
                    <a:pt x="12" y="12"/>
                  </a:cubicBezTo>
                  <a:cubicBezTo>
                    <a:pt x="13" y="12"/>
                    <a:pt x="13" y="12"/>
                    <a:pt x="13" y="12"/>
                  </a:cubicBezTo>
                  <a:cubicBezTo>
                    <a:pt x="16" y="4"/>
                    <a:pt x="24" y="0"/>
                    <a:pt x="31" y="0"/>
                  </a:cubicBezTo>
                  <a:cubicBezTo>
                    <a:pt x="34" y="0"/>
                    <a:pt x="36" y="0"/>
                    <a:pt x="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 name="Freeform 253"/>
            <p:cNvSpPr>
              <a:spLocks noEditPoints="1"/>
            </p:cNvSpPr>
            <p:nvPr userDrawn="1"/>
          </p:nvSpPr>
          <p:spPr bwMode="auto">
            <a:xfrm>
              <a:off x="6794"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5" name="Freeform 254"/>
            <p:cNvSpPr>
              <a:spLocks noEditPoints="1"/>
            </p:cNvSpPr>
            <p:nvPr userDrawn="1"/>
          </p:nvSpPr>
          <p:spPr bwMode="auto">
            <a:xfrm>
              <a:off x="6886" y="2309"/>
              <a:ext cx="72" cy="77"/>
            </a:xfrm>
            <a:custGeom>
              <a:avLst/>
              <a:gdLst>
                <a:gd name="T0" fmla="*/ 7 w 58"/>
                <a:gd name="T1" fmla="*/ 33 h 63"/>
                <a:gd name="T2" fmla="*/ 7 w 58"/>
                <a:gd name="T3" fmla="*/ 36 h 63"/>
                <a:gd name="T4" fmla="*/ 27 w 58"/>
                <a:gd name="T5" fmla="*/ 56 h 63"/>
                <a:gd name="T6" fmla="*/ 48 w 58"/>
                <a:gd name="T7" fmla="*/ 45 h 63"/>
                <a:gd name="T8" fmla="*/ 54 w 58"/>
                <a:gd name="T9" fmla="*/ 47 h 63"/>
                <a:gd name="T10" fmla="*/ 26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2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3" y="53"/>
                    <a:pt x="48" y="45"/>
                  </a:cubicBezTo>
                  <a:cubicBezTo>
                    <a:pt x="54" y="47"/>
                    <a:pt x="54" y="47"/>
                    <a:pt x="54" y="47"/>
                  </a:cubicBezTo>
                  <a:cubicBezTo>
                    <a:pt x="49" y="57"/>
                    <a:pt x="39" y="63"/>
                    <a:pt x="26" y="63"/>
                  </a:cubicBezTo>
                  <a:cubicBezTo>
                    <a:pt x="10"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2"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6" name="Freeform 255"/>
            <p:cNvSpPr>
              <a:spLocks/>
            </p:cNvSpPr>
            <p:nvPr userDrawn="1"/>
          </p:nvSpPr>
          <p:spPr bwMode="auto">
            <a:xfrm>
              <a:off x="6980" y="2309"/>
              <a:ext cx="67"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2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6" y="25"/>
                    <a:pt x="47" y="24"/>
                    <a:pt x="47" y="22"/>
                  </a:cubicBezTo>
                  <a:cubicBezTo>
                    <a:pt x="47" y="12"/>
                    <a:pt x="42" y="7"/>
                    <a:pt x="32"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7" name="Freeform 256"/>
            <p:cNvSpPr>
              <a:spLocks/>
            </p:cNvSpPr>
            <p:nvPr userDrawn="1"/>
          </p:nvSpPr>
          <p:spPr bwMode="auto">
            <a:xfrm>
              <a:off x="7117" y="2337"/>
              <a:ext cx="48" cy="8"/>
            </a:xfrm>
            <a:custGeom>
              <a:avLst/>
              <a:gdLst>
                <a:gd name="T0" fmla="*/ 0 w 48"/>
                <a:gd name="T1" fmla="*/ 0 h 8"/>
                <a:gd name="T2" fmla="*/ 48 w 48"/>
                <a:gd name="T3" fmla="*/ 0 h 8"/>
                <a:gd name="T4" fmla="*/ 47 w 48"/>
                <a:gd name="T5" fmla="*/ 8 h 8"/>
                <a:gd name="T6" fmla="*/ 0 w 48"/>
                <a:gd name="T7" fmla="*/ 8 h 8"/>
                <a:gd name="T8" fmla="*/ 0 w 48"/>
                <a:gd name="T9" fmla="*/ 0 h 8"/>
              </a:gdLst>
              <a:ahLst/>
              <a:cxnLst>
                <a:cxn ang="0">
                  <a:pos x="T0" y="T1"/>
                </a:cxn>
                <a:cxn ang="0">
                  <a:pos x="T2" y="T3"/>
                </a:cxn>
                <a:cxn ang="0">
                  <a:pos x="T4" y="T5"/>
                </a:cxn>
                <a:cxn ang="0">
                  <a:pos x="T6" y="T7"/>
                </a:cxn>
                <a:cxn ang="0">
                  <a:pos x="T8" y="T9"/>
                </a:cxn>
              </a:cxnLst>
              <a:rect l="0" t="0" r="r" b="b"/>
              <a:pathLst>
                <a:path w="48" h="8">
                  <a:moveTo>
                    <a:pt x="0" y="0"/>
                  </a:moveTo>
                  <a:lnTo>
                    <a:pt x="48" y="0"/>
                  </a:lnTo>
                  <a:lnTo>
                    <a:pt x="47" y="8"/>
                  </a:lnTo>
                  <a:lnTo>
                    <a:pt x="0"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8" name="Freeform 257"/>
            <p:cNvSpPr>
              <a:spLocks noEditPoints="1"/>
            </p:cNvSpPr>
            <p:nvPr userDrawn="1"/>
          </p:nvSpPr>
          <p:spPr bwMode="auto">
            <a:xfrm>
              <a:off x="7235"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1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0" y="89"/>
                    <a:pt x="32" y="89"/>
                  </a:cubicBezTo>
                  <a:cubicBezTo>
                    <a:pt x="0" y="89"/>
                    <a:pt x="0" y="89"/>
                    <a:pt x="0" y="89"/>
                  </a:cubicBezTo>
                  <a:cubicBezTo>
                    <a:pt x="9" y="0"/>
                    <a:pt x="9" y="0"/>
                    <a:pt x="9" y="0"/>
                  </a:cubicBezTo>
                  <a:cubicBezTo>
                    <a:pt x="37" y="0"/>
                    <a:pt x="37" y="0"/>
                    <a:pt x="37" y="0"/>
                  </a:cubicBezTo>
                  <a:cubicBezTo>
                    <a:pt x="54"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1" y="50"/>
                    <a:pt x="11" y="50"/>
                    <a:pt x="11" y="50"/>
                  </a:cubicBezTo>
                  <a:cubicBezTo>
                    <a:pt x="8" y="83"/>
                    <a:pt x="8" y="83"/>
                    <a:pt x="8" y="83"/>
                  </a:cubicBezTo>
                  <a:cubicBezTo>
                    <a:pt x="33" y="83"/>
                    <a:pt x="33" y="83"/>
                    <a:pt x="33" y="83"/>
                  </a:cubicBezTo>
                  <a:cubicBezTo>
                    <a:pt x="46"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49"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9" name="Freeform 258"/>
            <p:cNvSpPr>
              <a:spLocks noEditPoints="1"/>
            </p:cNvSpPr>
            <p:nvPr userDrawn="1"/>
          </p:nvSpPr>
          <p:spPr bwMode="auto">
            <a:xfrm>
              <a:off x="7336" y="2309"/>
              <a:ext cx="71"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0" name="Freeform 259"/>
            <p:cNvSpPr>
              <a:spLocks noEditPoints="1"/>
            </p:cNvSpPr>
            <p:nvPr userDrawn="1"/>
          </p:nvSpPr>
          <p:spPr bwMode="auto">
            <a:xfrm>
              <a:off x="7464" y="2274"/>
              <a:ext cx="93" cy="109"/>
            </a:xfrm>
            <a:custGeom>
              <a:avLst/>
              <a:gdLst>
                <a:gd name="T0" fmla="*/ 77 w 93"/>
                <a:gd name="T1" fmla="*/ 84 h 109"/>
                <a:gd name="T2" fmla="*/ 22 w 93"/>
                <a:gd name="T3" fmla="*/ 84 h 109"/>
                <a:gd name="T4" fmla="*/ 10 w 93"/>
                <a:gd name="T5" fmla="*/ 109 h 109"/>
                <a:gd name="T6" fmla="*/ 0 w 93"/>
                <a:gd name="T7" fmla="*/ 109 h 109"/>
                <a:gd name="T8" fmla="*/ 53 w 93"/>
                <a:gd name="T9" fmla="*/ 0 h 109"/>
                <a:gd name="T10" fmla="*/ 63 w 93"/>
                <a:gd name="T11" fmla="*/ 0 h 109"/>
                <a:gd name="T12" fmla="*/ 93 w 93"/>
                <a:gd name="T13" fmla="*/ 109 h 109"/>
                <a:gd name="T14" fmla="*/ 84 w 93"/>
                <a:gd name="T15" fmla="*/ 109 h 109"/>
                <a:gd name="T16" fmla="*/ 77 w 93"/>
                <a:gd name="T17" fmla="*/ 84 h 109"/>
                <a:gd name="T18" fmla="*/ 74 w 93"/>
                <a:gd name="T19" fmla="*/ 75 h 109"/>
                <a:gd name="T20" fmla="*/ 57 w 93"/>
                <a:gd name="T21" fmla="*/ 11 h 109"/>
                <a:gd name="T22" fmla="*/ 57 w 93"/>
                <a:gd name="T23" fmla="*/ 11 h 109"/>
                <a:gd name="T24" fmla="*/ 27 w 93"/>
                <a:gd name="T25" fmla="*/ 75 h 109"/>
                <a:gd name="T26" fmla="*/ 74 w 93"/>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09">
                  <a:moveTo>
                    <a:pt x="77" y="84"/>
                  </a:moveTo>
                  <a:lnTo>
                    <a:pt x="22" y="84"/>
                  </a:lnTo>
                  <a:lnTo>
                    <a:pt x="10" y="109"/>
                  </a:lnTo>
                  <a:lnTo>
                    <a:pt x="0" y="109"/>
                  </a:lnTo>
                  <a:lnTo>
                    <a:pt x="53" y="0"/>
                  </a:lnTo>
                  <a:lnTo>
                    <a:pt x="63" y="0"/>
                  </a:lnTo>
                  <a:lnTo>
                    <a:pt x="93" y="109"/>
                  </a:lnTo>
                  <a:lnTo>
                    <a:pt x="84" y="109"/>
                  </a:lnTo>
                  <a:lnTo>
                    <a:pt x="77" y="84"/>
                  </a:lnTo>
                  <a:close/>
                  <a:moveTo>
                    <a:pt x="74" y="75"/>
                  </a:moveTo>
                  <a:lnTo>
                    <a:pt x="57" y="11"/>
                  </a:lnTo>
                  <a:lnTo>
                    <a:pt x="57" y="11"/>
                  </a:lnTo>
                  <a:lnTo>
                    <a:pt x="27" y="75"/>
                  </a:lnTo>
                  <a:lnTo>
                    <a:pt x="7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1" name="Freeform 260"/>
            <p:cNvSpPr>
              <a:spLocks/>
            </p:cNvSpPr>
            <p:nvPr userDrawn="1"/>
          </p:nvSpPr>
          <p:spPr bwMode="auto">
            <a:xfrm>
              <a:off x="7583" y="2274"/>
              <a:ext cx="21" cy="109"/>
            </a:xfrm>
            <a:custGeom>
              <a:avLst/>
              <a:gdLst>
                <a:gd name="T0" fmla="*/ 11 w 21"/>
                <a:gd name="T1" fmla="*/ 0 h 109"/>
                <a:gd name="T2" fmla="*/ 21 w 21"/>
                <a:gd name="T3" fmla="*/ 0 h 109"/>
                <a:gd name="T4" fmla="*/ 8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8"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2" name="Freeform 261"/>
            <p:cNvSpPr>
              <a:spLocks/>
            </p:cNvSpPr>
            <p:nvPr userDrawn="1"/>
          </p:nvSpPr>
          <p:spPr bwMode="auto">
            <a:xfrm>
              <a:off x="7714" y="2337"/>
              <a:ext cx="48" cy="8"/>
            </a:xfrm>
            <a:custGeom>
              <a:avLst/>
              <a:gdLst>
                <a:gd name="T0" fmla="*/ 1 w 48"/>
                <a:gd name="T1" fmla="*/ 0 h 8"/>
                <a:gd name="T2" fmla="*/ 48 w 48"/>
                <a:gd name="T3" fmla="*/ 0 h 8"/>
                <a:gd name="T4" fmla="*/ 48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3" name="Freeform 262"/>
            <p:cNvSpPr>
              <a:spLocks noEditPoints="1"/>
            </p:cNvSpPr>
            <p:nvPr userDrawn="1"/>
          </p:nvSpPr>
          <p:spPr bwMode="auto">
            <a:xfrm>
              <a:off x="7831"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4" name="Freeform 263"/>
            <p:cNvSpPr>
              <a:spLocks noEditPoints="1"/>
            </p:cNvSpPr>
            <p:nvPr userDrawn="1"/>
          </p:nvSpPr>
          <p:spPr bwMode="auto">
            <a:xfrm>
              <a:off x="7934"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6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2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6" y="63"/>
                  </a:cubicBezTo>
                  <a:cubicBezTo>
                    <a:pt x="10"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2"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5" name="Freeform 264"/>
            <p:cNvSpPr>
              <a:spLocks/>
            </p:cNvSpPr>
            <p:nvPr userDrawn="1"/>
          </p:nvSpPr>
          <p:spPr bwMode="auto">
            <a:xfrm>
              <a:off x="8072"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3 w 86"/>
                <a:gd name="T11" fmla="*/ 73 h 93"/>
                <a:gd name="T12" fmla="*/ 38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39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3" y="12"/>
                    <a:pt x="86" y="29"/>
                  </a:cubicBezTo>
                  <a:cubicBezTo>
                    <a:pt x="78" y="31"/>
                    <a:pt x="78" y="31"/>
                    <a:pt x="78" y="31"/>
                  </a:cubicBezTo>
                  <a:cubicBezTo>
                    <a:pt x="76" y="16"/>
                    <a:pt x="65" y="7"/>
                    <a:pt x="49" y="7"/>
                  </a:cubicBezTo>
                  <a:cubicBezTo>
                    <a:pt x="24"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6" name="Freeform 265"/>
            <p:cNvSpPr>
              <a:spLocks/>
            </p:cNvSpPr>
            <p:nvPr userDrawn="1"/>
          </p:nvSpPr>
          <p:spPr bwMode="auto">
            <a:xfrm>
              <a:off x="8200" y="2274"/>
              <a:ext cx="20" cy="109"/>
            </a:xfrm>
            <a:custGeom>
              <a:avLst/>
              <a:gdLst>
                <a:gd name="T0" fmla="*/ 11 w 20"/>
                <a:gd name="T1" fmla="*/ 0 h 109"/>
                <a:gd name="T2" fmla="*/ 20 w 20"/>
                <a:gd name="T3" fmla="*/ 0 h 109"/>
                <a:gd name="T4" fmla="*/ 9 w 20"/>
                <a:gd name="T5" fmla="*/ 109 h 109"/>
                <a:gd name="T6" fmla="*/ 0 w 20"/>
                <a:gd name="T7" fmla="*/ 109 h 109"/>
                <a:gd name="T8" fmla="*/ 11 w 20"/>
                <a:gd name="T9" fmla="*/ 0 h 109"/>
              </a:gdLst>
              <a:ahLst/>
              <a:cxnLst>
                <a:cxn ang="0">
                  <a:pos x="T0" y="T1"/>
                </a:cxn>
                <a:cxn ang="0">
                  <a:pos x="T2" y="T3"/>
                </a:cxn>
                <a:cxn ang="0">
                  <a:pos x="T4" y="T5"/>
                </a:cxn>
                <a:cxn ang="0">
                  <a:pos x="T6" y="T7"/>
                </a:cxn>
                <a:cxn ang="0">
                  <a:pos x="T8" y="T9"/>
                </a:cxn>
              </a:cxnLst>
              <a:rect l="0" t="0" r="r" b="b"/>
              <a:pathLst>
                <a:path w="20" h="109">
                  <a:moveTo>
                    <a:pt x="11" y="0"/>
                  </a:moveTo>
                  <a:lnTo>
                    <a:pt x="20" y="0"/>
                  </a:lnTo>
                  <a:lnTo>
                    <a:pt x="9"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7" name="Freeform 266"/>
            <p:cNvSpPr>
              <a:spLocks noEditPoints="1"/>
            </p:cNvSpPr>
            <p:nvPr userDrawn="1"/>
          </p:nvSpPr>
          <p:spPr bwMode="auto">
            <a:xfrm>
              <a:off x="8240" y="2309"/>
              <a:ext cx="75" cy="77"/>
            </a:xfrm>
            <a:custGeom>
              <a:avLst/>
              <a:gdLst>
                <a:gd name="T0" fmla="*/ 0 w 61"/>
                <a:gd name="T1" fmla="*/ 36 h 63"/>
                <a:gd name="T2" fmla="*/ 34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4" y="0"/>
                  </a:cubicBezTo>
                  <a:cubicBezTo>
                    <a:pt x="50" y="0"/>
                    <a:pt x="61" y="12"/>
                    <a:pt x="61" y="28"/>
                  </a:cubicBezTo>
                  <a:cubicBezTo>
                    <a:pt x="61" y="47"/>
                    <a:pt x="47" y="63"/>
                    <a:pt x="27" y="63"/>
                  </a:cubicBezTo>
                  <a:cubicBezTo>
                    <a:pt x="11" y="63"/>
                    <a:pt x="0" y="52"/>
                    <a:pt x="0" y="36"/>
                  </a:cubicBezTo>
                  <a:close/>
                  <a:moveTo>
                    <a:pt x="53" y="28"/>
                  </a:moveTo>
                  <a:cubicBezTo>
                    <a:pt x="53" y="15"/>
                    <a:pt x="45" y="7"/>
                    <a:pt x="33" y="7"/>
                  </a:cubicBezTo>
                  <a:cubicBezTo>
                    <a:pt x="18" y="7"/>
                    <a:pt x="7" y="20"/>
                    <a:pt x="7" y="35"/>
                  </a:cubicBezTo>
                  <a:cubicBezTo>
                    <a:pt x="7" y="48"/>
                    <a:pt x="16" y="56"/>
                    <a:pt x="28" y="56"/>
                  </a:cubicBezTo>
                  <a:cubicBezTo>
                    <a:pt x="43"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8" name="Freeform 267"/>
            <p:cNvSpPr>
              <a:spLocks noEditPoints="1"/>
            </p:cNvSpPr>
            <p:nvPr userDrawn="1"/>
          </p:nvSpPr>
          <p:spPr bwMode="auto">
            <a:xfrm>
              <a:off x="8337" y="2274"/>
              <a:ext cx="77"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4 w 62"/>
                <a:gd name="T27" fmla="*/ 35 h 91"/>
                <a:gd name="T28" fmla="*/ 11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9"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7" y="35"/>
                    <a:pt x="34" y="35"/>
                  </a:cubicBezTo>
                  <a:cubicBezTo>
                    <a:pt x="23" y="35"/>
                    <a:pt x="13" y="43"/>
                    <a:pt x="11"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9" name="Freeform 268"/>
            <p:cNvSpPr>
              <a:spLocks noEditPoints="1"/>
            </p:cNvSpPr>
            <p:nvPr userDrawn="1"/>
          </p:nvSpPr>
          <p:spPr bwMode="auto">
            <a:xfrm>
              <a:off x="8435" y="2309"/>
              <a:ext cx="76" cy="77"/>
            </a:xfrm>
            <a:custGeom>
              <a:avLst/>
              <a:gdLst>
                <a:gd name="T0" fmla="*/ 62 w 62"/>
                <a:gd name="T1" fmla="*/ 2 h 63"/>
                <a:gd name="T2" fmla="*/ 55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3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5" y="61"/>
                    <a:pt x="55" y="61"/>
                    <a:pt x="55" y="61"/>
                  </a:cubicBezTo>
                  <a:cubicBezTo>
                    <a:pt x="49" y="61"/>
                    <a:pt x="49" y="61"/>
                    <a:pt x="49" y="61"/>
                  </a:cubicBezTo>
                  <a:cubicBezTo>
                    <a:pt x="49" y="51"/>
                    <a:pt x="49" y="51"/>
                    <a:pt x="49" y="51"/>
                  </a:cubicBezTo>
                  <a:cubicBezTo>
                    <a:pt x="49" y="51"/>
                    <a:pt x="49" y="51"/>
                    <a:pt x="49" y="51"/>
                  </a:cubicBezTo>
                  <a:cubicBezTo>
                    <a:pt x="44" y="59"/>
                    <a:pt x="36" y="63"/>
                    <a:pt x="26" y="63"/>
                  </a:cubicBezTo>
                  <a:cubicBezTo>
                    <a:pt x="11" y="63"/>
                    <a:pt x="0" y="52"/>
                    <a:pt x="0" y="36"/>
                  </a:cubicBezTo>
                  <a:cubicBezTo>
                    <a:pt x="0" y="16"/>
                    <a:pt x="14" y="0"/>
                    <a:pt x="33" y="0"/>
                  </a:cubicBezTo>
                  <a:cubicBezTo>
                    <a:pt x="42" y="0"/>
                    <a:pt x="50" y="5"/>
                    <a:pt x="53" y="12"/>
                  </a:cubicBezTo>
                  <a:cubicBezTo>
                    <a:pt x="53" y="12"/>
                    <a:pt x="53" y="12"/>
                    <a:pt x="53"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0" name="Freeform 269"/>
            <p:cNvSpPr>
              <a:spLocks/>
            </p:cNvSpPr>
            <p:nvPr userDrawn="1"/>
          </p:nvSpPr>
          <p:spPr bwMode="auto">
            <a:xfrm>
              <a:off x="8535" y="2274"/>
              <a:ext cx="21" cy="109"/>
            </a:xfrm>
            <a:custGeom>
              <a:avLst/>
              <a:gdLst>
                <a:gd name="T0" fmla="*/ 12 w 21"/>
                <a:gd name="T1" fmla="*/ 0 h 109"/>
                <a:gd name="T2" fmla="*/ 21 w 21"/>
                <a:gd name="T3" fmla="*/ 0 h 109"/>
                <a:gd name="T4" fmla="*/ 10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10"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1" name="Freeform 270"/>
            <p:cNvSpPr>
              <a:spLocks/>
            </p:cNvSpPr>
            <p:nvPr userDrawn="1"/>
          </p:nvSpPr>
          <p:spPr bwMode="auto">
            <a:xfrm>
              <a:off x="8620" y="2337"/>
              <a:ext cx="48" cy="8"/>
            </a:xfrm>
            <a:custGeom>
              <a:avLst/>
              <a:gdLst>
                <a:gd name="T0" fmla="*/ 1 w 48"/>
                <a:gd name="T1" fmla="*/ 0 h 8"/>
                <a:gd name="T2" fmla="*/ 48 w 48"/>
                <a:gd name="T3" fmla="*/ 0 h 8"/>
                <a:gd name="T4" fmla="*/ 47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7"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2" name="Freeform 271"/>
            <p:cNvSpPr>
              <a:spLocks noEditPoints="1"/>
            </p:cNvSpPr>
            <p:nvPr userDrawn="1"/>
          </p:nvSpPr>
          <p:spPr bwMode="auto">
            <a:xfrm>
              <a:off x="8737" y="2274"/>
              <a:ext cx="80"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3" name="Freeform 272"/>
            <p:cNvSpPr>
              <a:spLocks noEditPoints="1"/>
            </p:cNvSpPr>
            <p:nvPr userDrawn="1"/>
          </p:nvSpPr>
          <p:spPr bwMode="auto">
            <a:xfrm>
              <a:off x="8839" y="2309"/>
              <a:ext cx="73"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4" name="Freeform 273"/>
            <p:cNvSpPr>
              <a:spLocks/>
            </p:cNvSpPr>
            <p:nvPr userDrawn="1"/>
          </p:nvSpPr>
          <p:spPr bwMode="auto">
            <a:xfrm>
              <a:off x="8980" y="2274"/>
              <a:ext cx="22" cy="109"/>
            </a:xfrm>
            <a:custGeom>
              <a:avLst/>
              <a:gdLst>
                <a:gd name="T0" fmla="*/ 12 w 22"/>
                <a:gd name="T1" fmla="*/ 0 h 109"/>
                <a:gd name="T2" fmla="*/ 22 w 22"/>
                <a:gd name="T3" fmla="*/ 0 h 109"/>
                <a:gd name="T4" fmla="*/ 9 w 22"/>
                <a:gd name="T5" fmla="*/ 109 h 109"/>
                <a:gd name="T6" fmla="*/ 0 w 22"/>
                <a:gd name="T7" fmla="*/ 109 h 109"/>
                <a:gd name="T8" fmla="*/ 12 w 22"/>
                <a:gd name="T9" fmla="*/ 0 h 109"/>
              </a:gdLst>
              <a:ahLst/>
              <a:cxnLst>
                <a:cxn ang="0">
                  <a:pos x="T0" y="T1"/>
                </a:cxn>
                <a:cxn ang="0">
                  <a:pos x="T2" y="T3"/>
                </a:cxn>
                <a:cxn ang="0">
                  <a:pos x="T4" y="T5"/>
                </a:cxn>
                <a:cxn ang="0">
                  <a:pos x="T6" y="T7"/>
                </a:cxn>
                <a:cxn ang="0">
                  <a:pos x="T8" y="T9"/>
                </a:cxn>
              </a:cxnLst>
              <a:rect l="0" t="0" r="r" b="b"/>
              <a:pathLst>
                <a:path w="22" h="109">
                  <a:moveTo>
                    <a:pt x="12" y="0"/>
                  </a:moveTo>
                  <a:lnTo>
                    <a:pt x="22"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5" name="Freeform 274"/>
            <p:cNvSpPr>
              <a:spLocks/>
            </p:cNvSpPr>
            <p:nvPr userDrawn="1"/>
          </p:nvSpPr>
          <p:spPr bwMode="auto">
            <a:xfrm>
              <a:off x="9024" y="2309"/>
              <a:ext cx="68" cy="74"/>
            </a:xfrm>
            <a:custGeom>
              <a:avLst/>
              <a:gdLst>
                <a:gd name="T0" fmla="*/ 55 w 55"/>
                <a:gd name="T1" fmla="*/ 20 h 61"/>
                <a:gd name="T2" fmla="*/ 55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7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5"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2" y="7"/>
                    <a:pt x="13" y="15"/>
                    <a:pt x="11" y="28"/>
                  </a:cubicBezTo>
                  <a:cubicBezTo>
                    <a:pt x="8" y="61"/>
                    <a:pt x="8" y="61"/>
                    <a:pt x="8" y="61"/>
                  </a:cubicBezTo>
                  <a:cubicBezTo>
                    <a:pt x="0" y="61"/>
                    <a:pt x="0" y="61"/>
                    <a:pt x="0" y="61"/>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6" name="Freeform 275"/>
            <p:cNvSpPr>
              <a:spLocks/>
            </p:cNvSpPr>
            <p:nvPr userDrawn="1"/>
          </p:nvSpPr>
          <p:spPr bwMode="auto">
            <a:xfrm>
              <a:off x="9118" y="2309"/>
              <a:ext cx="68" cy="74"/>
            </a:xfrm>
            <a:custGeom>
              <a:avLst/>
              <a:gdLst>
                <a:gd name="T0" fmla="*/ 55 w 55"/>
                <a:gd name="T1" fmla="*/ 20 h 61"/>
                <a:gd name="T2" fmla="*/ 54 w 55"/>
                <a:gd name="T3" fmla="*/ 24 h 61"/>
                <a:gd name="T4" fmla="*/ 50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7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4" y="23"/>
                    <a:pt x="54" y="24"/>
                  </a:cubicBezTo>
                  <a:cubicBezTo>
                    <a:pt x="50" y="61"/>
                    <a:pt x="50" y="61"/>
                    <a:pt x="50"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7" name="Freeform 276"/>
            <p:cNvSpPr>
              <a:spLocks noEditPoints="1"/>
            </p:cNvSpPr>
            <p:nvPr userDrawn="1"/>
          </p:nvSpPr>
          <p:spPr bwMode="auto">
            <a:xfrm>
              <a:off x="9210" y="2309"/>
              <a:ext cx="76"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7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49"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6" y="56"/>
                    <a:pt x="27"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8" name="Freeform 277"/>
            <p:cNvSpPr>
              <a:spLocks/>
            </p:cNvSpPr>
            <p:nvPr userDrawn="1"/>
          </p:nvSpPr>
          <p:spPr bwMode="auto">
            <a:xfrm>
              <a:off x="9306" y="2311"/>
              <a:ext cx="70" cy="72"/>
            </a:xfrm>
            <a:custGeom>
              <a:avLst/>
              <a:gdLst>
                <a:gd name="T0" fmla="*/ 0 w 70"/>
                <a:gd name="T1" fmla="*/ 0 h 72"/>
                <a:gd name="T2" fmla="*/ 8 w 70"/>
                <a:gd name="T3" fmla="*/ 0 h 72"/>
                <a:gd name="T4" fmla="*/ 28 w 70"/>
                <a:gd name="T5" fmla="*/ 61 h 72"/>
                <a:gd name="T6" fmla="*/ 28 w 70"/>
                <a:gd name="T7" fmla="*/ 61 h 72"/>
                <a:gd name="T8" fmla="*/ 61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8" y="0"/>
                  </a:lnTo>
                  <a:lnTo>
                    <a:pt x="28" y="61"/>
                  </a:lnTo>
                  <a:lnTo>
                    <a:pt x="28" y="61"/>
                  </a:lnTo>
                  <a:lnTo>
                    <a:pt x="61"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9" name="Freeform 278"/>
            <p:cNvSpPr>
              <a:spLocks noEditPoints="1"/>
            </p:cNvSpPr>
            <p:nvPr userDrawn="1"/>
          </p:nvSpPr>
          <p:spPr bwMode="auto">
            <a:xfrm>
              <a:off x="9388" y="2309"/>
              <a:ext cx="77"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0" name="Freeform 279"/>
            <p:cNvSpPr>
              <a:spLocks/>
            </p:cNvSpPr>
            <p:nvPr userDrawn="1"/>
          </p:nvSpPr>
          <p:spPr bwMode="auto">
            <a:xfrm>
              <a:off x="9486" y="2293"/>
              <a:ext cx="47" cy="93"/>
            </a:xfrm>
            <a:custGeom>
              <a:avLst/>
              <a:gdLst>
                <a:gd name="T0" fmla="*/ 15 w 38"/>
                <a:gd name="T1" fmla="*/ 55 h 76"/>
                <a:gd name="T2" fmla="*/ 27 w 38"/>
                <a:gd name="T3" fmla="*/ 70 h 76"/>
                <a:gd name="T4" fmla="*/ 33 w 38"/>
                <a:gd name="T5" fmla="*/ 69 h 76"/>
                <a:gd name="T6" fmla="*/ 32 w 38"/>
                <a:gd name="T7" fmla="*/ 75 h 76"/>
                <a:gd name="T8" fmla="*/ 25 w 38"/>
                <a:gd name="T9" fmla="*/ 76 h 76"/>
                <a:gd name="T10" fmla="*/ 8 w 38"/>
                <a:gd name="T11" fmla="*/ 60 h 76"/>
                <a:gd name="T12" fmla="*/ 8 w 38"/>
                <a:gd name="T13" fmla="*/ 55 h 76"/>
                <a:gd name="T14" fmla="*/ 11 w 38"/>
                <a:gd name="T15" fmla="*/ 21 h 76"/>
                <a:gd name="T16" fmla="*/ 0 w 38"/>
                <a:gd name="T17" fmla="*/ 21 h 76"/>
                <a:gd name="T18" fmla="*/ 0 w 38"/>
                <a:gd name="T19" fmla="*/ 15 h 76"/>
                <a:gd name="T20" fmla="*/ 12 w 38"/>
                <a:gd name="T21" fmla="*/ 15 h 76"/>
                <a:gd name="T22" fmla="*/ 14 w 38"/>
                <a:gd name="T23" fmla="*/ 0 h 76"/>
                <a:gd name="T24" fmla="*/ 21 w 38"/>
                <a:gd name="T25" fmla="*/ 0 h 76"/>
                <a:gd name="T26" fmla="*/ 20 w 38"/>
                <a:gd name="T27" fmla="*/ 15 h 76"/>
                <a:gd name="T28" fmla="*/ 38 w 38"/>
                <a:gd name="T29" fmla="*/ 15 h 76"/>
                <a:gd name="T30" fmla="*/ 37 w 38"/>
                <a:gd name="T31" fmla="*/ 21 h 76"/>
                <a:gd name="T32" fmla="*/ 19 w 38"/>
                <a:gd name="T33" fmla="*/ 21 h 76"/>
                <a:gd name="T34" fmla="*/ 15 w 38"/>
                <a:gd name="T35"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6">
                  <a:moveTo>
                    <a:pt x="15" y="55"/>
                  </a:moveTo>
                  <a:cubicBezTo>
                    <a:pt x="14" y="66"/>
                    <a:pt x="18" y="70"/>
                    <a:pt x="27" y="70"/>
                  </a:cubicBezTo>
                  <a:cubicBezTo>
                    <a:pt x="29" y="70"/>
                    <a:pt x="31" y="69"/>
                    <a:pt x="33" y="69"/>
                  </a:cubicBezTo>
                  <a:cubicBezTo>
                    <a:pt x="32" y="75"/>
                    <a:pt x="32" y="75"/>
                    <a:pt x="32" y="75"/>
                  </a:cubicBezTo>
                  <a:cubicBezTo>
                    <a:pt x="30" y="76"/>
                    <a:pt x="28" y="76"/>
                    <a:pt x="25" y="76"/>
                  </a:cubicBezTo>
                  <a:cubicBezTo>
                    <a:pt x="13" y="76"/>
                    <a:pt x="8" y="71"/>
                    <a:pt x="8" y="60"/>
                  </a:cubicBezTo>
                  <a:cubicBezTo>
                    <a:pt x="8" y="58"/>
                    <a:pt x="8" y="57"/>
                    <a:pt x="8" y="55"/>
                  </a:cubicBezTo>
                  <a:cubicBezTo>
                    <a:pt x="11" y="21"/>
                    <a:pt x="11" y="21"/>
                    <a:pt x="11" y="21"/>
                  </a:cubicBezTo>
                  <a:cubicBezTo>
                    <a:pt x="0" y="21"/>
                    <a:pt x="0" y="21"/>
                    <a:pt x="0" y="21"/>
                  </a:cubicBezTo>
                  <a:cubicBezTo>
                    <a:pt x="0" y="15"/>
                    <a:pt x="0" y="15"/>
                    <a:pt x="0" y="15"/>
                  </a:cubicBezTo>
                  <a:cubicBezTo>
                    <a:pt x="12" y="15"/>
                    <a:pt x="12" y="15"/>
                    <a:pt x="12" y="15"/>
                  </a:cubicBezTo>
                  <a:cubicBezTo>
                    <a:pt x="14" y="0"/>
                    <a:pt x="14" y="0"/>
                    <a:pt x="14" y="0"/>
                  </a:cubicBezTo>
                  <a:cubicBezTo>
                    <a:pt x="21" y="0"/>
                    <a:pt x="21" y="0"/>
                    <a:pt x="21" y="0"/>
                  </a:cubicBezTo>
                  <a:cubicBezTo>
                    <a:pt x="20" y="15"/>
                    <a:pt x="20" y="15"/>
                    <a:pt x="20" y="15"/>
                  </a:cubicBezTo>
                  <a:cubicBezTo>
                    <a:pt x="38" y="15"/>
                    <a:pt x="38" y="15"/>
                    <a:pt x="38" y="15"/>
                  </a:cubicBezTo>
                  <a:cubicBezTo>
                    <a:pt x="37" y="21"/>
                    <a:pt x="37" y="21"/>
                    <a:pt x="37" y="21"/>
                  </a:cubicBezTo>
                  <a:cubicBezTo>
                    <a:pt x="19" y="21"/>
                    <a:pt x="19" y="21"/>
                    <a:pt x="19" y="21"/>
                  </a:cubicBezTo>
                  <a:lnTo>
                    <a:pt x="1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1" name="Freeform 280"/>
            <p:cNvSpPr>
              <a:spLocks noEditPoints="1"/>
            </p:cNvSpPr>
            <p:nvPr userDrawn="1"/>
          </p:nvSpPr>
          <p:spPr bwMode="auto">
            <a:xfrm>
              <a:off x="9550" y="2282"/>
              <a:ext cx="22" cy="101"/>
            </a:xfrm>
            <a:custGeom>
              <a:avLst/>
              <a:gdLst>
                <a:gd name="T0" fmla="*/ 6 w 18"/>
                <a:gd name="T1" fmla="*/ 24 h 83"/>
                <a:gd name="T2" fmla="*/ 13 w 18"/>
                <a:gd name="T3" fmla="*/ 24 h 83"/>
                <a:gd name="T4" fmla="*/ 7 w 18"/>
                <a:gd name="T5" fmla="*/ 83 h 83"/>
                <a:gd name="T6" fmla="*/ 0 w 18"/>
                <a:gd name="T7" fmla="*/ 83 h 83"/>
                <a:gd name="T8" fmla="*/ 6 w 18"/>
                <a:gd name="T9" fmla="*/ 24 h 83"/>
                <a:gd name="T10" fmla="*/ 6 w 18"/>
                <a:gd name="T11" fmla="*/ 6 h 83"/>
                <a:gd name="T12" fmla="*/ 12 w 18"/>
                <a:gd name="T13" fmla="*/ 0 h 83"/>
                <a:gd name="T14" fmla="*/ 18 w 18"/>
                <a:gd name="T15" fmla="*/ 5 h 83"/>
                <a:gd name="T16" fmla="*/ 11 w 18"/>
                <a:gd name="T17" fmla="*/ 11 h 83"/>
                <a:gd name="T18" fmla="*/ 6 w 18"/>
                <a:gd name="T19"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3">
                  <a:moveTo>
                    <a:pt x="6" y="24"/>
                  </a:moveTo>
                  <a:cubicBezTo>
                    <a:pt x="13" y="24"/>
                    <a:pt x="13" y="24"/>
                    <a:pt x="13" y="24"/>
                  </a:cubicBezTo>
                  <a:cubicBezTo>
                    <a:pt x="7" y="83"/>
                    <a:pt x="7" y="83"/>
                    <a:pt x="7" y="83"/>
                  </a:cubicBezTo>
                  <a:cubicBezTo>
                    <a:pt x="0" y="83"/>
                    <a:pt x="0" y="83"/>
                    <a:pt x="0" y="83"/>
                  </a:cubicBezTo>
                  <a:lnTo>
                    <a:pt x="6" y="24"/>
                  </a:lnTo>
                  <a:close/>
                  <a:moveTo>
                    <a:pt x="6" y="6"/>
                  </a:moveTo>
                  <a:cubicBezTo>
                    <a:pt x="6" y="2"/>
                    <a:pt x="9" y="0"/>
                    <a:pt x="12" y="0"/>
                  </a:cubicBezTo>
                  <a:cubicBezTo>
                    <a:pt x="15" y="0"/>
                    <a:pt x="18" y="2"/>
                    <a:pt x="18" y="5"/>
                  </a:cubicBezTo>
                  <a:cubicBezTo>
                    <a:pt x="18" y="9"/>
                    <a:pt x="15" y="11"/>
                    <a:pt x="11" y="11"/>
                  </a:cubicBezTo>
                  <a:cubicBezTo>
                    <a:pt x="8" y="11"/>
                    <a:pt x="6" y="9"/>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2" name="Freeform 281"/>
            <p:cNvSpPr>
              <a:spLocks/>
            </p:cNvSpPr>
            <p:nvPr userDrawn="1"/>
          </p:nvSpPr>
          <p:spPr bwMode="auto">
            <a:xfrm>
              <a:off x="9588" y="2311"/>
              <a:ext cx="72" cy="72"/>
            </a:xfrm>
            <a:custGeom>
              <a:avLst/>
              <a:gdLst>
                <a:gd name="T0" fmla="*/ 0 w 72"/>
                <a:gd name="T1" fmla="*/ 0 h 72"/>
                <a:gd name="T2" fmla="*/ 9 w 72"/>
                <a:gd name="T3" fmla="*/ 0 h 72"/>
                <a:gd name="T4" fmla="*/ 29 w 72"/>
                <a:gd name="T5" fmla="*/ 61 h 72"/>
                <a:gd name="T6" fmla="*/ 29 w 72"/>
                <a:gd name="T7" fmla="*/ 61 h 72"/>
                <a:gd name="T8" fmla="*/ 62 w 72"/>
                <a:gd name="T9" fmla="*/ 0 h 72"/>
                <a:gd name="T10" fmla="*/ 72 w 72"/>
                <a:gd name="T11" fmla="*/ 0 h 72"/>
                <a:gd name="T12" fmla="*/ 32 w 72"/>
                <a:gd name="T13" fmla="*/ 72 h 72"/>
                <a:gd name="T14" fmla="*/ 24 w 72"/>
                <a:gd name="T15" fmla="*/ 72 h 72"/>
                <a:gd name="T16" fmla="*/ 0 w 7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0"/>
                  </a:moveTo>
                  <a:lnTo>
                    <a:pt x="9" y="0"/>
                  </a:lnTo>
                  <a:lnTo>
                    <a:pt x="29" y="61"/>
                  </a:lnTo>
                  <a:lnTo>
                    <a:pt x="29" y="61"/>
                  </a:lnTo>
                  <a:lnTo>
                    <a:pt x="62" y="0"/>
                  </a:lnTo>
                  <a:lnTo>
                    <a:pt x="72" y="0"/>
                  </a:lnTo>
                  <a:lnTo>
                    <a:pt x="32" y="72"/>
                  </a:lnTo>
                  <a:lnTo>
                    <a:pt x="24"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3" name="Freeform 282"/>
            <p:cNvSpPr>
              <a:spLocks noEditPoints="1"/>
            </p:cNvSpPr>
            <p:nvPr userDrawn="1"/>
          </p:nvSpPr>
          <p:spPr bwMode="auto">
            <a:xfrm>
              <a:off x="9671" y="2309"/>
              <a:ext cx="72"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4 w 58"/>
                <a:gd name="T15" fmla="*/ 0 h 63"/>
                <a:gd name="T16" fmla="*/ 58 w 58"/>
                <a:gd name="T17" fmla="*/ 26 h 63"/>
                <a:gd name="T18" fmla="*/ 58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5" y="0"/>
                    <a:pt x="34" y="0"/>
                  </a:cubicBezTo>
                  <a:cubicBezTo>
                    <a:pt x="48" y="0"/>
                    <a:pt x="58" y="10"/>
                    <a:pt x="58" y="26"/>
                  </a:cubicBezTo>
                  <a:cubicBezTo>
                    <a:pt x="58"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4" name="Freeform 283"/>
            <p:cNvSpPr>
              <a:spLocks/>
            </p:cNvSpPr>
            <p:nvPr userDrawn="1"/>
          </p:nvSpPr>
          <p:spPr bwMode="auto">
            <a:xfrm>
              <a:off x="9808" y="2337"/>
              <a:ext cx="50" cy="8"/>
            </a:xfrm>
            <a:custGeom>
              <a:avLst/>
              <a:gdLst>
                <a:gd name="T0" fmla="*/ 1 w 50"/>
                <a:gd name="T1" fmla="*/ 0 h 8"/>
                <a:gd name="T2" fmla="*/ 50 w 50"/>
                <a:gd name="T3" fmla="*/ 0 h 8"/>
                <a:gd name="T4" fmla="*/ 48 w 50"/>
                <a:gd name="T5" fmla="*/ 8 h 8"/>
                <a:gd name="T6" fmla="*/ 0 w 50"/>
                <a:gd name="T7" fmla="*/ 8 h 8"/>
                <a:gd name="T8" fmla="*/ 1 w 50"/>
                <a:gd name="T9" fmla="*/ 0 h 8"/>
              </a:gdLst>
              <a:ahLst/>
              <a:cxnLst>
                <a:cxn ang="0">
                  <a:pos x="T0" y="T1"/>
                </a:cxn>
                <a:cxn ang="0">
                  <a:pos x="T2" y="T3"/>
                </a:cxn>
                <a:cxn ang="0">
                  <a:pos x="T4" y="T5"/>
                </a:cxn>
                <a:cxn ang="0">
                  <a:pos x="T6" y="T7"/>
                </a:cxn>
                <a:cxn ang="0">
                  <a:pos x="T8" y="T9"/>
                </a:cxn>
              </a:cxnLst>
              <a:rect l="0" t="0" r="r" b="b"/>
              <a:pathLst>
                <a:path w="50" h="8">
                  <a:moveTo>
                    <a:pt x="1" y="0"/>
                  </a:moveTo>
                  <a:lnTo>
                    <a:pt x="50"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5" name="Freeform 284"/>
            <p:cNvSpPr>
              <a:spLocks noEditPoints="1"/>
            </p:cNvSpPr>
            <p:nvPr userDrawn="1"/>
          </p:nvSpPr>
          <p:spPr bwMode="auto">
            <a:xfrm>
              <a:off x="9926" y="2274"/>
              <a:ext cx="80" cy="109"/>
            </a:xfrm>
            <a:custGeom>
              <a:avLst/>
              <a:gdLst>
                <a:gd name="T0" fmla="*/ 64 w 65"/>
                <a:gd name="T1" fmla="*/ 64 h 89"/>
                <a:gd name="T2" fmla="*/ 33 w 65"/>
                <a:gd name="T3" fmla="*/ 89 h 89"/>
                <a:gd name="T4" fmla="*/ 0 w 65"/>
                <a:gd name="T5" fmla="*/ 89 h 89"/>
                <a:gd name="T6" fmla="*/ 10 w 65"/>
                <a:gd name="T7" fmla="*/ 0 h 89"/>
                <a:gd name="T8" fmla="*/ 37 w 65"/>
                <a:gd name="T9" fmla="*/ 0 h 89"/>
                <a:gd name="T10" fmla="*/ 65 w 65"/>
                <a:gd name="T11" fmla="*/ 22 h 89"/>
                <a:gd name="T12" fmla="*/ 49 w 65"/>
                <a:gd name="T13" fmla="*/ 46 h 89"/>
                <a:gd name="T14" fmla="*/ 49 w 65"/>
                <a:gd name="T15" fmla="*/ 46 h 89"/>
                <a:gd name="T16" fmla="*/ 64 w 65"/>
                <a:gd name="T17" fmla="*/ 64 h 89"/>
                <a:gd name="T18" fmla="*/ 56 w 65"/>
                <a:gd name="T19" fmla="*/ 64 h 89"/>
                <a:gd name="T20" fmla="*/ 37 w 65"/>
                <a:gd name="T21" fmla="*/ 50 h 89"/>
                <a:gd name="T22" fmla="*/ 12 w 65"/>
                <a:gd name="T23" fmla="*/ 50 h 89"/>
                <a:gd name="T24" fmla="*/ 9 w 65"/>
                <a:gd name="T25" fmla="*/ 83 h 89"/>
                <a:gd name="T26" fmla="*/ 34 w 65"/>
                <a:gd name="T27" fmla="*/ 83 h 89"/>
                <a:gd name="T28" fmla="*/ 56 w 65"/>
                <a:gd name="T29" fmla="*/ 64 h 89"/>
                <a:gd name="T30" fmla="*/ 37 w 65"/>
                <a:gd name="T31" fmla="*/ 7 h 89"/>
                <a:gd name="T32" fmla="*/ 17 w 65"/>
                <a:gd name="T33" fmla="*/ 7 h 89"/>
                <a:gd name="T34" fmla="*/ 13 w 65"/>
                <a:gd name="T35" fmla="*/ 44 h 89"/>
                <a:gd name="T36" fmla="*/ 34 w 65"/>
                <a:gd name="T37" fmla="*/ 44 h 89"/>
                <a:gd name="T38" fmla="*/ 57 w 65"/>
                <a:gd name="T39" fmla="*/ 23 h 89"/>
                <a:gd name="T40" fmla="*/ 37 w 65"/>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9">
                  <a:moveTo>
                    <a:pt x="64" y="64"/>
                  </a:moveTo>
                  <a:cubicBezTo>
                    <a:pt x="64" y="81"/>
                    <a:pt x="51" y="89"/>
                    <a:pt x="33" y="89"/>
                  </a:cubicBezTo>
                  <a:cubicBezTo>
                    <a:pt x="0" y="89"/>
                    <a:pt x="0" y="89"/>
                    <a:pt x="0" y="89"/>
                  </a:cubicBezTo>
                  <a:cubicBezTo>
                    <a:pt x="10" y="0"/>
                    <a:pt x="10" y="0"/>
                    <a:pt x="10" y="0"/>
                  </a:cubicBezTo>
                  <a:cubicBezTo>
                    <a:pt x="37" y="0"/>
                    <a:pt x="37" y="0"/>
                    <a:pt x="37" y="0"/>
                  </a:cubicBezTo>
                  <a:cubicBezTo>
                    <a:pt x="55" y="0"/>
                    <a:pt x="65" y="8"/>
                    <a:pt x="65" y="22"/>
                  </a:cubicBezTo>
                  <a:cubicBezTo>
                    <a:pt x="65" y="34"/>
                    <a:pt x="60" y="42"/>
                    <a:pt x="49" y="46"/>
                  </a:cubicBezTo>
                  <a:cubicBezTo>
                    <a:pt x="49" y="46"/>
                    <a:pt x="49" y="46"/>
                    <a:pt x="49" y="46"/>
                  </a:cubicBezTo>
                  <a:cubicBezTo>
                    <a:pt x="59" y="49"/>
                    <a:pt x="64" y="55"/>
                    <a:pt x="64" y="64"/>
                  </a:cubicBezTo>
                  <a:close/>
                  <a:moveTo>
                    <a:pt x="56" y="64"/>
                  </a:moveTo>
                  <a:cubicBezTo>
                    <a:pt x="56" y="55"/>
                    <a:pt x="50" y="50"/>
                    <a:pt x="37" y="50"/>
                  </a:cubicBezTo>
                  <a:cubicBezTo>
                    <a:pt x="12" y="50"/>
                    <a:pt x="12" y="50"/>
                    <a:pt x="12" y="50"/>
                  </a:cubicBezTo>
                  <a:cubicBezTo>
                    <a:pt x="9" y="83"/>
                    <a:pt x="9" y="83"/>
                    <a:pt x="9" y="83"/>
                  </a:cubicBezTo>
                  <a:cubicBezTo>
                    <a:pt x="34" y="83"/>
                    <a:pt x="34" y="83"/>
                    <a:pt x="34" y="83"/>
                  </a:cubicBezTo>
                  <a:cubicBezTo>
                    <a:pt x="47" y="83"/>
                    <a:pt x="56" y="77"/>
                    <a:pt x="56" y="64"/>
                  </a:cubicBezTo>
                  <a:close/>
                  <a:moveTo>
                    <a:pt x="37" y="7"/>
                  </a:moveTo>
                  <a:cubicBezTo>
                    <a:pt x="17" y="7"/>
                    <a:pt x="17" y="7"/>
                    <a:pt x="17" y="7"/>
                  </a:cubicBezTo>
                  <a:cubicBezTo>
                    <a:pt x="13" y="44"/>
                    <a:pt x="13" y="44"/>
                    <a:pt x="13" y="44"/>
                  </a:cubicBezTo>
                  <a:cubicBezTo>
                    <a:pt x="34" y="44"/>
                    <a:pt x="34" y="44"/>
                    <a:pt x="34" y="44"/>
                  </a:cubicBezTo>
                  <a:cubicBezTo>
                    <a:pt x="48" y="44"/>
                    <a:pt x="57" y="37"/>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6" name="Freeform 285"/>
            <p:cNvSpPr>
              <a:spLocks noEditPoints="1"/>
            </p:cNvSpPr>
            <p:nvPr userDrawn="1"/>
          </p:nvSpPr>
          <p:spPr bwMode="auto">
            <a:xfrm>
              <a:off x="10028"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7" name="Freeform 286"/>
            <p:cNvSpPr>
              <a:spLocks/>
            </p:cNvSpPr>
            <p:nvPr userDrawn="1"/>
          </p:nvSpPr>
          <p:spPr bwMode="auto">
            <a:xfrm>
              <a:off x="10168" y="2272"/>
              <a:ext cx="105" cy="114"/>
            </a:xfrm>
            <a:custGeom>
              <a:avLst/>
              <a:gdLst>
                <a:gd name="T0" fmla="*/ 45 w 85"/>
                <a:gd name="T1" fmla="*/ 47 h 93"/>
                <a:gd name="T2" fmla="*/ 83 w 85"/>
                <a:gd name="T3" fmla="*/ 47 h 93"/>
                <a:gd name="T4" fmla="*/ 79 w 85"/>
                <a:gd name="T5" fmla="*/ 91 h 93"/>
                <a:gd name="T6" fmla="*/ 72 w 85"/>
                <a:gd name="T7" fmla="*/ 91 h 93"/>
                <a:gd name="T8" fmla="*/ 73 w 85"/>
                <a:gd name="T9" fmla="*/ 73 h 93"/>
                <a:gd name="T10" fmla="*/ 73 w 85"/>
                <a:gd name="T11" fmla="*/ 73 h 93"/>
                <a:gd name="T12" fmla="*/ 38 w 85"/>
                <a:gd name="T13" fmla="*/ 93 h 93"/>
                <a:gd name="T14" fmla="*/ 0 w 85"/>
                <a:gd name="T15" fmla="*/ 53 h 93"/>
                <a:gd name="T16" fmla="*/ 48 w 85"/>
                <a:gd name="T17" fmla="*/ 0 h 93"/>
                <a:gd name="T18" fmla="*/ 85 w 85"/>
                <a:gd name="T19" fmla="*/ 29 h 93"/>
                <a:gd name="T20" fmla="*/ 77 w 85"/>
                <a:gd name="T21" fmla="*/ 31 h 93"/>
                <a:gd name="T22" fmla="*/ 48 w 85"/>
                <a:gd name="T23" fmla="*/ 7 h 93"/>
                <a:gd name="T24" fmla="*/ 7 w 85"/>
                <a:gd name="T25" fmla="*/ 52 h 93"/>
                <a:gd name="T26" fmla="*/ 39 w 85"/>
                <a:gd name="T27" fmla="*/ 86 h 93"/>
                <a:gd name="T28" fmla="*/ 75 w 85"/>
                <a:gd name="T29" fmla="*/ 54 h 93"/>
                <a:gd name="T30" fmla="*/ 45 w 85"/>
                <a:gd name="T31" fmla="*/ 54 h 93"/>
                <a:gd name="T32" fmla="*/ 45 w 85"/>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3">
                  <a:moveTo>
                    <a:pt x="45" y="47"/>
                  </a:moveTo>
                  <a:cubicBezTo>
                    <a:pt x="83" y="47"/>
                    <a:pt x="83" y="47"/>
                    <a:pt x="83" y="47"/>
                  </a:cubicBezTo>
                  <a:cubicBezTo>
                    <a:pt x="79" y="91"/>
                    <a:pt x="79" y="91"/>
                    <a:pt x="79" y="91"/>
                  </a:cubicBezTo>
                  <a:cubicBezTo>
                    <a:pt x="72" y="91"/>
                    <a:pt x="72" y="91"/>
                    <a:pt x="72" y="91"/>
                  </a:cubicBezTo>
                  <a:cubicBezTo>
                    <a:pt x="73" y="73"/>
                    <a:pt x="73" y="73"/>
                    <a:pt x="73" y="73"/>
                  </a:cubicBezTo>
                  <a:cubicBezTo>
                    <a:pt x="73" y="73"/>
                    <a:pt x="73" y="73"/>
                    <a:pt x="73" y="73"/>
                  </a:cubicBezTo>
                  <a:cubicBezTo>
                    <a:pt x="66" y="86"/>
                    <a:pt x="53" y="93"/>
                    <a:pt x="38" y="93"/>
                  </a:cubicBezTo>
                  <a:cubicBezTo>
                    <a:pt x="16" y="93"/>
                    <a:pt x="0" y="77"/>
                    <a:pt x="0" y="53"/>
                  </a:cubicBezTo>
                  <a:cubicBezTo>
                    <a:pt x="0" y="24"/>
                    <a:pt x="20" y="0"/>
                    <a:pt x="48" y="0"/>
                  </a:cubicBezTo>
                  <a:cubicBezTo>
                    <a:pt x="69" y="0"/>
                    <a:pt x="83" y="12"/>
                    <a:pt x="85" y="29"/>
                  </a:cubicBezTo>
                  <a:cubicBezTo>
                    <a:pt x="77" y="31"/>
                    <a:pt x="77" y="31"/>
                    <a:pt x="77" y="31"/>
                  </a:cubicBezTo>
                  <a:cubicBezTo>
                    <a:pt x="75" y="16"/>
                    <a:pt x="64" y="7"/>
                    <a:pt x="48" y="7"/>
                  </a:cubicBezTo>
                  <a:cubicBezTo>
                    <a:pt x="24" y="7"/>
                    <a:pt x="7" y="27"/>
                    <a:pt x="7" y="52"/>
                  </a:cubicBezTo>
                  <a:cubicBezTo>
                    <a:pt x="7" y="73"/>
                    <a:pt x="21" y="86"/>
                    <a:pt x="39" y="86"/>
                  </a:cubicBezTo>
                  <a:cubicBezTo>
                    <a:pt x="57" y="86"/>
                    <a:pt x="72" y="74"/>
                    <a:pt x="75" y="54"/>
                  </a:cubicBezTo>
                  <a:cubicBezTo>
                    <a:pt x="45" y="54"/>
                    <a:pt x="45" y="54"/>
                    <a:pt x="45" y="54"/>
                  </a:cubicBezTo>
                  <a:lnTo>
                    <a:pt x="45"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8" name="Freeform 287"/>
            <p:cNvSpPr>
              <a:spLocks/>
            </p:cNvSpPr>
            <p:nvPr userDrawn="1"/>
          </p:nvSpPr>
          <p:spPr bwMode="auto">
            <a:xfrm>
              <a:off x="10295" y="2310"/>
              <a:ext cx="47" cy="73"/>
            </a:xfrm>
            <a:custGeom>
              <a:avLst/>
              <a:gdLst>
                <a:gd name="T0" fmla="*/ 38 w 38"/>
                <a:gd name="T1" fmla="*/ 1 h 60"/>
                <a:gd name="T2" fmla="*/ 37 w 38"/>
                <a:gd name="T3" fmla="*/ 7 h 60"/>
                <a:gd name="T4" fmla="*/ 31 w 38"/>
                <a:gd name="T5" fmla="*/ 7 h 60"/>
                <a:gd name="T6" fmla="*/ 11 w 38"/>
                <a:gd name="T7" fmla="*/ 28 h 60"/>
                <a:gd name="T8" fmla="*/ 7 w 38"/>
                <a:gd name="T9" fmla="*/ 60 h 60"/>
                <a:gd name="T10" fmla="*/ 0 w 38"/>
                <a:gd name="T11" fmla="*/ 60 h 60"/>
                <a:gd name="T12" fmla="*/ 6 w 38"/>
                <a:gd name="T13" fmla="*/ 1 h 60"/>
                <a:gd name="T14" fmla="*/ 13 w 38"/>
                <a:gd name="T15" fmla="*/ 1 h 60"/>
                <a:gd name="T16" fmla="*/ 12 w 38"/>
                <a:gd name="T17" fmla="*/ 12 h 60"/>
                <a:gd name="T18" fmla="*/ 13 w 38"/>
                <a:gd name="T19" fmla="*/ 12 h 60"/>
                <a:gd name="T20" fmla="*/ 32 w 38"/>
                <a:gd name="T21" fmla="*/ 0 h 60"/>
                <a:gd name="T22" fmla="*/ 38 w 38"/>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0">
                  <a:moveTo>
                    <a:pt x="38" y="1"/>
                  </a:moveTo>
                  <a:cubicBezTo>
                    <a:pt x="37" y="7"/>
                    <a:pt x="37" y="7"/>
                    <a:pt x="37" y="7"/>
                  </a:cubicBezTo>
                  <a:cubicBezTo>
                    <a:pt x="35" y="7"/>
                    <a:pt x="33" y="7"/>
                    <a:pt x="31" y="7"/>
                  </a:cubicBezTo>
                  <a:cubicBezTo>
                    <a:pt x="21" y="7"/>
                    <a:pt x="12" y="14"/>
                    <a:pt x="11" y="28"/>
                  </a:cubicBezTo>
                  <a:cubicBezTo>
                    <a:pt x="7" y="60"/>
                    <a:pt x="7" y="60"/>
                    <a:pt x="7" y="60"/>
                  </a:cubicBezTo>
                  <a:cubicBezTo>
                    <a:pt x="0" y="60"/>
                    <a:pt x="0" y="60"/>
                    <a:pt x="0" y="60"/>
                  </a:cubicBezTo>
                  <a:cubicBezTo>
                    <a:pt x="6" y="1"/>
                    <a:pt x="6" y="1"/>
                    <a:pt x="6" y="1"/>
                  </a:cubicBezTo>
                  <a:cubicBezTo>
                    <a:pt x="13" y="1"/>
                    <a:pt x="13" y="1"/>
                    <a:pt x="13" y="1"/>
                  </a:cubicBezTo>
                  <a:cubicBezTo>
                    <a:pt x="12" y="12"/>
                    <a:pt x="12" y="12"/>
                    <a:pt x="12"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9" name="Freeform 288"/>
            <p:cNvSpPr>
              <a:spLocks noEditPoints="1"/>
            </p:cNvSpPr>
            <p:nvPr userDrawn="1"/>
          </p:nvSpPr>
          <p:spPr bwMode="auto">
            <a:xfrm>
              <a:off x="10355" y="2309"/>
              <a:ext cx="72" cy="77"/>
            </a:xfrm>
            <a:custGeom>
              <a:avLst/>
              <a:gdLst>
                <a:gd name="T0" fmla="*/ 8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8 w 58"/>
                <a:gd name="T23" fmla="*/ 27 h 63"/>
                <a:gd name="T24" fmla="*/ 51 w 58"/>
                <a:gd name="T25" fmla="*/ 27 h 63"/>
                <a:gd name="T26" fmla="*/ 51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0" name="Freeform 289"/>
            <p:cNvSpPr>
              <a:spLocks noEditPoints="1"/>
            </p:cNvSpPr>
            <p:nvPr userDrawn="1"/>
          </p:nvSpPr>
          <p:spPr bwMode="auto">
            <a:xfrm>
              <a:off x="10448"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1" name="Freeform 290"/>
            <p:cNvSpPr>
              <a:spLocks/>
            </p:cNvSpPr>
            <p:nvPr userDrawn="1"/>
          </p:nvSpPr>
          <p:spPr bwMode="auto">
            <a:xfrm>
              <a:off x="10542" y="2309"/>
              <a:ext cx="66"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3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6"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2" name="Freeform 291"/>
            <p:cNvSpPr>
              <a:spLocks/>
            </p:cNvSpPr>
            <p:nvPr userDrawn="1"/>
          </p:nvSpPr>
          <p:spPr bwMode="auto">
            <a:xfrm>
              <a:off x="10679" y="2337"/>
              <a:ext cx="48" cy="8"/>
            </a:xfrm>
            <a:custGeom>
              <a:avLst/>
              <a:gdLst>
                <a:gd name="T0" fmla="*/ 1 w 48"/>
                <a:gd name="T1" fmla="*/ 0 h 8"/>
                <a:gd name="T2" fmla="*/ 48 w 48"/>
                <a:gd name="T3" fmla="*/ 0 h 8"/>
                <a:gd name="T4" fmla="*/ 47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7"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3" name="Freeform 292"/>
            <p:cNvSpPr>
              <a:spLocks noEditPoints="1"/>
            </p:cNvSpPr>
            <p:nvPr userDrawn="1"/>
          </p:nvSpPr>
          <p:spPr bwMode="auto">
            <a:xfrm>
              <a:off x="10796"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2"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4" name="Freeform 293"/>
            <p:cNvSpPr>
              <a:spLocks noEditPoints="1"/>
            </p:cNvSpPr>
            <p:nvPr userDrawn="1"/>
          </p:nvSpPr>
          <p:spPr bwMode="auto">
            <a:xfrm>
              <a:off x="10897" y="2309"/>
              <a:ext cx="73"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5" name="Freeform 294"/>
            <p:cNvSpPr>
              <a:spLocks noEditPoints="1"/>
            </p:cNvSpPr>
            <p:nvPr userDrawn="1"/>
          </p:nvSpPr>
          <p:spPr bwMode="auto">
            <a:xfrm>
              <a:off x="11026" y="2274"/>
              <a:ext cx="94" cy="109"/>
            </a:xfrm>
            <a:custGeom>
              <a:avLst/>
              <a:gdLst>
                <a:gd name="T0" fmla="*/ 76 w 94"/>
                <a:gd name="T1" fmla="*/ 84 h 109"/>
                <a:gd name="T2" fmla="*/ 22 w 94"/>
                <a:gd name="T3" fmla="*/ 84 h 109"/>
                <a:gd name="T4" fmla="*/ 10 w 94"/>
                <a:gd name="T5" fmla="*/ 109 h 109"/>
                <a:gd name="T6" fmla="*/ 0 w 94"/>
                <a:gd name="T7" fmla="*/ 109 h 109"/>
                <a:gd name="T8" fmla="*/ 53 w 94"/>
                <a:gd name="T9" fmla="*/ 0 h 109"/>
                <a:gd name="T10" fmla="*/ 63 w 94"/>
                <a:gd name="T11" fmla="*/ 0 h 109"/>
                <a:gd name="T12" fmla="*/ 94 w 94"/>
                <a:gd name="T13" fmla="*/ 109 h 109"/>
                <a:gd name="T14" fmla="*/ 84 w 94"/>
                <a:gd name="T15" fmla="*/ 109 h 109"/>
                <a:gd name="T16" fmla="*/ 76 w 94"/>
                <a:gd name="T17" fmla="*/ 84 h 109"/>
                <a:gd name="T18" fmla="*/ 74 w 94"/>
                <a:gd name="T19" fmla="*/ 75 h 109"/>
                <a:gd name="T20" fmla="*/ 58 w 94"/>
                <a:gd name="T21" fmla="*/ 11 h 109"/>
                <a:gd name="T22" fmla="*/ 57 w 94"/>
                <a:gd name="T23" fmla="*/ 11 h 109"/>
                <a:gd name="T24" fmla="*/ 27 w 94"/>
                <a:gd name="T25" fmla="*/ 75 h 109"/>
                <a:gd name="T26" fmla="*/ 74 w 94"/>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09">
                  <a:moveTo>
                    <a:pt x="76" y="84"/>
                  </a:moveTo>
                  <a:lnTo>
                    <a:pt x="22" y="84"/>
                  </a:lnTo>
                  <a:lnTo>
                    <a:pt x="10" y="109"/>
                  </a:lnTo>
                  <a:lnTo>
                    <a:pt x="0" y="109"/>
                  </a:lnTo>
                  <a:lnTo>
                    <a:pt x="53" y="0"/>
                  </a:lnTo>
                  <a:lnTo>
                    <a:pt x="63" y="0"/>
                  </a:lnTo>
                  <a:lnTo>
                    <a:pt x="94" y="109"/>
                  </a:lnTo>
                  <a:lnTo>
                    <a:pt x="84" y="109"/>
                  </a:lnTo>
                  <a:lnTo>
                    <a:pt x="76" y="84"/>
                  </a:lnTo>
                  <a:close/>
                  <a:moveTo>
                    <a:pt x="74" y="75"/>
                  </a:moveTo>
                  <a:lnTo>
                    <a:pt x="58" y="11"/>
                  </a:lnTo>
                  <a:lnTo>
                    <a:pt x="57" y="11"/>
                  </a:lnTo>
                  <a:lnTo>
                    <a:pt x="27" y="75"/>
                  </a:lnTo>
                  <a:lnTo>
                    <a:pt x="7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6" name="Freeform 295"/>
            <p:cNvSpPr>
              <a:spLocks/>
            </p:cNvSpPr>
            <p:nvPr userDrawn="1"/>
          </p:nvSpPr>
          <p:spPr bwMode="auto">
            <a:xfrm>
              <a:off x="11144" y="2274"/>
              <a:ext cx="21" cy="109"/>
            </a:xfrm>
            <a:custGeom>
              <a:avLst/>
              <a:gdLst>
                <a:gd name="T0" fmla="*/ 12 w 21"/>
                <a:gd name="T1" fmla="*/ 0 h 109"/>
                <a:gd name="T2" fmla="*/ 21 w 21"/>
                <a:gd name="T3" fmla="*/ 0 h 109"/>
                <a:gd name="T4" fmla="*/ 9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7" name="Freeform 296"/>
            <p:cNvSpPr>
              <a:spLocks/>
            </p:cNvSpPr>
            <p:nvPr userDrawn="1"/>
          </p:nvSpPr>
          <p:spPr bwMode="auto">
            <a:xfrm>
              <a:off x="11275" y="2337"/>
              <a:ext cx="50" cy="8"/>
            </a:xfrm>
            <a:custGeom>
              <a:avLst/>
              <a:gdLst>
                <a:gd name="T0" fmla="*/ 2 w 50"/>
                <a:gd name="T1" fmla="*/ 0 h 8"/>
                <a:gd name="T2" fmla="*/ 50 w 50"/>
                <a:gd name="T3" fmla="*/ 0 h 8"/>
                <a:gd name="T4" fmla="*/ 48 w 50"/>
                <a:gd name="T5" fmla="*/ 8 h 8"/>
                <a:gd name="T6" fmla="*/ 0 w 50"/>
                <a:gd name="T7" fmla="*/ 8 h 8"/>
                <a:gd name="T8" fmla="*/ 2 w 50"/>
                <a:gd name="T9" fmla="*/ 0 h 8"/>
              </a:gdLst>
              <a:ahLst/>
              <a:cxnLst>
                <a:cxn ang="0">
                  <a:pos x="T0" y="T1"/>
                </a:cxn>
                <a:cxn ang="0">
                  <a:pos x="T2" y="T3"/>
                </a:cxn>
                <a:cxn ang="0">
                  <a:pos x="T4" y="T5"/>
                </a:cxn>
                <a:cxn ang="0">
                  <a:pos x="T6" y="T7"/>
                </a:cxn>
                <a:cxn ang="0">
                  <a:pos x="T8" y="T9"/>
                </a:cxn>
              </a:cxnLst>
              <a:rect l="0" t="0" r="r" b="b"/>
              <a:pathLst>
                <a:path w="50" h="8">
                  <a:moveTo>
                    <a:pt x="2" y="0"/>
                  </a:moveTo>
                  <a:lnTo>
                    <a:pt x="50" y="0"/>
                  </a:lnTo>
                  <a:lnTo>
                    <a:pt x="48" y="8"/>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8" name="Freeform 297"/>
            <p:cNvSpPr>
              <a:spLocks noEditPoints="1"/>
            </p:cNvSpPr>
            <p:nvPr userDrawn="1"/>
          </p:nvSpPr>
          <p:spPr bwMode="auto">
            <a:xfrm>
              <a:off x="11393" y="2274"/>
              <a:ext cx="79" cy="109"/>
            </a:xfrm>
            <a:custGeom>
              <a:avLst/>
              <a:gdLst>
                <a:gd name="T0" fmla="*/ 63 w 64"/>
                <a:gd name="T1" fmla="*/ 64 h 89"/>
                <a:gd name="T2" fmla="*/ 33 w 64"/>
                <a:gd name="T3" fmla="*/ 89 h 89"/>
                <a:gd name="T4" fmla="*/ 0 w 64"/>
                <a:gd name="T5" fmla="*/ 89 h 89"/>
                <a:gd name="T6" fmla="*/ 10 w 64"/>
                <a:gd name="T7" fmla="*/ 0 h 89"/>
                <a:gd name="T8" fmla="*/ 37 w 64"/>
                <a:gd name="T9" fmla="*/ 0 h 89"/>
                <a:gd name="T10" fmla="*/ 64 w 64"/>
                <a:gd name="T11" fmla="*/ 22 h 89"/>
                <a:gd name="T12" fmla="*/ 49 w 64"/>
                <a:gd name="T13" fmla="*/ 46 h 89"/>
                <a:gd name="T14" fmla="*/ 49 w 64"/>
                <a:gd name="T15" fmla="*/ 46 h 89"/>
                <a:gd name="T16" fmla="*/ 63 w 64"/>
                <a:gd name="T17" fmla="*/ 64 h 89"/>
                <a:gd name="T18" fmla="*/ 56 w 64"/>
                <a:gd name="T19" fmla="*/ 64 h 89"/>
                <a:gd name="T20" fmla="*/ 36 w 64"/>
                <a:gd name="T21" fmla="*/ 50 h 89"/>
                <a:gd name="T22" fmla="*/ 12 w 64"/>
                <a:gd name="T23" fmla="*/ 50 h 89"/>
                <a:gd name="T24" fmla="*/ 9 w 64"/>
                <a:gd name="T25" fmla="*/ 83 h 89"/>
                <a:gd name="T26" fmla="*/ 33 w 64"/>
                <a:gd name="T27" fmla="*/ 83 h 89"/>
                <a:gd name="T28" fmla="*/ 56 w 64"/>
                <a:gd name="T29" fmla="*/ 64 h 89"/>
                <a:gd name="T30" fmla="*/ 37 w 64"/>
                <a:gd name="T31" fmla="*/ 7 h 89"/>
                <a:gd name="T32" fmla="*/ 17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10" y="0"/>
                    <a:pt x="10" y="0"/>
                    <a:pt x="10" y="0"/>
                  </a:cubicBezTo>
                  <a:cubicBezTo>
                    <a:pt x="37" y="0"/>
                    <a:pt x="37" y="0"/>
                    <a:pt x="37" y="0"/>
                  </a:cubicBezTo>
                  <a:cubicBezTo>
                    <a:pt x="55" y="0"/>
                    <a:pt x="64" y="8"/>
                    <a:pt x="64" y="22"/>
                  </a:cubicBezTo>
                  <a:cubicBezTo>
                    <a:pt x="64" y="34"/>
                    <a:pt x="59" y="42"/>
                    <a:pt x="49" y="46"/>
                  </a:cubicBezTo>
                  <a:cubicBezTo>
                    <a:pt x="49" y="46"/>
                    <a:pt x="49" y="46"/>
                    <a:pt x="49" y="46"/>
                  </a:cubicBezTo>
                  <a:cubicBezTo>
                    <a:pt x="58" y="49"/>
                    <a:pt x="63" y="55"/>
                    <a:pt x="63" y="64"/>
                  </a:cubicBezTo>
                  <a:close/>
                  <a:moveTo>
                    <a:pt x="56" y="64"/>
                  </a:moveTo>
                  <a:cubicBezTo>
                    <a:pt x="56" y="55"/>
                    <a:pt x="50" y="50"/>
                    <a:pt x="36" y="50"/>
                  </a:cubicBezTo>
                  <a:cubicBezTo>
                    <a:pt x="12" y="50"/>
                    <a:pt x="12" y="50"/>
                    <a:pt x="12" y="50"/>
                  </a:cubicBezTo>
                  <a:cubicBezTo>
                    <a:pt x="9" y="83"/>
                    <a:pt x="9" y="83"/>
                    <a:pt x="9" y="83"/>
                  </a:cubicBezTo>
                  <a:cubicBezTo>
                    <a:pt x="33" y="83"/>
                    <a:pt x="33" y="83"/>
                    <a:pt x="33" y="83"/>
                  </a:cubicBezTo>
                  <a:cubicBezTo>
                    <a:pt x="47" y="83"/>
                    <a:pt x="56" y="77"/>
                    <a:pt x="56" y="64"/>
                  </a:cubicBezTo>
                  <a:close/>
                  <a:moveTo>
                    <a:pt x="37" y="7"/>
                  </a:moveTo>
                  <a:cubicBezTo>
                    <a:pt x="17" y="7"/>
                    <a:pt x="17" y="7"/>
                    <a:pt x="17"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9" name="Freeform 298"/>
            <p:cNvSpPr>
              <a:spLocks noEditPoints="1"/>
            </p:cNvSpPr>
            <p:nvPr userDrawn="1"/>
          </p:nvSpPr>
          <p:spPr bwMode="auto">
            <a:xfrm>
              <a:off x="11495"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0" name="Freeform 299"/>
            <p:cNvSpPr>
              <a:spLocks/>
            </p:cNvSpPr>
            <p:nvPr userDrawn="1"/>
          </p:nvSpPr>
          <p:spPr bwMode="auto">
            <a:xfrm>
              <a:off x="11633" y="2272"/>
              <a:ext cx="107"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4 w 86"/>
                <a:gd name="T11" fmla="*/ 73 h 93"/>
                <a:gd name="T12" fmla="*/ 39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40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4" y="73"/>
                    <a:pt x="74" y="73"/>
                    <a:pt x="74" y="73"/>
                  </a:cubicBezTo>
                  <a:cubicBezTo>
                    <a:pt x="67" y="86"/>
                    <a:pt x="54" y="93"/>
                    <a:pt x="39" y="93"/>
                  </a:cubicBezTo>
                  <a:cubicBezTo>
                    <a:pt x="16" y="93"/>
                    <a:pt x="0" y="77"/>
                    <a:pt x="0" y="53"/>
                  </a:cubicBezTo>
                  <a:cubicBezTo>
                    <a:pt x="0" y="24"/>
                    <a:pt x="21"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40" y="86"/>
                  </a:cubicBezTo>
                  <a:cubicBezTo>
                    <a:pt x="58" y="86"/>
                    <a:pt x="73"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1" name="Freeform 300"/>
            <p:cNvSpPr>
              <a:spLocks/>
            </p:cNvSpPr>
            <p:nvPr userDrawn="1"/>
          </p:nvSpPr>
          <p:spPr bwMode="auto">
            <a:xfrm>
              <a:off x="11762" y="2274"/>
              <a:ext cx="21" cy="109"/>
            </a:xfrm>
            <a:custGeom>
              <a:avLst/>
              <a:gdLst>
                <a:gd name="T0" fmla="*/ 11 w 21"/>
                <a:gd name="T1" fmla="*/ 0 h 109"/>
                <a:gd name="T2" fmla="*/ 21 w 21"/>
                <a:gd name="T3" fmla="*/ 0 h 109"/>
                <a:gd name="T4" fmla="*/ 9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9"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2" name="Freeform 301"/>
            <p:cNvSpPr>
              <a:spLocks noEditPoints="1"/>
            </p:cNvSpPr>
            <p:nvPr userDrawn="1"/>
          </p:nvSpPr>
          <p:spPr bwMode="auto">
            <a:xfrm>
              <a:off x="11801" y="2309"/>
              <a:ext cx="76" cy="77"/>
            </a:xfrm>
            <a:custGeom>
              <a:avLst/>
              <a:gdLst>
                <a:gd name="T0" fmla="*/ 0 w 61"/>
                <a:gd name="T1" fmla="*/ 36 h 63"/>
                <a:gd name="T2" fmla="*/ 34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8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4" y="0"/>
                  </a:cubicBezTo>
                  <a:cubicBezTo>
                    <a:pt x="50" y="0"/>
                    <a:pt x="61" y="12"/>
                    <a:pt x="61" y="28"/>
                  </a:cubicBezTo>
                  <a:cubicBezTo>
                    <a:pt x="61" y="47"/>
                    <a:pt x="47" y="63"/>
                    <a:pt x="27" y="63"/>
                  </a:cubicBezTo>
                  <a:cubicBezTo>
                    <a:pt x="11" y="63"/>
                    <a:pt x="0" y="52"/>
                    <a:pt x="0" y="36"/>
                  </a:cubicBezTo>
                  <a:close/>
                  <a:moveTo>
                    <a:pt x="53" y="28"/>
                  </a:moveTo>
                  <a:cubicBezTo>
                    <a:pt x="53" y="15"/>
                    <a:pt x="45" y="7"/>
                    <a:pt x="33" y="7"/>
                  </a:cubicBezTo>
                  <a:cubicBezTo>
                    <a:pt x="18" y="7"/>
                    <a:pt x="8" y="20"/>
                    <a:pt x="8" y="35"/>
                  </a:cubicBezTo>
                  <a:cubicBezTo>
                    <a:pt x="8" y="48"/>
                    <a:pt x="16" y="56"/>
                    <a:pt x="28" y="56"/>
                  </a:cubicBezTo>
                  <a:cubicBezTo>
                    <a:pt x="43"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3" name="Freeform 302"/>
            <p:cNvSpPr>
              <a:spLocks noEditPoints="1"/>
            </p:cNvSpPr>
            <p:nvPr userDrawn="1"/>
          </p:nvSpPr>
          <p:spPr bwMode="auto">
            <a:xfrm>
              <a:off x="11899" y="2274"/>
              <a:ext cx="77"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5 w 62"/>
                <a:gd name="T27" fmla="*/ 35 h 91"/>
                <a:gd name="T28" fmla="*/ 12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9"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7" y="35"/>
                    <a:pt x="35" y="35"/>
                  </a:cubicBezTo>
                  <a:cubicBezTo>
                    <a:pt x="23" y="35"/>
                    <a:pt x="13" y="43"/>
                    <a:pt x="12"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4" name="Freeform 303"/>
            <p:cNvSpPr>
              <a:spLocks noEditPoints="1"/>
            </p:cNvSpPr>
            <p:nvPr userDrawn="1"/>
          </p:nvSpPr>
          <p:spPr bwMode="auto">
            <a:xfrm>
              <a:off x="11997" y="2309"/>
              <a:ext cx="76"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5" name="Freeform 304"/>
            <p:cNvSpPr>
              <a:spLocks/>
            </p:cNvSpPr>
            <p:nvPr userDrawn="1"/>
          </p:nvSpPr>
          <p:spPr bwMode="auto">
            <a:xfrm>
              <a:off x="12097" y="2274"/>
              <a:ext cx="21" cy="109"/>
            </a:xfrm>
            <a:custGeom>
              <a:avLst/>
              <a:gdLst>
                <a:gd name="T0" fmla="*/ 12 w 21"/>
                <a:gd name="T1" fmla="*/ 0 h 109"/>
                <a:gd name="T2" fmla="*/ 21 w 21"/>
                <a:gd name="T3" fmla="*/ 0 h 109"/>
                <a:gd name="T4" fmla="*/ 9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6" name="Freeform 305"/>
            <p:cNvSpPr>
              <a:spLocks/>
            </p:cNvSpPr>
            <p:nvPr userDrawn="1"/>
          </p:nvSpPr>
          <p:spPr bwMode="auto">
            <a:xfrm>
              <a:off x="12182" y="2337"/>
              <a:ext cx="48" cy="8"/>
            </a:xfrm>
            <a:custGeom>
              <a:avLst/>
              <a:gdLst>
                <a:gd name="T0" fmla="*/ 1 w 48"/>
                <a:gd name="T1" fmla="*/ 0 h 8"/>
                <a:gd name="T2" fmla="*/ 48 w 48"/>
                <a:gd name="T3" fmla="*/ 0 h 8"/>
                <a:gd name="T4" fmla="*/ 48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7" name="Freeform 306"/>
            <p:cNvSpPr>
              <a:spLocks noEditPoints="1"/>
            </p:cNvSpPr>
            <p:nvPr userDrawn="1"/>
          </p:nvSpPr>
          <p:spPr bwMode="auto">
            <a:xfrm>
              <a:off x="12299"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8" name="Freeform 307"/>
            <p:cNvSpPr>
              <a:spLocks noEditPoints="1"/>
            </p:cNvSpPr>
            <p:nvPr userDrawn="1"/>
          </p:nvSpPr>
          <p:spPr bwMode="auto">
            <a:xfrm>
              <a:off x="12402"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grpSp>
        <p:nvGrpSpPr>
          <p:cNvPr id="319" name="Group 310"/>
          <p:cNvGrpSpPr>
            <a:grpSpLocks noChangeAspect="1"/>
          </p:cNvGrpSpPr>
          <p:nvPr userDrawn="1"/>
        </p:nvGrpSpPr>
        <p:grpSpPr bwMode="auto">
          <a:xfrm>
            <a:off x="-11333265" y="-3842322"/>
            <a:ext cx="30414624" cy="13137155"/>
            <a:chOff x="-9781" y="-414"/>
            <a:chExt cx="19577" cy="8456"/>
          </a:xfrm>
          <a:gradFill>
            <a:gsLst>
              <a:gs pos="26000">
                <a:srgbClr val="F27226"/>
              </a:gs>
              <a:gs pos="52000">
                <a:schemeClr val="accent2"/>
              </a:gs>
              <a:gs pos="100000">
                <a:schemeClr val="tx2">
                  <a:lumMod val="50000"/>
                  <a:lumOff val="50000"/>
                </a:schemeClr>
              </a:gs>
            </a:gsLst>
            <a:lin ang="6600000" scaled="0"/>
          </a:gradFill>
        </p:grpSpPr>
        <p:grpSp>
          <p:nvGrpSpPr>
            <p:cNvPr id="320" name="Group 511"/>
            <p:cNvGrpSpPr>
              <a:grpSpLocks/>
            </p:cNvGrpSpPr>
            <p:nvPr userDrawn="1"/>
          </p:nvGrpSpPr>
          <p:grpSpPr bwMode="auto">
            <a:xfrm>
              <a:off x="-9781" y="-414"/>
              <a:ext cx="19577" cy="8456"/>
              <a:chOff x="-9781" y="-414"/>
              <a:chExt cx="19577" cy="8456"/>
            </a:xfrm>
            <a:grpFill/>
          </p:grpSpPr>
          <p:sp>
            <p:nvSpPr>
              <p:cNvPr id="449" name="Freeform 311"/>
              <p:cNvSpPr>
                <a:spLocks noEditPoints="1"/>
              </p:cNvSpPr>
              <p:nvPr userDrawn="1"/>
            </p:nvSpPr>
            <p:spPr bwMode="auto">
              <a:xfrm>
                <a:off x="-9781" y="7859"/>
                <a:ext cx="129" cy="179"/>
              </a:xfrm>
              <a:custGeom>
                <a:avLst/>
                <a:gdLst>
                  <a:gd name="T0" fmla="*/ 65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50 w 65"/>
                  <a:gd name="T13" fmla="*/ 47 h 91"/>
                  <a:gd name="T14" fmla="*/ 50 w 65"/>
                  <a:gd name="T15" fmla="*/ 47 h 91"/>
                  <a:gd name="T16" fmla="*/ 65 w 65"/>
                  <a:gd name="T17" fmla="*/ 65 h 91"/>
                  <a:gd name="T18" fmla="*/ 57 w 65"/>
                  <a:gd name="T19" fmla="*/ 65 h 91"/>
                  <a:gd name="T20" fmla="*/ 37 w 65"/>
                  <a:gd name="T21" fmla="*/ 51 h 91"/>
                  <a:gd name="T22" fmla="*/ 12 w 65"/>
                  <a:gd name="T23" fmla="*/ 51 h 91"/>
                  <a:gd name="T24" fmla="*/ 9 w 65"/>
                  <a:gd name="T25" fmla="*/ 84 h 91"/>
                  <a:gd name="T26" fmla="*/ 34 w 65"/>
                  <a:gd name="T27" fmla="*/ 84 h 91"/>
                  <a:gd name="T28" fmla="*/ 57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5" y="65"/>
                    </a:moveTo>
                    <a:cubicBezTo>
                      <a:pt x="65"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50" y="47"/>
                    </a:cubicBezTo>
                    <a:cubicBezTo>
                      <a:pt x="50" y="47"/>
                      <a:pt x="50" y="47"/>
                      <a:pt x="50" y="47"/>
                    </a:cubicBezTo>
                    <a:cubicBezTo>
                      <a:pt x="59" y="50"/>
                      <a:pt x="65" y="56"/>
                      <a:pt x="65" y="65"/>
                    </a:cubicBezTo>
                    <a:close/>
                    <a:moveTo>
                      <a:pt x="57" y="65"/>
                    </a:moveTo>
                    <a:cubicBezTo>
                      <a:pt x="57" y="56"/>
                      <a:pt x="51" y="51"/>
                      <a:pt x="37" y="51"/>
                    </a:cubicBezTo>
                    <a:cubicBezTo>
                      <a:pt x="12" y="51"/>
                      <a:pt x="12" y="51"/>
                      <a:pt x="12" y="51"/>
                    </a:cubicBezTo>
                    <a:cubicBezTo>
                      <a:pt x="9" y="84"/>
                      <a:pt x="9" y="84"/>
                      <a:pt x="9" y="84"/>
                    </a:cubicBezTo>
                    <a:cubicBezTo>
                      <a:pt x="34" y="84"/>
                      <a:pt x="34" y="84"/>
                      <a:pt x="34" y="84"/>
                    </a:cubicBezTo>
                    <a:cubicBezTo>
                      <a:pt x="48" y="84"/>
                      <a:pt x="57" y="78"/>
                      <a:pt x="57"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0" name="Freeform 312"/>
              <p:cNvSpPr>
                <a:spLocks noEditPoints="1"/>
              </p:cNvSpPr>
              <p:nvPr userDrawn="1"/>
            </p:nvSpPr>
            <p:spPr bwMode="auto">
              <a:xfrm>
                <a:off x="-9621"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1" name="Freeform 313"/>
              <p:cNvSpPr>
                <a:spLocks/>
              </p:cNvSpPr>
              <p:nvPr userDrawn="1"/>
            </p:nvSpPr>
            <p:spPr bwMode="auto">
              <a:xfrm>
                <a:off x="-9405" y="7857"/>
                <a:ext cx="171" cy="185"/>
              </a:xfrm>
              <a:custGeom>
                <a:avLst/>
                <a:gdLst>
                  <a:gd name="T0" fmla="*/ 46 w 86"/>
                  <a:gd name="T1" fmla="*/ 47 h 94"/>
                  <a:gd name="T2" fmla="*/ 84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7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4" y="47"/>
                      <a:pt x="84" y="47"/>
                      <a:pt x="84"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0" y="0"/>
                      <a:pt x="49" y="0"/>
                    </a:cubicBezTo>
                    <a:cubicBezTo>
                      <a:pt x="70" y="0"/>
                      <a:pt x="84" y="12"/>
                      <a:pt x="86" y="28"/>
                    </a:cubicBezTo>
                    <a:cubicBezTo>
                      <a:pt x="79" y="30"/>
                      <a:pt x="79" y="30"/>
                      <a:pt x="79" y="30"/>
                    </a:cubicBezTo>
                    <a:cubicBezTo>
                      <a:pt x="76" y="16"/>
                      <a:pt x="65" y="7"/>
                      <a:pt x="49" y="7"/>
                    </a:cubicBezTo>
                    <a:cubicBezTo>
                      <a:pt x="25" y="7"/>
                      <a:pt x="8" y="27"/>
                      <a:pt x="8" y="52"/>
                    </a:cubicBezTo>
                    <a:cubicBezTo>
                      <a:pt x="8" y="74"/>
                      <a:pt x="21" y="86"/>
                      <a:pt x="40" y="86"/>
                    </a:cubicBezTo>
                    <a:cubicBezTo>
                      <a:pt x="58" y="86"/>
                      <a:pt x="73" y="74"/>
                      <a:pt x="77"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2" name="Freeform 314"/>
              <p:cNvSpPr>
                <a:spLocks/>
              </p:cNvSpPr>
              <p:nvPr userDrawn="1"/>
            </p:nvSpPr>
            <p:spPr bwMode="auto">
              <a:xfrm>
                <a:off x="-9203" y="7859"/>
                <a:ext cx="34" cy="179"/>
              </a:xfrm>
              <a:custGeom>
                <a:avLst/>
                <a:gdLst>
                  <a:gd name="T0" fmla="*/ 20 w 34"/>
                  <a:gd name="T1" fmla="*/ 0 h 179"/>
                  <a:gd name="T2" fmla="*/ 34 w 34"/>
                  <a:gd name="T3" fmla="*/ 0 h 179"/>
                  <a:gd name="T4" fmla="*/ 14 w 34"/>
                  <a:gd name="T5" fmla="*/ 179 h 179"/>
                  <a:gd name="T6" fmla="*/ 0 w 34"/>
                  <a:gd name="T7" fmla="*/ 179 h 179"/>
                  <a:gd name="T8" fmla="*/ 20 w 34"/>
                  <a:gd name="T9" fmla="*/ 0 h 179"/>
                </a:gdLst>
                <a:ahLst/>
                <a:cxnLst>
                  <a:cxn ang="0">
                    <a:pos x="T0" y="T1"/>
                  </a:cxn>
                  <a:cxn ang="0">
                    <a:pos x="T2" y="T3"/>
                  </a:cxn>
                  <a:cxn ang="0">
                    <a:pos x="T4" y="T5"/>
                  </a:cxn>
                  <a:cxn ang="0">
                    <a:pos x="T6" y="T7"/>
                  </a:cxn>
                  <a:cxn ang="0">
                    <a:pos x="T8" y="T9"/>
                  </a:cxn>
                </a:cxnLst>
                <a:rect l="0" t="0" r="r" b="b"/>
                <a:pathLst>
                  <a:path w="34" h="179">
                    <a:moveTo>
                      <a:pt x="20" y="0"/>
                    </a:moveTo>
                    <a:lnTo>
                      <a:pt x="34" y="0"/>
                    </a:lnTo>
                    <a:lnTo>
                      <a:pt x="14"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3" name="Freeform 315"/>
              <p:cNvSpPr>
                <a:spLocks noEditPoints="1"/>
              </p:cNvSpPr>
              <p:nvPr userDrawn="1"/>
            </p:nvSpPr>
            <p:spPr bwMode="auto">
              <a:xfrm>
                <a:off x="-9143"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3 w 62"/>
                  <a:gd name="T13" fmla="*/ 7 h 64"/>
                  <a:gd name="T14" fmla="*/ 7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8" y="64"/>
                    </a:cubicBezTo>
                    <a:cubicBezTo>
                      <a:pt x="11" y="64"/>
                      <a:pt x="0" y="52"/>
                      <a:pt x="0" y="36"/>
                    </a:cubicBezTo>
                    <a:close/>
                    <a:moveTo>
                      <a:pt x="54" y="28"/>
                    </a:moveTo>
                    <a:cubicBezTo>
                      <a:pt x="54" y="15"/>
                      <a:pt x="46"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4" name="Freeform 316"/>
              <p:cNvSpPr>
                <a:spLocks noEditPoints="1"/>
              </p:cNvSpPr>
              <p:nvPr userDrawn="1"/>
            </p:nvSpPr>
            <p:spPr bwMode="auto">
              <a:xfrm>
                <a:off x="-8991" y="7859"/>
                <a:ext cx="125"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8 w 63"/>
                  <a:gd name="T15" fmla="*/ 0 h 93"/>
                  <a:gd name="T16" fmla="*/ 13 w 63"/>
                  <a:gd name="T17" fmla="*/ 41 h 93"/>
                  <a:gd name="T18" fmla="*/ 13 w 63"/>
                  <a:gd name="T19" fmla="*/ 41 h 93"/>
                  <a:gd name="T20" fmla="*/ 37 w 63"/>
                  <a:gd name="T21" fmla="*/ 29 h 93"/>
                  <a:gd name="T22" fmla="*/ 63 w 63"/>
                  <a:gd name="T23" fmla="*/ 57 h 93"/>
                  <a:gd name="T24" fmla="*/ 55 w 63"/>
                  <a:gd name="T25" fmla="*/ 57 h 93"/>
                  <a:gd name="T26" fmla="*/ 35 w 63"/>
                  <a:gd name="T27" fmla="*/ 36 h 93"/>
                  <a:gd name="T28" fmla="*/ 12 w 63"/>
                  <a:gd name="T29" fmla="*/ 55 h 93"/>
                  <a:gd name="T30" fmla="*/ 11 w 63"/>
                  <a:gd name="T31" fmla="*/ 66 h 93"/>
                  <a:gd name="T32" fmla="*/ 30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8" y="0"/>
                      <a:pt x="18" y="0"/>
                      <a:pt x="18" y="0"/>
                    </a:cubicBezTo>
                    <a:cubicBezTo>
                      <a:pt x="13" y="41"/>
                      <a:pt x="13" y="41"/>
                      <a:pt x="13" y="41"/>
                    </a:cubicBezTo>
                    <a:cubicBezTo>
                      <a:pt x="13" y="41"/>
                      <a:pt x="13" y="41"/>
                      <a:pt x="13" y="41"/>
                    </a:cubicBezTo>
                    <a:cubicBezTo>
                      <a:pt x="19" y="33"/>
                      <a:pt x="27" y="29"/>
                      <a:pt x="37" y="29"/>
                    </a:cubicBezTo>
                    <a:cubicBezTo>
                      <a:pt x="52" y="29"/>
                      <a:pt x="63" y="40"/>
                      <a:pt x="63" y="57"/>
                    </a:cubicBezTo>
                    <a:close/>
                    <a:moveTo>
                      <a:pt x="55" y="57"/>
                    </a:moveTo>
                    <a:cubicBezTo>
                      <a:pt x="55" y="44"/>
                      <a:pt x="47" y="36"/>
                      <a:pt x="35" y="36"/>
                    </a:cubicBezTo>
                    <a:cubicBezTo>
                      <a:pt x="23" y="36"/>
                      <a:pt x="13" y="44"/>
                      <a:pt x="12" y="55"/>
                    </a:cubicBezTo>
                    <a:cubicBezTo>
                      <a:pt x="11" y="66"/>
                      <a:pt x="11" y="66"/>
                      <a:pt x="11" y="66"/>
                    </a:cubicBezTo>
                    <a:cubicBezTo>
                      <a:pt x="9" y="78"/>
                      <a:pt x="18" y="86"/>
                      <a:pt x="30"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5" name="Freeform 317"/>
              <p:cNvSpPr>
                <a:spLocks noEditPoints="1"/>
              </p:cNvSpPr>
              <p:nvPr userDrawn="1"/>
            </p:nvSpPr>
            <p:spPr bwMode="auto">
              <a:xfrm>
                <a:off x="-8836" y="7916"/>
                <a:ext cx="123" cy="126"/>
              </a:xfrm>
              <a:custGeom>
                <a:avLst/>
                <a:gdLst>
                  <a:gd name="T0" fmla="*/ 62 w 62"/>
                  <a:gd name="T1" fmla="*/ 2 h 64"/>
                  <a:gd name="T2" fmla="*/ 56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4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4" y="12"/>
                      <a:pt x="54" y="12"/>
                      <a:pt x="54" y="12"/>
                    </a:cubicBezTo>
                    <a:cubicBezTo>
                      <a:pt x="55" y="2"/>
                      <a:pt x="55" y="2"/>
                      <a:pt x="55" y="2"/>
                    </a:cubicBezTo>
                    <a:lnTo>
                      <a:pt x="62" y="2"/>
                    </a:lnTo>
                    <a:close/>
                    <a:moveTo>
                      <a:pt x="33" y="7"/>
                    </a:moveTo>
                    <a:cubicBezTo>
                      <a:pt x="18" y="7"/>
                      <a:pt x="7" y="20"/>
                      <a:pt x="7" y="36"/>
                    </a:cubicBezTo>
                    <a:cubicBezTo>
                      <a:pt x="7" y="49"/>
                      <a:pt x="15" y="57"/>
                      <a:pt x="27" y="57"/>
                    </a:cubicBezTo>
                    <a:cubicBezTo>
                      <a:pt x="40"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6" name="Freeform 318"/>
              <p:cNvSpPr>
                <a:spLocks/>
              </p:cNvSpPr>
              <p:nvPr userDrawn="1"/>
            </p:nvSpPr>
            <p:spPr bwMode="auto">
              <a:xfrm>
                <a:off x="-8680" y="7859"/>
                <a:ext cx="34" cy="179"/>
              </a:xfrm>
              <a:custGeom>
                <a:avLst/>
                <a:gdLst>
                  <a:gd name="T0" fmla="*/ 20 w 34"/>
                  <a:gd name="T1" fmla="*/ 0 h 179"/>
                  <a:gd name="T2" fmla="*/ 34 w 34"/>
                  <a:gd name="T3" fmla="*/ 0 h 179"/>
                  <a:gd name="T4" fmla="*/ 16 w 34"/>
                  <a:gd name="T5" fmla="*/ 179 h 179"/>
                  <a:gd name="T6" fmla="*/ 0 w 34"/>
                  <a:gd name="T7" fmla="*/ 179 h 179"/>
                  <a:gd name="T8" fmla="*/ 20 w 34"/>
                  <a:gd name="T9" fmla="*/ 0 h 179"/>
                </a:gdLst>
                <a:ahLst/>
                <a:cxnLst>
                  <a:cxn ang="0">
                    <a:pos x="T0" y="T1"/>
                  </a:cxn>
                  <a:cxn ang="0">
                    <a:pos x="T2" y="T3"/>
                  </a:cxn>
                  <a:cxn ang="0">
                    <a:pos x="T4" y="T5"/>
                  </a:cxn>
                  <a:cxn ang="0">
                    <a:pos x="T6" y="T7"/>
                  </a:cxn>
                  <a:cxn ang="0">
                    <a:pos x="T8" y="T9"/>
                  </a:cxn>
                </a:cxnLst>
                <a:rect l="0" t="0" r="r" b="b"/>
                <a:pathLst>
                  <a:path w="34" h="179">
                    <a:moveTo>
                      <a:pt x="20" y="0"/>
                    </a:moveTo>
                    <a:lnTo>
                      <a:pt x="34"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7" name="Freeform 319"/>
              <p:cNvSpPr>
                <a:spLocks/>
              </p:cNvSpPr>
              <p:nvPr userDrawn="1"/>
            </p:nvSpPr>
            <p:spPr bwMode="auto">
              <a:xfrm>
                <a:off x="-8553"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8" name="Freeform 320"/>
              <p:cNvSpPr>
                <a:spLocks noEditPoints="1"/>
              </p:cNvSpPr>
              <p:nvPr userDrawn="1"/>
            </p:nvSpPr>
            <p:spPr bwMode="auto">
              <a:xfrm>
                <a:off x="-8373" y="7859"/>
                <a:ext cx="129"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8 w 65"/>
                  <a:gd name="T25" fmla="*/ 84 h 91"/>
                  <a:gd name="T26" fmla="*/ 33 w 65"/>
                  <a:gd name="T27" fmla="*/ 84 h 91"/>
                  <a:gd name="T28" fmla="*/ 56 w 65"/>
                  <a:gd name="T29" fmla="*/ 65 h 91"/>
                  <a:gd name="T30" fmla="*/ 37 w 65"/>
                  <a:gd name="T31" fmla="*/ 7 h 91"/>
                  <a:gd name="T32" fmla="*/ 16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9" name="Freeform 321"/>
              <p:cNvSpPr>
                <a:spLocks noEditPoints="1"/>
              </p:cNvSpPr>
              <p:nvPr userDrawn="1"/>
            </p:nvSpPr>
            <p:spPr bwMode="auto">
              <a:xfrm>
                <a:off x="-8212" y="7916"/>
                <a:ext cx="117" cy="126"/>
              </a:xfrm>
              <a:custGeom>
                <a:avLst/>
                <a:gdLst>
                  <a:gd name="T0" fmla="*/ 8 w 59"/>
                  <a:gd name="T1" fmla="*/ 33 h 64"/>
                  <a:gd name="T2" fmla="*/ 7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3 w 59"/>
                  <a:gd name="T15" fmla="*/ 0 h 64"/>
                  <a:gd name="T16" fmla="*/ 59 w 59"/>
                  <a:gd name="T17" fmla="*/ 26 h 64"/>
                  <a:gd name="T18" fmla="*/ 58 w 59"/>
                  <a:gd name="T19" fmla="*/ 33 h 64"/>
                  <a:gd name="T20" fmla="*/ 8 w 59"/>
                  <a:gd name="T21" fmla="*/ 33 h 64"/>
                  <a:gd name="T22" fmla="*/ 8 w 59"/>
                  <a:gd name="T23" fmla="*/ 27 h 64"/>
                  <a:gd name="T24" fmla="*/ 51 w 59"/>
                  <a:gd name="T25" fmla="*/ 27 h 64"/>
                  <a:gd name="T26" fmla="*/ 51 w 59"/>
                  <a:gd name="T27" fmla="*/ 26 h 64"/>
                  <a:gd name="T28" fmla="*/ 33 w 59"/>
                  <a:gd name="T29" fmla="*/ 7 h 64"/>
                  <a:gd name="T30" fmla="*/ 8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7" y="34"/>
                      <a:pt x="7" y="35"/>
                      <a:pt x="7" y="36"/>
                    </a:cubicBezTo>
                    <a:cubicBezTo>
                      <a:pt x="7" y="50"/>
                      <a:pt x="16" y="57"/>
                      <a:pt x="28"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9" y="10"/>
                      <a:pt x="59" y="26"/>
                    </a:cubicBezTo>
                    <a:cubicBezTo>
                      <a:pt x="59" y="28"/>
                      <a:pt x="58" y="31"/>
                      <a:pt x="58"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0" name="Freeform 322"/>
              <p:cNvSpPr>
                <a:spLocks/>
              </p:cNvSpPr>
              <p:nvPr userDrawn="1"/>
            </p:nvSpPr>
            <p:spPr bwMode="auto">
              <a:xfrm>
                <a:off x="-7996" y="7859"/>
                <a:ext cx="35" cy="179"/>
              </a:xfrm>
              <a:custGeom>
                <a:avLst/>
                <a:gdLst>
                  <a:gd name="T0" fmla="*/ 19 w 35"/>
                  <a:gd name="T1" fmla="*/ 0 h 179"/>
                  <a:gd name="T2" fmla="*/ 35 w 35"/>
                  <a:gd name="T3" fmla="*/ 0 h 179"/>
                  <a:gd name="T4" fmla="*/ 16 w 35"/>
                  <a:gd name="T5" fmla="*/ 179 h 179"/>
                  <a:gd name="T6" fmla="*/ 0 w 35"/>
                  <a:gd name="T7" fmla="*/ 179 h 179"/>
                  <a:gd name="T8" fmla="*/ 19 w 35"/>
                  <a:gd name="T9" fmla="*/ 0 h 179"/>
                </a:gdLst>
                <a:ahLst/>
                <a:cxnLst>
                  <a:cxn ang="0">
                    <a:pos x="T0" y="T1"/>
                  </a:cxn>
                  <a:cxn ang="0">
                    <a:pos x="T2" y="T3"/>
                  </a:cxn>
                  <a:cxn ang="0">
                    <a:pos x="T4" y="T5"/>
                  </a:cxn>
                  <a:cxn ang="0">
                    <a:pos x="T6" y="T7"/>
                  </a:cxn>
                  <a:cxn ang="0">
                    <a:pos x="T8" y="T9"/>
                  </a:cxn>
                </a:cxnLst>
                <a:rect l="0" t="0" r="r" b="b"/>
                <a:pathLst>
                  <a:path w="35" h="179">
                    <a:moveTo>
                      <a:pt x="19" y="0"/>
                    </a:moveTo>
                    <a:lnTo>
                      <a:pt x="35" y="0"/>
                    </a:lnTo>
                    <a:lnTo>
                      <a:pt x="16" y="179"/>
                    </a:lnTo>
                    <a:lnTo>
                      <a:pt x="0" y="17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1" name="Freeform 323"/>
              <p:cNvSpPr>
                <a:spLocks/>
              </p:cNvSpPr>
              <p:nvPr userDrawn="1"/>
            </p:nvSpPr>
            <p:spPr bwMode="auto">
              <a:xfrm>
                <a:off x="-7929"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7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8"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2" name="Freeform 324"/>
              <p:cNvSpPr>
                <a:spLocks/>
              </p:cNvSpPr>
              <p:nvPr userDrawn="1"/>
            </p:nvSpPr>
            <p:spPr bwMode="auto">
              <a:xfrm>
                <a:off x="-7782"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7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8"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3" name="Freeform 325"/>
              <p:cNvSpPr>
                <a:spLocks noEditPoints="1"/>
              </p:cNvSpPr>
              <p:nvPr userDrawn="1"/>
            </p:nvSpPr>
            <p:spPr bwMode="auto">
              <a:xfrm>
                <a:off x="-7638"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5" y="0"/>
                      <a:pt x="34" y="0"/>
                    </a:cubicBezTo>
                    <a:cubicBezTo>
                      <a:pt x="51" y="0"/>
                      <a:pt x="62" y="11"/>
                      <a:pt x="62" y="28"/>
                    </a:cubicBezTo>
                    <a:cubicBezTo>
                      <a:pt x="62" y="47"/>
                      <a:pt x="47" y="64"/>
                      <a:pt x="28" y="64"/>
                    </a:cubicBezTo>
                    <a:cubicBezTo>
                      <a:pt x="12" y="64"/>
                      <a:pt x="0" y="52"/>
                      <a:pt x="0" y="36"/>
                    </a:cubicBezTo>
                    <a:close/>
                    <a:moveTo>
                      <a:pt x="54" y="28"/>
                    </a:moveTo>
                    <a:cubicBezTo>
                      <a:pt x="54" y="15"/>
                      <a:pt x="46" y="7"/>
                      <a:pt x="34" y="7"/>
                    </a:cubicBezTo>
                    <a:cubicBezTo>
                      <a:pt x="19" y="7"/>
                      <a:pt x="8" y="20"/>
                      <a:pt x="8" y="35"/>
                    </a:cubicBezTo>
                    <a:cubicBezTo>
                      <a:pt x="8"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4" name="Freeform 326"/>
              <p:cNvSpPr>
                <a:spLocks/>
              </p:cNvSpPr>
              <p:nvPr userDrawn="1"/>
            </p:nvSpPr>
            <p:spPr bwMode="auto">
              <a:xfrm>
                <a:off x="-7489" y="7920"/>
                <a:ext cx="117" cy="118"/>
              </a:xfrm>
              <a:custGeom>
                <a:avLst/>
                <a:gdLst>
                  <a:gd name="T0" fmla="*/ 0 w 117"/>
                  <a:gd name="T1" fmla="*/ 0 h 118"/>
                  <a:gd name="T2" fmla="*/ 16 w 117"/>
                  <a:gd name="T3" fmla="*/ 0 h 118"/>
                  <a:gd name="T4" fmla="*/ 47 w 117"/>
                  <a:gd name="T5" fmla="*/ 100 h 118"/>
                  <a:gd name="T6" fmla="*/ 47 w 117"/>
                  <a:gd name="T7" fmla="*/ 100 h 118"/>
                  <a:gd name="T8" fmla="*/ 101 w 117"/>
                  <a:gd name="T9" fmla="*/ 0 h 118"/>
                  <a:gd name="T10" fmla="*/ 117 w 117"/>
                  <a:gd name="T11" fmla="*/ 0 h 118"/>
                  <a:gd name="T12" fmla="*/ 53 w 117"/>
                  <a:gd name="T13" fmla="*/ 118 h 118"/>
                  <a:gd name="T14" fmla="*/ 39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7" y="100"/>
                    </a:lnTo>
                    <a:lnTo>
                      <a:pt x="47" y="100"/>
                    </a:lnTo>
                    <a:lnTo>
                      <a:pt x="101" y="0"/>
                    </a:lnTo>
                    <a:lnTo>
                      <a:pt x="117" y="0"/>
                    </a:lnTo>
                    <a:lnTo>
                      <a:pt x="53" y="118"/>
                    </a:lnTo>
                    <a:lnTo>
                      <a:pt x="39"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5" name="Freeform 327"/>
              <p:cNvSpPr>
                <a:spLocks noEditPoints="1"/>
              </p:cNvSpPr>
              <p:nvPr userDrawn="1"/>
            </p:nvSpPr>
            <p:spPr bwMode="auto">
              <a:xfrm>
                <a:off x="-7358" y="7916"/>
                <a:ext cx="124" cy="126"/>
              </a:xfrm>
              <a:custGeom>
                <a:avLst/>
                <a:gdLst>
                  <a:gd name="T0" fmla="*/ 63 w 63"/>
                  <a:gd name="T1" fmla="*/ 2 h 64"/>
                  <a:gd name="T2" fmla="*/ 56 w 63"/>
                  <a:gd name="T3" fmla="*/ 62 h 64"/>
                  <a:gd name="T4" fmla="*/ 49 w 63"/>
                  <a:gd name="T5" fmla="*/ 62 h 64"/>
                  <a:gd name="T6" fmla="*/ 50 w 63"/>
                  <a:gd name="T7" fmla="*/ 52 h 64"/>
                  <a:gd name="T8" fmla="*/ 50 w 63"/>
                  <a:gd name="T9" fmla="*/ 52 h 64"/>
                  <a:gd name="T10" fmla="*/ 26 w 63"/>
                  <a:gd name="T11" fmla="*/ 64 h 64"/>
                  <a:gd name="T12" fmla="*/ 0 w 63"/>
                  <a:gd name="T13" fmla="*/ 36 h 64"/>
                  <a:gd name="T14" fmla="*/ 33 w 63"/>
                  <a:gd name="T15" fmla="*/ 0 h 64"/>
                  <a:gd name="T16" fmla="*/ 54 w 63"/>
                  <a:gd name="T17" fmla="*/ 12 h 64"/>
                  <a:gd name="T18" fmla="*/ 54 w 63"/>
                  <a:gd name="T19" fmla="*/ 12 h 64"/>
                  <a:gd name="T20" fmla="*/ 56 w 63"/>
                  <a:gd name="T21" fmla="*/ 2 h 64"/>
                  <a:gd name="T22" fmla="*/ 63 w 63"/>
                  <a:gd name="T23" fmla="*/ 2 h 64"/>
                  <a:gd name="T24" fmla="*/ 33 w 63"/>
                  <a:gd name="T25" fmla="*/ 7 h 64"/>
                  <a:gd name="T26" fmla="*/ 8 w 63"/>
                  <a:gd name="T27" fmla="*/ 36 h 64"/>
                  <a:gd name="T28" fmla="*/ 28 w 63"/>
                  <a:gd name="T29" fmla="*/ 57 h 64"/>
                  <a:gd name="T30" fmla="*/ 51 w 63"/>
                  <a:gd name="T31" fmla="*/ 37 h 64"/>
                  <a:gd name="T32" fmla="*/ 52 w 63"/>
                  <a:gd name="T33" fmla="*/ 26 h 64"/>
                  <a:gd name="T34" fmla="*/ 33 w 63"/>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63"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3"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4"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6" name="Freeform 328"/>
              <p:cNvSpPr>
                <a:spLocks/>
              </p:cNvSpPr>
              <p:nvPr userDrawn="1"/>
            </p:nvSpPr>
            <p:spPr bwMode="auto">
              <a:xfrm>
                <a:off x="-7206" y="7889"/>
                <a:ext cx="75" cy="153"/>
              </a:xfrm>
              <a:custGeom>
                <a:avLst/>
                <a:gdLst>
                  <a:gd name="T0" fmla="*/ 16 w 38"/>
                  <a:gd name="T1" fmla="*/ 56 h 78"/>
                  <a:gd name="T2" fmla="*/ 27 w 38"/>
                  <a:gd name="T3" fmla="*/ 71 h 78"/>
                  <a:gd name="T4" fmla="*/ 33 w 38"/>
                  <a:gd name="T5" fmla="*/ 70 h 78"/>
                  <a:gd name="T6" fmla="*/ 33 w 38"/>
                  <a:gd name="T7" fmla="*/ 77 h 78"/>
                  <a:gd name="T8" fmla="*/ 25 w 38"/>
                  <a:gd name="T9" fmla="*/ 78 h 78"/>
                  <a:gd name="T10" fmla="*/ 8 w 38"/>
                  <a:gd name="T11" fmla="*/ 61 h 78"/>
                  <a:gd name="T12" fmla="*/ 8 w 38"/>
                  <a:gd name="T13" fmla="*/ 56 h 78"/>
                  <a:gd name="T14" fmla="*/ 12 w 38"/>
                  <a:gd name="T15" fmla="*/ 22 h 78"/>
                  <a:gd name="T16" fmla="*/ 0 w 38"/>
                  <a:gd name="T17" fmla="*/ 22 h 78"/>
                  <a:gd name="T18" fmla="*/ 0 w 38"/>
                  <a:gd name="T19" fmla="*/ 16 h 78"/>
                  <a:gd name="T20" fmla="*/ 12 w 38"/>
                  <a:gd name="T21" fmla="*/ 16 h 78"/>
                  <a:gd name="T22" fmla="*/ 14 w 38"/>
                  <a:gd name="T23" fmla="*/ 0 h 78"/>
                  <a:gd name="T24" fmla="*/ 22 w 38"/>
                  <a:gd name="T25" fmla="*/ 0 h 78"/>
                  <a:gd name="T26" fmla="*/ 20 w 38"/>
                  <a:gd name="T27" fmla="*/ 16 h 78"/>
                  <a:gd name="T28" fmla="*/ 38 w 38"/>
                  <a:gd name="T29" fmla="*/ 16 h 78"/>
                  <a:gd name="T30" fmla="*/ 38 w 38"/>
                  <a:gd name="T31" fmla="*/ 22 h 78"/>
                  <a:gd name="T32" fmla="*/ 19 w 38"/>
                  <a:gd name="T33" fmla="*/ 22 h 78"/>
                  <a:gd name="T34" fmla="*/ 16 w 38"/>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8">
                    <a:moveTo>
                      <a:pt x="16" y="56"/>
                    </a:moveTo>
                    <a:cubicBezTo>
                      <a:pt x="14" y="67"/>
                      <a:pt x="18" y="71"/>
                      <a:pt x="27" y="71"/>
                    </a:cubicBezTo>
                    <a:cubicBezTo>
                      <a:pt x="29" y="71"/>
                      <a:pt x="31" y="71"/>
                      <a:pt x="33" y="70"/>
                    </a:cubicBezTo>
                    <a:cubicBezTo>
                      <a:pt x="33" y="77"/>
                      <a:pt x="33" y="77"/>
                      <a:pt x="33" y="77"/>
                    </a:cubicBezTo>
                    <a:cubicBezTo>
                      <a:pt x="31" y="77"/>
                      <a:pt x="28" y="78"/>
                      <a:pt x="25" y="78"/>
                    </a:cubicBezTo>
                    <a:cubicBezTo>
                      <a:pt x="14" y="78"/>
                      <a:pt x="8" y="73"/>
                      <a:pt x="8" y="61"/>
                    </a:cubicBezTo>
                    <a:cubicBezTo>
                      <a:pt x="8" y="59"/>
                      <a:pt x="8" y="58"/>
                      <a:pt x="8" y="56"/>
                    </a:cubicBezTo>
                    <a:cubicBezTo>
                      <a:pt x="12" y="22"/>
                      <a:pt x="12" y="22"/>
                      <a:pt x="12" y="22"/>
                    </a:cubicBezTo>
                    <a:cubicBezTo>
                      <a:pt x="0" y="22"/>
                      <a:pt x="0" y="22"/>
                      <a:pt x="0" y="22"/>
                    </a:cubicBezTo>
                    <a:cubicBezTo>
                      <a:pt x="0" y="16"/>
                      <a:pt x="0" y="16"/>
                      <a:pt x="0" y="16"/>
                    </a:cubicBezTo>
                    <a:cubicBezTo>
                      <a:pt x="12" y="16"/>
                      <a:pt x="12" y="16"/>
                      <a:pt x="12" y="16"/>
                    </a:cubicBezTo>
                    <a:cubicBezTo>
                      <a:pt x="14" y="0"/>
                      <a:pt x="14" y="0"/>
                      <a:pt x="14" y="0"/>
                    </a:cubicBezTo>
                    <a:cubicBezTo>
                      <a:pt x="22" y="0"/>
                      <a:pt x="22" y="0"/>
                      <a:pt x="22" y="0"/>
                    </a:cubicBezTo>
                    <a:cubicBezTo>
                      <a:pt x="20" y="16"/>
                      <a:pt x="20" y="16"/>
                      <a:pt x="20" y="16"/>
                    </a:cubicBezTo>
                    <a:cubicBezTo>
                      <a:pt x="38" y="16"/>
                      <a:pt x="38" y="16"/>
                      <a:pt x="38" y="16"/>
                    </a:cubicBezTo>
                    <a:cubicBezTo>
                      <a:pt x="38" y="22"/>
                      <a:pt x="38" y="22"/>
                      <a:pt x="38" y="22"/>
                    </a:cubicBezTo>
                    <a:cubicBezTo>
                      <a:pt x="19" y="22"/>
                      <a:pt x="19" y="22"/>
                      <a:pt x="19"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7" name="Freeform 329"/>
              <p:cNvSpPr>
                <a:spLocks noEditPoints="1"/>
              </p:cNvSpPr>
              <p:nvPr userDrawn="1"/>
            </p:nvSpPr>
            <p:spPr bwMode="auto">
              <a:xfrm>
                <a:off x="-7107" y="7871"/>
                <a:ext cx="36" cy="167"/>
              </a:xfrm>
              <a:custGeom>
                <a:avLst/>
                <a:gdLst>
                  <a:gd name="T0" fmla="*/ 6 w 18"/>
                  <a:gd name="T1" fmla="*/ 25 h 85"/>
                  <a:gd name="T2" fmla="*/ 14 w 18"/>
                  <a:gd name="T3" fmla="*/ 25 h 85"/>
                  <a:gd name="T4" fmla="*/ 7 w 18"/>
                  <a:gd name="T5" fmla="*/ 85 h 85"/>
                  <a:gd name="T6" fmla="*/ 0 w 18"/>
                  <a:gd name="T7" fmla="*/ 85 h 85"/>
                  <a:gd name="T8" fmla="*/ 6 w 18"/>
                  <a:gd name="T9" fmla="*/ 25 h 85"/>
                  <a:gd name="T10" fmla="*/ 6 w 18"/>
                  <a:gd name="T11" fmla="*/ 7 h 85"/>
                  <a:gd name="T12" fmla="*/ 12 w 18"/>
                  <a:gd name="T13" fmla="*/ 0 h 85"/>
                  <a:gd name="T14" fmla="*/ 18 w 18"/>
                  <a:gd name="T15" fmla="*/ 5 h 85"/>
                  <a:gd name="T16" fmla="*/ 11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6" y="25"/>
                    </a:moveTo>
                    <a:cubicBezTo>
                      <a:pt x="14" y="25"/>
                      <a:pt x="14" y="25"/>
                      <a:pt x="14" y="25"/>
                    </a:cubicBezTo>
                    <a:cubicBezTo>
                      <a:pt x="7" y="85"/>
                      <a:pt x="7" y="85"/>
                      <a:pt x="7" y="85"/>
                    </a:cubicBezTo>
                    <a:cubicBezTo>
                      <a:pt x="0" y="85"/>
                      <a:pt x="0" y="85"/>
                      <a:pt x="0" y="85"/>
                    </a:cubicBezTo>
                    <a:lnTo>
                      <a:pt x="6" y="25"/>
                    </a:lnTo>
                    <a:close/>
                    <a:moveTo>
                      <a:pt x="6" y="7"/>
                    </a:moveTo>
                    <a:cubicBezTo>
                      <a:pt x="6" y="3"/>
                      <a:pt x="9" y="0"/>
                      <a:pt x="12" y="0"/>
                    </a:cubicBezTo>
                    <a:cubicBezTo>
                      <a:pt x="15" y="0"/>
                      <a:pt x="18" y="2"/>
                      <a:pt x="18" y="5"/>
                    </a:cubicBezTo>
                    <a:cubicBezTo>
                      <a:pt x="18" y="9"/>
                      <a:pt x="15" y="12"/>
                      <a:pt x="11" y="12"/>
                    </a:cubicBezTo>
                    <a:cubicBezTo>
                      <a:pt x="8"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8" name="Freeform 330"/>
              <p:cNvSpPr>
                <a:spLocks/>
              </p:cNvSpPr>
              <p:nvPr userDrawn="1"/>
            </p:nvSpPr>
            <p:spPr bwMode="auto">
              <a:xfrm>
                <a:off x="-7051" y="7920"/>
                <a:ext cx="116" cy="118"/>
              </a:xfrm>
              <a:custGeom>
                <a:avLst/>
                <a:gdLst>
                  <a:gd name="T0" fmla="*/ 0 w 116"/>
                  <a:gd name="T1" fmla="*/ 0 h 118"/>
                  <a:gd name="T2" fmla="*/ 15 w 116"/>
                  <a:gd name="T3" fmla="*/ 0 h 118"/>
                  <a:gd name="T4" fmla="*/ 47 w 116"/>
                  <a:gd name="T5" fmla="*/ 100 h 118"/>
                  <a:gd name="T6" fmla="*/ 47 w 116"/>
                  <a:gd name="T7" fmla="*/ 100 h 118"/>
                  <a:gd name="T8" fmla="*/ 101 w 116"/>
                  <a:gd name="T9" fmla="*/ 0 h 118"/>
                  <a:gd name="T10" fmla="*/ 116 w 116"/>
                  <a:gd name="T11" fmla="*/ 0 h 118"/>
                  <a:gd name="T12" fmla="*/ 53 w 116"/>
                  <a:gd name="T13" fmla="*/ 118 h 118"/>
                  <a:gd name="T14" fmla="*/ 39 w 116"/>
                  <a:gd name="T15" fmla="*/ 118 h 118"/>
                  <a:gd name="T16" fmla="*/ 0 w 116"/>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8">
                    <a:moveTo>
                      <a:pt x="0" y="0"/>
                    </a:moveTo>
                    <a:lnTo>
                      <a:pt x="15" y="0"/>
                    </a:lnTo>
                    <a:lnTo>
                      <a:pt x="47" y="100"/>
                    </a:lnTo>
                    <a:lnTo>
                      <a:pt x="47" y="100"/>
                    </a:lnTo>
                    <a:lnTo>
                      <a:pt x="101" y="0"/>
                    </a:lnTo>
                    <a:lnTo>
                      <a:pt x="116" y="0"/>
                    </a:lnTo>
                    <a:lnTo>
                      <a:pt x="53" y="118"/>
                    </a:lnTo>
                    <a:lnTo>
                      <a:pt x="39"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9" name="Freeform 331"/>
              <p:cNvSpPr>
                <a:spLocks noEditPoints="1"/>
              </p:cNvSpPr>
              <p:nvPr userDrawn="1"/>
            </p:nvSpPr>
            <p:spPr bwMode="auto">
              <a:xfrm>
                <a:off x="-6921"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0" name="Freeform 332"/>
              <p:cNvSpPr>
                <a:spLocks/>
              </p:cNvSpPr>
              <p:nvPr userDrawn="1"/>
            </p:nvSpPr>
            <p:spPr bwMode="auto">
              <a:xfrm>
                <a:off x="-6709" y="7962"/>
                <a:ext cx="79" cy="13"/>
              </a:xfrm>
              <a:custGeom>
                <a:avLst/>
                <a:gdLst>
                  <a:gd name="T0" fmla="*/ 2 w 79"/>
                  <a:gd name="T1" fmla="*/ 0 h 13"/>
                  <a:gd name="T2" fmla="*/ 79 w 79"/>
                  <a:gd name="T3" fmla="*/ 0 h 13"/>
                  <a:gd name="T4" fmla="*/ 78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1" name="Freeform 333"/>
              <p:cNvSpPr>
                <a:spLocks noEditPoints="1"/>
              </p:cNvSpPr>
              <p:nvPr userDrawn="1"/>
            </p:nvSpPr>
            <p:spPr bwMode="auto">
              <a:xfrm>
                <a:off x="-6528" y="7859"/>
                <a:ext cx="128"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3 w 65"/>
                  <a:gd name="T27" fmla="*/ 84 h 91"/>
                  <a:gd name="T28" fmla="*/ 56 w 65"/>
                  <a:gd name="T29" fmla="*/ 65 h 91"/>
                  <a:gd name="T30" fmla="*/ 37 w 65"/>
                  <a:gd name="T31" fmla="*/ 7 h 91"/>
                  <a:gd name="T32" fmla="*/ 17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3" y="84"/>
                      <a:pt x="33" y="84"/>
                      <a:pt x="33" y="84"/>
                    </a:cubicBezTo>
                    <a:cubicBezTo>
                      <a:pt x="47" y="84"/>
                      <a:pt x="56" y="78"/>
                      <a:pt x="56" y="65"/>
                    </a:cubicBezTo>
                    <a:close/>
                    <a:moveTo>
                      <a:pt x="37" y="7"/>
                    </a:moveTo>
                    <a:cubicBezTo>
                      <a:pt x="17" y="7"/>
                      <a:pt x="17" y="7"/>
                      <a:pt x="17"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2" name="Freeform 334"/>
              <p:cNvSpPr>
                <a:spLocks noEditPoints="1"/>
              </p:cNvSpPr>
              <p:nvPr userDrawn="1"/>
            </p:nvSpPr>
            <p:spPr bwMode="auto">
              <a:xfrm>
                <a:off x="-6368" y="7916"/>
                <a:ext cx="117" cy="126"/>
              </a:xfrm>
              <a:custGeom>
                <a:avLst/>
                <a:gdLst>
                  <a:gd name="T0" fmla="*/ 8 w 59"/>
                  <a:gd name="T1" fmla="*/ 33 h 64"/>
                  <a:gd name="T2" fmla="*/ 8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5" y="47"/>
                      <a:pt x="55" y="47"/>
                      <a:pt x="55" y="47"/>
                    </a:cubicBezTo>
                    <a:cubicBezTo>
                      <a:pt x="50" y="57"/>
                      <a:pt x="40" y="64"/>
                      <a:pt x="27" y="64"/>
                    </a:cubicBezTo>
                    <a:cubicBezTo>
                      <a:pt x="11" y="64"/>
                      <a:pt x="0" y="53"/>
                      <a:pt x="0" y="37"/>
                    </a:cubicBezTo>
                    <a:cubicBezTo>
                      <a:pt x="0" y="17"/>
                      <a:pt x="14"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3" name="Freeform 335"/>
              <p:cNvSpPr>
                <a:spLocks/>
              </p:cNvSpPr>
              <p:nvPr userDrawn="1"/>
            </p:nvSpPr>
            <p:spPr bwMode="auto">
              <a:xfrm>
                <a:off x="-6154" y="7857"/>
                <a:ext cx="172"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5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5" y="74"/>
                      <a:pt x="75" y="74"/>
                      <a:pt x="75" y="74"/>
                    </a:cubicBezTo>
                    <a:cubicBezTo>
                      <a:pt x="68"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4"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4" name="Freeform 336"/>
              <p:cNvSpPr>
                <a:spLocks/>
              </p:cNvSpPr>
              <p:nvPr userDrawn="1"/>
            </p:nvSpPr>
            <p:spPr bwMode="auto">
              <a:xfrm>
                <a:off x="-5952" y="7918"/>
                <a:ext cx="75" cy="120"/>
              </a:xfrm>
              <a:custGeom>
                <a:avLst/>
                <a:gdLst>
                  <a:gd name="T0" fmla="*/ 38 w 38"/>
                  <a:gd name="T1" fmla="*/ 1 h 61"/>
                  <a:gd name="T2" fmla="*/ 38 w 38"/>
                  <a:gd name="T3" fmla="*/ 7 h 61"/>
                  <a:gd name="T4" fmla="*/ 32 w 38"/>
                  <a:gd name="T5" fmla="*/ 7 h 61"/>
                  <a:gd name="T6" fmla="*/ 11 w 38"/>
                  <a:gd name="T7" fmla="*/ 29 h 61"/>
                  <a:gd name="T8" fmla="*/ 8 w 38"/>
                  <a:gd name="T9" fmla="*/ 61 h 61"/>
                  <a:gd name="T10" fmla="*/ 0 w 38"/>
                  <a:gd name="T11" fmla="*/ 61 h 61"/>
                  <a:gd name="T12" fmla="*/ 7 w 38"/>
                  <a:gd name="T13" fmla="*/ 1 h 61"/>
                  <a:gd name="T14" fmla="*/ 13 w 38"/>
                  <a:gd name="T15" fmla="*/ 1 h 61"/>
                  <a:gd name="T16" fmla="*/ 13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8" y="7"/>
                      <a:pt x="38" y="7"/>
                      <a:pt x="38" y="7"/>
                    </a:cubicBezTo>
                    <a:cubicBezTo>
                      <a:pt x="36" y="7"/>
                      <a:pt x="34" y="7"/>
                      <a:pt x="32" y="7"/>
                    </a:cubicBezTo>
                    <a:cubicBezTo>
                      <a:pt x="21" y="7"/>
                      <a:pt x="13" y="14"/>
                      <a:pt x="11" y="29"/>
                    </a:cubicBezTo>
                    <a:cubicBezTo>
                      <a:pt x="8" y="61"/>
                      <a:pt x="8" y="61"/>
                      <a:pt x="8" y="61"/>
                    </a:cubicBezTo>
                    <a:cubicBezTo>
                      <a:pt x="0" y="61"/>
                      <a:pt x="0" y="61"/>
                      <a:pt x="0" y="61"/>
                    </a:cubicBezTo>
                    <a:cubicBezTo>
                      <a:pt x="7" y="1"/>
                      <a:pt x="7" y="1"/>
                      <a:pt x="7" y="1"/>
                    </a:cubicBezTo>
                    <a:cubicBezTo>
                      <a:pt x="13" y="1"/>
                      <a:pt x="13" y="1"/>
                      <a:pt x="13" y="1"/>
                    </a:cubicBezTo>
                    <a:cubicBezTo>
                      <a:pt x="13" y="12"/>
                      <a:pt x="13" y="12"/>
                      <a:pt x="13" y="12"/>
                    </a:cubicBezTo>
                    <a:cubicBezTo>
                      <a:pt x="13" y="12"/>
                      <a:pt x="13" y="12"/>
                      <a:pt x="13" y="12"/>
                    </a:cubicBezTo>
                    <a:cubicBezTo>
                      <a:pt x="17" y="4"/>
                      <a:pt x="25" y="0"/>
                      <a:pt x="32" y="0"/>
                    </a:cubicBezTo>
                    <a:cubicBezTo>
                      <a:pt x="34" y="0"/>
                      <a:pt x="37"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5" name="Freeform 337"/>
              <p:cNvSpPr>
                <a:spLocks noEditPoints="1"/>
              </p:cNvSpPr>
              <p:nvPr userDrawn="1"/>
            </p:nvSpPr>
            <p:spPr bwMode="auto">
              <a:xfrm>
                <a:off x="-5859"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6" name="Freeform 338"/>
              <p:cNvSpPr>
                <a:spLocks noEditPoints="1"/>
              </p:cNvSpPr>
              <p:nvPr userDrawn="1"/>
            </p:nvSpPr>
            <p:spPr bwMode="auto">
              <a:xfrm>
                <a:off x="-5714"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7" name="Freeform 339"/>
              <p:cNvSpPr>
                <a:spLocks/>
              </p:cNvSpPr>
              <p:nvPr userDrawn="1"/>
            </p:nvSpPr>
            <p:spPr bwMode="auto">
              <a:xfrm>
                <a:off x="-5568" y="7916"/>
                <a:ext cx="111" cy="122"/>
              </a:xfrm>
              <a:custGeom>
                <a:avLst/>
                <a:gdLst>
                  <a:gd name="T0" fmla="*/ 56 w 56"/>
                  <a:gd name="T1" fmla="*/ 20 h 62"/>
                  <a:gd name="T2" fmla="*/ 55 w 56"/>
                  <a:gd name="T3" fmla="*/ 24 h 62"/>
                  <a:gd name="T4" fmla="*/ 52 w 56"/>
                  <a:gd name="T5" fmla="*/ 62 h 62"/>
                  <a:gd name="T6" fmla="*/ 44 w 56"/>
                  <a:gd name="T7" fmla="*/ 62 h 62"/>
                  <a:gd name="T8" fmla="*/ 48 w 56"/>
                  <a:gd name="T9" fmla="*/ 27 h 62"/>
                  <a:gd name="T10" fmla="*/ 48 w 56"/>
                  <a:gd name="T11" fmla="*/ 22 h 62"/>
                  <a:gd name="T12" fmla="*/ 34 w 56"/>
                  <a:gd name="T13" fmla="*/ 7 h 62"/>
                  <a:gd name="T14" fmla="*/ 12 w 56"/>
                  <a:gd name="T15" fmla="*/ 28 h 62"/>
                  <a:gd name="T16" fmla="*/ 8 w 56"/>
                  <a:gd name="T17" fmla="*/ 62 h 62"/>
                  <a:gd name="T18" fmla="*/ 0 w 56"/>
                  <a:gd name="T19" fmla="*/ 62 h 62"/>
                  <a:gd name="T20" fmla="*/ 7 w 56"/>
                  <a:gd name="T21" fmla="*/ 2 h 62"/>
                  <a:gd name="T22" fmla="*/ 14 w 56"/>
                  <a:gd name="T23" fmla="*/ 2 h 62"/>
                  <a:gd name="T24" fmla="*/ 13 w 56"/>
                  <a:gd name="T25" fmla="*/ 12 h 62"/>
                  <a:gd name="T26" fmla="*/ 13 w 56"/>
                  <a:gd name="T27" fmla="*/ 12 h 62"/>
                  <a:gd name="T28" fmla="*/ 36 w 56"/>
                  <a:gd name="T29" fmla="*/ 0 h 62"/>
                  <a:gd name="T30" fmla="*/ 56 w 56"/>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2">
                    <a:moveTo>
                      <a:pt x="56" y="20"/>
                    </a:moveTo>
                    <a:cubicBezTo>
                      <a:pt x="56" y="22"/>
                      <a:pt x="56" y="23"/>
                      <a:pt x="55" y="24"/>
                    </a:cubicBezTo>
                    <a:cubicBezTo>
                      <a:pt x="52" y="62"/>
                      <a:pt x="52" y="62"/>
                      <a:pt x="52" y="62"/>
                    </a:cubicBezTo>
                    <a:cubicBezTo>
                      <a:pt x="44" y="62"/>
                      <a:pt x="44" y="62"/>
                      <a:pt x="44" y="62"/>
                    </a:cubicBezTo>
                    <a:cubicBezTo>
                      <a:pt x="48" y="27"/>
                      <a:pt x="48" y="27"/>
                      <a:pt x="48" y="27"/>
                    </a:cubicBezTo>
                    <a:cubicBezTo>
                      <a:pt x="48" y="25"/>
                      <a:pt x="48" y="24"/>
                      <a:pt x="48" y="22"/>
                    </a:cubicBezTo>
                    <a:cubicBezTo>
                      <a:pt x="48" y="11"/>
                      <a:pt x="43" y="7"/>
                      <a:pt x="34" y="7"/>
                    </a:cubicBezTo>
                    <a:cubicBezTo>
                      <a:pt x="22" y="7"/>
                      <a:pt x="13" y="14"/>
                      <a:pt x="12" y="28"/>
                    </a:cubicBezTo>
                    <a:cubicBezTo>
                      <a:pt x="8" y="62"/>
                      <a:pt x="8" y="62"/>
                      <a:pt x="8" y="62"/>
                    </a:cubicBezTo>
                    <a:cubicBezTo>
                      <a:pt x="0" y="62"/>
                      <a:pt x="0" y="62"/>
                      <a:pt x="0" y="62"/>
                    </a:cubicBezTo>
                    <a:cubicBezTo>
                      <a:pt x="7" y="2"/>
                      <a:pt x="7" y="2"/>
                      <a:pt x="7" y="2"/>
                    </a:cubicBezTo>
                    <a:cubicBezTo>
                      <a:pt x="14" y="2"/>
                      <a:pt x="14" y="2"/>
                      <a:pt x="14" y="2"/>
                    </a:cubicBezTo>
                    <a:cubicBezTo>
                      <a:pt x="13" y="12"/>
                      <a:pt x="13" y="12"/>
                      <a:pt x="13" y="12"/>
                    </a:cubicBezTo>
                    <a:cubicBezTo>
                      <a:pt x="13" y="12"/>
                      <a:pt x="13" y="12"/>
                      <a:pt x="13" y="12"/>
                    </a:cubicBezTo>
                    <a:cubicBezTo>
                      <a:pt x="18" y="5"/>
                      <a:pt x="27" y="0"/>
                      <a:pt x="36" y="0"/>
                    </a:cubicBezTo>
                    <a:cubicBezTo>
                      <a:pt x="48" y="0"/>
                      <a:pt x="56" y="7"/>
                      <a:pt x="5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8" name="Freeform 340"/>
              <p:cNvSpPr>
                <a:spLocks/>
              </p:cNvSpPr>
              <p:nvPr userDrawn="1"/>
            </p:nvSpPr>
            <p:spPr bwMode="auto">
              <a:xfrm>
                <a:off x="-5356"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9" name="Freeform 341"/>
              <p:cNvSpPr>
                <a:spLocks noEditPoints="1"/>
              </p:cNvSpPr>
              <p:nvPr userDrawn="1"/>
            </p:nvSpPr>
            <p:spPr bwMode="auto">
              <a:xfrm>
                <a:off x="-5176"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0" name="Freeform 342"/>
              <p:cNvSpPr>
                <a:spLocks noEditPoints="1"/>
              </p:cNvSpPr>
              <p:nvPr userDrawn="1"/>
            </p:nvSpPr>
            <p:spPr bwMode="auto">
              <a:xfrm>
                <a:off x="-5015"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1" name="Freeform 343"/>
              <p:cNvSpPr>
                <a:spLocks noEditPoints="1"/>
              </p:cNvSpPr>
              <p:nvPr userDrawn="1"/>
            </p:nvSpPr>
            <p:spPr bwMode="auto">
              <a:xfrm>
                <a:off x="-4819" y="7859"/>
                <a:ext cx="153" cy="179"/>
              </a:xfrm>
              <a:custGeom>
                <a:avLst/>
                <a:gdLst>
                  <a:gd name="T0" fmla="*/ 127 w 153"/>
                  <a:gd name="T1" fmla="*/ 136 h 179"/>
                  <a:gd name="T2" fmla="*/ 38 w 153"/>
                  <a:gd name="T3" fmla="*/ 136 h 179"/>
                  <a:gd name="T4" fmla="*/ 18 w 153"/>
                  <a:gd name="T5" fmla="*/ 179 h 179"/>
                  <a:gd name="T6" fmla="*/ 0 w 153"/>
                  <a:gd name="T7" fmla="*/ 179 h 179"/>
                  <a:gd name="T8" fmla="*/ 87 w 153"/>
                  <a:gd name="T9" fmla="*/ 0 h 179"/>
                  <a:gd name="T10" fmla="*/ 103 w 153"/>
                  <a:gd name="T11" fmla="*/ 0 h 179"/>
                  <a:gd name="T12" fmla="*/ 153 w 153"/>
                  <a:gd name="T13" fmla="*/ 179 h 179"/>
                  <a:gd name="T14" fmla="*/ 137 w 153"/>
                  <a:gd name="T15" fmla="*/ 179 h 179"/>
                  <a:gd name="T16" fmla="*/ 127 w 153"/>
                  <a:gd name="T17" fmla="*/ 136 h 179"/>
                  <a:gd name="T18" fmla="*/ 123 w 153"/>
                  <a:gd name="T19" fmla="*/ 122 h 179"/>
                  <a:gd name="T20" fmla="*/ 95 w 153"/>
                  <a:gd name="T21" fmla="*/ 20 h 179"/>
                  <a:gd name="T22" fmla="*/ 93 w 153"/>
                  <a:gd name="T23" fmla="*/ 20 h 179"/>
                  <a:gd name="T24" fmla="*/ 46 w 153"/>
                  <a:gd name="T25" fmla="*/ 122 h 179"/>
                  <a:gd name="T26" fmla="*/ 123 w 153"/>
                  <a:gd name="T27"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79">
                    <a:moveTo>
                      <a:pt x="127" y="136"/>
                    </a:moveTo>
                    <a:lnTo>
                      <a:pt x="38" y="136"/>
                    </a:lnTo>
                    <a:lnTo>
                      <a:pt x="18" y="179"/>
                    </a:lnTo>
                    <a:lnTo>
                      <a:pt x="0" y="179"/>
                    </a:lnTo>
                    <a:lnTo>
                      <a:pt x="87" y="0"/>
                    </a:lnTo>
                    <a:lnTo>
                      <a:pt x="103" y="0"/>
                    </a:lnTo>
                    <a:lnTo>
                      <a:pt x="153" y="179"/>
                    </a:lnTo>
                    <a:lnTo>
                      <a:pt x="137" y="179"/>
                    </a:lnTo>
                    <a:lnTo>
                      <a:pt x="127" y="136"/>
                    </a:lnTo>
                    <a:close/>
                    <a:moveTo>
                      <a:pt x="123" y="122"/>
                    </a:moveTo>
                    <a:lnTo>
                      <a:pt x="95" y="20"/>
                    </a:lnTo>
                    <a:lnTo>
                      <a:pt x="93" y="20"/>
                    </a:lnTo>
                    <a:lnTo>
                      <a:pt x="46" y="122"/>
                    </a:lnTo>
                    <a:lnTo>
                      <a:pt x="12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2" name="Freeform 344"/>
              <p:cNvSpPr>
                <a:spLocks/>
              </p:cNvSpPr>
              <p:nvPr userDrawn="1"/>
            </p:nvSpPr>
            <p:spPr bwMode="auto">
              <a:xfrm>
                <a:off x="-4631" y="7859"/>
                <a:ext cx="34" cy="179"/>
              </a:xfrm>
              <a:custGeom>
                <a:avLst/>
                <a:gdLst>
                  <a:gd name="T0" fmla="*/ 18 w 34"/>
                  <a:gd name="T1" fmla="*/ 0 h 179"/>
                  <a:gd name="T2" fmla="*/ 34 w 34"/>
                  <a:gd name="T3" fmla="*/ 0 h 179"/>
                  <a:gd name="T4" fmla="*/ 16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6"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3" name="Rectangle 345"/>
              <p:cNvSpPr>
                <a:spLocks noChangeArrowheads="1"/>
              </p:cNvSpPr>
              <p:nvPr userDrawn="1"/>
            </p:nvSpPr>
            <p:spPr bwMode="auto">
              <a:xfrm>
                <a:off x="-4302" y="7962"/>
                <a:ext cx="7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4" name="Freeform 346"/>
              <p:cNvSpPr>
                <a:spLocks noEditPoints="1"/>
              </p:cNvSpPr>
              <p:nvPr userDrawn="1"/>
            </p:nvSpPr>
            <p:spPr bwMode="auto">
              <a:xfrm>
                <a:off x="-4124" y="7859"/>
                <a:ext cx="129" cy="179"/>
              </a:xfrm>
              <a:custGeom>
                <a:avLst/>
                <a:gdLst>
                  <a:gd name="T0" fmla="*/ 65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50 w 65"/>
                  <a:gd name="T13" fmla="*/ 47 h 91"/>
                  <a:gd name="T14" fmla="*/ 50 w 65"/>
                  <a:gd name="T15" fmla="*/ 47 h 91"/>
                  <a:gd name="T16" fmla="*/ 65 w 65"/>
                  <a:gd name="T17" fmla="*/ 65 h 91"/>
                  <a:gd name="T18" fmla="*/ 57 w 65"/>
                  <a:gd name="T19" fmla="*/ 65 h 91"/>
                  <a:gd name="T20" fmla="*/ 37 w 65"/>
                  <a:gd name="T21" fmla="*/ 51 h 91"/>
                  <a:gd name="T22" fmla="*/ 12 w 65"/>
                  <a:gd name="T23" fmla="*/ 51 h 91"/>
                  <a:gd name="T24" fmla="*/ 9 w 65"/>
                  <a:gd name="T25" fmla="*/ 84 h 91"/>
                  <a:gd name="T26" fmla="*/ 34 w 65"/>
                  <a:gd name="T27" fmla="*/ 84 h 91"/>
                  <a:gd name="T28" fmla="*/ 57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5" y="65"/>
                    </a:moveTo>
                    <a:cubicBezTo>
                      <a:pt x="65"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50" y="47"/>
                    </a:cubicBezTo>
                    <a:cubicBezTo>
                      <a:pt x="50" y="47"/>
                      <a:pt x="50" y="47"/>
                      <a:pt x="50" y="47"/>
                    </a:cubicBezTo>
                    <a:cubicBezTo>
                      <a:pt x="59" y="50"/>
                      <a:pt x="65" y="56"/>
                      <a:pt x="65" y="65"/>
                    </a:cubicBezTo>
                    <a:close/>
                    <a:moveTo>
                      <a:pt x="57" y="65"/>
                    </a:moveTo>
                    <a:cubicBezTo>
                      <a:pt x="57" y="56"/>
                      <a:pt x="51" y="51"/>
                      <a:pt x="37" y="51"/>
                    </a:cubicBezTo>
                    <a:cubicBezTo>
                      <a:pt x="12" y="51"/>
                      <a:pt x="12" y="51"/>
                      <a:pt x="12" y="51"/>
                    </a:cubicBezTo>
                    <a:cubicBezTo>
                      <a:pt x="9" y="84"/>
                      <a:pt x="9" y="84"/>
                      <a:pt x="9" y="84"/>
                    </a:cubicBezTo>
                    <a:cubicBezTo>
                      <a:pt x="34" y="84"/>
                      <a:pt x="34" y="84"/>
                      <a:pt x="34" y="84"/>
                    </a:cubicBezTo>
                    <a:cubicBezTo>
                      <a:pt x="48" y="84"/>
                      <a:pt x="57" y="78"/>
                      <a:pt x="57"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5" name="Freeform 347"/>
              <p:cNvSpPr>
                <a:spLocks noEditPoints="1"/>
              </p:cNvSpPr>
              <p:nvPr userDrawn="1"/>
            </p:nvSpPr>
            <p:spPr bwMode="auto">
              <a:xfrm>
                <a:off x="-39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6" name="Freeform 348"/>
              <p:cNvSpPr>
                <a:spLocks/>
              </p:cNvSpPr>
              <p:nvPr userDrawn="1"/>
            </p:nvSpPr>
            <p:spPr bwMode="auto">
              <a:xfrm>
                <a:off x="-3747" y="7857"/>
                <a:ext cx="170" cy="185"/>
              </a:xfrm>
              <a:custGeom>
                <a:avLst/>
                <a:gdLst>
                  <a:gd name="T0" fmla="*/ 46 w 86"/>
                  <a:gd name="T1" fmla="*/ 47 h 94"/>
                  <a:gd name="T2" fmla="*/ 84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6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4" y="47"/>
                      <a:pt x="84" y="47"/>
                      <a:pt x="84"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0" y="0"/>
                      <a:pt x="49" y="0"/>
                    </a:cubicBezTo>
                    <a:cubicBezTo>
                      <a:pt x="69" y="0"/>
                      <a:pt x="84" y="12"/>
                      <a:pt x="86" y="28"/>
                    </a:cubicBezTo>
                    <a:cubicBezTo>
                      <a:pt x="79" y="30"/>
                      <a:pt x="79" y="30"/>
                      <a:pt x="79" y="30"/>
                    </a:cubicBezTo>
                    <a:cubicBezTo>
                      <a:pt x="76" y="16"/>
                      <a:pt x="65" y="7"/>
                      <a:pt x="49" y="7"/>
                    </a:cubicBezTo>
                    <a:cubicBezTo>
                      <a:pt x="25" y="7"/>
                      <a:pt x="8" y="27"/>
                      <a:pt x="8" y="52"/>
                    </a:cubicBezTo>
                    <a:cubicBezTo>
                      <a:pt x="8" y="74"/>
                      <a:pt x="21" y="86"/>
                      <a:pt x="40" y="86"/>
                    </a:cubicBezTo>
                    <a:cubicBezTo>
                      <a:pt x="58" y="86"/>
                      <a:pt x="73" y="74"/>
                      <a:pt x="76"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7" name="Freeform 349"/>
              <p:cNvSpPr>
                <a:spLocks/>
              </p:cNvSpPr>
              <p:nvPr userDrawn="1"/>
            </p:nvSpPr>
            <p:spPr bwMode="auto">
              <a:xfrm>
                <a:off x="-3545" y="7859"/>
                <a:ext cx="33" cy="179"/>
              </a:xfrm>
              <a:custGeom>
                <a:avLst/>
                <a:gdLst>
                  <a:gd name="T0" fmla="*/ 18 w 33"/>
                  <a:gd name="T1" fmla="*/ 0 h 179"/>
                  <a:gd name="T2" fmla="*/ 33 w 33"/>
                  <a:gd name="T3" fmla="*/ 0 h 179"/>
                  <a:gd name="T4" fmla="*/ 14 w 33"/>
                  <a:gd name="T5" fmla="*/ 179 h 179"/>
                  <a:gd name="T6" fmla="*/ 0 w 33"/>
                  <a:gd name="T7" fmla="*/ 179 h 179"/>
                  <a:gd name="T8" fmla="*/ 18 w 33"/>
                  <a:gd name="T9" fmla="*/ 0 h 179"/>
                </a:gdLst>
                <a:ahLst/>
                <a:cxnLst>
                  <a:cxn ang="0">
                    <a:pos x="T0" y="T1"/>
                  </a:cxn>
                  <a:cxn ang="0">
                    <a:pos x="T2" y="T3"/>
                  </a:cxn>
                  <a:cxn ang="0">
                    <a:pos x="T4" y="T5"/>
                  </a:cxn>
                  <a:cxn ang="0">
                    <a:pos x="T6" y="T7"/>
                  </a:cxn>
                  <a:cxn ang="0">
                    <a:pos x="T8" y="T9"/>
                  </a:cxn>
                </a:cxnLst>
                <a:rect l="0" t="0" r="r" b="b"/>
                <a:pathLst>
                  <a:path w="33" h="179">
                    <a:moveTo>
                      <a:pt x="18" y="0"/>
                    </a:moveTo>
                    <a:lnTo>
                      <a:pt x="33"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8" name="Freeform 350"/>
              <p:cNvSpPr>
                <a:spLocks noEditPoints="1"/>
              </p:cNvSpPr>
              <p:nvPr userDrawn="1"/>
            </p:nvSpPr>
            <p:spPr bwMode="auto">
              <a:xfrm>
                <a:off x="-3486" y="7916"/>
                <a:ext cx="123" cy="126"/>
              </a:xfrm>
              <a:custGeom>
                <a:avLst/>
                <a:gdLst>
                  <a:gd name="T0" fmla="*/ 0 w 62"/>
                  <a:gd name="T1" fmla="*/ 36 h 64"/>
                  <a:gd name="T2" fmla="*/ 34 w 62"/>
                  <a:gd name="T3" fmla="*/ 0 h 64"/>
                  <a:gd name="T4" fmla="*/ 62 w 62"/>
                  <a:gd name="T5" fmla="*/ 28 h 64"/>
                  <a:gd name="T6" fmla="*/ 27 w 62"/>
                  <a:gd name="T7" fmla="*/ 64 h 64"/>
                  <a:gd name="T8" fmla="*/ 0 w 62"/>
                  <a:gd name="T9" fmla="*/ 36 h 64"/>
                  <a:gd name="T10" fmla="*/ 54 w 62"/>
                  <a:gd name="T11" fmla="*/ 28 h 64"/>
                  <a:gd name="T12" fmla="*/ 33 w 62"/>
                  <a:gd name="T13" fmla="*/ 7 h 64"/>
                  <a:gd name="T14" fmla="*/ 7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7" y="64"/>
                    </a:cubicBezTo>
                    <a:cubicBezTo>
                      <a:pt x="11" y="64"/>
                      <a:pt x="0" y="52"/>
                      <a:pt x="0" y="36"/>
                    </a:cubicBezTo>
                    <a:close/>
                    <a:moveTo>
                      <a:pt x="54" y="28"/>
                    </a:moveTo>
                    <a:cubicBezTo>
                      <a:pt x="54" y="15"/>
                      <a:pt x="45"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9" name="Freeform 351"/>
              <p:cNvSpPr>
                <a:spLocks noEditPoints="1"/>
              </p:cNvSpPr>
              <p:nvPr userDrawn="1"/>
            </p:nvSpPr>
            <p:spPr bwMode="auto">
              <a:xfrm>
                <a:off x="-3333" y="7859"/>
                <a:ext cx="124"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7 w 63"/>
                  <a:gd name="T15" fmla="*/ 0 h 93"/>
                  <a:gd name="T16" fmla="*/ 13 w 63"/>
                  <a:gd name="T17" fmla="*/ 41 h 93"/>
                  <a:gd name="T18" fmla="*/ 13 w 63"/>
                  <a:gd name="T19" fmla="*/ 41 h 93"/>
                  <a:gd name="T20" fmla="*/ 37 w 63"/>
                  <a:gd name="T21" fmla="*/ 29 h 93"/>
                  <a:gd name="T22" fmla="*/ 63 w 63"/>
                  <a:gd name="T23" fmla="*/ 57 h 93"/>
                  <a:gd name="T24" fmla="*/ 55 w 63"/>
                  <a:gd name="T25" fmla="*/ 57 h 93"/>
                  <a:gd name="T26" fmla="*/ 35 w 63"/>
                  <a:gd name="T27" fmla="*/ 36 h 93"/>
                  <a:gd name="T28" fmla="*/ 12 w 63"/>
                  <a:gd name="T29" fmla="*/ 55 h 93"/>
                  <a:gd name="T30" fmla="*/ 11 w 63"/>
                  <a:gd name="T31" fmla="*/ 66 h 93"/>
                  <a:gd name="T32" fmla="*/ 30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7" y="0"/>
                      <a:pt x="17" y="0"/>
                      <a:pt x="17" y="0"/>
                    </a:cubicBezTo>
                    <a:cubicBezTo>
                      <a:pt x="13" y="41"/>
                      <a:pt x="13" y="41"/>
                      <a:pt x="13" y="41"/>
                    </a:cubicBezTo>
                    <a:cubicBezTo>
                      <a:pt x="13" y="41"/>
                      <a:pt x="13" y="41"/>
                      <a:pt x="13" y="41"/>
                    </a:cubicBezTo>
                    <a:cubicBezTo>
                      <a:pt x="19" y="33"/>
                      <a:pt x="27" y="29"/>
                      <a:pt x="37" y="29"/>
                    </a:cubicBezTo>
                    <a:cubicBezTo>
                      <a:pt x="52" y="29"/>
                      <a:pt x="63" y="40"/>
                      <a:pt x="63" y="57"/>
                    </a:cubicBezTo>
                    <a:close/>
                    <a:moveTo>
                      <a:pt x="55" y="57"/>
                    </a:moveTo>
                    <a:cubicBezTo>
                      <a:pt x="55" y="44"/>
                      <a:pt x="47" y="36"/>
                      <a:pt x="35" y="36"/>
                    </a:cubicBezTo>
                    <a:cubicBezTo>
                      <a:pt x="23" y="36"/>
                      <a:pt x="13" y="44"/>
                      <a:pt x="12" y="55"/>
                    </a:cubicBezTo>
                    <a:cubicBezTo>
                      <a:pt x="11" y="66"/>
                      <a:pt x="11" y="66"/>
                      <a:pt x="11" y="66"/>
                    </a:cubicBezTo>
                    <a:cubicBezTo>
                      <a:pt x="9" y="78"/>
                      <a:pt x="18" y="86"/>
                      <a:pt x="30"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0" name="Freeform 352"/>
              <p:cNvSpPr>
                <a:spLocks noEditPoints="1"/>
              </p:cNvSpPr>
              <p:nvPr userDrawn="1"/>
            </p:nvSpPr>
            <p:spPr bwMode="auto">
              <a:xfrm>
                <a:off x="-3179" y="7916"/>
                <a:ext cx="123" cy="126"/>
              </a:xfrm>
              <a:custGeom>
                <a:avLst/>
                <a:gdLst>
                  <a:gd name="T0" fmla="*/ 62 w 62"/>
                  <a:gd name="T1" fmla="*/ 2 h 64"/>
                  <a:gd name="T2" fmla="*/ 55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3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5" y="62"/>
                      <a:pt x="55" y="62"/>
                      <a:pt x="55"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3" y="12"/>
                      <a:pt x="53" y="12"/>
                      <a:pt x="53" y="12"/>
                    </a:cubicBezTo>
                    <a:cubicBezTo>
                      <a:pt x="55" y="2"/>
                      <a:pt x="55" y="2"/>
                      <a:pt x="55" y="2"/>
                    </a:cubicBezTo>
                    <a:lnTo>
                      <a:pt x="62" y="2"/>
                    </a:lnTo>
                    <a:close/>
                    <a:moveTo>
                      <a:pt x="33" y="7"/>
                    </a:moveTo>
                    <a:cubicBezTo>
                      <a:pt x="17" y="7"/>
                      <a:pt x="7" y="20"/>
                      <a:pt x="7" y="36"/>
                    </a:cubicBezTo>
                    <a:cubicBezTo>
                      <a:pt x="7" y="49"/>
                      <a:pt x="15" y="57"/>
                      <a:pt x="27" y="57"/>
                    </a:cubicBezTo>
                    <a:cubicBezTo>
                      <a:pt x="39"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1" name="Freeform 353"/>
              <p:cNvSpPr>
                <a:spLocks/>
              </p:cNvSpPr>
              <p:nvPr userDrawn="1"/>
            </p:nvSpPr>
            <p:spPr bwMode="auto">
              <a:xfrm>
                <a:off x="-3022" y="7859"/>
                <a:ext cx="33" cy="179"/>
              </a:xfrm>
              <a:custGeom>
                <a:avLst/>
                <a:gdLst>
                  <a:gd name="T0" fmla="*/ 19 w 33"/>
                  <a:gd name="T1" fmla="*/ 0 h 179"/>
                  <a:gd name="T2" fmla="*/ 33 w 33"/>
                  <a:gd name="T3" fmla="*/ 0 h 179"/>
                  <a:gd name="T4" fmla="*/ 16 w 33"/>
                  <a:gd name="T5" fmla="*/ 179 h 179"/>
                  <a:gd name="T6" fmla="*/ 0 w 33"/>
                  <a:gd name="T7" fmla="*/ 179 h 179"/>
                  <a:gd name="T8" fmla="*/ 19 w 33"/>
                  <a:gd name="T9" fmla="*/ 0 h 179"/>
                </a:gdLst>
                <a:ahLst/>
                <a:cxnLst>
                  <a:cxn ang="0">
                    <a:pos x="T0" y="T1"/>
                  </a:cxn>
                  <a:cxn ang="0">
                    <a:pos x="T2" y="T3"/>
                  </a:cxn>
                  <a:cxn ang="0">
                    <a:pos x="T4" y="T5"/>
                  </a:cxn>
                  <a:cxn ang="0">
                    <a:pos x="T6" y="T7"/>
                  </a:cxn>
                  <a:cxn ang="0">
                    <a:pos x="T8" y="T9"/>
                  </a:cxn>
                </a:cxnLst>
                <a:rect l="0" t="0" r="r" b="b"/>
                <a:pathLst>
                  <a:path w="33" h="179">
                    <a:moveTo>
                      <a:pt x="19" y="0"/>
                    </a:moveTo>
                    <a:lnTo>
                      <a:pt x="33" y="0"/>
                    </a:lnTo>
                    <a:lnTo>
                      <a:pt x="16" y="179"/>
                    </a:lnTo>
                    <a:lnTo>
                      <a:pt x="0" y="17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2" name="Freeform 354"/>
              <p:cNvSpPr>
                <a:spLocks/>
              </p:cNvSpPr>
              <p:nvPr userDrawn="1"/>
            </p:nvSpPr>
            <p:spPr bwMode="auto">
              <a:xfrm>
                <a:off x="-2896"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3" name="Freeform 355"/>
              <p:cNvSpPr>
                <a:spLocks noEditPoints="1"/>
              </p:cNvSpPr>
              <p:nvPr userDrawn="1"/>
            </p:nvSpPr>
            <p:spPr bwMode="auto">
              <a:xfrm>
                <a:off x="-2715" y="7859"/>
                <a:ext cx="128"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6 w 65"/>
                  <a:gd name="T21" fmla="*/ 51 h 91"/>
                  <a:gd name="T22" fmla="*/ 12 w 65"/>
                  <a:gd name="T23" fmla="*/ 51 h 91"/>
                  <a:gd name="T24" fmla="*/ 8 w 65"/>
                  <a:gd name="T25" fmla="*/ 84 h 91"/>
                  <a:gd name="T26" fmla="*/ 33 w 65"/>
                  <a:gd name="T27" fmla="*/ 84 h 91"/>
                  <a:gd name="T28" fmla="*/ 56 w 65"/>
                  <a:gd name="T29" fmla="*/ 65 h 91"/>
                  <a:gd name="T30" fmla="*/ 37 w 65"/>
                  <a:gd name="T31" fmla="*/ 7 h 91"/>
                  <a:gd name="T32" fmla="*/ 16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4" name="Freeform 356"/>
              <p:cNvSpPr>
                <a:spLocks noEditPoints="1"/>
              </p:cNvSpPr>
              <p:nvPr userDrawn="1"/>
            </p:nvSpPr>
            <p:spPr bwMode="auto">
              <a:xfrm>
                <a:off x="-2555"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5" name="Freeform 357"/>
              <p:cNvSpPr>
                <a:spLocks/>
              </p:cNvSpPr>
              <p:nvPr userDrawn="1"/>
            </p:nvSpPr>
            <p:spPr bwMode="auto">
              <a:xfrm>
                <a:off x="-2337" y="7859"/>
                <a:ext cx="34" cy="179"/>
              </a:xfrm>
              <a:custGeom>
                <a:avLst/>
                <a:gdLst>
                  <a:gd name="T0" fmla="*/ 18 w 34"/>
                  <a:gd name="T1" fmla="*/ 0 h 179"/>
                  <a:gd name="T2" fmla="*/ 34 w 34"/>
                  <a:gd name="T3" fmla="*/ 0 h 179"/>
                  <a:gd name="T4" fmla="*/ 14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6" name="Freeform 358"/>
              <p:cNvSpPr>
                <a:spLocks/>
              </p:cNvSpPr>
              <p:nvPr userDrawn="1"/>
            </p:nvSpPr>
            <p:spPr bwMode="auto">
              <a:xfrm>
                <a:off x="-2272"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7" name="Freeform 359"/>
              <p:cNvSpPr>
                <a:spLocks/>
              </p:cNvSpPr>
              <p:nvPr userDrawn="1"/>
            </p:nvSpPr>
            <p:spPr bwMode="auto">
              <a:xfrm>
                <a:off x="-2125"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8" name="Freeform 360"/>
              <p:cNvSpPr>
                <a:spLocks noEditPoints="1"/>
              </p:cNvSpPr>
              <p:nvPr userDrawn="1"/>
            </p:nvSpPr>
            <p:spPr bwMode="auto">
              <a:xfrm>
                <a:off x="-1980" y="7916"/>
                <a:ext cx="122"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8" y="64"/>
                    </a:cubicBezTo>
                    <a:cubicBezTo>
                      <a:pt x="11" y="64"/>
                      <a:pt x="0" y="52"/>
                      <a:pt x="0" y="36"/>
                    </a:cubicBezTo>
                    <a:close/>
                    <a:moveTo>
                      <a:pt x="54" y="28"/>
                    </a:moveTo>
                    <a:cubicBezTo>
                      <a:pt x="54" y="15"/>
                      <a:pt x="46" y="7"/>
                      <a:pt x="34" y="7"/>
                    </a:cubicBezTo>
                    <a:cubicBezTo>
                      <a:pt x="18" y="7"/>
                      <a:pt x="8" y="20"/>
                      <a:pt x="8" y="35"/>
                    </a:cubicBezTo>
                    <a:cubicBezTo>
                      <a:pt x="8"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9" name="Freeform 361"/>
              <p:cNvSpPr>
                <a:spLocks/>
              </p:cNvSpPr>
              <p:nvPr userDrawn="1"/>
            </p:nvSpPr>
            <p:spPr bwMode="auto">
              <a:xfrm>
                <a:off x="-1832" y="7920"/>
                <a:ext cx="117" cy="118"/>
              </a:xfrm>
              <a:custGeom>
                <a:avLst/>
                <a:gdLst>
                  <a:gd name="T0" fmla="*/ 0 w 117"/>
                  <a:gd name="T1" fmla="*/ 0 h 118"/>
                  <a:gd name="T2" fmla="*/ 16 w 117"/>
                  <a:gd name="T3" fmla="*/ 0 h 118"/>
                  <a:gd name="T4" fmla="*/ 48 w 117"/>
                  <a:gd name="T5" fmla="*/ 100 h 118"/>
                  <a:gd name="T6" fmla="*/ 48 w 117"/>
                  <a:gd name="T7" fmla="*/ 100 h 118"/>
                  <a:gd name="T8" fmla="*/ 101 w 117"/>
                  <a:gd name="T9" fmla="*/ 0 h 118"/>
                  <a:gd name="T10" fmla="*/ 117 w 117"/>
                  <a:gd name="T11" fmla="*/ 0 h 118"/>
                  <a:gd name="T12" fmla="*/ 54 w 117"/>
                  <a:gd name="T13" fmla="*/ 118 h 118"/>
                  <a:gd name="T14" fmla="*/ 40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8" y="100"/>
                    </a:lnTo>
                    <a:lnTo>
                      <a:pt x="48" y="100"/>
                    </a:lnTo>
                    <a:lnTo>
                      <a:pt x="101" y="0"/>
                    </a:lnTo>
                    <a:lnTo>
                      <a:pt x="117" y="0"/>
                    </a:lnTo>
                    <a:lnTo>
                      <a:pt x="54" y="118"/>
                    </a:lnTo>
                    <a:lnTo>
                      <a:pt x="40"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0" name="Freeform 362"/>
              <p:cNvSpPr>
                <a:spLocks noEditPoints="1"/>
              </p:cNvSpPr>
              <p:nvPr userDrawn="1"/>
            </p:nvSpPr>
            <p:spPr bwMode="auto">
              <a:xfrm>
                <a:off x="-1701" y="7916"/>
                <a:ext cx="123" cy="126"/>
              </a:xfrm>
              <a:custGeom>
                <a:avLst/>
                <a:gdLst>
                  <a:gd name="T0" fmla="*/ 62 w 62"/>
                  <a:gd name="T1" fmla="*/ 2 h 64"/>
                  <a:gd name="T2" fmla="*/ 56 w 62"/>
                  <a:gd name="T3" fmla="*/ 62 h 64"/>
                  <a:gd name="T4" fmla="*/ 49 w 62"/>
                  <a:gd name="T5" fmla="*/ 62 h 64"/>
                  <a:gd name="T6" fmla="*/ 50 w 62"/>
                  <a:gd name="T7" fmla="*/ 52 h 64"/>
                  <a:gd name="T8" fmla="*/ 50 w 62"/>
                  <a:gd name="T9" fmla="*/ 52 h 64"/>
                  <a:gd name="T10" fmla="*/ 26 w 62"/>
                  <a:gd name="T11" fmla="*/ 64 h 64"/>
                  <a:gd name="T12" fmla="*/ 0 w 62"/>
                  <a:gd name="T13" fmla="*/ 36 h 64"/>
                  <a:gd name="T14" fmla="*/ 33 w 62"/>
                  <a:gd name="T15" fmla="*/ 0 h 64"/>
                  <a:gd name="T16" fmla="*/ 54 w 62"/>
                  <a:gd name="T17" fmla="*/ 12 h 64"/>
                  <a:gd name="T18" fmla="*/ 54 w 62"/>
                  <a:gd name="T19" fmla="*/ 12 h 64"/>
                  <a:gd name="T20" fmla="*/ 56 w 62"/>
                  <a:gd name="T21" fmla="*/ 2 h 64"/>
                  <a:gd name="T22" fmla="*/ 62 w 62"/>
                  <a:gd name="T23" fmla="*/ 2 h 64"/>
                  <a:gd name="T24" fmla="*/ 33 w 62"/>
                  <a:gd name="T25" fmla="*/ 7 h 64"/>
                  <a:gd name="T26" fmla="*/ 8 w 62"/>
                  <a:gd name="T27" fmla="*/ 36 h 64"/>
                  <a:gd name="T28" fmla="*/ 28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2"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1" name="Freeform 363"/>
              <p:cNvSpPr>
                <a:spLocks/>
              </p:cNvSpPr>
              <p:nvPr userDrawn="1"/>
            </p:nvSpPr>
            <p:spPr bwMode="auto">
              <a:xfrm>
                <a:off x="-1549" y="7889"/>
                <a:ext cx="76" cy="153"/>
              </a:xfrm>
              <a:custGeom>
                <a:avLst/>
                <a:gdLst>
                  <a:gd name="T0" fmla="*/ 16 w 38"/>
                  <a:gd name="T1" fmla="*/ 56 h 78"/>
                  <a:gd name="T2" fmla="*/ 27 w 38"/>
                  <a:gd name="T3" fmla="*/ 71 h 78"/>
                  <a:gd name="T4" fmla="*/ 33 w 38"/>
                  <a:gd name="T5" fmla="*/ 70 h 78"/>
                  <a:gd name="T6" fmla="*/ 32 w 38"/>
                  <a:gd name="T7" fmla="*/ 77 h 78"/>
                  <a:gd name="T8" fmla="*/ 25 w 38"/>
                  <a:gd name="T9" fmla="*/ 78 h 78"/>
                  <a:gd name="T10" fmla="*/ 8 w 38"/>
                  <a:gd name="T11" fmla="*/ 61 h 78"/>
                  <a:gd name="T12" fmla="*/ 8 w 38"/>
                  <a:gd name="T13" fmla="*/ 56 h 78"/>
                  <a:gd name="T14" fmla="*/ 12 w 38"/>
                  <a:gd name="T15" fmla="*/ 22 h 78"/>
                  <a:gd name="T16" fmla="*/ 0 w 38"/>
                  <a:gd name="T17" fmla="*/ 22 h 78"/>
                  <a:gd name="T18" fmla="*/ 0 w 38"/>
                  <a:gd name="T19" fmla="*/ 16 h 78"/>
                  <a:gd name="T20" fmla="*/ 12 w 38"/>
                  <a:gd name="T21" fmla="*/ 16 h 78"/>
                  <a:gd name="T22" fmla="*/ 14 w 38"/>
                  <a:gd name="T23" fmla="*/ 0 h 78"/>
                  <a:gd name="T24" fmla="*/ 21 w 38"/>
                  <a:gd name="T25" fmla="*/ 0 h 78"/>
                  <a:gd name="T26" fmla="*/ 20 w 38"/>
                  <a:gd name="T27" fmla="*/ 16 h 78"/>
                  <a:gd name="T28" fmla="*/ 38 w 38"/>
                  <a:gd name="T29" fmla="*/ 16 h 78"/>
                  <a:gd name="T30" fmla="*/ 38 w 38"/>
                  <a:gd name="T31" fmla="*/ 22 h 78"/>
                  <a:gd name="T32" fmla="*/ 19 w 38"/>
                  <a:gd name="T33" fmla="*/ 22 h 78"/>
                  <a:gd name="T34" fmla="*/ 16 w 38"/>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8">
                    <a:moveTo>
                      <a:pt x="16" y="56"/>
                    </a:moveTo>
                    <a:cubicBezTo>
                      <a:pt x="14" y="67"/>
                      <a:pt x="18" y="71"/>
                      <a:pt x="27" y="71"/>
                    </a:cubicBezTo>
                    <a:cubicBezTo>
                      <a:pt x="29" y="71"/>
                      <a:pt x="31" y="71"/>
                      <a:pt x="33" y="70"/>
                    </a:cubicBezTo>
                    <a:cubicBezTo>
                      <a:pt x="32" y="77"/>
                      <a:pt x="32" y="77"/>
                      <a:pt x="32" y="77"/>
                    </a:cubicBezTo>
                    <a:cubicBezTo>
                      <a:pt x="31" y="77"/>
                      <a:pt x="28" y="78"/>
                      <a:pt x="25" y="78"/>
                    </a:cubicBezTo>
                    <a:cubicBezTo>
                      <a:pt x="14" y="78"/>
                      <a:pt x="8" y="73"/>
                      <a:pt x="8" y="61"/>
                    </a:cubicBezTo>
                    <a:cubicBezTo>
                      <a:pt x="8" y="59"/>
                      <a:pt x="8" y="58"/>
                      <a:pt x="8" y="56"/>
                    </a:cubicBezTo>
                    <a:cubicBezTo>
                      <a:pt x="12" y="22"/>
                      <a:pt x="12" y="22"/>
                      <a:pt x="12" y="22"/>
                    </a:cubicBezTo>
                    <a:cubicBezTo>
                      <a:pt x="0" y="22"/>
                      <a:pt x="0" y="22"/>
                      <a:pt x="0" y="22"/>
                    </a:cubicBezTo>
                    <a:cubicBezTo>
                      <a:pt x="0" y="16"/>
                      <a:pt x="0" y="16"/>
                      <a:pt x="0" y="16"/>
                    </a:cubicBezTo>
                    <a:cubicBezTo>
                      <a:pt x="12" y="16"/>
                      <a:pt x="12" y="16"/>
                      <a:pt x="12" y="16"/>
                    </a:cubicBezTo>
                    <a:cubicBezTo>
                      <a:pt x="14" y="0"/>
                      <a:pt x="14" y="0"/>
                      <a:pt x="14" y="0"/>
                    </a:cubicBezTo>
                    <a:cubicBezTo>
                      <a:pt x="21" y="0"/>
                      <a:pt x="21" y="0"/>
                      <a:pt x="21" y="0"/>
                    </a:cubicBezTo>
                    <a:cubicBezTo>
                      <a:pt x="20" y="16"/>
                      <a:pt x="20" y="16"/>
                      <a:pt x="20" y="16"/>
                    </a:cubicBezTo>
                    <a:cubicBezTo>
                      <a:pt x="38" y="16"/>
                      <a:pt x="38" y="16"/>
                      <a:pt x="38" y="16"/>
                    </a:cubicBezTo>
                    <a:cubicBezTo>
                      <a:pt x="38" y="22"/>
                      <a:pt x="38" y="22"/>
                      <a:pt x="38" y="22"/>
                    </a:cubicBezTo>
                    <a:cubicBezTo>
                      <a:pt x="19" y="22"/>
                      <a:pt x="19" y="22"/>
                      <a:pt x="19"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2" name="Freeform 364"/>
              <p:cNvSpPr>
                <a:spLocks noEditPoints="1"/>
              </p:cNvSpPr>
              <p:nvPr userDrawn="1"/>
            </p:nvSpPr>
            <p:spPr bwMode="auto">
              <a:xfrm>
                <a:off x="-1449" y="7871"/>
                <a:ext cx="35" cy="167"/>
              </a:xfrm>
              <a:custGeom>
                <a:avLst/>
                <a:gdLst>
                  <a:gd name="T0" fmla="*/ 6 w 18"/>
                  <a:gd name="T1" fmla="*/ 25 h 85"/>
                  <a:gd name="T2" fmla="*/ 14 w 18"/>
                  <a:gd name="T3" fmla="*/ 25 h 85"/>
                  <a:gd name="T4" fmla="*/ 7 w 18"/>
                  <a:gd name="T5" fmla="*/ 85 h 85"/>
                  <a:gd name="T6" fmla="*/ 0 w 18"/>
                  <a:gd name="T7" fmla="*/ 85 h 85"/>
                  <a:gd name="T8" fmla="*/ 6 w 18"/>
                  <a:gd name="T9" fmla="*/ 25 h 85"/>
                  <a:gd name="T10" fmla="*/ 6 w 18"/>
                  <a:gd name="T11" fmla="*/ 7 h 85"/>
                  <a:gd name="T12" fmla="*/ 12 w 18"/>
                  <a:gd name="T13" fmla="*/ 0 h 85"/>
                  <a:gd name="T14" fmla="*/ 18 w 18"/>
                  <a:gd name="T15" fmla="*/ 5 h 85"/>
                  <a:gd name="T16" fmla="*/ 11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6" y="25"/>
                    </a:moveTo>
                    <a:cubicBezTo>
                      <a:pt x="14" y="25"/>
                      <a:pt x="14" y="25"/>
                      <a:pt x="14" y="25"/>
                    </a:cubicBezTo>
                    <a:cubicBezTo>
                      <a:pt x="7" y="85"/>
                      <a:pt x="7" y="85"/>
                      <a:pt x="7" y="85"/>
                    </a:cubicBezTo>
                    <a:cubicBezTo>
                      <a:pt x="0" y="85"/>
                      <a:pt x="0" y="85"/>
                      <a:pt x="0" y="85"/>
                    </a:cubicBezTo>
                    <a:lnTo>
                      <a:pt x="6" y="25"/>
                    </a:lnTo>
                    <a:close/>
                    <a:moveTo>
                      <a:pt x="6" y="7"/>
                    </a:moveTo>
                    <a:cubicBezTo>
                      <a:pt x="6" y="3"/>
                      <a:pt x="9" y="0"/>
                      <a:pt x="12" y="0"/>
                    </a:cubicBezTo>
                    <a:cubicBezTo>
                      <a:pt x="15" y="0"/>
                      <a:pt x="18" y="2"/>
                      <a:pt x="18" y="5"/>
                    </a:cubicBezTo>
                    <a:cubicBezTo>
                      <a:pt x="18" y="9"/>
                      <a:pt x="15" y="12"/>
                      <a:pt x="11" y="12"/>
                    </a:cubicBezTo>
                    <a:cubicBezTo>
                      <a:pt x="8"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3" name="Freeform 365"/>
              <p:cNvSpPr>
                <a:spLocks/>
              </p:cNvSpPr>
              <p:nvPr userDrawn="1"/>
            </p:nvSpPr>
            <p:spPr bwMode="auto">
              <a:xfrm>
                <a:off x="-1394" y="7920"/>
                <a:ext cx="117" cy="118"/>
              </a:xfrm>
              <a:custGeom>
                <a:avLst/>
                <a:gdLst>
                  <a:gd name="T0" fmla="*/ 0 w 117"/>
                  <a:gd name="T1" fmla="*/ 0 h 118"/>
                  <a:gd name="T2" fmla="*/ 16 w 117"/>
                  <a:gd name="T3" fmla="*/ 0 h 118"/>
                  <a:gd name="T4" fmla="*/ 48 w 117"/>
                  <a:gd name="T5" fmla="*/ 100 h 118"/>
                  <a:gd name="T6" fmla="*/ 48 w 117"/>
                  <a:gd name="T7" fmla="*/ 100 h 118"/>
                  <a:gd name="T8" fmla="*/ 101 w 117"/>
                  <a:gd name="T9" fmla="*/ 0 h 118"/>
                  <a:gd name="T10" fmla="*/ 117 w 117"/>
                  <a:gd name="T11" fmla="*/ 0 h 118"/>
                  <a:gd name="T12" fmla="*/ 53 w 117"/>
                  <a:gd name="T13" fmla="*/ 118 h 118"/>
                  <a:gd name="T14" fmla="*/ 40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8" y="100"/>
                    </a:lnTo>
                    <a:lnTo>
                      <a:pt x="48" y="100"/>
                    </a:lnTo>
                    <a:lnTo>
                      <a:pt x="101" y="0"/>
                    </a:lnTo>
                    <a:lnTo>
                      <a:pt x="117" y="0"/>
                    </a:lnTo>
                    <a:lnTo>
                      <a:pt x="53" y="118"/>
                    </a:lnTo>
                    <a:lnTo>
                      <a:pt x="40"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4" name="Freeform 366"/>
              <p:cNvSpPr>
                <a:spLocks noEditPoints="1"/>
              </p:cNvSpPr>
              <p:nvPr userDrawn="1"/>
            </p:nvSpPr>
            <p:spPr bwMode="auto">
              <a:xfrm>
                <a:off x="-12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5" name="Freeform 367"/>
              <p:cNvSpPr>
                <a:spLocks/>
              </p:cNvSpPr>
              <p:nvPr userDrawn="1"/>
            </p:nvSpPr>
            <p:spPr bwMode="auto">
              <a:xfrm>
                <a:off x="-1051"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6" name="Freeform 368"/>
              <p:cNvSpPr>
                <a:spLocks noEditPoints="1"/>
              </p:cNvSpPr>
              <p:nvPr userDrawn="1"/>
            </p:nvSpPr>
            <p:spPr bwMode="auto">
              <a:xfrm>
                <a:off x="-871" y="7859"/>
                <a:ext cx="129"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3 w 65"/>
                  <a:gd name="T27" fmla="*/ 84 h 91"/>
                  <a:gd name="T28" fmla="*/ 56 w 65"/>
                  <a:gd name="T29" fmla="*/ 65 h 91"/>
                  <a:gd name="T30" fmla="*/ 37 w 65"/>
                  <a:gd name="T31" fmla="*/ 7 h 91"/>
                  <a:gd name="T32" fmla="*/ 17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3" y="84"/>
                      <a:pt x="33" y="84"/>
                      <a:pt x="33" y="84"/>
                    </a:cubicBezTo>
                    <a:cubicBezTo>
                      <a:pt x="47" y="84"/>
                      <a:pt x="56" y="78"/>
                      <a:pt x="56" y="65"/>
                    </a:cubicBezTo>
                    <a:close/>
                    <a:moveTo>
                      <a:pt x="37" y="7"/>
                    </a:moveTo>
                    <a:cubicBezTo>
                      <a:pt x="17" y="7"/>
                      <a:pt x="17" y="7"/>
                      <a:pt x="17"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7" name="Freeform 369"/>
              <p:cNvSpPr>
                <a:spLocks noEditPoints="1"/>
              </p:cNvSpPr>
              <p:nvPr userDrawn="1"/>
            </p:nvSpPr>
            <p:spPr bwMode="auto">
              <a:xfrm>
                <a:off x="-711" y="7916"/>
                <a:ext cx="117" cy="126"/>
              </a:xfrm>
              <a:custGeom>
                <a:avLst/>
                <a:gdLst>
                  <a:gd name="T0" fmla="*/ 8 w 59"/>
                  <a:gd name="T1" fmla="*/ 33 h 64"/>
                  <a:gd name="T2" fmla="*/ 7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7" y="34"/>
                      <a:pt x="7" y="35"/>
                      <a:pt x="7" y="36"/>
                    </a:cubicBezTo>
                    <a:cubicBezTo>
                      <a:pt x="7" y="50"/>
                      <a:pt x="16" y="57"/>
                      <a:pt x="28"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8" name="Freeform 370"/>
              <p:cNvSpPr>
                <a:spLocks/>
              </p:cNvSpPr>
              <p:nvPr userDrawn="1"/>
            </p:nvSpPr>
            <p:spPr bwMode="auto">
              <a:xfrm>
                <a:off x="-497" y="7857"/>
                <a:ext cx="173"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4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4" y="74"/>
                      <a:pt x="74" y="74"/>
                      <a:pt x="74" y="74"/>
                    </a:cubicBezTo>
                    <a:cubicBezTo>
                      <a:pt x="67"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3"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9" name="Freeform 371"/>
              <p:cNvSpPr>
                <a:spLocks/>
              </p:cNvSpPr>
              <p:nvPr userDrawn="1"/>
            </p:nvSpPr>
            <p:spPr bwMode="auto">
              <a:xfrm>
                <a:off x="-295" y="7918"/>
                <a:ext cx="76" cy="120"/>
              </a:xfrm>
              <a:custGeom>
                <a:avLst/>
                <a:gdLst>
                  <a:gd name="T0" fmla="*/ 38 w 38"/>
                  <a:gd name="T1" fmla="*/ 1 h 61"/>
                  <a:gd name="T2" fmla="*/ 38 w 38"/>
                  <a:gd name="T3" fmla="*/ 7 h 61"/>
                  <a:gd name="T4" fmla="*/ 32 w 38"/>
                  <a:gd name="T5" fmla="*/ 7 h 61"/>
                  <a:gd name="T6" fmla="*/ 11 w 38"/>
                  <a:gd name="T7" fmla="*/ 29 h 61"/>
                  <a:gd name="T8" fmla="*/ 8 w 38"/>
                  <a:gd name="T9" fmla="*/ 61 h 61"/>
                  <a:gd name="T10" fmla="*/ 0 w 38"/>
                  <a:gd name="T11" fmla="*/ 61 h 61"/>
                  <a:gd name="T12" fmla="*/ 7 w 38"/>
                  <a:gd name="T13" fmla="*/ 1 h 61"/>
                  <a:gd name="T14" fmla="*/ 13 w 38"/>
                  <a:gd name="T15" fmla="*/ 1 h 61"/>
                  <a:gd name="T16" fmla="*/ 13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8" y="7"/>
                      <a:pt x="38" y="7"/>
                      <a:pt x="38" y="7"/>
                    </a:cubicBezTo>
                    <a:cubicBezTo>
                      <a:pt x="36" y="7"/>
                      <a:pt x="34" y="7"/>
                      <a:pt x="32" y="7"/>
                    </a:cubicBezTo>
                    <a:cubicBezTo>
                      <a:pt x="21" y="7"/>
                      <a:pt x="13" y="14"/>
                      <a:pt x="11" y="29"/>
                    </a:cubicBezTo>
                    <a:cubicBezTo>
                      <a:pt x="8" y="61"/>
                      <a:pt x="8" y="61"/>
                      <a:pt x="8" y="61"/>
                    </a:cubicBezTo>
                    <a:cubicBezTo>
                      <a:pt x="0" y="61"/>
                      <a:pt x="0" y="61"/>
                      <a:pt x="0" y="61"/>
                    </a:cubicBezTo>
                    <a:cubicBezTo>
                      <a:pt x="7" y="1"/>
                      <a:pt x="7" y="1"/>
                      <a:pt x="7" y="1"/>
                    </a:cubicBezTo>
                    <a:cubicBezTo>
                      <a:pt x="13" y="1"/>
                      <a:pt x="13" y="1"/>
                      <a:pt x="13" y="1"/>
                    </a:cubicBezTo>
                    <a:cubicBezTo>
                      <a:pt x="13" y="12"/>
                      <a:pt x="13" y="12"/>
                      <a:pt x="13" y="12"/>
                    </a:cubicBezTo>
                    <a:cubicBezTo>
                      <a:pt x="13" y="12"/>
                      <a:pt x="13" y="12"/>
                      <a:pt x="13" y="12"/>
                    </a:cubicBezTo>
                    <a:cubicBezTo>
                      <a:pt x="17" y="4"/>
                      <a:pt x="25" y="0"/>
                      <a:pt x="32" y="0"/>
                    </a:cubicBezTo>
                    <a:cubicBezTo>
                      <a:pt x="34" y="0"/>
                      <a:pt x="37"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0" name="Freeform 372"/>
              <p:cNvSpPr>
                <a:spLocks noEditPoints="1"/>
              </p:cNvSpPr>
              <p:nvPr userDrawn="1"/>
            </p:nvSpPr>
            <p:spPr bwMode="auto">
              <a:xfrm>
                <a:off x="-202"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1" name="Freeform 373"/>
              <p:cNvSpPr>
                <a:spLocks noEditPoints="1"/>
              </p:cNvSpPr>
              <p:nvPr userDrawn="1"/>
            </p:nvSpPr>
            <p:spPr bwMode="auto">
              <a:xfrm>
                <a:off x="-57"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2" name="Freeform 374"/>
              <p:cNvSpPr>
                <a:spLocks/>
              </p:cNvSpPr>
              <p:nvPr userDrawn="1"/>
            </p:nvSpPr>
            <p:spPr bwMode="auto">
              <a:xfrm>
                <a:off x="90" y="7916"/>
                <a:ext cx="111" cy="122"/>
              </a:xfrm>
              <a:custGeom>
                <a:avLst/>
                <a:gdLst>
                  <a:gd name="T0" fmla="*/ 56 w 56"/>
                  <a:gd name="T1" fmla="*/ 20 h 62"/>
                  <a:gd name="T2" fmla="*/ 55 w 56"/>
                  <a:gd name="T3" fmla="*/ 24 h 62"/>
                  <a:gd name="T4" fmla="*/ 52 w 56"/>
                  <a:gd name="T5" fmla="*/ 62 h 62"/>
                  <a:gd name="T6" fmla="*/ 44 w 56"/>
                  <a:gd name="T7" fmla="*/ 62 h 62"/>
                  <a:gd name="T8" fmla="*/ 48 w 56"/>
                  <a:gd name="T9" fmla="*/ 27 h 62"/>
                  <a:gd name="T10" fmla="*/ 48 w 56"/>
                  <a:gd name="T11" fmla="*/ 22 h 62"/>
                  <a:gd name="T12" fmla="*/ 34 w 56"/>
                  <a:gd name="T13" fmla="*/ 7 h 62"/>
                  <a:gd name="T14" fmla="*/ 12 w 56"/>
                  <a:gd name="T15" fmla="*/ 28 h 62"/>
                  <a:gd name="T16" fmla="*/ 8 w 56"/>
                  <a:gd name="T17" fmla="*/ 62 h 62"/>
                  <a:gd name="T18" fmla="*/ 0 w 56"/>
                  <a:gd name="T19" fmla="*/ 62 h 62"/>
                  <a:gd name="T20" fmla="*/ 7 w 56"/>
                  <a:gd name="T21" fmla="*/ 2 h 62"/>
                  <a:gd name="T22" fmla="*/ 14 w 56"/>
                  <a:gd name="T23" fmla="*/ 2 h 62"/>
                  <a:gd name="T24" fmla="*/ 13 w 56"/>
                  <a:gd name="T25" fmla="*/ 12 h 62"/>
                  <a:gd name="T26" fmla="*/ 13 w 56"/>
                  <a:gd name="T27" fmla="*/ 12 h 62"/>
                  <a:gd name="T28" fmla="*/ 36 w 56"/>
                  <a:gd name="T29" fmla="*/ 0 h 62"/>
                  <a:gd name="T30" fmla="*/ 56 w 56"/>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2">
                    <a:moveTo>
                      <a:pt x="56" y="20"/>
                    </a:moveTo>
                    <a:cubicBezTo>
                      <a:pt x="56" y="22"/>
                      <a:pt x="56" y="23"/>
                      <a:pt x="55" y="24"/>
                    </a:cubicBezTo>
                    <a:cubicBezTo>
                      <a:pt x="52" y="62"/>
                      <a:pt x="52" y="62"/>
                      <a:pt x="52" y="62"/>
                    </a:cubicBezTo>
                    <a:cubicBezTo>
                      <a:pt x="44" y="62"/>
                      <a:pt x="44" y="62"/>
                      <a:pt x="44" y="62"/>
                    </a:cubicBezTo>
                    <a:cubicBezTo>
                      <a:pt x="48" y="27"/>
                      <a:pt x="48" y="27"/>
                      <a:pt x="48" y="27"/>
                    </a:cubicBezTo>
                    <a:cubicBezTo>
                      <a:pt x="48" y="25"/>
                      <a:pt x="48" y="24"/>
                      <a:pt x="48" y="22"/>
                    </a:cubicBezTo>
                    <a:cubicBezTo>
                      <a:pt x="48" y="11"/>
                      <a:pt x="43" y="7"/>
                      <a:pt x="34" y="7"/>
                    </a:cubicBezTo>
                    <a:cubicBezTo>
                      <a:pt x="22" y="7"/>
                      <a:pt x="13" y="14"/>
                      <a:pt x="12" y="28"/>
                    </a:cubicBezTo>
                    <a:cubicBezTo>
                      <a:pt x="8" y="62"/>
                      <a:pt x="8" y="62"/>
                      <a:pt x="8" y="62"/>
                    </a:cubicBezTo>
                    <a:cubicBezTo>
                      <a:pt x="0" y="62"/>
                      <a:pt x="0" y="62"/>
                      <a:pt x="0" y="62"/>
                    </a:cubicBezTo>
                    <a:cubicBezTo>
                      <a:pt x="7" y="2"/>
                      <a:pt x="7" y="2"/>
                      <a:pt x="7" y="2"/>
                    </a:cubicBezTo>
                    <a:cubicBezTo>
                      <a:pt x="14" y="2"/>
                      <a:pt x="14" y="2"/>
                      <a:pt x="14" y="2"/>
                    </a:cubicBezTo>
                    <a:cubicBezTo>
                      <a:pt x="13" y="12"/>
                      <a:pt x="13" y="12"/>
                      <a:pt x="13" y="12"/>
                    </a:cubicBezTo>
                    <a:cubicBezTo>
                      <a:pt x="13" y="12"/>
                      <a:pt x="13" y="12"/>
                      <a:pt x="13" y="12"/>
                    </a:cubicBezTo>
                    <a:cubicBezTo>
                      <a:pt x="18" y="5"/>
                      <a:pt x="27" y="0"/>
                      <a:pt x="36" y="0"/>
                    </a:cubicBezTo>
                    <a:cubicBezTo>
                      <a:pt x="48" y="0"/>
                      <a:pt x="56" y="7"/>
                      <a:pt x="5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3" name="Freeform 375"/>
              <p:cNvSpPr>
                <a:spLocks/>
              </p:cNvSpPr>
              <p:nvPr userDrawn="1"/>
            </p:nvSpPr>
            <p:spPr bwMode="auto">
              <a:xfrm>
                <a:off x="302"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4" name="Freeform 376"/>
              <p:cNvSpPr>
                <a:spLocks noEditPoints="1"/>
              </p:cNvSpPr>
              <p:nvPr userDrawn="1"/>
            </p:nvSpPr>
            <p:spPr bwMode="auto">
              <a:xfrm>
                <a:off x="482"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5" name="Freeform 377"/>
              <p:cNvSpPr>
                <a:spLocks noEditPoints="1"/>
              </p:cNvSpPr>
              <p:nvPr userDrawn="1"/>
            </p:nvSpPr>
            <p:spPr bwMode="auto">
              <a:xfrm>
                <a:off x="642"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6" name="Freeform 378"/>
              <p:cNvSpPr>
                <a:spLocks noEditPoints="1"/>
              </p:cNvSpPr>
              <p:nvPr userDrawn="1"/>
            </p:nvSpPr>
            <p:spPr bwMode="auto">
              <a:xfrm>
                <a:off x="838" y="7859"/>
                <a:ext cx="153" cy="179"/>
              </a:xfrm>
              <a:custGeom>
                <a:avLst/>
                <a:gdLst>
                  <a:gd name="T0" fmla="*/ 125 w 153"/>
                  <a:gd name="T1" fmla="*/ 136 h 179"/>
                  <a:gd name="T2" fmla="*/ 38 w 153"/>
                  <a:gd name="T3" fmla="*/ 136 h 179"/>
                  <a:gd name="T4" fmla="*/ 18 w 153"/>
                  <a:gd name="T5" fmla="*/ 179 h 179"/>
                  <a:gd name="T6" fmla="*/ 0 w 153"/>
                  <a:gd name="T7" fmla="*/ 179 h 179"/>
                  <a:gd name="T8" fmla="*/ 88 w 153"/>
                  <a:gd name="T9" fmla="*/ 0 h 179"/>
                  <a:gd name="T10" fmla="*/ 103 w 153"/>
                  <a:gd name="T11" fmla="*/ 0 h 179"/>
                  <a:gd name="T12" fmla="*/ 153 w 153"/>
                  <a:gd name="T13" fmla="*/ 179 h 179"/>
                  <a:gd name="T14" fmla="*/ 137 w 153"/>
                  <a:gd name="T15" fmla="*/ 179 h 179"/>
                  <a:gd name="T16" fmla="*/ 125 w 153"/>
                  <a:gd name="T17" fmla="*/ 136 h 179"/>
                  <a:gd name="T18" fmla="*/ 123 w 153"/>
                  <a:gd name="T19" fmla="*/ 122 h 179"/>
                  <a:gd name="T20" fmla="*/ 96 w 153"/>
                  <a:gd name="T21" fmla="*/ 20 h 179"/>
                  <a:gd name="T22" fmla="*/ 94 w 153"/>
                  <a:gd name="T23" fmla="*/ 20 h 179"/>
                  <a:gd name="T24" fmla="*/ 46 w 153"/>
                  <a:gd name="T25" fmla="*/ 122 h 179"/>
                  <a:gd name="T26" fmla="*/ 123 w 153"/>
                  <a:gd name="T27"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79">
                    <a:moveTo>
                      <a:pt x="125" y="136"/>
                    </a:moveTo>
                    <a:lnTo>
                      <a:pt x="38" y="136"/>
                    </a:lnTo>
                    <a:lnTo>
                      <a:pt x="18" y="179"/>
                    </a:lnTo>
                    <a:lnTo>
                      <a:pt x="0" y="179"/>
                    </a:lnTo>
                    <a:lnTo>
                      <a:pt x="88" y="0"/>
                    </a:lnTo>
                    <a:lnTo>
                      <a:pt x="103" y="0"/>
                    </a:lnTo>
                    <a:lnTo>
                      <a:pt x="153" y="179"/>
                    </a:lnTo>
                    <a:lnTo>
                      <a:pt x="137" y="179"/>
                    </a:lnTo>
                    <a:lnTo>
                      <a:pt x="125" y="136"/>
                    </a:lnTo>
                    <a:close/>
                    <a:moveTo>
                      <a:pt x="123" y="122"/>
                    </a:moveTo>
                    <a:lnTo>
                      <a:pt x="96" y="20"/>
                    </a:lnTo>
                    <a:lnTo>
                      <a:pt x="94" y="20"/>
                    </a:lnTo>
                    <a:lnTo>
                      <a:pt x="46" y="122"/>
                    </a:lnTo>
                    <a:lnTo>
                      <a:pt x="12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7" name="Freeform 379"/>
              <p:cNvSpPr>
                <a:spLocks/>
              </p:cNvSpPr>
              <p:nvPr userDrawn="1"/>
            </p:nvSpPr>
            <p:spPr bwMode="auto">
              <a:xfrm>
                <a:off x="1027" y="7859"/>
                <a:ext cx="33" cy="179"/>
              </a:xfrm>
              <a:custGeom>
                <a:avLst/>
                <a:gdLst>
                  <a:gd name="T0" fmla="*/ 17 w 33"/>
                  <a:gd name="T1" fmla="*/ 0 h 179"/>
                  <a:gd name="T2" fmla="*/ 33 w 33"/>
                  <a:gd name="T3" fmla="*/ 0 h 179"/>
                  <a:gd name="T4" fmla="*/ 13 w 33"/>
                  <a:gd name="T5" fmla="*/ 179 h 179"/>
                  <a:gd name="T6" fmla="*/ 0 w 33"/>
                  <a:gd name="T7" fmla="*/ 179 h 179"/>
                  <a:gd name="T8" fmla="*/ 17 w 33"/>
                  <a:gd name="T9" fmla="*/ 0 h 179"/>
                </a:gdLst>
                <a:ahLst/>
                <a:cxnLst>
                  <a:cxn ang="0">
                    <a:pos x="T0" y="T1"/>
                  </a:cxn>
                  <a:cxn ang="0">
                    <a:pos x="T2" y="T3"/>
                  </a:cxn>
                  <a:cxn ang="0">
                    <a:pos x="T4" y="T5"/>
                  </a:cxn>
                  <a:cxn ang="0">
                    <a:pos x="T6" y="T7"/>
                  </a:cxn>
                  <a:cxn ang="0">
                    <a:pos x="T8" y="T9"/>
                  </a:cxn>
                </a:cxnLst>
                <a:rect l="0" t="0" r="r" b="b"/>
                <a:pathLst>
                  <a:path w="33" h="179">
                    <a:moveTo>
                      <a:pt x="17" y="0"/>
                    </a:moveTo>
                    <a:lnTo>
                      <a:pt x="33" y="0"/>
                    </a:lnTo>
                    <a:lnTo>
                      <a:pt x="13" y="179"/>
                    </a:lnTo>
                    <a:lnTo>
                      <a:pt x="0" y="17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8" name="Freeform 380"/>
              <p:cNvSpPr>
                <a:spLocks/>
              </p:cNvSpPr>
              <p:nvPr userDrawn="1"/>
            </p:nvSpPr>
            <p:spPr bwMode="auto">
              <a:xfrm>
                <a:off x="1223"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9" name="Freeform 381"/>
              <p:cNvSpPr>
                <a:spLocks noEditPoints="1"/>
              </p:cNvSpPr>
              <p:nvPr userDrawn="1"/>
            </p:nvSpPr>
            <p:spPr bwMode="auto">
              <a:xfrm>
                <a:off x="1403"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0" name="Freeform 382"/>
              <p:cNvSpPr>
                <a:spLocks noEditPoints="1"/>
              </p:cNvSpPr>
              <p:nvPr userDrawn="1"/>
            </p:nvSpPr>
            <p:spPr bwMode="auto">
              <a:xfrm>
                <a:off x="15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1" name="Freeform 383"/>
              <p:cNvSpPr>
                <a:spLocks/>
              </p:cNvSpPr>
              <p:nvPr userDrawn="1"/>
            </p:nvSpPr>
            <p:spPr bwMode="auto">
              <a:xfrm>
                <a:off x="1777" y="7857"/>
                <a:ext cx="173"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5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5" y="74"/>
                      <a:pt x="75" y="74"/>
                      <a:pt x="75" y="74"/>
                    </a:cubicBezTo>
                    <a:cubicBezTo>
                      <a:pt x="68"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4"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2" name="Freeform 384"/>
              <p:cNvSpPr>
                <a:spLocks/>
              </p:cNvSpPr>
              <p:nvPr userDrawn="1"/>
            </p:nvSpPr>
            <p:spPr bwMode="auto">
              <a:xfrm>
                <a:off x="1979" y="7859"/>
                <a:ext cx="36" cy="179"/>
              </a:xfrm>
              <a:custGeom>
                <a:avLst/>
                <a:gdLst>
                  <a:gd name="T0" fmla="*/ 20 w 36"/>
                  <a:gd name="T1" fmla="*/ 0 h 179"/>
                  <a:gd name="T2" fmla="*/ 36 w 36"/>
                  <a:gd name="T3" fmla="*/ 0 h 179"/>
                  <a:gd name="T4" fmla="*/ 16 w 36"/>
                  <a:gd name="T5" fmla="*/ 179 h 179"/>
                  <a:gd name="T6" fmla="*/ 0 w 36"/>
                  <a:gd name="T7" fmla="*/ 179 h 179"/>
                  <a:gd name="T8" fmla="*/ 20 w 36"/>
                  <a:gd name="T9" fmla="*/ 0 h 179"/>
                </a:gdLst>
                <a:ahLst/>
                <a:cxnLst>
                  <a:cxn ang="0">
                    <a:pos x="T0" y="T1"/>
                  </a:cxn>
                  <a:cxn ang="0">
                    <a:pos x="T2" y="T3"/>
                  </a:cxn>
                  <a:cxn ang="0">
                    <a:pos x="T4" y="T5"/>
                  </a:cxn>
                  <a:cxn ang="0">
                    <a:pos x="T6" y="T7"/>
                  </a:cxn>
                  <a:cxn ang="0">
                    <a:pos x="T8" y="T9"/>
                  </a:cxn>
                </a:cxnLst>
                <a:rect l="0" t="0" r="r" b="b"/>
                <a:pathLst>
                  <a:path w="36" h="179">
                    <a:moveTo>
                      <a:pt x="20" y="0"/>
                    </a:moveTo>
                    <a:lnTo>
                      <a:pt x="36"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3" name="Freeform 385"/>
              <p:cNvSpPr>
                <a:spLocks noEditPoints="1"/>
              </p:cNvSpPr>
              <p:nvPr userDrawn="1"/>
            </p:nvSpPr>
            <p:spPr bwMode="auto">
              <a:xfrm>
                <a:off x="2039"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5" y="0"/>
                      <a:pt x="34" y="0"/>
                    </a:cubicBezTo>
                    <a:cubicBezTo>
                      <a:pt x="51" y="0"/>
                      <a:pt x="62" y="11"/>
                      <a:pt x="62" y="28"/>
                    </a:cubicBezTo>
                    <a:cubicBezTo>
                      <a:pt x="62" y="47"/>
                      <a:pt x="48" y="64"/>
                      <a:pt x="28" y="64"/>
                    </a:cubicBezTo>
                    <a:cubicBezTo>
                      <a:pt x="12" y="64"/>
                      <a:pt x="0" y="52"/>
                      <a:pt x="0" y="36"/>
                    </a:cubicBezTo>
                    <a:close/>
                    <a:moveTo>
                      <a:pt x="54" y="28"/>
                    </a:moveTo>
                    <a:cubicBezTo>
                      <a:pt x="54" y="15"/>
                      <a:pt x="46" y="7"/>
                      <a:pt x="34" y="7"/>
                    </a:cubicBezTo>
                    <a:cubicBezTo>
                      <a:pt x="19" y="7"/>
                      <a:pt x="8" y="20"/>
                      <a:pt x="8" y="35"/>
                    </a:cubicBezTo>
                    <a:cubicBezTo>
                      <a:pt x="8" y="49"/>
                      <a:pt x="16" y="57"/>
                      <a:pt x="28" y="57"/>
                    </a:cubicBezTo>
                    <a:cubicBezTo>
                      <a:pt x="44"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4" name="Freeform 386"/>
              <p:cNvSpPr>
                <a:spLocks noEditPoints="1"/>
              </p:cNvSpPr>
              <p:nvPr userDrawn="1"/>
            </p:nvSpPr>
            <p:spPr bwMode="auto">
              <a:xfrm>
                <a:off x="2193" y="7859"/>
                <a:ext cx="125"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7 w 63"/>
                  <a:gd name="T15" fmla="*/ 0 h 93"/>
                  <a:gd name="T16" fmla="*/ 13 w 63"/>
                  <a:gd name="T17" fmla="*/ 41 h 93"/>
                  <a:gd name="T18" fmla="*/ 13 w 63"/>
                  <a:gd name="T19" fmla="*/ 41 h 93"/>
                  <a:gd name="T20" fmla="*/ 36 w 63"/>
                  <a:gd name="T21" fmla="*/ 29 h 93"/>
                  <a:gd name="T22" fmla="*/ 63 w 63"/>
                  <a:gd name="T23" fmla="*/ 57 h 93"/>
                  <a:gd name="T24" fmla="*/ 55 w 63"/>
                  <a:gd name="T25" fmla="*/ 57 h 93"/>
                  <a:gd name="T26" fmla="*/ 35 w 63"/>
                  <a:gd name="T27" fmla="*/ 36 h 93"/>
                  <a:gd name="T28" fmla="*/ 11 w 63"/>
                  <a:gd name="T29" fmla="*/ 55 h 93"/>
                  <a:gd name="T30" fmla="*/ 10 w 63"/>
                  <a:gd name="T31" fmla="*/ 66 h 93"/>
                  <a:gd name="T32" fmla="*/ 29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7" y="0"/>
                      <a:pt x="17" y="0"/>
                      <a:pt x="17" y="0"/>
                    </a:cubicBezTo>
                    <a:cubicBezTo>
                      <a:pt x="13" y="41"/>
                      <a:pt x="13" y="41"/>
                      <a:pt x="13" y="41"/>
                    </a:cubicBezTo>
                    <a:cubicBezTo>
                      <a:pt x="13" y="41"/>
                      <a:pt x="13" y="41"/>
                      <a:pt x="13" y="41"/>
                    </a:cubicBezTo>
                    <a:cubicBezTo>
                      <a:pt x="18" y="33"/>
                      <a:pt x="27" y="29"/>
                      <a:pt x="36" y="29"/>
                    </a:cubicBezTo>
                    <a:cubicBezTo>
                      <a:pt x="51" y="29"/>
                      <a:pt x="63" y="40"/>
                      <a:pt x="63" y="57"/>
                    </a:cubicBezTo>
                    <a:close/>
                    <a:moveTo>
                      <a:pt x="55" y="57"/>
                    </a:moveTo>
                    <a:cubicBezTo>
                      <a:pt x="55" y="44"/>
                      <a:pt x="47" y="36"/>
                      <a:pt x="35" y="36"/>
                    </a:cubicBezTo>
                    <a:cubicBezTo>
                      <a:pt x="23" y="36"/>
                      <a:pt x="12" y="44"/>
                      <a:pt x="11" y="55"/>
                    </a:cubicBezTo>
                    <a:cubicBezTo>
                      <a:pt x="10" y="66"/>
                      <a:pt x="10" y="66"/>
                      <a:pt x="10" y="66"/>
                    </a:cubicBezTo>
                    <a:cubicBezTo>
                      <a:pt x="9" y="78"/>
                      <a:pt x="17" y="86"/>
                      <a:pt x="29"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5" name="Freeform 387"/>
              <p:cNvSpPr>
                <a:spLocks noEditPoints="1"/>
              </p:cNvSpPr>
              <p:nvPr userDrawn="1"/>
            </p:nvSpPr>
            <p:spPr bwMode="auto">
              <a:xfrm>
                <a:off x="2346" y="7916"/>
                <a:ext cx="125" cy="126"/>
              </a:xfrm>
              <a:custGeom>
                <a:avLst/>
                <a:gdLst>
                  <a:gd name="T0" fmla="*/ 63 w 63"/>
                  <a:gd name="T1" fmla="*/ 2 h 64"/>
                  <a:gd name="T2" fmla="*/ 56 w 63"/>
                  <a:gd name="T3" fmla="*/ 62 h 64"/>
                  <a:gd name="T4" fmla="*/ 49 w 63"/>
                  <a:gd name="T5" fmla="*/ 62 h 64"/>
                  <a:gd name="T6" fmla="*/ 50 w 63"/>
                  <a:gd name="T7" fmla="*/ 52 h 64"/>
                  <a:gd name="T8" fmla="*/ 50 w 63"/>
                  <a:gd name="T9" fmla="*/ 52 h 64"/>
                  <a:gd name="T10" fmla="*/ 26 w 63"/>
                  <a:gd name="T11" fmla="*/ 64 h 64"/>
                  <a:gd name="T12" fmla="*/ 0 w 63"/>
                  <a:gd name="T13" fmla="*/ 36 h 64"/>
                  <a:gd name="T14" fmla="*/ 33 w 63"/>
                  <a:gd name="T15" fmla="*/ 0 h 64"/>
                  <a:gd name="T16" fmla="*/ 54 w 63"/>
                  <a:gd name="T17" fmla="*/ 12 h 64"/>
                  <a:gd name="T18" fmla="*/ 54 w 63"/>
                  <a:gd name="T19" fmla="*/ 12 h 64"/>
                  <a:gd name="T20" fmla="*/ 56 w 63"/>
                  <a:gd name="T21" fmla="*/ 2 h 64"/>
                  <a:gd name="T22" fmla="*/ 63 w 63"/>
                  <a:gd name="T23" fmla="*/ 2 h 64"/>
                  <a:gd name="T24" fmla="*/ 33 w 63"/>
                  <a:gd name="T25" fmla="*/ 7 h 64"/>
                  <a:gd name="T26" fmla="*/ 8 w 63"/>
                  <a:gd name="T27" fmla="*/ 36 h 64"/>
                  <a:gd name="T28" fmla="*/ 28 w 63"/>
                  <a:gd name="T29" fmla="*/ 57 h 64"/>
                  <a:gd name="T30" fmla="*/ 51 w 63"/>
                  <a:gd name="T31" fmla="*/ 37 h 64"/>
                  <a:gd name="T32" fmla="*/ 52 w 63"/>
                  <a:gd name="T33" fmla="*/ 26 h 64"/>
                  <a:gd name="T34" fmla="*/ 33 w 63"/>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63"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3"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4"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6" name="Freeform 388"/>
              <p:cNvSpPr>
                <a:spLocks/>
              </p:cNvSpPr>
              <p:nvPr userDrawn="1"/>
            </p:nvSpPr>
            <p:spPr bwMode="auto">
              <a:xfrm>
                <a:off x="2504" y="7859"/>
                <a:ext cx="34" cy="179"/>
              </a:xfrm>
              <a:custGeom>
                <a:avLst/>
                <a:gdLst>
                  <a:gd name="T0" fmla="*/ 18 w 34"/>
                  <a:gd name="T1" fmla="*/ 0 h 179"/>
                  <a:gd name="T2" fmla="*/ 34 w 34"/>
                  <a:gd name="T3" fmla="*/ 0 h 179"/>
                  <a:gd name="T4" fmla="*/ 14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7" name="Rectangle 389"/>
              <p:cNvSpPr>
                <a:spLocks noChangeArrowheads="1"/>
              </p:cNvSpPr>
              <p:nvPr userDrawn="1"/>
            </p:nvSpPr>
            <p:spPr bwMode="auto">
              <a:xfrm>
                <a:off x="2631" y="7962"/>
                <a:ext cx="7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8" name="Freeform 390"/>
              <p:cNvSpPr>
                <a:spLocks noEditPoints="1"/>
              </p:cNvSpPr>
              <p:nvPr userDrawn="1"/>
            </p:nvSpPr>
            <p:spPr bwMode="auto">
              <a:xfrm>
                <a:off x="2809"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9" name="Freeform 391"/>
              <p:cNvSpPr>
                <a:spLocks noEditPoints="1"/>
              </p:cNvSpPr>
              <p:nvPr userDrawn="1"/>
            </p:nvSpPr>
            <p:spPr bwMode="auto">
              <a:xfrm>
                <a:off x="2970"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0" name="Freeform 392"/>
              <p:cNvSpPr>
                <a:spLocks/>
              </p:cNvSpPr>
              <p:nvPr userDrawn="1"/>
            </p:nvSpPr>
            <p:spPr bwMode="auto">
              <a:xfrm>
                <a:off x="3188" y="7859"/>
                <a:ext cx="35" cy="179"/>
              </a:xfrm>
              <a:custGeom>
                <a:avLst/>
                <a:gdLst>
                  <a:gd name="T0" fmla="*/ 20 w 35"/>
                  <a:gd name="T1" fmla="*/ 0 h 179"/>
                  <a:gd name="T2" fmla="*/ 35 w 35"/>
                  <a:gd name="T3" fmla="*/ 0 h 179"/>
                  <a:gd name="T4" fmla="*/ 16 w 35"/>
                  <a:gd name="T5" fmla="*/ 179 h 179"/>
                  <a:gd name="T6" fmla="*/ 0 w 35"/>
                  <a:gd name="T7" fmla="*/ 179 h 179"/>
                  <a:gd name="T8" fmla="*/ 20 w 35"/>
                  <a:gd name="T9" fmla="*/ 0 h 179"/>
                </a:gdLst>
                <a:ahLst/>
                <a:cxnLst>
                  <a:cxn ang="0">
                    <a:pos x="T0" y="T1"/>
                  </a:cxn>
                  <a:cxn ang="0">
                    <a:pos x="T2" y="T3"/>
                  </a:cxn>
                  <a:cxn ang="0">
                    <a:pos x="T4" y="T5"/>
                  </a:cxn>
                  <a:cxn ang="0">
                    <a:pos x="T6" y="T7"/>
                  </a:cxn>
                  <a:cxn ang="0">
                    <a:pos x="T8" y="T9"/>
                  </a:cxn>
                </a:cxnLst>
                <a:rect l="0" t="0" r="r" b="b"/>
                <a:pathLst>
                  <a:path w="35" h="179">
                    <a:moveTo>
                      <a:pt x="20" y="0"/>
                    </a:moveTo>
                    <a:lnTo>
                      <a:pt x="35"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1" name="Freeform 393"/>
              <p:cNvSpPr>
                <a:spLocks/>
              </p:cNvSpPr>
              <p:nvPr userDrawn="1"/>
            </p:nvSpPr>
            <p:spPr bwMode="auto">
              <a:xfrm>
                <a:off x="3255" y="7916"/>
                <a:ext cx="109" cy="122"/>
              </a:xfrm>
              <a:custGeom>
                <a:avLst/>
                <a:gdLst>
                  <a:gd name="T0" fmla="*/ 55 w 55"/>
                  <a:gd name="T1" fmla="*/ 20 h 62"/>
                  <a:gd name="T2" fmla="*/ 55 w 55"/>
                  <a:gd name="T3" fmla="*/ 24 h 62"/>
                  <a:gd name="T4" fmla="*/ 51 w 55"/>
                  <a:gd name="T5" fmla="*/ 62 h 62"/>
                  <a:gd name="T6" fmla="*/ 43 w 55"/>
                  <a:gd name="T7" fmla="*/ 62 h 62"/>
                  <a:gd name="T8" fmla="*/ 47 w 55"/>
                  <a:gd name="T9" fmla="*/ 27 h 62"/>
                  <a:gd name="T10" fmla="*/ 47 w 55"/>
                  <a:gd name="T11" fmla="*/ 22 h 62"/>
                  <a:gd name="T12" fmla="*/ 33 w 55"/>
                  <a:gd name="T13" fmla="*/ 7 h 62"/>
                  <a:gd name="T14" fmla="*/ 11 w 55"/>
                  <a:gd name="T15" fmla="*/ 28 h 62"/>
                  <a:gd name="T16" fmla="*/ 7 w 55"/>
                  <a:gd name="T17" fmla="*/ 62 h 62"/>
                  <a:gd name="T18" fmla="*/ 0 w 55"/>
                  <a:gd name="T19" fmla="*/ 62 h 62"/>
                  <a:gd name="T20" fmla="*/ 6 w 55"/>
                  <a:gd name="T21" fmla="*/ 2 h 62"/>
                  <a:gd name="T22" fmla="*/ 13 w 55"/>
                  <a:gd name="T23" fmla="*/ 2 h 62"/>
                  <a:gd name="T24" fmla="*/ 12 w 55"/>
                  <a:gd name="T25" fmla="*/ 12 h 62"/>
                  <a:gd name="T26" fmla="*/ 13 w 55"/>
                  <a:gd name="T27" fmla="*/ 12 h 62"/>
                  <a:gd name="T28" fmla="*/ 35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3" y="62"/>
                      <a:pt x="43" y="62"/>
                      <a:pt x="43" y="62"/>
                    </a:cubicBezTo>
                    <a:cubicBezTo>
                      <a:pt x="47" y="27"/>
                      <a:pt x="47" y="27"/>
                      <a:pt x="47" y="27"/>
                    </a:cubicBezTo>
                    <a:cubicBezTo>
                      <a:pt x="47" y="25"/>
                      <a:pt x="47" y="24"/>
                      <a:pt x="47" y="22"/>
                    </a:cubicBezTo>
                    <a:cubicBezTo>
                      <a:pt x="47" y="11"/>
                      <a:pt x="42" y="7"/>
                      <a:pt x="33" y="7"/>
                    </a:cubicBezTo>
                    <a:cubicBezTo>
                      <a:pt x="21" y="7"/>
                      <a:pt x="12" y="14"/>
                      <a:pt x="11" y="28"/>
                    </a:cubicBezTo>
                    <a:cubicBezTo>
                      <a:pt x="7" y="62"/>
                      <a:pt x="7" y="62"/>
                      <a:pt x="7" y="62"/>
                    </a:cubicBezTo>
                    <a:cubicBezTo>
                      <a:pt x="0" y="62"/>
                      <a:pt x="0" y="62"/>
                      <a:pt x="0" y="62"/>
                    </a:cubicBezTo>
                    <a:cubicBezTo>
                      <a:pt x="6" y="2"/>
                      <a:pt x="6" y="2"/>
                      <a:pt x="6" y="2"/>
                    </a:cubicBezTo>
                    <a:cubicBezTo>
                      <a:pt x="13" y="2"/>
                      <a:pt x="13" y="2"/>
                      <a:pt x="13" y="2"/>
                    </a:cubicBezTo>
                    <a:cubicBezTo>
                      <a:pt x="12" y="12"/>
                      <a:pt x="12" y="12"/>
                      <a:pt x="12"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2" name="Freeform 394"/>
              <p:cNvSpPr>
                <a:spLocks/>
              </p:cNvSpPr>
              <p:nvPr userDrawn="1"/>
            </p:nvSpPr>
            <p:spPr bwMode="auto">
              <a:xfrm>
                <a:off x="3402" y="7916"/>
                <a:ext cx="109" cy="122"/>
              </a:xfrm>
              <a:custGeom>
                <a:avLst/>
                <a:gdLst>
                  <a:gd name="T0" fmla="*/ 55 w 55"/>
                  <a:gd name="T1" fmla="*/ 20 h 62"/>
                  <a:gd name="T2" fmla="*/ 55 w 55"/>
                  <a:gd name="T3" fmla="*/ 24 h 62"/>
                  <a:gd name="T4" fmla="*/ 51 w 55"/>
                  <a:gd name="T5" fmla="*/ 62 h 62"/>
                  <a:gd name="T6" fmla="*/ 43 w 55"/>
                  <a:gd name="T7" fmla="*/ 62 h 62"/>
                  <a:gd name="T8" fmla="*/ 47 w 55"/>
                  <a:gd name="T9" fmla="*/ 27 h 62"/>
                  <a:gd name="T10" fmla="*/ 47 w 55"/>
                  <a:gd name="T11" fmla="*/ 22 h 62"/>
                  <a:gd name="T12" fmla="*/ 33 w 55"/>
                  <a:gd name="T13" fmla="*/ 7 h 62"/>
                  <a:gd name="T14" fmla="*/ 11 w 55"/>
                  <a:gd name="T15" fmla="*/ 28 h 62"/>
                  <a:gd name="T16" fmla="*/ 7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5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3" y="62"/>
                      <a:pt x="43" y="62"/>
                      <a:pt x="43" y="62"/>
                    </a:cubicBezTo>
                    <a:cubicBezTo>
                      <a:pt x="47" y="27"/>
                      <a:pt x="47" y="27"/>
                      <a:pt x="47" y="27"/>
                    </a:cubicBezTo>
                    <a:cubicBezTo>
                      <a:pt x="47" y="25"/>
                      <a:pt x="47" y="24"/>
                      <a:pt x="47" y="22"/>
                    </a:cubicBezTo>
                    <a:cubicBezTo>
                      <a:pt x="47" y="11"/>
                      <a:pt x="42" y="7"/>
                      <a:pt x="33" y="7"/>
                    </a:cubicBezTo>
                    <a:cubicBezTo>
                      <a:pt x="21" y="7"/>
                      <a:pt x="12" y="14"/>
                      <a:pt x="11" y="28"/>
                    </a:cubicBezTo>
                    <a:cubicBezTo>
                      <a:pt x="7" y="62"/>
                      <a:pt x="7" y="62"/>
                      <a:pt x="7"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3" name="Freeform 395"/>
              <p:cNvSpPr>
                <a:spLocks noEditPoints="1"/>
              </p:cNvSpPr>
              <p:nvPr userDrawn="1"/>
            </p:nvSpPr>
            <p:spPr bwMode="auto">
              <a:xfrm>
                <a:off x="3546" y="7916"/>
                <a:ext cx="121" cy="126"/>
              </a:xfrm>
              <a:custGeom>
                <a:avLst/>
                <a:gdLst>
                  <a:gd name="T0" fmla="*/ 0 w 61"/>
                  <a:gd name="T1" fmla="*/ 36 h 64"/>
                  <a:gd name="T2" fmla="*/ 34 w 61"/>
                  <a:gd name="T3" fmla="*/ 0 h 64"/>
                  <a:gd name="T4" fmla="*/ 61 w 61"/>
                  <a:gd name="T5" fmla="*/ 28 h 64"/>
                  <a:gd name="T6" fmla="*/ 27 w 61"/>
                  <a:gd name="T7" fmla="*/ 64 h 64"/>
                  <a:gd name="T8" fmla="*/ 0 w 61"/>
                  <a:gd name="T9" fmla="*/ 36 h 64"/>
                  <a:gd name="T10" fmla="*/ 54 w 61"/>
                  <a:gd name="T11" fmla="*/ 28 h 64"/>
                  <a:gd name="T12" fmla="*/ 33 w 61"/>
                  <a:gd name="T13" fmla="*/ 7 h 64"/>
                  <a:gd name="T14" fmla="*/ 7 w 61"/>
                  <a:gd name="T15" fmla="*/ 35 h 64"/>
                  <a:gd name="T16" fmla="*/ 28 w 61"/>
                  <a:gd name="T17" fmla="*/ 57 h 64"/>
                  <a:gd name="T18" fmla="*/ 54 w 61"/>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4">
                    <a:moveTo>
                      <a:pt x="0" y="36"/>
                    </a:moveTo>
                    <a:cubicBezTo>
                      <a:pt x="0" y="16"/>
                      <a:pt x="14" y="0"/>
                      <a:pt x="34" y="0"/>
                    </a:cubicBezTo>
                    <a:cubicBezTo>
                      <a:pt x="50" y="0"/>
                      <a:pt x="61" y="11"/>
                      <a:pt x="61" y="28"/>
                    </a:cubicBezTo>
                    <a:cubicBezTo>
                      <a:pt x="61" y="47"/>
                      <a:pt x="47" y="64"/>
                      <a:pt x="27" y="64"/>
                    </a:cubicBezTo>
                    <a:cubicBezTo>
                      <a:pt x="11" y="64"/>
                      <a:pt x="0" y="52"/>
                      <a:pt x="0" y="36"/>
                    </a:cubicBezTo>
                    <a:close/>
                    <a:moveTo>
                      <a:pt x="54" y="28"/>
                    </a:moveTo>
                    <a:cubicBezTo>
                      <a:pt x="54" y="15"/>
                      <a:pt x="45"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4" name="Freeform 396"/>
              <p:cNvSpPr>
                <a:spLocks/>
              </p:cNvSpPr>
              <p:nvPr userDrawn="1"/>
            </p:nvSpPr>
            <p:spPr bwMode="auto">
              <a:xfrm>
                <a:off x="3695" y="7920"/>
                <a:ext cx="115" cy="118"/>
              </a:xfrm>
              <a:custGeom>
                <a:avLst/>
                <a:gdLst>
                  <a:gd name="T0" fmla="*/ 0 w 115"/>
                  <a:gd name="T1" fmla="*/ 0 h 118"/>
                  <a:gd name="T2" fmla="*/ 16 w 115"/>
                  <a:gd name="T3" fmla="*/ 0 h 118"/>
                  <a:gd name="T4" fmla="*/ 47 w 115"/>
                  <a:gd name="T5" fmla="*/ 100 h 118"/>
                  <a:gd name="T6" fmla="*/ 47 w 115"/>
                  <a:gd name="T7" fmla="*/ 100 h 118"/>
                  <a:gd name="T8" fmla="*/ 99 w 115"/>
                  <a:gd name="T9" fmla="*/ 0 h 118"/>
                  <a:gd name="T10" fmla="*/ 115 w 115"/>
                  <a:gd name="T11" fmla="*/ 0 h 118"/>
                  <a:gd name="T12" fmla="*/ 51 w 115"/>
                  <a:gd name="T13" fmla="*/ 118 h 118"/>
                  <a:gd name="T14" fmla="*/ 38 w 115"/>
                  <a:gd name="T15" fmla="*/ 118 h 118"/>
                  <a:gd name="T16" fmla="*/ 0 w 11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8">
                    <a:moveTo>
                      <a:pt x="0" y="0"/>
                    </a:moveTo>
                    <a:lnTo>
                      <a:pt x="16" y="0"/>
                    </a:lnTo>
                    <a:lnTo>
                      <a:pt x="47" y="100"/>
                    </a:lnTo>
                    <a:lnTo>
                      <a:pt x="47" y="100"/>
                    </a:lnTo>
                    <a:lnTo>
                      <a:pt x="99" y="0"/>
                    </a:lnTo>
                    <a:lnTo>
                      <a:pt x="115" y="0"/>
                    </a:lnTo>
                    <a:lnTo>
                      <a:pt x="51" y="118"/>
                    </a:lnTo>
                    <a:lnTo>
                      <a:pt x="38"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5" name="Freeform 397"/>
              <p:cNvSpPr>
                <a:spLocks noEditPoints="1"/>
              </p:cNvSpPr>
              <p:nvPr userDrawn="1"/>
            </p:nvSpPr>
            <p:spPr bwMode="auto">
              <a:xfrm>
                <a:off x="3826" y="7916"/>
                <a:ext cx="122" cy="126"/>
              </a:xfrm>
              <a:custGeom>
                <a:avLst/>
                <a:gdLst>
                  <a:gd name="T0" fmla="*/ 62 w 62"/>
                  <a:gd name="T1" fmla="*/ 2 h 64"/>
                  <a:gd name="T2" fmla="*/ 56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3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3" y="12"/>
                      <a:pt x="53" y="12"/>
                      <a:pt x="53" y="12"/>
                    </a:cubicBezTo>
                    <a:cubicBezTo>
                      <a:pt x="55" y="2"/>
                      <a:pt x="55" y="2"/>
                      <a:pt x="55" y="2"/>
                    </a:cubicBezTo>
                    <a:lnTo>
                      <a:pt x="62" y="2"/>
                    </a:lnTo>
                    <a:close/>
                    <a:moveTo>
                      <a:pt x="33" y="7"/>
                    </a:moveTo>
                    <a:cubicBezTo>
                      <a:pt x="17" y="7"/>
                      <a:pt x="7" y="20"/>
                      <a:pt x="7" y="36"/>
                    </a:cubicBezTo>
                    <a:cubicBezTo>
                      <a:pt x="7" y="49"/>
                      <a:pt x="15" y="57"/>
                      <a:pt x="27" y="57"/>
                    </a:cubicBezTo>
                    <a:cubicBezTo>
                      <a:pt x="39"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6" name="Freeform 398"/>
              <p:cNvSpPr>
                <a:spLocks/>
              </p:cNvSpPr>
              <p:nvPr userDrawn="1"/>
            </p:nvSpPr>
            <p:spPr bwMode="auto">
              <a:xfrm>
                <a:off x="3976" y="7889"/>
                <a:ext cx="77" cy="153"/>
              </a:xfrm>
              <a:custGeom>
                <a:avLst/>
                <a:gdLst>
                  <a:gd name="T0" fmla="*/ 16 w 39"/>
                  <a:gd name="T1" fmla="*/ 56 h 78"/>
                  <a:gd name="T2" fmla="*/ 27 w 39"/>
                  <a:gd name="T3" fmla="*/ 71 h 78"/>
                  <a:gd name="T4" fmla="*/ 34 w 39"/>
                  <a:gd name="T5" fmla="*/ 70 h 78"/>
                  <a:gd name="T6" fmla="*/ 33 w 39"/>
                  <a:gd name="T7" fmla="*/ 77 h 78"/>
                  <a:gd name="T8" fmla="*/ 26 w 39"/>
                  <a:gd name="T9" fmla="*/ 78 h 78"/>
                  <a:gd name="T10" fmla="*/ 8 w 39"/>
                  <a:gd name="T11" fmla="*/ 61 h 78"/>
                  <a:gd name="T12" fmla="*/ 9 w 39"/>
                  <a:gd name="T13" fmla="*/ 56 h 78"/>
                  <a:gd name="T14" fmla="*/ 12 w 39"/>
                  <a:gd name="T15" fmla="*/ 22 h 78"/>
                  <a:gd name="T16" fmla="*/ 0 w 39"/>
                  <a:gd name="T17" fmla="*/ 22 h 78"/>
                  <a:gd name="T18" fmla="*/ 1 w 39"/>
                  <a:gd name="T19" fmla="*/ 16 h 78"/>
                  <a:gd name="T20" fmla="*/ 13 w 39"/>
                  <a:gd name="T21" fmla="*/ 16 h 78"/>
                  <a:gd name="T22" fmla="*/ 15 w 39"/>
                  <a:gd name="T23" fmla="*/ 0 h 78"/>
                  <a:gd name="T24" fmla="*/ 22 w 39"/>
                  <a:gd name="T25" fmla="*/ 0 h 78"/>
                  <a:gd name="T26" fmla="*/ 20 w 39"/>
                  <a:gd name="T27" fmla="*/ 16 h 78"/>
                  <a:gd name="T28" fmla="*/ 39 w 39"/>
                  <a:gd name="T29" fmla="*/ 16 h 78"/>
                  <a:gd name="T30" fmla="*/ 38 w 39"/>
                  <a:gd name="T31" fmla="*/ 22 h 78"/>
                  <a:gd name="T32" fmla="*/ 20 w 39"/>
                  <a:gd name="T33" fmla="*/ 22 h 78"/>
                  <a:gd name="T34" fmla="*/ 16 w 39"/>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78">
                    <a:moveTo>
                      <a:pt x="16" y="56"/>
                    </a:moveTo>
                    <a:cubicBezTo>
                      <a:pt x="15" y="67"/>
                      <a:pt x="18" y="71"/>
                      <a:pt x="27" y="71"/>
                    </a:cubicBezTo>
                    <a:cubicBezTo>
                      <a:pt x="30" y="71"/>
                      <a:pt x="32" y="71"/>
                      <a:pt x="34" y="70"/>
                    </a:cubicBezTo>
                    <a:cubicBezTo>
                      <a:pt x="33" y="77"/>
                      <a:pt x="33" y="77"/>
                      <a:pt x="33" y="77"/>
                    </a:cubicBezTo>
                    <a:cubicBezTo>
                      <a:pt x="31" y="77"/>
                      <a:pt x="29" y="78"/>
                      <a:pt x="26" y="78"/>
                    </a:cubicBezTo>
                    <a:cubicBezTo>
                      <a:pt x="14" y="78"/>
                      <a:pt x="8" y="73"/>
                      <a:pt x="8" y="61"/>
                    </a:cubicBezTo>
                    <a:cubicBezTo>
                      <a:pt x="8" y="59"/>
                      <a:pt x="8" y="58"/>
                      <a:pt x="9" y="56"/>
                    </a:cubicBezTo>
                    <a:cubicBezTo>
                      <a:pt x="12" y="22"/>
                      <a:pt x="12" y="22"/>
                      <a:pt x="12" y="22"/>
                    </a:cubicBezTo>
                    <a:cubicBezTo>
                      <a:pt x="0" y="22"/>
                      <a:pt x="0" y="22"/>
                      <a:pt x="0" y="22"/>
                    </a:cubicBezTo>
                    <a:cubicBezTo>
                      <a:pt x="1" y="16"/>
                      <a:pt x="1" y="16"/>
                      <a:pt x="1" y="16"/>
                    </a:cubicBezTo>
                    <a:cubicBezTo>
                      <a:pt x="13" y="16"/>
                      <a:pt x="13" y="16"/>
                      <a:pt x="13" y="16"/>
                    </a:cubicBezTo>
                    <a:cubicBezTo>
                      <a:pt x="15" y="0"/>
                      <a:pt x="15" y="0"/>
                      <a:pt x="15" y="0"/>
                    </a:cubicBezTo>
                    <a:cubicBezTo>
                      <a:pt x="22" y="0"/>
                      <a:pt x="22" y="0"/>
                      <a:pt x="22" y="0"/>
                    </a:cubicBezTo>
                    <a:cubicBezTo>
                      <a:pt x="20" y="16"/>
                      <a:pt x="20" y="16"/>
                      <a:pt x="20" y="16"/>
                    </a:cubicBezTo>
                    <a:cubicBezTo>
                      <a:pt x="39" y="16"/>
                      <a:pt x="39" y="16"/>
                      <a:pt x="39" y="16"/>
                    </a:cubicBezTo>
                    <a:cubicBezTo>
                      <a:pt x="38" y="22"/>
                      <a:pt x="38" y="22"/>
                      <a:pt x="38" y="22"/>
                    </a:cubicBezTo>
                    <a:cubicBezTo>
                      <a:pt x="20" y="22"/>
                      <a:pt x="20" y="22"/>
                      <a:pt x="20"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7" name="Freeform 399"/>
              <p:cNvSpPr>
                <a:spLocks noEditPoints="1"/>
              </p:cNvSpPr>
              <p:nvPr userDrawn="1"/>
            </p:nvSpPr>
            <p:spPr bwMode="auto">
              <a:xfrm>
                <a:off x="4075" y="7871"/>
                <a:ext cx="36" cy="167"/>
              </a:xfrm>
              <a:custGeom>
                <a:avLst/>
                <a:gdLst>
                  <a:gd name="T0" fmla="*/ 7 w 18"/>
                  <a:gd name="T1" fmla="*/ 25 h 85"/>
                  <a:gd name="T2" fmla="*/ 14 w 18"/>
                  <a:gd name="T3" fmla="*/ 25 h 85"/>
                  <a:gd name="T4" fmla="*/ 8 w 18"/>
                  <a:gd name="T5" fmla="*/ 85 h 85"/>
                  <a:gd name="T6" fmla="*/ 0 w 18"/>
                  <a:gd name="T7" fmla="*/ 85 h 85"/>
                  <a:gd name="T8" fmla="*/ 7 w 18"/>
                  <a:gd name="T9" fmla="*/ 25 h 85"/>
                  <a:gd name="T10" fmla="*/ 6 w 18"/>
                  <a:gd name="T11" fmla="*/ 7 h 85"/>
                  <a:gd name="T12" fmla="*/ 13 w 18"/>
                  <a:gd name="T13" fmla="*/ 0 h 85"/>
                  <a:gd name="T14" fmla="*/ 18 w 18"/>
                  <a:gd name="T15" fmla="*/ 5 h 85"/>
                  <a:gd name="T16" fmla="*/ 12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7" y="25"/>
                    </a:moveTo>
                    <a:cubicBezTo>
                      <a:pt x="14" y="25"/>
                      <a:pt x="14" y="25"/>
                      <a:pt x="14" y="25"/>
                    </a:cubicBezTo>
                    <a:cubicBezTo>
                      <a:pt x="8" y="85"/>
                      <a:pt x="8" y="85"/>
                      <a:pt x="8" y="85"/>
                    </a:cubicBezTo>
                    <a:cubicBezTo>
                      <a:pt x="0" y="85"/>
                      <a:pt x="0" y="85"/>
                      <a:pt x="0" y="85"/>
                    </a:cubicBezTo>
                    <a:lnTo>
                      <a:pt x="7" y="25"/>
                    </a:lnTo>
                    <a:close/>
                    <a:moveTo>
                      <a:pt x="6" y="7"/>
                    </a:moveTo>
                    <a:cubicBezTo>
                      <a:pt x="6" y="3"/>
                      <a:pt x="9" y="0"/>
                      <a:pt x="13" y="0"/>
                    </a:cubicBezTo>
                    <a:cubicBezTo>
                      <a:pt x="16" y="0"/>
                      <a:pt x="18" y="2"/>
                      <a:pt x="18" y="5"/>
                    </a:cubicBezTo>
                    <a:cubicBezTo>
                      <a:pt x="18" y="9"/>
                      <a:pt x="15" y="12"/>
                      <a:pt x="12" y="12"/>
                    </a:cubicBezTo>
                    <a:cubicBezTo>
                      <a:pt x="9"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8" name="Freeform 400"/>
              <p:cNvSpPr>
                <a:spLocks/>
              </p:cNvSpPr>
              <p:nvPr userDrawn="1"/>
            </p:nvSpPr>
            <p:spPr bwMode="auto">
              <a:xfrm>
                <a:off x="4133" y="7920"/>
                <a:ext cx="115" cy="118"/>
              </a:xfrm>
              <a:custGeom>
                <a:avLst/>
                <a:gdLst>
                  <a:gd name="T0" fmla="*/ 0 w 115"/>
                  <a:gd name="T1" fmla="*/ 0 h 118"/>
                  <a:gd name="T2" fmla="*/ 15 w 115"/>
                  <a:gd name="T3" fmla="*/ 0 h 118"/>
                  <a:gd name="T4" fmla="*/ 47 w 115"/>
                  <a:gd name="T5" fmla="*/ 100 h 118"/>
                  <a:gd name="T6" fmla="*/ 47 w 115"/>
                  <a:gd name="T7" fmla="*/ 100 h 118"/>
                  <a:gd name="T8" fmla="*/ 99 w 115"/>
                  <a:gd name="T9" fmla="*/ 0 h 118"/>
                  <a:gd name="T10" fmla="*/ 115 w 115"/>
                  <a:gd name="T11" fmla="*/ 0 h 118"/>
                  <a:gd name="T12" fmla="*/ 51 w 115"/>
                  <a:gd name="T13" fmla="*/ 118 h 118"/>
                  <a:gd name="T14" fmla="*/ 37 w 115"/>
                  <a:gd name="T15" fmla="*/ 118 h 118"/>
                  <a:gd name="T16" fmla="*/ 0 w 11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8">
                    <a:moveTo>
                      <a:pt x="0" y="0"/>
                    </a:moveTo>
                    <a:lnTo>
                      <a:pt x="15" y="0"/>
                    </a:lnTo>
                    <a:lnTo>
                      <a:pt x="47" y="100"/>
                    </a:lnTo>
                    <a:lnTo>
                      <a:pt x="47" y="100"/>
                    </a:lnTo>
                    <a:lnTo>
                      <a:pt x="99" y="0"/>
                    </a:lnTo>
                    <a:lnTo>
                      <a:pt x="115" y="0"/>
                    </a:lnTo>
                    <a:lnTo>
                      <a:pt x="51" y="118"/>
                    </a:lnTo>
                    <a:lnTo>
                      <a:pt x="37"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9" name="Freeform 401"/>
              <p:cNvSpPr>
                <a:spLocks noEditPoints="1"/>
              </p:cNvSpPr>
              <p:nvPr userDrawn="1"/>
            </p:nvSpPr>
            <p:spPr bwMode="auto">
              <a:xfrm>
                <a:off x="4263"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0" name="Freeform 402"/>
              <p:cNvSpPr>
                <a:spLocks/>
              </p:cNvSpPr>
              <p:nvPr userDrawn="1"/>
            </p:nvSpPr>
            <p:spPr bwMode="auto">
              <a:xfrm>
                <a:off x="4475"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1" name="Freeform 403"/>
              <p:cNvSpPr>
                <a:spLocks noEditPoints="1"/>
              </p:cNvSpPr>
              <p:nvPr userDrawn="1"/>
            </p:nvSpPr>
            <p:spPr bwMode="auto">
              <a:xfrm>
                <a:off x="4656" y="7859"/>
                <a:ext cx="126" cy="179"/>
              </a:xfrm>
              <a:custGeom>
                <a:avLst/>
                <a:gdLst>
                  <a:gd name="T0" fmla="*/ 64 w 64"/>
                  <a:gd name="T1" fmla="*/ 65 h 91"/>
                  <a:gd name="T2" fmla="*/ 33 w 64"/>
                  <a:gd name="T3" fmla="*/ 91 h 91"/>
                  <a:gd name="T4" fmla="*/ 0 w 64"/>
                  <a:gd name="T5" fmla="*/ 91 h 91"/>
                  <a:gd name="T6" fmla="*/ 9 w 64"/>
                  <a:gd name="T7" fmla="*/ 0 h 91"/>
                  <a:gd name="T8" fmla="*/ 37 w 64"/>
                  <a:gd name="T9" fmla="*/ 0 h 91"/>
                  <a:gd name="T10" fmla="*/ 64 w 64"/>
                  <a:gd name="T11" fmla="*/ 23 h 91"/>
                  <a:gd name="T12" fmla="*/ 49 w 64"/>
                  <a:gd name="T13" fmla="*/ 47 h 91"/>
                  <a:gd name="T14" fmla="*/ 49 w 64"/>
                  <a:gd name="T15" fmla="*/ 47 h 91"/>
                  <a:gd name="T16" fmla="*/ 64 w 64"/>
                  <a:gd name="T17" fmla="*/ 65 h 91"/>
                  <a:gd name="T18" fmla="*/ 56 w 64"/>
                  <a:gd name="T19" fmla="*/ 65 h 91"/>
                  <a:gd name="T20" fmla="*/ 36 w 64"/>
                  <a:gd name="T21" fmla="*/ 51 h 91"/>
                  <a:gd name="T22" fmla="*/ 12 w 64"/>
                  <a:gd name="T23" fmla="*/ 51 h 91"/>
                  <a:gd name="T24" fmla="*/ 8 w 64"/>
                  <a:gd name="T25" fmla="*/ 84 h 91"/>
                  <a:gd name="T26" fmla="*/ 33 w 64"/>
                  <a:gd name="T27" fmla="*/ 84 h 91"/>
                  <a:gd name="T28" fmla="*/ 56 w 64"/>
                  <a:gd name="T29" fmla="*/ 65 h 91"/>
                  <a:gd name="T30" fmla="*/ 37 w 64"/>
                  <a:gd name="T31" fmla="*/ 7 h 91"/>
                  <a:gd name="T32" fmla="*/ 16 w 64"/>
                  <a:gd name="T33" fmla="*/ 7 h 91"/>
                  <a:gd name="T34" fmla="*/ 12 w 64"/>
                  <a:gd name="T35" fmla="*/ 45 h 91"/>
                  <a:gd name="T36" fmla="*/ 33 w 64"/>
                  <a:gd name="T37" fmla="*/ 45 h 91"/>
                  <a:gd name="T38" fmla="*/ 57 w 64"/>
                  <a:gd name="T39" fmla="*/ 23 h 91"/>
                  <a:gd name="T40" fmla="*/ 37 w 64"/>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4" y="9"/>
                      <a:pt x="64" y="23"/>
                    </a:cubicBezTo>
                    <a:cubicBezTo>
                      <a:pt x="64"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2" y="45"/>
                      <a:pt x="12" y="45"/>
                      <a:pt x="12"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2" name="Freeform 404"/>
              <p:cNvSpPr>
                <a:spLocks noEditPoints="1"/>
              </p:cNvSpPr>
              <p:nvPr userDrawn="1"/>
            </p:nvSpPr>
            <p:spPr bwMode="auto">
              <a:xfrm>
                <a:off x="4814"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3" name="Freeform 405"/>
              <p:cNvSpPr>
                <a:spLocks/>
              </p:cNvSpPr>
              <p:nvPr userDrawn="1"/>
            </p:nvSpPr>
            <p:spPr bwMode="auto">
              <a:xfrm>
                <a:off x="5030" y="7857"/>
                <a:ext cx="170" cy="185"/>
              </a:xfrm>
              <a:custGeom>
                <a:avLst/>
                <a:gdLst>
                  <a:gd name="T0" fmla="*/ 46 w 86"/>
                  <a:gd name="T1" fmla="*/ 47 h 94"/>
                  <a:gd name="T2" fmla="*/ 85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7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5" y="47"/>
                      <a:pt x="85" y="47"/>
                      <a:pt x="85"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1" y="0"/>
                      <a:pt x="49" y="0"/>
                    </a:cubicBezTo>
                    <a:cubicBezTo>
                      <a:pt x="70" y="0"/>
                      <a:pt x="84" y="12"/>
                      <a:pt x="86"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3" y="74"/>
                      <a:pt x="77"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4" name="Freeform 406"/>
              <p:cNvSpPr>
                <a:spLocks/>
              </p:cNvSpPr>
              <p:nvPr userDrawn="1"/>
            </p:nvSpPr>
            <p:spPr bwMode="auto">
              <a:xfrm>
                <a:off x="5232" y="7918"/>
                <a:ext cx="75" cy="120"/>
              </a:xfrm>
              <a:custGeom>
                <a:avLst/>
                <a:gdLst>
                  <a:gd name="T0" fmla="*/ 38 w 38"/>
                  <a:gd name="T1" fmla="*/ 1 h 61"/>
                  <a:gd name="T2" fmla="*/ 37 w 38"/>
                  <a:gd name="T3" fmla="*/ 7 h 61"/>
                  <a:gd name="T4" fmla="*/ 32 w 38"/>
                  <a:gd name="T5" fmla="*/ 7 h 61"/>
                  <a:gd name="T6" fmla="*/ 11 w 38"/>
                  <a:gd name="T7" fmla="*/ 29 h 61"/>
                  <a:gd name="T8" fmla="*/ 7 w 38"/>
                  <a:gd name="T9" fmla="*/ 61 h 61"/>
                  <a:gd name="T10" fmla="*/ 0 w 38"/>
                  <a:gd name="T11" fmla="*/ 61 h 61"/>
                  <a:gd name="T12" fmla="*/ 6 w 38"/>
                  <a:gd name="T13" fmla="*/ 1 h 61"/>
                  <a:gd name="T14" fmla="*/ 13 w 38"/>
                  <a:gd name="T15" fmla="*/ 1 h 61"/>
                  <a:gd name="T16" fmla="*/ 12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7" y="7"/>
                      <a:pt x="37" y="7"/>
                      <a:pt x="37" y="7"/>
                    </a:cubicBezTo>
                    <a:cubicBezTo>
                      <a:pt x="35" y="7"/>
                      <a:pt x="33" y="7"/>
                      <a:pt x="32" y="7"/>
                    </a:cubicBezTo>
                    <a:cubicBezTo>
                      <a:pt x="21" y="7"/>
                      <a:pt x="12" y="14"/>
                      <a:pt x="11" y="29"/>
                    </a:cubicBezTo>
                    <a:cubicBezTo>
                      <a:pt x="7" y="61"/>
                      <a:pt x="7" y="61"/>
                      <a:pt x="7" y="61"/>
                    </a:cubicBezTo>
                    <a:cubicBezTo>
                      <a:pt x="0" y="61"/>
                      <a:pt x="0" y="61"/>
                      <a:pt x="0" y="61"/>
                    </a:cubicBezTo>
                    <a:cubicBezTo>
                      <a:pt x="6" y="1"/>
                      <a:pt x="6" y="1"/>
                      <a:pt x="6" y="1"/>
                    </a:cubicBezTo>
                    <a:cubicBezTo>
                      <a:pt x="13" y="1"/>
                      <a:pt x="13" y="1"/>
                      <a:pt x="13" y="1"/>
                    </a:cubicBezTo>
                    <a:cubicBezTo>
                      <a:pt x="12" y="12"/>
                      <a:pt x="12" y="12"/>
                      <a:pt x="12"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5" name="Freeform 407"/>
              <p:cNvSpPr>
                <a:spLocks noEditPoints="1"/>
              </p:cNvSpPr>
              <p:nvPr userDrawn="1"/>
            </p:nvSpPr>
            <p:spPr bwMode="auto">
              <a:xfrm>
                <a:off x="5325" y="7916"/>
                <a:ext cx="115" cy="126"/>
              </a:xfrm>
              <a:custGeom>
                <a:avLst/>
                <a:gdLst>
                  <a:gd name="T0" fmla="*/ 7 w 58"/>
                  <a:gd name="T1" fmla="*/ 33 h 64"/>
                  <a:gd name="T2" fmla="*/ 7 w 58"/>
                  <a:gd name="T3" fmla="*/ 36 h 64"/>
                  <a:gd name="T4" fmla="*/ 27 w 58"/>
                  <a:gd name="T5" fmla="*/ 57 h 64"/>
                  <a:gd name="T6" fmla="*/ 48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8"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6" name="Freeform 408"/>
              <p:cNvSpPr>
                <a:spLocks noEditPoints="1"/>
              </p:cNvSpPr>
              <p:nvPr userDrawn="1"/>
            </p:nvSpPr>
            <p:spPr bwMode="auto">
              <a:xfrm>
                <a:off x="5470"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7" name="Freeform 409"/>
              <p:cNvSpPr>
                <a:spLocks/>
              </p:cNvSpPr>
              <p:nvPr userDrawn="1"/>
            </p:nvSpPr>
            <p:spPr bwMode="auto">
              <a:xfrm>
                <a:off x="5616"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7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7" y="24"/>
                      <a:pt x="47" y="22"/>
                    </a:cubicBezTo>
                    <a:cubicBezTo>
                      <a:pt x="47"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8" name="Freeform 410"/>
              <p:cNvSpPr>
                <a:spLocks/>
              </p:cNvSpPr>
              <p:nvPr userDrawn="1"/>
            </p:nvSpPr>
            <p:spPr bwMode="auto">
              <a:xfrm>
                <a:off x="5828"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9" name="Freeform 411"/>
              <p:cNvSpPr>
                <a:spLocks noEditPoints="1"/>
              </p:cNvSpPr>
              <p:nvPr userDrawn="1"/>
            </p:nvSpPr>
            <p:spPr bwMode="auto">
              <a:xfrm>
                <a:off x="6009" y="7859"/>
                <a:ext cx="126" cy="179"/>
              </a:xfrm>
              <a:custGeom>
                <a:avLst/>
                <a:gdLst>
                  <a:gd name="T0" fmla="*/ 64 w 64"/>
                  <a:gd name="T1" fmla="*/ 65 h 91"/>
                  <a:gd name="T2" fmla="*/ 33 w 64"/>
                  <a:gd name="T3" fmla="*/ 91 h 91"/>
                  <a:gd name="T4" fmla="*/ 0 w 64"/>
                  <a:gd name="T5" fmla="*/ 91 h 91"/>
                  <a:gd name="T6" fmla="*/ 9 w 64"/>
                  <a:gd name="T7" fmla="*/ 0 h 91"/>
                  <a:gd name="T8" fmla="*/ 37 w 64"/>
                  <a:gd name="T9" fmla="*/ 0 h 91"/>
                  <a:gd name="T10" fmla="*/ 64 w 64"/>
                  <a:gd name="T11" fmla="*/ 23 h 91"/>
                  <a:gd name="T12" fmla="*/ 49 w 64"/>
                  <a:gd name="T13" fmla="*/ 47 h 91"/>
                  <a:gd name="T14" fmla="*/ 49 w 64"/>
                  <a:gd name="T15" fmla="*/ 47 h 91"/>
                  <a:gd name="T16" fmla="*/ 64 w 64"/>
                  <a:gd name="T17" fmla="*/ 65 h 91"/>
                  <a:gd name="T18" fmla="*/ 56 w 64"/>
                  <a:gd name="T19" fmla="*/ 65 h 91"/>
                  <a:gd name="T20" fmla="*/ 36 w 64"/>
                  <a:gd name="T21" fmla="*/ 51 h 91"/>
                  <a:gd name="T22" fmla="*/ 12 w 64"/>
                  <a:gd name="T23" fmla="*/ 51 h 91"/>
                  <a:gd name="T24" fmla="*/ 8 w 64"/>
                  <a:gd name="T25" fmla="*/ 84 h 91"/>
                  <a:gd name="T26" fmla="*/ 33 w 64"/>
                  <a:gd name="T27" fmla="*/ 84 h 91"/>
                  <a:gd name="T28" fmla="*/ 56 w 64"/>
                  <a:gd name="T29" fmla="*/ 65 h 91"/>
                  <a:gd name="T30" fmla="*/ 37 w 64"/>
                  <a:gd name="T31" fmla="*/ 7 h 91"/>
                  <a:gd name="T32" fmla="*/ 16 w 64"/>
                  <a:gd name="T33" fmla="*/ 7 h 91"/>
                  <a:gd name="T34" fmla="*/ 12 w 64"/>
                  <a:gd name="T35" fmla="*/ 45 h 91"/>
                  <a:gd name="T36" fmla="*/ 33 w 64"/>
                  <a:gd name="T37" fmla="*/ 45 h 91"/>
                  <a:gd name="T38" fmla="*/ 57 w 64"/>
                  <a:gd name="T39" fmla="*/ 23 h 91"/>
                  <a:gd name="T40" fmla="*/ 37 w 64"/>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4" y="9"/>
                      <a:pt x="64" y="23"/>
                    </a:cubicBezTo>
                    <a:cubicBezTo>
                      <a:pt x="64"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2" y="45"/>
                      <a:pt x="12" y="45"/>
                      <a:pt x="12"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0" name="Freeform 412"/>
              <p:cNvSpPr>
                <a:spLocks noEditPoints="1"/>
              </p:cNvSpPr>
              <p:nvPr userDrawn="1"/>
            </p:nvSpPr>
            <p:spPr bwMode="auto">
              <a:xfrm>
                <a:off x="6169"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1" name="Freeform 413"/>
              <p:cNvSpPr>
                <a:spLocks noEditPoints="1"/>
              </p:cNvSpPr>
              <p:nvPr userDrawn="1"/>
            </p:nvSpPr>
            <p:spPr bwMode="auto">
              <a:xfrm>
                <a:off x="6367" y="7859"/>
                <a:ext cx="151" cy="181"/>
              </a:xfrm>
              <a:custGeom>
                <a:avLst/>
                <a:gdLst>
                  <a:gd name="T0" fmla="*/ 125 w 151"/>
                  <a:gd name="T1" fmla="*/ 136 h 181"/>
                  <a:gd name="T2" fmla="*/ 36 w 151"/>
                  <a:gd name="T3" fmla="*/ 136 h 181"/>
                  <a:gd name="T4" fmla="*/ 16 w 151"/>
                  <a:gd name="T5" fmla="*/ 179 h 181"/>
                  <a:gd name="T6" fmla="*/ 0 w 151"/>
                  <a:gd name="T7" fmla="*/ 181 h 181"/>
                  <a:gd name="T8" fmla="*/ 83 w 151"/>
                  <a:gd name="T9" fmla="*/ 0 h 181"/>
                  <a:gd name="T10" fmla="*/ 99 w 151"/>
                  <a:gd name="T11" fmla="*/ 0 h 181"/>
                  <a:gd name="T12" fmla="*/ 151 w 151"/>
                  <a:gd name="T13" fmla="*/ 177 h 181"/>
                  <a:gd name="T14" fmla="*/ 137 w 151"/>
                  <a:gd name="T15" fmla="*/ 179 h 181"/>
                  <a:gd name="T16" fmla="*/ 125 w 151"/>
                  <a:gd name="T17" fmla="*/ 136 h 181"/>
                  <a:gd name="T18" fmla="*/ 121 w 151"/>
                  <a:gd name="T19" fmla="*/ 122 h 181"/>
                  <a:gd name="T20" fmla="*/ 91 w 151"/>
                  <a:gd name="T21" fmla="*/ 20 h 181"/>
                  <a:gd name="T22" fmla="*/ 91 w 151"/>
                  <a:gd name="T23" fmla="*/ 20 h 181"/>
                  <a:gd name="T24" fmla="*/ 44 w 151"/>
                  <a:gd name="T25" fmla="*/ 122 h 181"/>
                  <a:gd name="T26" fmla="*/ 121 w 151"/>
                  <a:gd name="T27" fmla="*/ 12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81">
                    <a:moveTo>
                      <a:pt x="125" y="136"/>
                    </a:moveTo>
                    <a:lnTo>
                      <a:pt x="36" y="136"/>
                    </a:lnTo>
                    <a:lnTo>
                      <a:pt x="16" y="179"/>
                    </a:lnTo>
                    <a:lnTo>
                      <a:pt x="0" y="181"/>
                    </a:lnTo>
                    <a:lnTo>
                      <a:pt x="83" y="0"/>
                    </a:lnTo>
                    <a:lnTo>
                      <a:pt x="99" y="0"/>
                    </a:lnTo>
                    <a:lnTo>
                      <a:pt x="151" y="177"/>
                    </a:lnTo>
                    <a:lnTo>
                      <a:pt x="137" y="179"/>
                    </a:lnTo>
                    <a:lnTo>
                      <a:pt x="125" y="136"/>
                    </a:lnTo>
                    <a:close/>
                    <a:moveTo>
                      <a:pt x="121" y="122"/>
                    </a:moveTo>
                    <a:lnTo>
                      <a:pt x="91" y="20"/>
                    </a:lnTo>
                    <a:lnTo>
                      <a:pt x="91" y="20"/>
                    </a:lnTo>
                    <a:lnTo>
                      <a:pt x="44" y="122"/>
                    </a:lnTo>
                    <a:lnTo>
                      <a:pt x="12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2" name="Freeform 414"/>
              <p:cNvSpPr>
                <a:spLocks/>
              </p:cNvSpPr>
              <p:nvPr userDrawn="1"/>
            </p:nvSpPr>
            <p:spPr bwMode="auto">
              <a:xfrm>
                <a:off x="6561" y="7854"/>
                <a:ext cx="20" cy="180"/>
              </a:xfrm>
              <a:custGeom>
                <a:avLst/>
                <a:gdLst>
                  <a:gd name="T0" fmla="*/ 4 w 20"/>
                  <a:gd name="T1" fmla="*/ 2 h 180"/>
                  <a:gd name="T2" fmla="*/ 20 w 20"/>
                  <a:gd name="T3" fmla="*/ 0 h 180"/>
                  <a:gd name="T4" fmla="*/ 14 w 20"/>
                  <a:gd name="T5" fmla="*/ 178 h 180"/>
                  <a:gd name="T6" fmla="*/ 0 w 20"/>
                  <a:gd name="T7" fmla="*/ 180 h 180"/>
                  <a:gd name="T8" fmla="*/ 4 w 20"/>
                  <a:gd name="T9" fmla="*/ 2 h 180"/>
                </a:gdLst>
                <a:ahLst/>
                <a:cxnLst>
                  <a:cxn ang="0">
                    <a:pos x="T0" y="T1"/>
                  </a:cxn>
                  <a:cxn ang="0">
                    <a:pos x="T2" y="T3"/>
                  </a:cxn>
                  <a:cxn ang="0">
                    <a:pos x="T4" y="T5"/>
                  </a:cxn>
                  <a:cxn ang="0">
                    <a:pos x="T6" y="T7"/>
                  </a:cxn>
                  <a:cxn ang="0">
                    <a:pos x="T8" y="T9"/>
                  </a:cxn>
                </a:cxnLst>
                <a:rect l="0" t="0" r="r" b="b"/>
                <a:pathLst>
                  <a:path w="20" h="180">
                    <a:moveTo>
                      <a:pt x="4" y="2"/>
                    </a:moveTo>
                    <a:lnTo>
                      <a:pt x="20" y="0"/>
                    </a:lnTo>
                    <a:lnTo>
                      <a:pt x="14" y="178"/>
                    </a:lnTo>
                    <a:lnTo>
                      <a:pt x="0" y="180"/>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3" name="Freeform 415"/>
              <p:cNvSpPr>
                <a:spLocks/>
              </p:cNvSpPr>
              <p:nvPr userDrawn="1"/>
            </p:nvSpPr>
            <p:spPr bwMode="auto">
              <a:xfrm>
                <a:off x="6755" y="7914"/>
                <a:ext cx="78" cy="30"/>
              </a:xfrm>
              <a:custGeom>
                <a:avLst/>
                <a:gdLst>
                  <a:gd name="T0" fmla="*/ 0 w 78"/>
                  <a:gd name="T1" fmla="*/ 18 h 30"/>
                  <a:gd name="T2" fmla="*/ 76 w 78"/>
                  <a:gd name="T3" fmla="*/ 0 h 30"/>
                  <a:gd name="T4" fmla="*/ 78 w 78"/>
                  <a:gd name="T5" fmla="*/ 14 h 30"/>
                  <a:gd name="T6" fmla="*/ 2 w 78"/>
                  <a:gd name="T7" fmla="*/ 30 h 30"/>
                  <a:gd name="T8" fmla="*/ 0 w 78"/>
                  <a:gd name="T9" fmla="*/ 18 h 30"/>
                </a:gdLst>
                <a:ahLst/>
                <a:cxnLst>
                  <a:cxn ang="0">
                    <a:pos x="T0" y="T1"/>
                  </a:cxn>
                  <a:cxn ang="0">
                    <a:pos x="T2" y="T3"/>
                  </a:cxn>
                  <a:cxn ang="0">
                    <a:pos x="T4" y="T5"/>
                  </a:cxn>
                  <a:cxn ang="0">
                    <a:pos x="T6" y="T7"/>
                  </a:cxn>
                  <a:cxn ang="0">
                    <a:pos x="T8" y="T9"/>
                  </a:cxn>
                </a:cxnLst>
                <a:rect l="0" t="0" r="r" b="b"/>
                <a:pathLst>
                  <a:path w="78" h="30">
                    <a:moveTo>
                      <a:pt x="0" y="18"/>
                    </a:moveTo>
                    <a:lnTo>
                      <a:pt x="76" y="0"/>
                    </a:lnTo>
                    <a:lnTo>
                      <a:pt x="78" y="14"/>
                    </a:lnTo>
                    <a:lnTo>
                      <a:pt x="2" y="3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4" name="Freeform 416"/>
              <p:cNvSpPr>
                <a:spLocks noEditPoints="1"/>
              </p:cNvSpPr>
              <p:nvPr userDrawn="1"/>
            </p:nvSpPr>
            <p:spPr bwMode="auto">
              <a:xfrm>
                <a:off x="6918" y="7755"/>
                <a:ext cx="154" cy="205"/>
              </a:xfrm>
              <a:custGeom>
                <a:avLst/>
                <a:gdLst>
                  <a:gd name="T0" fmla="*/ 73 w 78"/>
                  <a:gd name="T1" fmla="*/ 59 h 104"/>
                  <a:gd name="T2" fmla="*/ 52 w 78"/>
                  <a:gd name="T3" fmla="*/ 93 h 104"/>
                  <a:gd name="T4" fmla="*/ 21 w 78"/>
                  <a:gd name="T5" fmla="*/ 104 h 104"/>
                  <a:gd name="T6" fmla="*/ 0 w 78"/>
                  <a:gd name="T7" fmla="*/ 15 h 104"/>
                  <a:gd name="T8" fmla="*/ 26 w 78"/>
                  <a:gd name="T9" fmla="*/ 6 h 104"/>
                  <a:gd name="T10" fmla="*/ 59 w 78"/>
                  <a:gd name="T11" fmla="*/ 18 h 104"/>
                  <a:gd name="T12" fmla="*/ 53 w 78"/>
                  <a:gd name="T13" fmla="*/ 47 h 104"/>
                  <a:gd name="T14" fmla="*/ 53 w 78"/>
                  <a:gd name="T15" fmla="*/ 47 h 104"/>
                  <a:gd name="T16" fmla="*/ 73 w 78"/>
                  <a:gd name="T17" fmla="*/ 59 h 104"/>
                  <a:gd name="T18" fmla="*/ 28 w 78"/>
                  <a:gd name="T19" fmla="*/ 13 h 104"/>
                  <a:gd name="T20" fmla="*/ 9 w 78"/>
                  <a:gd name="T21" fmla="*/ 20 h 104"/>
                  <a:gd name="T22" fmla="*/ 17 w 78"/>
                  <a:gd name="T23" fmla="*/ 56 h 104"/>
                  <a:gd name="T24" fmla="*/ 37 w 78"/>
                  <a:gd name="T25" fmla="*/ 49 h 104"/>
                  <a:gd name="T26" fmla="*/ 52 w 78"/>
                  <a:gd name="T27" fmla="*/ 21 h 104"/>
                  <a:gd name="T28" fmla="*/ 28 w 78"/>
                  <a:gd name="T29" fmla="*/ 13 h 104"/>
                  <a:gd name="T30" fmla="*/ 65 w 78"/>
                  <a:gd name="T31" fmla="*/ 61 h 104"/>
                  <a:gd name="T32" fmla="*/ 42 w 78"/>
                  <a:gd name="T33" fmla="*/ 55 h 104"/>
                  <a:gd name="T34" fmla="*/ 19 w 78"/>
                  <a:gd name="T35" fmla="*/ 63 h 104"/>
                  <a:gd name="T36" fmla="*/ 27 w 78"/>
                  <a:gd name="T37" fmla="*/ 95 h 104"/>
                  <a:gd name="T38" fmla="*/ 50 w 78"/>
                  <a:gd name="T39" fmla="*/ 87 h 104"/>
                  <a:gd name="T40" fmla="*/ 65 w 78"/>
                  <a:gd name="T41"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4">
                    <a:moveTo>
                      <a:pt x="73" y="59"/>
                    </a:moveTo>
                    <a:cubicBezTo>
                      <a:pt x="78" y="75"/>
                      <a:pt x="69" y="87"/>
                      <a:pt x="52" y="93"/>
                    </a:cubicBezTo>
                    <a:cubicBezTo>
                      <a:pt x="21" y="104"/>
                      <a:pt x="21" y="104"/>
                      <a:pt x="21" y="104"/>
                    </a:cubicBezTo>
                    <a:cubicBezTo>
                      <a:pt x="0" y="15"/>
                      <a:pt x="0" y="15"/>
                      <a:pt x="0" y="15"/>
                    </a:cubicBezTo>
                    <a:cubicBezTo>
                      <a:pt x="26" y="6"/>
                      <a:pt x="26" y="6"/>
                      <a:pt x="26" y="6"/>
                    </a:cubicBezTo>
                    <a:cubicBezTo>
                      <a:pt x="43" y="0"/>
                      <a:pt x="55" y="5"/>
                      <a:pt x="59" y="18"/>
                    </a:cubicBezTo>
                    <a:cubicBezTo>
                      <a:pt x="63" y="30"/>
                      <a:pt x="62" y="39"/>
                      <a:pt x="53" y="47"/>
                    </a:cubicBezTo>
                    <a:cubicBezTo>
                      <a:pt x="53" y="47"/>
                      <a:pt x="53" y="47"/>
                      <a:pt x="53" y="47"/>
                    </a:cubicBezTo>
                    <a:cubicBezTo>
                      <a:pt x="63" y="46"/>
                      <a:pt x="70" y="50"/>
                      <a:pt x="73" y="59"/>
                    </a:cubicBezTo>
                    <a:close/>
                    <a:moveTo>
                      <a:pt x="28" y="13"/>
                    </a:moveTo>
                    <a:cubicBezTo>
                      <a:pt x="9" y="20"/>
                      <a:pt x="9" y="20"/>
                      <a:pt x="9" y="20"/>
                    </a:cubicBezTo>
                    <a:cubicBezTo>
                      <a:pt x="17" y="56"/>
                      <a:pt x="17" y="56"/>
                      <a:pt x="17" y="56"/>
                    </a:cubicBezTo>
                    <a:cubicBezTo>
                      <a:pt x="37" y="49"/>
                      <a:pt x="37" y="49"/>
                      <a:pt x="37" y="49"/>
                    </a:cubicBezTo>
                    <a:cubicBezTo>
                      <a:pt x="51" y="44"/>
                      <a:pt x="57" y="35"/>
                      <a:pt x="52" y="21"/>
                    </a:cubicBezTo>
                    <a:cubicBezTo>
                      <a:pt x="49" y="11"/>
                      <a:pt x="41" y="8"/>
                      <a:pt x="28" y="13"/>
                    </a:cubicBezTo>
                    <a:close/>
                    <a:moveTo>
                      <a:pt x="65" y="61"/>
                    </a:moveTo>
                    <a:cubicBezTo>
                      <a:pt x="62" y="53"/>
                      <a:pt x="55" y="50"/>
                      <a:pt x="42" y="55"/>
                    </a:cubicBezTo>
                    <a:cubicBezTo>
                      <a:pt x="19" y="63"/>
                      <a:pt x="19" y="63"/>
                      <a:pt x="19" y="63"/>
                    </a:cubicBezTo>
                    <a:cubicBezTo>
                      <a:pt x="27" y="95"/>
                      <a:pt x="27" y="95"/>
                      <a:pt x="27" y="95"/>
                    </a:cubicBezTo>
                    <a:cubicBezTo>
                      <a:pt x="50" y="87"/>
                      <a:pt x="50" y="87"/>
                      <a:pt x="50" y="87"/>
                    </a:cubicBezTo>
                    <a:cubicBezTo>
                      <a:pt x="63" y="82"/>
                      <a:pt x="69" y="73"/>
                      <a:pt x="6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5" name="Freeform 417"/>
              <p:cNvSpPr>
                <a:spLocks noEditPoints="1"/>
              </p:cNvSpPr>
              <p:nvPr userDrawn="1"/>
            </p:nvSpPr>
            <p:spPr bwMode="auto">
              <a:xfrm>
                <a:off x="7082" y="7751"/>
                <a:ext cx="125" cy="144"/>
              </a:xfrm>
              <a:custGeom>
                <a:avLst/>
                <a:gdLst>
                  <a:gd name="T0" fmla="*/ 14 w 63"/>
                  <a:gd name="T1" fmla="*/ 47 h 73"/>
                  <a:gd name="T2" fmla="*/ 15 w 63"/>
                  <a:gd name="T3" fmla="*/ 50 h 73"/>
                  <a:gd name="T4" fmla="*/ 42 w 63"/>
                  <a:gd name="T5" fmla="*/ 60 h 73"/>
                  <a:gd name="T6" fmla="*/ 56 w 63"/>
                  <a:gd name="T7" fmla="*/ 41 h 73"/>
                  <a:gd name="T8" fmla="*/ 63 w 63"/>
                  <a:gd name="T9" fmla="*/ 40 h 73"/>
                  <a:gd name="T10" fmla="*/ 44 w 63"/>
                  <a:gd name="T11" fmla="*/ 67 h 73"/>
                  <a:gd name="T12" fmla="*/ 8 w 63"/>
                  <a:gd name="T13" fmla="*/ 54 h 73"/>
                  <a:gd name="T14" fmla="*/ 23 w 63"/>
                  <a:gd name="T15" fmla="*/ 6 h 73"/>
                  <a:gd name="T16" fmla="*/ 57 w 63"/>
                  <a:gd name="T17" fmla="*/ 19 h 73"/>
                  <a:gd name="T18" fmla="*/ 59 w 63"/>
                  <a:gd name="T19" fmla="*/ 26 h 73"/>
                  <a:gd name="T20" fmla="*/ 14 w 63"/>
                  <a:gd name="T21" fmla="*/ 47 h 73"/>
                  <a:gd name="T22" fmla="*/ 12 w 63"/>
                  <a:gd name="T23" fmla="*/ 42 h 73"/>
                  <a:gd name="T24" fmla="*/ 51 w 63"/>
                  <a:gd name="T25" fmla="*/ 24 h 73"/>
                  <a:gd name="T26" fmla="*/ 50 w 63"/>
                  <a:gd name="T27" fmla="*/ 22 h 73"/>
                  <a:gd name="T28" fmla="*/ 26 w 63"/>
                  <a:gd name="T29" fmla="*/ 12 h 73"/>
                  <a:gd name="T30" fmla="*/ 12 w 63"/>
                  <a:gd name="T31"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3">
                    <a:moveTo>
                      <a:pt x="14" y="47"/>
                    </a:moveTo>
                    <a:cubicBezTo>
                      <a:pt x="14" y="48"/>
                      <a:pt x="14" y="49"/>
                      <a:pt x="15" y="50"/>
                    </a:cubicBezTo>
                    <a:cubicBezTo>
                      <a:pt x="20" y="62"/>
                      <a:pt x="31" y="65"/>
                      <a:pt x="42" y="60"/>
                    </a:cubicBezTo>
                    <a:cubicBezTo>
                      <a:pt x="50" y="57"/>
                      <a:pt x="55" y="50"/>
                      <a:pt x="56" y="41"/>
                    </a:cubicBezTo>
                    <a:cubicBezTo>
                      <a:pt x="63" y="40"/>
                      <a:pt x="63" y="40"/>
                      <a:pt x="63" y="40"/>
                    </a:cubicBezTo>
                    <a:cubicBezTo>
                      <a:pt x="62" y="51"/>
                      <a:pt x="55" y="61"/>
                      <a:pt x="44" y="67"/>
                    </a:cubicBezTo>
                    <a:cubicBezTo>
                      <a:pt x="29" y="73"/>
                      <a:pt x="15" y="68"/>
                      <a:pt x="8" y="54"/>
                    </a:cubicBezTo>
                    <a:cubicBezTo>
                      <a:pt x="0" y="35"/>
                      <a:pt x="6" y="14"/>
                      <a:pt x="23" y="6"/>
                    </a:cubicBezTo>
                    <a:cubicBezTo>
                      <a:pt x="37" y="0"/>
                      <a:pt x="50" y="5"/>
                      <a:pt x="57" y="19"/>
                    </a:cubicBezTo>
                    <a:cubicBezTo>
                      <a:pt x="58" y="21"/>
                      <a:pt x="59" y="24"/>
                      <a:pt x="59" y="26"/>
                    </a:cubicBezTo>
                    <a:lnTo>
                      <a:pt x="14" y="47"/>
                    </a:lnTo>
                    <a:close/>
                    <a:moveTo>
                      <a:pt x="12" y="42"/>
                    </a:moveTo>
                    <a:cubicBezTo>
                      <a:pt x="51" y="24"/>
                      <a:pt x="51" y="24"/>
                      <a:pt x="51" y="24"/>
                    </a:cubicBezTo>
                    <a:cubicBezTo>
                      <a:pt x="50" y="22"/>
                      <a:pt x="50" y="22"/>
                      <a:pt x="50" y="22"/>
                    </a:cubicBezTo>
                    <a:cubicBezTo>
                      <a:pt x="45" y="11"/>
                      <a:pt x="36" y="8"/>
                      <a:pt x="26" y="12"/>
                    </a:cubicBezTo>
                    <a:cubicBezTo>
                      <a:pt x="14" y="18"/>
                      <a:pt x="10" y="29"/>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6" name="Freeform 418"/>
              <p:cNvSpPr>
                <a:spLocks/>
              </p:cNvSpPr>
              <p:nvPr userDrawn="1"/>
            </p:nvSpPr>
            <p:spPr bwMode="auto">
              <a:xfrm>
                <a:off x="7253" y="7573"/>
                <a:ext cx="206" cy="212"/>
              </a:xfrm>
              <a:custGeom>
                <a:avLst/>
                <a:gdLst>
                  <a:gd name="T0" fmla="*/ 52 w 104"/>
                  <a:gd name="T1" fmla="*/ 53 h 108"/>
                  <a:gd name="T2" fmla="*/ 84 w 104"/>
                  <a:gd name="T3" fmla="*/ 32 h 108"/>
                  <a:gd name="T4" fmla="*/ 104 w 104"/>
                  <a:gd name="T5" fmla="*/ 72 h 108"/>
                  <a:gd name="T6" fmla="*/ 99 w 104"/>
                  <a:gd name="T7" fmla="*/ 76 h 108"/>
                  <a:gd name="T8" fmla="*/ 90 w 104"/>
                  <a:gd name="T9" fmla="*/ 60 h 108"/>
                  <a:gd name="T10" fmla="*/ 89 w 104"/>
                  <a:gd name="T11" fmla="*/ 60 h 108"/>
                  <a:gd name="T12" fmla="*/ 71 w 104"/>
                  <a:gd name="T13" fmla="*/ 96 h 108"/>
                  <a:gd name="T14" fmla="*/ 16 w 104"/>
                  <a:gd name="T15" fmla="*/ 83 h 108"/>
                  <a:gd name="T16" fmla="*/ 28 w 104"/>
                  <a:gd name="T17" fmla="*/ 11 h 108"/>
                  <a:gd name="T18" fmla="*/ 75 w 104"/>
                  <a:gd name="T19" fmla="*/ 15 h 108"/>
                  <a:gd name="T20" fmla="*/ 70 w 104"/>
                  <a:gd name="T21" fmla="*/ 21 h 108"/>
                  <a:gd name="T22" fmla="*/ 32 w 104"/>
                  <a:gd name="T23" fmla="*/ 18 h 108"/>
                  <a:gd name="T24" fmla="*/ 22 w 104"/>
                  <a:gd name="T25" fmla="*/ 78 h 108"/>
                  <a:gd name="T26" fmla="*/ 68 w 104"/>
                  <a:gd name="T27" fmla="*/ 89 h 108"/>
                  <a:gd name="T28" fmla="*/ 81 w 104"/>
                  <a:gd name="T29" fmla="*/ 42 h 108"/>
                  <a:gd name="T30" fmla="*/ 55 w 104"/>
                  <a:gd name="T31" fmla="*/ 59 h 108"/>
                  <a:gd name="T32" fmla="*/ 52 w 104"/>
                  <a:gd name="T3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8">
                    <a:moveTo>
                      <a:pt x="52" y="53"/>
                    </a:moveTo>
                    <a:cubicBezTo>
                      <a:pt x="84" y="32"/>
                      <a:pt x="84" y="32"/>
                      <a:pt x="84" y="32"/>
                    </a:cubicBezTo>
                    <a:cubicBezTo>
                      <a:pt x="104" y="72"/>
                      <a:pt x="104" y="72"/>
                      <a:pt x="104" y="72"/>
                    </a:cubicBezTo>
                    <a:cubicBezTo>
                      <a:pt x="99" y="76"/>
                      <a:pt x="99" y="76"/>
                      <a:pt x="99" y="76"/>
                    </a:cubicBezTo>
                    <a:cubicBezTo>
                      <a:pt x="90" y="60"/>
                      <a:pt x="90" y="60"/>
                      <a:pt x="90" y="60"/>
                    </a:cubicBezTo>
                    <a:cubicBezTo>
                      <a:pt x="89" y="60"/>
                      <a:pt x="89" y="60"/>
                      <a:pt x="89" y="60"/>
                    </a:cubicBezTo>
                    <a:cubicBezTo>
                      <a:pt x="90" y="74"/>
                      <a:pt x="83" y="88"/>
                      <a:pt x="71" y="96"/>
                    </a:cubicBezTo>
                    <a:cubicBezTo>
                      <a:pt x="52" y="108"/>
                      <a:pt x="29" y="104"/>
                      <a:pt x="16" y="83"/>
                    </a:cubicBezTo>
                    <a:cubicBezTo>
                      <a:pt x="0" y="58"/>
                      <a:pt x="4" y="27"/>
                      <a:pt x="28" y="11"/>
                    </a:cubicBezTo>
                    <a:cubicBezTo>
                      <a:pt x="45" y="0"/>
                      <a:pt x="64" y="2"/>
                      <a:pt x="75" y="15"/>
                    </a:cubicBezTo>
                    <a:cubicBezTo>
                      <a:pt x="70" y="21"/>
                      <a:pt x="70" y="21"/>
                      <a:pt x="70" y="21"/>
                    </a:cubicBezTo>
                    <a:cubicBezTo>
                      <a:pt x="60" y="10"/>
                      <a:pt x="46" y="9"/>
                      <a:pt x="32" y="18"/>
                    </a:cubicBezTo>
                    <a:cubicBezTo>
                      <a:pt x="12" y="31"/>
                      <a:pt x="8" y="57"/>
                      <a:pt x="22" y="78"/>
                    </a:cubicBezTo>
                    <a:cubicBezTo>
                      <a:pt x="34" y="96"/>
                      <a:pt x="52" y="100"/>
                      <a:pt x="68" y="89"/>
                    </a:cubicBezTo>
                    <a:cubicBezTo>
                      <a:pt x="83" y="79"/>
                      <a:pt x="89" y="61"/>
                      <a:pt x="81" y="42"/>
                    </a:cubicBezTo>
                    <a:cubicBezTo>
                      <a:pt x="55" y="59"/>
                      <a:pt x="55" y="59"/>
                      <a:pt x="55" y="59"/>
                    </a:cubicBezTo>
                    <a:lnTo>
                      <a:pt x="5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7" name="Freeform 419"/>
              <p:cNvSpPr>
                <a:spLocks/>
              </p:cNvSpPr>
              <p:nvPr userDrawn="1"/>
            </p:nvSpPr>
            <p:spPr bwMode="auto">
              <a:xfrm>
                <a:off x="7405" y="7520"/>
                <a:ext cx="107" cy="163"/>
              </a:xfrm>
              <a:custGeom>
                <a:avLst/>
                <a:gdLst>
                  <a:gd name="T0" fmla="*/ 0 w 107"/>
                  <a:gd name="T1" fmla="*/ 10 h 163"/>
                  <a:gd name="T2" fmla="*/ 12 w 107"/>
                  <a:gd name="T3" fmla="*/ 0 h 163"/>
                  <a:gd name="T4" fmla="*/ 107 w 107"/>
                  <a:gd name="T5" fmla="*/ 153 h 163"/>
                  <a:gd name="T6" fmla="*/ 95 w 107"/>
                  <a:gd name="T7" fmla="*/ 163 h 163"/>
                  <a:gd name="T8" fmla="*/ 0 w 107"/>
                  <a:gd name="T9" fmla="*/ 10 h 163"/>
                </a:gdLst>
                <a:ahLst/>
                <a:cxnLst>
                  <a:cxn ang="0">
                    <a:pos x="T0" y="T1"/>
                  </a:cxn>
                  <a:cxn ang="0">
                    <a:pos x="T2" y="T3"/>
                  </a:cxn>
                  <a:cxn ang="0">
                    <a:pos x="T4" y="T5"/>
                  </a:cxn>
                  <a:cxn ang="0">
                    <a:pos x="T6" y="T7"/>
                  </a:cxn>
                  <a:cxn ang="0">
                    <a:pos x="T8" y="T9"/>
                  </a:cxn>
                </a:cxnLst>
                <a:rect l="0" t="0" r="r" b="b"/>
                <a:pathLst>
                  <a:path w="107" h="163">
                    <a:moveTo>
                      <a:pt x="0" y="10"/>
                    </a:moveTo>
                    <a:lnTo>
                      <a:pt x="12" y="0"/>
                    </a:lnTo>
                    <a:lnTo>
                      <a:pt x="107" y="153"/>
                    </a:lnTo>
                    <a:lnTo>
                      <a:pt x="95" y="163"/>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8" name="Freeform 420"/>
              <p:cNvSpPr>
                <a:spLocks noEditPoints="1"/>
              </p:cNvSpPr>
              <p:nvPr userDrawn="1"/>
            </p:nvSpPr>
            <p:spPr bwMode="auto">
              <a:xfrm>
                <a:off x="7494" y="7487"/>
                <a:ext cx="133" cy="143"/>
              </a:xfrm>
              <a:custGeom>
                <a:avLst/>
                <a:gdLst>
                  <a:gd name="T0" fmla="*/ 13 w 67"/>
                  <a:gd name="T1" fmla="*/ 60 h 73"/>
                  <a:gd name="T2" fmla="*/ 15 w 67"/>
                  <a:gd name="T3" fmla="*/ 10 h 73"/>
                  <a:gd name="T4" fmla="*/ 54 w 67"/>
                  <a:gd name="T5" fmla="*/ 13 h 73"/>
                  <a:gd name="T6" fmla="*/ 52 w 67"/>
                  <a:gd name="T7" fmla="*/ 62 h 73"/>
                  <a:gd name="T8" fmla="*/ 13 w 67"/>
                  <a:gd name="T9" fmla="*/ 60 h 73"/>
                  <a:gd name="T10" fmla="*/ 48 w 67"/>
                  <a:gd name="T11" fmla="*/ 18 h 73"/>
                  <a:gd name="T12" fmla="*/ 19 w 67"/>
                  <a:gd name="T13" fmla="*/ 16 h 73"/>
                  <a:gd name="T14" fmla="*/ 18 w 67"/>
                  <a:gd name="T15" fmla="*/ 54 h 73"/>
                  <a:gd name="T16" fmla="*/ 48 w 67"/>
                  <a:gd name="T17" fmla="*/ 57 h 73"/>
                  <a:gd name="T18" fmla="*/ 48 w 67"/>
                  <a:gd name="T19"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3">
                    <a:moveTo>
                      <a:pt x="13" y="60"/>
                    </a:moveTo>
                    <a:cubicBezTo>
                      <a:pt x="0" y="45"/>
                      <a:pt x="0" y="23"/>
                      <a:pt x="15" y="10"/>
                    </a:cubicBezTo>
                    <a:cubicBezTo>
                      <a:pt x="27" y="0"/>
                      <a:pt x="43" y="1"/>
                      <a:pt x="54" y="13"/>
                    </a:cubicBezTo>
                    <a:cubicBezTo>
                      <a:pt x="67" y="28"/>
                      <a:pt x="66" y="49"/>
                      <a:pt x="52" y="62"/>
                    </a:cubicBezTo>
                    <a:cubicBezTo>
                      <a:pt x="39" y="73"/>
                      <a:pt x="23" y="72"/>
                      <a:pt x="13" y="60"/>
                    </a:cubicBezTo>
                    <a:close/>
                    <a:moveTo>
                      <a:pt x="48" y="18"/>
                    </a:moveTo>
                    <a:cubicBezTo>
                      <a:pt x="40" y="9"/>
                      <a:pt x="28" y="8"/>
                      <a:pt x="19" y="16"/>
                    </a:cubicBezTo>
                    <a:cubicBezTo>
                      <a:pt x="7" y="26"/>
                      <a:pt x="8" y="43"/>
                      <a:pt x="18" y="54"/>
                    </a:cubicBezTo>
                    <a:cubicBezTo>
                      <a:pt x="27" y="64"/>
                      <a:pt x="39" y="65"/>
                      <a:pt x="48" y="57"/>
                    </a:cubicBezTo>
                    <a:cubicBezTo>
                      <a:pt x="59" y="47"/>
                      <a:pt x="59" y="30"/>
                      <a:pt x="4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9" name="Freeform 421"/>
              <p:cNvSpPr>
                <a:spLocks noEditPoints="1"/>
              </p:cNvSpPr>
              <p:nvPr userDrawn="1"/>
            </p:nvSpPr>
            <p:spPr bwMode="auto">
              <a:xfrm>
                <a:off x="7558" y="7377"/>
                <a:ext cx="186" cy="157"/>
              </a:xfrm>
              <a:custGeom>
                <a:avLst/>
                <a:gdLst>
                  <a:gd name="T0" fmla="*/ 78 w 94"/>
                  <a:gd name="T1" fmla="*/ 11 h 80"/>
                  <a:gd name="T2" fmla="*/ 81 w 94"/>
                  <a:gd name="T3" fmla="*/ 59 h 80"/>
                  <a:gd name="T4" fmla="*/ 58 w 94"/>
                  <a:gd name="T5" fmla="*/ 67 h 80"/>
                  <a:gd name="T6" fmla="*/ 58 w 94"/>
                  <a:gd name="T7" fmla="*/ 67 h 80"/>
                  <a:gd name="T8" fmla="*/ 64 w 94"/>
                  <a:gd name="T9" fmla="*/ 75 h 80"/>
                  <a:gd name="T10" fmla="*/ 59 w 94"/>
                  <a:gd name="T11" fmla="*/ 80 h 80"/>
                  <a:gd name="T12" fmla="*/ 0 w 94"/>
                  <a:gd name="T13" fmla="*/ 11 h 80"/>
                  <a:gd name="T14" fmla="*/ 5 w 94"/>
                  <a:gd name="T15" fmla="*/ 5 h 80"/>
                  <a:gd name="T16" fmla="*/ 32 w 94"/>
                  <a:gd name="T17" fmla="*/ 36 h 80"/>
                  <a:gd name="T18" fmla="*/ 32 w 94"/>
                  <a:gd name="T19" fmla="*/ 36 h 80"/>
                  <a:gd name="T20" fmla="*/ 40 w 94"/>
                  <a:gd name="T21" fmla="*/ 11 h 80"/>
                  <a:gd name="T22" fmla="*/ 78 w 94"/>
                  <a:gd name="T23" fmla="*/ 11 h 80"/>
                  <a:gd name="T24" fmla="*/ 72 w 94"/>
                  <a:gd name="T25" fmla="*/ 17 h 80"/>
                  <a:gd name="T26" fmla="*/ 43 w 94"/>
                  <a:gd name="T27" fmla="*/ 17 h 80"/>
                  <a:gd name="T28" fmla="*/ 41 w 94"/>
                  <a:gd name="T29" fmla="*/ 47 h 80"/>
                  <a:gd name="T30" fmla="*/ 49 w 94"/>
                  <a:gd name="T31" fmla="*/ 56 h 80"/>
                  <a:gd name="T32" fmla="*/ 76 w 94"/>
                  <a:gd name="T33" fmla="*/ 55 h 80"/>
                  <a:gd name="T34" fmla="*/ 72 w 94"/>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80">
                    <a:moveTo>
                      <a:pt x="78" y="11"/>
                    </a:moveTo>
                    <a:cubicBezTo>
                      <a:pt x="92" y="24"/>
                      <a:pt x="94" y="45"/>
                      <a:pt x="81" y="59"/>
                    </a:cubicBezTo>
                    <a:cubicBezTo>
                      <a:pt x="74" y="66"/>
                      <a:pt x="66" y="69"/>
                      <a:pt x="58" y="67"/>
                    </a:cubicBezTo>
                    <a:cubicBezTo>
                      <a:pt x="58" y="67"/>
                      <a:pt x="58" y="67"/>
                      <a:pt x="58" y="67"/>
                    </a:cubicBezTo>
                    <a:cubicBezTo>
                      <a:pt x="64" y="75"/>
                      <a:pt x="64" y="75"/>
                      <a:pt x="64" y="75"/>
                    </a:cubicBezTo>
                    <a:cubicBezTo>
                      <a:pt x="59" y="80"/>
                      <a:pt x="59" y="80"/>
                      <a:pt x="59" y="80"/>
                    </a:cubicBezTo>
                    <a:cubicBezTo>
                      <a:pt x="0" y="11"/>
                      <a:pt x="0" y="11"/>
                      <a:pt x="0" y="11"/>
                    </a:cubicBezTo>
                    <a:cubicBezTo>
                      <a:pt x="5" y="5"/>
                      <a:pt x="5" y="5"/>
                      <a:pt x="5" y="5"/>
                    </a:cubicBezTo>
                    <a:cubicBezTo>
                      <a:pt x="32" y="36"/>
                      <a:pt x="32" y="36"/>
                      <a:pt x="32" y="36"/>
                    </a:cubicBezTo>
                    <a:cubicBezTo>
                      <a:pt x="32" y="36"/>
                      <a:pt x="32" y="36"/>
                      <a:pt x="32" y="36"/>
                    </a:cubicBezTo>
                    <a:cubicBezTo>
                      <a:pt x="30" y="27"/>
                      <a:pt x="33" y="18"/>
                      <a:pt x="40" y="11"/>
                    </a:cubicBezTo>
                    <a:cubicBezTo>
                      <a:pt x="50" y="0"/>
                      <a:pt x="66" y="0"/>
                      <a:pt x="78" y="11"/>
                    </a:cubicBezTo>
                    <a:close/>
                    <a:moveTo>
                      <a:pt x="72" y="17"/>
                    </a:moveTo>
                    <a:cubicBezTo>
                      <a:pt x="63" y="8"/>
                      <a:pt x="52" y="8"/>
                      <a:pt x="43" y="17"/>
                    </a:cubicBezTo>
                    <a:cubicBezTo>
                      <a:pt x="35" y="26"/>
                      <a:pt x="34" y="39"/>
                      <a:pt x="41" y="47"/>
                    </a:cubicBezTo>
                    <a:cubicBezTo>
                      <a:pt x="49" y="56"/>
                      <a:pt x="49" y="56"/>
                      <a:pt x="49" y="56"/>
                    </a:cubicBezTo>
                    <a:cubicBezTo>
                      <a:pt x="56" y="64"/>
                      <a:pt x="68" y="64"/>
                      <a:pt x="76" y="55"/>
                    </a:cubicBezTo>
                    <a:cubicBezTo>
                      <a:pt x="86" y="44"/>
                      <a:pt x="84" y="28"/>
                      <a:pt x="7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0" name="Freeform 422"/>
              <p:cNvSpPr>
                <a:spLocks noEditPoints="1"/>
              </p:cNvSpPr>
              <p:nvPr userDrawn="1"/>
            </p:nvSpPr>
            <p:spPr bwMode="auto">
              <a:xfrm>
                <a:off x="7706" y="7245"/>
                <a:ext cx="149" cy="159"/>
              </a:xfrm>
              <a:custGeom>
                <a:avLst/>
                <a:gdLst>
                  <a:gd name="T0" fmla="*/ 32 w 75"/>
                  <a:gd name="T1" fmla="*/ 0 h 81"/>
                  <a:gd name="T2" fmla="*/ 75 w 75"/>
                  <a:gd name="T3" fmla="*/ 42 h 81"/>
                  <a:gd name="T4" fmla="*/ 71 w 75"/>
                  <a:gd name="T5" fmla="*/ 48 h 81"/>
                  <a:gd name="T6" fmla="*/ 63 w 75"/>
                  <a:gd name="T7" fmla="*/ 41 h 81"/>
                  <a:gd name="T8" fmla="*/ 63 w 75"/>
                  <a:gd name="T9" fmla="*/ 41 h 81"/>
                  <a:gd name="T10" fmla="*/ 58 w 75"/>
                  <a:gd name="T11" fmla="*/ 67 h 81"/>
                  <a:gd name="T12" fmla="*/ 20 w 75"/>
                  <a:gd name="T13" fmla="*/ 70 h 81"/>
                  <a:gd name="T14" fmla="*/ 12 w 75"/>
                  <a:gd name="T15" fmla="*/ 22 h 81"/>
                  <a:gd name="T16" fmla="*/ 34 w 75"/>
                  <a:gd name="T17" fmla="*/ 13 h 81"/>
                  <a:gd name="T18" fmla="*/ 34 w 75"/>
                  <a:gd name="T19" fmla="*/ 13 h 81"/>
                  <a:gd name="T20" fmla="*/ 27 w 75"/>
                  <a:gd name="T21" fmla="*/ 5 h 81"/>
                  <a:gd name="T22" fmla="*/ 32 w 75"/>
                  <a:gd name="T23" fmla="*/ 0 h 81"/>
                  <a:gd name="T24" fmla="*/ 17 w 75"/>
                  <a:gd name="T25" fmla="*/ 26 h 81"/>
                  <a:gd name="T26" fmla="*/ 24 w 75"/>
                  <a:gd name="T27" fmla="*/ 64 h 81"/>
                  <a:gd name="T28" fmla="*/ 54 w 75"/>
                  <a:gd name="T29" fmla="*/ 61 h 81"/>
                  <a:gd name="T30" fmla="*/ 53 w 75"/>
                  <a:gd name="T31" fmla="*/ 31 h 81"/>
                  <a:gd name="T32" fmla="*/ 45 w 75"/>
                  <a:gd name="T33" fmla="*/ 23 h 81"/>
                  <a:gd name="T34" fmla="*/ 17 w 75"/>
                  <a:gd name="T35"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81">
                    <a:moveTo>
                      <a:pt x="32" y="0"/>
                    </a:moveTo>
                    <a:cubicBezTo>
                      <a:pt x="75" y="42"/>
                      <a:pt x="75" y="42"/>
                      <a:pt x="75" y="42"/>
                    </a:cubicBezTo>
                    <a:cubicBezTo>
                      <a:pt x="71" y="48"/>
                      <a:pt x="71" y="48"/>
                      <a:pt x="71" y="48"/>
                    </a:cubicBezTo>
                    <a:cubicBezTo>
                      <a:pt x="63" y="41"/>
                      <a:pt x="63" y="41"/>
                      <a:pt x="63" y="41"/>
                    </a:cubicBezTo>
                    <a:cubicBezTo>
                      <a:pt x="63" y="41"/>
                      <a:pt x="63" y="41"/>
                      <a:pt x="63" y="41"/>
                    </a:cubicBezTo>
                    <a:cubicBezTo>
                      <a:pt x="66" y="49"/>
                      <a:pt x="64" y="59"/>
                      <a:pt x="58" y="67"/>
                    </a:cubicBezTo>
                    <a:cubicBezTo>
                      <a:pt x="48" y="79"/>
                      <a:pt x="33" y="81"/>
                      <a:pt x="20" y="70"/>
                    </a:cubicBezTo>
                    <a:cubicBezTo>
                      <a:pt x="4" y="58"/>
                      <a:pt x="0" y="37"/>
                      <a:pt x="12" y="22"/>
                    </a:cubicBezTo>
                    <a:cubicBezTo>
                      <a:pt x="18" y="15"/>
                      <a:pt x="26" y="12"/>
                      <a:pt x="34" y="13"/>
                    </a:cubicBezTo>
                    <a:cubicBezTo>
                      <a:pt x="34" y="13"/>
                      <a:pt x="34" y="13"/>
                      <a:pt x="34" y="13"/>
                    </a:cubicBezTo>
                    <a:cubicBezTo>
                      <a:pt x="27" y="5"/>
                      <a:pt x="27" y="5"/>
                      <a:pt x="27" y="5"/>
                    </a:cubicBezTo>
                    <a:lnTo>
                      <a:pt x="32" y="0"/>
                    </a:lnTo>
                    <a:close/>
                    <a:moveTo>
                      <a:pt x="17" y="26"/>
                    </a:moveTo>
                    <a:cubicBezTo>
                      <a:pt x="8" y="38"/>
                      <a:pt x="12" y="54"/>
                      <a:pt x="24" y="64"/>
                    </a:cubicBezTo>
                    <a:cubicBezTo>
                      <a:pt x="35" y="72"/>
                      <a:pt x="46" y="71"/>
                      <a:pt x="54" y="61"/>
                    </a:cubicBezTo>
                    <a:cubicBezTo>
                      <a:pt x="61" y="52"/>
                      <a:pt x="61" y="39"/>
                      <a:pt x="53" y="31"/>
                    </a:cubicBezTo>
                    <a:cubicBezTo>
                      <a:pt x="45" y="23"/>
                      <a:pt x="45" y="23"/>
                      <a:pt x="45" y="23"/>
                    </a:cubicBezTo>
                    <a:cubicBezTo>
                      <a:pt x="36" y="15"/>
                      <a:pt x="25" y="17"/>
                      <a:pt x="1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1" name="Freeform 423"/>
              <p:cNvSpPr>
                <a:spLocks/>
              </p:cNvSpPr>
              <p:nvPr userDrawn="1"/>
            </p:nvSpPr>
            <p:spPr bwMode="auto">
              <a:xfrm>
                <a:off x="7748" y="7157"/>
                <a:ext cx="146" cy="127"/>
              </a:xfrm>
              <a:custGeom>
                <a:avLst/>
                <a:gdLst>
                  <a:gd name="T0" fmla="*/ 0 w 146"/>
                  <a:gd name="T1" fmla="*/ 12 h 127"/>
                  <a:gd name="T2" fmla="*/ 8 w 146"/>
                  <a:gd name="T3" fmla="*/ 0 h 127"/>
                  <a:gd name="T4" fmla="*/ 146 w 146"/>
                  <a:gd name="T5" fmla="*/ 116 h 127"/>
                  <a:gd name="T6" fmla="*/ 138 w 146"/>
                  <a:gd name="T7" fmla="*/ 127 h 127"/>
                  <a:gd name="T8" fmla="*/ 0 w 146"/>
                  <a:gd name="T9" fmla="*/ 12 h 127"/>
                </a:gdLst>
                <a:ahLst/>
                <a:cxnLst>
                  <a:cxn ang="0">
                    <a:pos x="T0" y="T1"/>
                  </a:cxn>
                  <a:cxn ang="0">
                    <a:pos x="T2" y="T3"/>
                  </a:cxn>
                  <a:cxn ang="0">
                    <a:pos x="T4" y="T5"/>
                  </a:cxn>
                  <a:cxn ang="0">
                    <a:pos x="T6" y="T7"/>
                  </a:cxn>
                  <a:cxn ang="0">
                    <a:pos x="T8" y="T9"/>
                  </a:cxn>
                </a:cxnLst>
                <a:rect l="0" t="0" r="r" b="b"/>
                <a:pathLst>
                  <a:path w="146" h="127">
                    <a:moveTo>
                      <a:pt x="0" y="12"/>
                    </a:moveTo>
                    <a:lnTo>
                      <a:pt x="8" y="0"/>
                    </a:lnTo>
                    <a:lnTo>
                      <a:pt x="146" y="116"/>
                    </a:lnTo>
                    <a:lnTo>
                      <a:pt x="138" y="127"/>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2" name="Freeform 424"/>
              <p:cNvSpPr>
                <a:spLocks/>
              </p:cNvSpPr>
              <p:nvPr userDrawn="1"/>
            </p:nvSpPr>
            <p:spPr bwMode="auto">
              <a:xfrm>
                <a:off x="7892" y="7064"/>
                <a:ext cx="50" cy="75"/>
              </a:xfrm>
              <a:custGeom>
                <a:avLst/>
                <a:gdLst>
                  <a:gd name="T0" fmla="*/ 0 w 50"/>
                  <a:gd name="T1" fmla="*/ 67 h 75"/>
                  <a:gd name="T2" fmla="*/ 38 w 50"/>
                  <a:gd name="T3" fmla="*/ 0 h 75"/>
                  <a:gd name="T4" fmla="*/ 50 w 50"/>
                  <a:gd name="T5" fmla="*/ 8 h 75"/>
                  <a:gd name="T6" fmla="*/ 12 w 50"/>
                  <a:gd name="T7" fmla="*/ 75 h 75"/>
                  <a:gd name="T8" fmla="*/ 0 w 50"/>
                  <a:gd name="T9" fmla="*/ 67 h 75"/>
                </a:gdLst>
                <a:ahLst/>
                <a:cxnLst>
                  <a:cxn ang="0">
                    <a:pos x="T0" y="T1"/>
                  </a:cxn>
                  <a:cxn ang="0">
                    <a:pos x="T2" y="T3"/>
                  </a:cxn>
                  <a:cxn ang="0">
                    <a:pos x="T4" y="T5"/>
                  </a:cxn>
                  <a:cxn ang="0">
                    <a:pos x="T6" y="T7"/>
                  </a:cxn>
                  <a:cxn ang="0">
                    <a:pos x="T8" y="T9"/>
                  </a:cxn>
                </a:cxnLst>
                <a:rect l="0" t="0" r="r" b="b"/>
                <a:pathLst>
                  <a:path w="50" h="75">
                    <a:moveTo>
                      <a:pt x="0" y="67"/>
                    </a:moveTo>
                    <a:lnTo>
                      <a:pt x="38" y="0"/>
                    </a:lnTo>
                    <a:lnTo>
                      <a:pt x="50" y="8"/>
                    </a:lnTo>
                    <a:lnTo>
                      <a:pt x="12" y="75"/>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3" name="Freeform 425"/>
              <p:cNvSpPr>
                <a:spLocks noEditPoints="1"/>
              </p:cNvSpPr>
              <p:nvPr userDrawn="1"/>
            </p:nvSpPr>
            <p:spPr bwMode="auto">
              <a:xfrm>
                <a:off x="7888" y="6821"/>
                <a:ext cx="198" cy="179"/>
              </a:xfrm>
              <a:custGeom>
                <a:avLst/>
                <a:gdLst>
                  <a:gd name="T0" fmla="*/ 81 w 100"/>
                  <a:gd name="T1" fmla="*/ 22 h 91"/>
                  <a:gd name="T2" fmla="*/ 93 w 100"/>
                  <a:gd name="T3" fmla="*/ 60 h 91"/>
                  <a:gd name="T4" fmla="*/ 81 w 100"/>
                  <a:gd name="T5" fmla="*/ 91 h 91"/>
                  <a:gd name="T6" fmla="*/ 0 w 100"/>
                  <a:gd name="T7" fmla="*/ 48 h 91"/>
                  <a:gd name="T8" fmla="*/ 11 w 100"/>
                  <a:gd name="T9" fmla="*/ 22 h 91"/>
                  <a:gd name="T10" fmla="*/ 42 w 100"/>
                  <a:gd name="T11" fmla="*/ 5 h 91"/>
                  <a:gd name="T12" fmla="*/ 58 w 100"/>
                  <a:gd name="T13" fmla="*/ 29 h 91"/>
                  <a:gd name="T14" fmla="*/ 59 w 100"/>
                  <a:gd name="T15" fmla="*/ 29 h 91"/>
                  <a:gd name="T16" fmla="*/ 81 w 100"/>
                  <a:gd name="T17" fmla="*/ 22 h 91"/>
                  <a:gd name="T18" fmla="*/ 17 w 100"/>
                  <a:gd name="T19" fmla="*/ 25 h 91"/>
                  <a:gd name="T20" fmla="*/ 9 w 100"/>
                  <a:gd name="T21" fmla="*/ 44 h 91"/>
                  <a:gd name="T22" fmla="*/ 43 w 100"/>
                  <a:gd name="T23" fmla="*/ 62 h 91"/>
                  <a:gd name="T24" fmla="*/ 50 w 100"/>
                  <a:gd name="T25" fmla="*/ 42 h 91"/>
                  <a:gd name="T26" fmla="*/ 39 w 100"/>
                  <a:gd name="T27" fmla="*/ 13 h 91"/>
                  <a:gd name="T28" fmla="*/ 17 w 100"/>
                  <a:gd name="T29" fmla="*/ 25 h 91"/>
                  <a:gd name="T30" fmla="*/ 78 w 100"/>
                  <a:gd name="T31" fmla="*/ 29 h 91"/>
                  <a:gd name="T32" fmla="*/ 58 w 100"/>
                  <a:gd name="T33" fmla="*/ 42 h 91"/>
                  <a:gd name="T34" fmla="*/ 48 w 100"/>
                  <a:gd name="T35" fmla="*/ 65 h 91"/>
                  <a:gd name="T36" fmla="*/ 78 w 100"/>
                  <a:gd name="T37" fmla="*/ 80 h 91"/>
                  <a:gd name="T38" fmla="*/ 87 w 100"/>
                  <a:gd name="T39" fmla="*/ 57 h 91"/>
                  <a:gd name="T40" fmla="*/ 78 w 100"/>
                  <a:gd name="T41"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91">
                    <a:moveTo>
                      <a:pt x="81" y="22"/>
                    </a:moveTo>
                    <a:cubicBezTo>
                      <a:pt x="97" y="28"/>
                      <a:pt x="100" y="43"/>
                      <a:pt x="93" y="60"/>
                    </a:cubicBezTo>
                    <a:cubicBezTo>
                      <a:pt x="81" y="91"/>
                      <a:pt x="81" y="91"/>
                      <a:pt x="81" y="91"/>
                    </a:cubicBezTo>
                    <a:cubicBezTo>
                      <a:pt x="0" y="48"/>
                      <a:pt x="0" y="48"/>
                      <a:pt x="0" y="48"/>
                    </a:cubicBezTo>
                    <a:cubicBezTo>
                      <a:pt x="11" y="22"/>
                      <a:pt x="11" y="22"/>
                      <a:pt x="11" y="22"/>
                    </a:cubicBezTo>
                    <a:cubicBezTo>
                      <a:pt x="17" y="5"/>
                      <a:pt x="29" y="0"/>
                      <a:pt x="42" y="5"/>
                    </a:cubicBezTo>
                    <a:cubicBezTo>
                      <a:pt x="53" y="10"/>
                      <a:pt x="59" y="17"/>
                      <a:pt x="58" y="29"/>
                    </a:cubicBezTo>
                    <a:cubicBezTo>
                      <a:pt x="59" y="29"/>
                      <a:pt x="59" y="29"/>
                      <a:pt x="59" y="29"/>
                    </a:cubicBezTo>
                    <a:cubicBezTo>
                      <a:pt x="64" y="21"/>
                      <a:pt x="72" y="18"/>
                      <a:pt x="81" y="22"/>
                    </a:cubicBezTo>
                    <a:close/>
                    <a:moveTo>
                      <a:pt x="17" y="25"/>
                    </a:moveTo>
                    <a:cubicBezTo>
                      <a:pt x="9" y="44"/>
                      <a:pt x="9" y="44"/>
                      <a:pt x="9" y="44"/>
                    </a:cubicBezTo>
                    <a:cubicBezTo>
                      <a:pt x="43" y="62"/>
                      <a:pt x="43" y="62"/>
                      <a:pt x="43" y="62"/>
                    </a:cubicBezTo>
                    <a:cubicBezTo>
                      <a:pt x="50" y="42"/>
                      <a:pt x="50" y="42"/>
                      <a:pt x="50" y="42"/>
                    </a:cubicBezTo>
                    <a:cubicBezTo>
                      <a:pt x="56" y="28"/>
                      <a:pt x="53" y="18"/>
                      <a:pt x="39" y="13"/>
                    </a:cubicBezTo>
                    <a:cubicBezTo>
                      <a:pt x="29" y="9"/>
                      <a:pt x="22" y="13"/>
                      <a:pt x="17" y="25"/>
                    </a:cubicBezTo>
                    <a:close/>
                    <a:moveTo>
                      <a:pt x="78" y="29"/>
                    </a:moveTo>
                    <a:cubicBezTo>
                      <a:pt x="69" y="26"/>
                      <a:pt x="63" y="29"/>
                      <a:pt x="58" y="42"/>
                    </a:cubicBezTo>
                    <a:cubicBezTo>
                      <a:pt x="48" y="65"/>
                      <a:pt x="48" y="65"/>
                      <a:pt x="48" y="65"/>
                    </a:cubicBezTo>
                    <a:cubicBezTo>
                      <a:pt x="78" y="80"/>
                      <a:pt x="78" y="80"/>
                      <a:pt x="78" y="80"/>
                    </a:cubicBezTo>
                    <a:cubicBezTo>
                      <a:pt x="87" y="57"/>
                      <a:pt x="87" y="57"/>
                      <a:pt x="87" y="57"/>
                    </a:cubicBezTo>
                    <a:cubicBezTo>
                      <a:pt x="92" y="44"/>
                      <a:pt x="90" y="34"/>
                      <a:pt x="7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4" name="Freeform 426"/>
              <p:cNvSpPr>
                <a:spLocks noEditPoints="1"/>
              </p:cNvSpPr>
              <p:nvPr userDrawn="1"/>
            </p:nvSpPr>
            <p:spPr bwMode="auto">
              <a:xfrm>
                <a:off x="8001" y="6701"/>
                <a:ext cx="135" cy="136"/>
              </a:xfrm>
              <a:custGeom>
                <a:avLst/>
                <a:gdLst>
                  <a:gd name="T0" fmla="*/ 30 w 68"/>
                  <a:gd name="T1" fmla="*/ 56 h 69"/>
                  <a:gd name="T2" fmla="*/ 32 w 68"/>
                  <a:gd name="T3" fmla="*/ 57 h 69"/>
                  <a:gd name="T4" fmla="*/ 58 w 68"/>
                  <a:gd name="T5" fmla="*/ 43 h 69"/>
                  <a:gd name="T6" fmla="*/ 53 w 68"/>
                  <a:gd name="T7" fmla="*/ 20 h 69"/>
                  <a:gd name="T8" fmla="*/ 56 w 68"/>
                  <a:gd name="T9" fmla="*/ 14 h 69"/>
                  <a:gd name="T10" fmla="*/ 64 w 68"/>
                  <a:gd name="T11" fmla="*/ 46 h 69"/>
                  <a:gd name="T12" fmla="*/ 30 w 68"/>
                  <a:gd name="T13" fmla="*/ 64 h 69"/>
                  <a:gd name="T14" fmla="*/ 5 w 68"/>
                  <a:gd name="T15" fmla="*/ 22 h 69"/>
                  <a:gd name="T16" fmla="*/ 37 w 68"/>
                  <a:gd name="T17" fmla="*/ 5 h 69"/>
                  <a:gd name="T18" fmla="*/ 44 w 68"/>
                  <a:gd name="T19" fmla="*/ 8 h 69"/>
                  <a:gd name="T20" fmla="*/ 30 w 68"/>
                  <a:gd name="T21" fmla="*/ 56 h 69"/>
                  <a:gd name="T22" fmla="*/ 24 w 68"/>
                  <a:gd name="T23" fmla="*/ 53 h 69"/>
                  <a:gd name="T24" fmla="*/ 36 w 68"/>
                  <a:gd name="T25" fmla="*/ 12 h 69"/>
                  <a:gd name="T26" fmla="*/ 35 w 68"/>
                  <a:gd name="T27" fmla="*/ 12 h 69"/>
                  <a:gd name="T28" fmla="*/ 11 w 68"/>
                  <a:gd name="T29" fmla="*/ 24 h 69"/>
                  <a:gd name="T30" fmla="*/ 24 w 68"/>
                  <a:gd name="T31"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9">
                    <a:moveTo>
                      <a:pt x="30" y="56"/>
                    </a:moveTo>
                    <a:cubicBezTo>
                      <a:pt x="30" y="56"/>
                      <a:pt x="31" y="56"/>
                      <a:pt x="32" y="57"/>
                    </a:cubicBezTo>
                    <a:cubicBezTo>
                      <a:pt x="45" y="61"/>
                      <a:pt x="55" y="55"/>
                      <a:pt x="58" y="43"/>
                    </a:cubicBezTo>
                    <a:cubicBezTo>
                      <a:pt x="60" y="35"/>
                      <a:pt x="59" y="26"/>
                      <a:pt x="53" y="20"/>
                    </a:cubicBezTo>
                    <a:cubicBezTo>
                      <a:pt x="56" y="14"/>
                      <a:pt x="56" y="14"/>
                      <a:pt x="56" y="14"/>
                    </a:cubicBezTo>
                    <a:cubicBezTo>
                      <a:pt x="65" y="22"/>
                      <a:pt x="68" y="34"/>
                      <a:pt x="64" y="46"/>
                    </a:cubicBezTo>
                    <a:cubicBezTo>
                      <a:pt x="59" y="61"/>
                      <a:pt x="46" y="69"/>
                      <a:pt x="30" y="64"/>
                    </a:cubicBezTo>
                    <a:cubicBezTo>
                      <a:pt x="11" y="58"/>
                      <a:pt x="0" y="40"/>
                      <a:pt x="5" y="22"/>
                    </a:cubicBezTo>
                    <a:cubicBezTo>
                      <a:pt x="9" y="7"/>
                      <a:pt x="22" y="0"/>
                      <a:pt x="37" y="5"/>
                    </a:cubicBezTo>
                    <a:cubicBezTo>
                      <a:pt x="39" y="5"/>
                      <a:pt x="42" y="7"/>
                      <a:pt x="44" y="8"/>
                    </a:cubicBezTo>
                    <a:lnTo>
                      <a:pt x="30" y="56"/>
                    </a:lnTo>
                    <a:close/>
                    <a:moveTo>
                      <a:pt x="24" y="53"/>
                    </a:moveTo>
                    <a:cubicBezTo>
                      <a:pt x="36" y="12"/>
                      <a:pt x="36" y="12"/>
                      <a:pt x="36" y="12"/>
                    </a:cubicBezTo>
                    <a:cubicBezTo>
                      <a:pt x="35" y="12"/>
                      <a:pt x="35" y="12"/>
                      <a:pt x="35" y="12"/>
                    </a:cubicBezTo>
                    <a:cubicBezTo>
                      <a:pt x="23" y="8"/>
                      <a:pt x="14" y="13"/>
                      <a:pt x="11" y="24"/>
                    </a:cubicBezTo>
                    <a:cubicBezTo>
                      <a:pt x="7" y="36"/>
                      <a:pt x="14" y="47"/>
                      <a:pt x="2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5" name="Freeform 427"/>
              <p:cNvSpPr>
                <a:spLocks/>
              </p:cNvSpPr>
              <p:nvPr userDrawn="1"/>
            </p:nvSpPr>
            <p:spPr bwMode="auto">
              <a:xfrm>
                <a:off x="7995" y="6552"/>
                <a:ext cx="177" cy="75"/>
              </a:xfrm>
              <a:custGeom>
                <a:avLst/>
                <a:gdLst>
                  <a:gd name="T0" fmla="*/ 0 w 177"/>
                  <a:gd name="T1" fmla="*/ 16 h 75"/>
                  <a:gd name="T2" fmla="*/ 4 w 177"/>
                  <a:gd name="T3" fmla="*/ 0 h 75"/>
                  <a:gd name="T4" fmla="*/ 177 w 177"/>
                  <a:gd name="T5" fmla="*/ 59 h 75"/>
                  <a:gd name="T6" fmla="*/ 173 w 177"/>
                  <a:gd name="T7" fmla="*/ 75 h 75"/>
                  <a:gd name="T8" fmla="*/ 0 w 177"/>
                  <a:gd name="T9" fmla="*/ 16 h 75"/>
                </a:gdLst>
                <a:ahLst/>
                <a:cxnLst>
                  <a:cxn ang="0">
                    <a:pos x="T0" y="T1"/>
                  </a:cxn>
                  <a:cxn ang="0">
                    <a:pos x="T2" y="T3"/>
                  </a:cxn>
                  <a:cxn ang="0">
                    <a:pos x="T4" y="T5"/>
                  </a:cxn>
                  <a:cxn ang="0">
                    <a:pos x="T6" y="T7"/>
                  </a:cxn>
                  <a:cxn ang="0">
                    <a:pos x="T8" y="T9"/>
                  </a:cxn>
                </a:cxnLst>
                <a:rect l="0" t="0" r="r" b="b"/>
                <a:pathLst>
                  <a:path w="177" h="75">
                    <a:moveTo>
                      <a:pt x="0" y="16"/>
                    </a:moveTo>
                    <a:lnTo>
                      <a:pt x="4" y="0"/>
                    </a:lnTo>
                    <a:lnTo>
                      <a:pt x="177" y="59"/>
                    </a:lnTo>
                    <a:lnTo>
                      <a:pt x="173" y="75"/>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6" name="Freeform 428"/>
              <p:cNvSpPr>
                <a:spLocks/>
              </p:cNvSpPr>
              <p:nvPr userDrawn="1"/>
            </p:nvSpPr>
            <p:spPr bwMode="auto">
              <a:xfrm>
                <a:off x="8069" y="6432"/>
                <a:ext cx="136" cy="130"/>
              </a:xfrm>
              <a:custGeom>
                <a:avLst/>
                <a:gdLst>
                  <a:gd name="T0" fmla="*/ 29 w 69"/>
                  <a:gd name="T1" fmla="*/ 3 h 66"/>
                  <a:gd name="T2" fmla="*/ 33 w 69"/>
                  <a:gd name="T3" fmla="*/ 4 h 66"/>
                  <a:gd name="T4" fmla="*/ 69 w 69"/>
                  <a:gd name="T5" fmla="*/ 16 h 66"/>
                  <a:gd name="T6" fmla="*/ 67 w 69"/>
                  <a:gd name="T7" fmla="*/ 24 h 66"/>
                  <a:gd name="T8" fmla="*/ 34 w 69"/>
                  <a:gd name="T9" fmla="*/ 12 h 66"/>
                  <a:gd name="T10" fmla="*/ 29 w 69"/>
                  <a:gd name="T11" fmla="*/ 11 h 66"/>
                  <a:gd name="T12" fmla="*/ 11 w 69"/>
                  <a:gd name="T13" fmla="*/ 21 h 66"/>
                  <a:gd name="T14" fmla="*/ 27 w 69"/>
                  <a:gd name="T15" fmla="*/ 48 h 66"/>
                  <a:gd name="T16" fmla="*/ 59 w 69"/>
                  <a:gd name="T17" fmla="*/ 59 h 66"/>
                  <a:gd name="T18" fmla="*/ 57 w 69"/>
                  <a:gd name="T19" fmla="*/ 66 h 66"/>
                  <a:gd name="T20" fmla="*/ 0 w 69"/>
                  <a:gd name="T21" fmla="*/ 46 h 66"/>
                  <a:gd name="T22" fmla="*/ 2 w 69"/>
                  <a:gd name="T23" fmla="*/ 40 h 66"/>
                  <a:gd name="T24" fmla="*/ 12 w 69"/>
                  <a:gd name="T25" fmla="*/ 43 h 66"/>
                  <a:gd name="T26" fmla="*/ 12 w 69"/>
                  <a:gd name="T27" fmla="*/ 42 h 66"/>
                  <a:gd name="T28" fmla="*/ 5 w 69"/>
                  <a:gd name="T29" fmla="*/ 17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0" y="3"/>
                      <a:pt x="32" y="4"/>
                      <a:pt x="33" y="4"/>
                    </a:cubicBezTo>
                    <a:cubicBezTo>
                      <a:pt x="69" y="16"/>
                      <a:pt x="69" y="16"/>
                      <a:pt x="69" y="16"/>
                    </a:cubicBezTo>
                    <a:cubicBezTo>
                      <a:pt x="67" y="24"/>
                      <a:pt x="67" y="24"/>
                      <a:pt x="67" y="24"/>
                    </a:cubicBezTo>
                    <a:cubicBezTo>
                      <a:pt x="34" y="12"/>
                      <a:pt x="34" y="12"/>
                      <a:pt x="34" y="12"/>
                    </a:cubicBezTo>
                    <a:cubicBezTo>
                      <a:pt x="32" y="12"/>
                      <a:pt x="31" y="11"/>
                      <a:pt x="29" y="11"/>
                    </a:cubicBezTo>
                    <a:cubicBezTo>
                      <a:pt x="19" y="9"/>
                      <a:pt x="13" y="12"/>
                      <a:pt x="11" y="21"/>
                    </a:cubicBezTo>
                    <a:cubicBezTo>
                      <a:pt x="8" y="33"/>
                      <a:pt x="14" y="43"/>
                      <a:pt x="27" y="48"/>
                    </a:cubicBezTo>
                    <a:cubicBezTo>
                      <a:pt x="59" y="59"/>
                      <a:pt x="59" y="59"/>
                      <a:pt x="59" y="59"/>
                    </a:cubicBezTo>
                    <a:cubicBezTo>
                      <a:pt x="57" y="66"/>
                      <a:pt x="57" y="66"/>
                      <a:pt x="57" y="66"/>
                    </a:cubicBezTo>
                    <a:cubicBezTo>
                      <a:pt x="0" y="46"/>
                      <a:pt x="0" y="46"/>
                      <a:pt x="0" y="46"/>
                    </a:cubicBezTo>
                    <a:cubicBezTo>
                      <a:pt x="2" y="40"/>
                      <a:pt x="2" y="40"/>
                      <a:pt x="2" y="40"/>
                    </a:cubicBezTo>
                    <a:cubicBezTo>
                      <a:pt x="12" y="43"/>
                      <a:pt x="12" y="43"/>
                      <a:pt x="12" y="43"/>
                    </a:cubicBezTo>
                    <a:cubicBezTo>
                      <a:pt x="12" y="42"/>
                      <a:pt x="12" y="42"/>
                      <a:pt x="12" y="42"/>
                    </a:cubicBezTo>
                    <a:cubicBezTo>
                      <a:pt x="5" y="36"/>
                      <a:pt x="3" y="27"/>
                      <a:pt x="5" y="17"/>
                    </a:cubicBezTo>
                    <a:cubicBezTo>
                      <a:pt x="8"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7" name="Freeform 429"/>
              <p:cNvSpPr>
                <a:spLocks/>
              </p:cNvSpPr>
              <p:nvPr userDrawn="1"/>
            </p:nvSpPr>
            <p:spPr bwMode="auto">
              <a:xfrm>
                <a:off x="8102" y="6291"/>
                <a:ext cx="135" cy="130"/>
              </a:xfrm>
              <a:custGeom>
                <a:avLst/>
                <a:gdLst>
                  <a:gd name="T0" fmla="*/ 29 w 68"/>
                  <a:gd name="T1" fmla="*/ 3 h 66"/>
                  <a:gd name="T2" fmla="*/ 33 w 68"/>
                  <a:gd name="T3" fmla="*/ 4 h 66"/>
                  <a:gd name="T4" fmla="*/ 68 w 68"/>
                  <a:gd name="T5" fmla="*/ 16 h 66"/>
                  <a:gd name="T6" fmla="*/ 67 w 68"/>
                  <a:gd name="T7" fmla="*/ 24 h 66"/>
                  <a:gd name="T8" fmla="*/ 33 w 68"/>
                  <a:gd name="T9" fmla="*/ 12 h 66"/>
                  <a:gd name="T10" fmla="*/ 29 w 68"/>
                  <a:gd name="T11" fmla="*/ 11 h 66"/>
                  <a:gd name="T12" fmla="*/ 11 w 68"/>
                  <a:gd name="T13" fmla="*/ 21 h 66"/>
                  <a:gd name="T14" fmla="*/ 27 w 68"/>
                  <a:gd name="T15" fmla="*/ 48 h 66"/>
                  <a:gd name="T16" fmla="*/ 59 w 68"/>
                  <a:gd name="T17" fmla="*/ 59 h 66"/>
                  <a:gd name="T18" fmla="*/ 57 w 68"/>
                  <a:gd name="T19" fmla="*/ 66 h 66"/>
                  <a:gd name="T20" fmla="*/ 0 w 68"/>
                  <a:gd name="T21" fmla="*/ 46 h 66"/>
                  <a:gd name="T22" fmla="*/ 1 w 68"/>
                  <a:gd name="T23" fmla="*/ 40 h 66"/>
                  <a:gd name="T24" fmla="*/ 11 w 68"/>
                  <a:gd name="T25" fmla="*/ 42 h 66"/>
                  <a:gd name="T26" fmla="*/ 11 w 68"/>
                  <a:gd name="T27" fmla="*/ 42 h 66"/>
                  <a:gd name="T28" fmla="*/ 5 w 68"/>
                  <a:gd name="T29" fmla="*/ 17 h 66"/>
                  <a:gd name="T30" fmla="*/ 29 w 68"/>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6">
                    <a:moveTo>
                      <a:pt x="29" y="3"/>
                    </a:moveTo>
                    <a:cubicBezTo>
                      <a:pt x="30" y="3"/>
                      <a:pt x="31" y="4"/>
                      <a:pt x="33" y="4"/>
                    </a:cubicBezTo>
                    <a:cubicBezTo>
                      <a:pt x="68" y="16"/>
                      <a:pt x="68" y="16"/>
                      <a:pt x="68" y="16"/>
                    </a:cubicBezTo>
                    <a:cubicBezTo>
                      <a:pt x="67" y="24"/>
                      <a:pt x="67" y="24"/>
                      <a:pt x="67" y="24"/>
                    </a:cubicBezTo>
                    <a:cubicBezTo>
                      <a:pt x="33" y="12"/>
                      <a:pt x="33" y="12"/>
                      <a:pt x="33" y="12"/>
                    </a:cubicBezTo>
                    <a:cubicBezTo>
                      <a:pt x="32" y="12"/>
                      <a:pt x="30" y="11"/>
                      <a:pt x="29" y="11"/>
                    </a:cubicBezTo>
                    <a:cubicBezTo>
                      <a:pt x="18" y="8"/>
                      <a:pt x="13" y="12"/>
                      <a:pt x="11" y="21"/>
                    </a:cubicBezTo>
                    <a:cubicBezTo>
                      <a:pt x="8" y="33"/>
                      <a:pt x="13" y="43"/>
                      <a:pt x="27" y="48"/>
                    </a:cubicBezTo>
                    <a:cubicBezTo>
                      <a:pt x="59" y="59"/>
                      <a:pt x="59" y="59"/>
                      <a:pt x="59" y="59"/>
                    </a:cubicBezTo>
                    <a:cubicBezTo>
                      <a:pt x="57" y="66"/>
                      <a:pt x="57" y="66"/>
                      <a:pt x="57" y="66"/>
                    </a:cubicBezTo>
                    <a:cubicBezTo>
                      <a:pt x="0" y="46"/>
                      <a:pt x="0" y="46"/>
                      <a:pt x="0" y="46"/>
                    </a:cubicBezTo>
                    <a:cubicBezTo>
                      <a:pt x="1" y="40"/>
                      <a:pt x="1" y="40"/>
                      <a:pt x="1" y="40"/>
                    </a:cubicBezTo>
                    <a:cubicBezTo>
                      <a:pt x="11" y="42"/>
                      <a:pt x="11" y="42"/>
                      <a:pt x="11" y="42"/>
                    </a:cubicBezTo>
                    <a:cubicBezTo>
                      <a:pt x="11" y="42"/>
                      <a:pt x="11" y="42"/>
                      <a:pt x="11" y="42"/>
                    </a:cubicBezTo>
                    <a:cubicBezTo>
                      <a:pt x="5" y="36"/>
                      <a:pt x="3" y="27"/>
                      <a:pt x="5" y="17"/>
                    </a:cubicBezTo>
                    <a:cubicBezTo>
                      <a:pt x="7"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8" name="Freeform 430"/>
              <p:cNvSpPr>
                <a:spLocks noEditPoints="1"/>
              </p:cNvSpPr>
              <p:nvPr userDrawn="1"/>
            </p:nvSpPr>
            <p:spPr bwMode="auto">
              <a:xfrm>
                <a:off x="8134" y="6140"/>
                <a:ext cx="139" cy="137"/>
              </a:xfrm>
              <a:custGeom>
                <a:avLst/>
                <a:gdLst>
                  <a:gd name="T0" fmla="*/ 32 w 70"/>
                  <a:gd name="T1" fmla="*/ 66 h 70"/>
                  <a:gd name="T2" fmla="*/ 5 w 70"/>
                  <a:gd name="T3" fmla="*/ 25 h 70"/>
                  <a:gd name="T4" fmla="*/ 38 w 70"/>
                  <a:gd name="T5" fmla="*/ 4 h 70"/>
                  <a:gd name="T6" fmla="*/ 65 w 70"/>
                  <a:gd name="T7" fmla="*/ 45 h 70"/>
                  <a:gd name="T8" fmla="*/ 32 w 70"/>
                  <a:gd name="T9" fmla="*/ 66 h 70"/>
                  <a:gd name="T10" fmla="*/ 37 w 70"/>
                  <a:gd name="T11" fmla="*/ 12 h 70"/>
                  <a:gd name="T12" fmla="*/ 11 w 70"/>
                  <a:gd name="T13" fmla="*/ 27 h 70"/>
                  <a:gd name="T14" fmla="*/ 33 w 70"/>
                  <a:gd name="T15" fmla="*/ 59 h 70"/>
                  <a:gd name="T16" fmla="*/ 59 w 70"/>
                  <a:gd name="T17" fmla="*/ 44 h 70"/>
                  <a:gd name="T18" fmla="*/ 37 w 70"/>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2" y="66"/>
                    </a:moveTo>
                    <a:cubicBezTo>
                      <a:pt x="13" y="62"/>
                      <a:pt x="0" y="44"/>
                      <a:pt x="5" y="25"/>
                    </a:cubicBezTo>
                    <a:cubicBezTo>
                      <a:pt x="8" y="9"/>
                      <a:pt x="22" y="0"/>
                      <a:pt x="38" y="4"/>
                    </a:cubicBezTo>
                    <a:cubicBezTo>
                      <a:pt x="57" y="9"/>
                      <a:pt x="70" y="26"/>
                      <a:pt x="65" y="45"/>
                    </a:cubicBezTo>
                    <a:cubicBezTo>
                      <a:pt x="61" y="61"/>
                      <a:pt x="48" y="70"/>
                      <a:pt x="32" y="66"/>
                    </a:cubicBezTo>
                    <a:close/>
                    <a:moveTo>
                      <a:pt x="37" y="12"/>
                    </a:moveTo>
                    <a:cubicBezTo>
                      <a:pt x="24" y="9"/>
                      <a:pt x="14" y="15"/>
                      <a:pt x="11" y="27"/>
                    </a:cubicBezTo>
                    <a:cubicBezTo>
                      <a:pt x="8" y="42"/>
                      <a:pt x="18" y="55"/>
                      <a:pt x="33" y="59"/>
                    </a:cubicBezTo>
                    <a:cubicBezTo>
                      <a:pt x="46" y="62"/>
                      <a:pt x="56" y="55"/>
                      <a:pt x="59" y="44"/>
                    </a:cubicBezTo>
                    <a:cubicBezTo>
                      <a:pt x="62" y="29"/>
                      <a:pt x="52" y="15"/>
                      <a:pt x="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9" name="Freeform 431"/>
              <p:cNvSpPr>
                <a:spLocks/>
              </p:cNvSpPr>
              <p:nvPr userDrawn="1"/>
            </p:nvSpPr>
            <p:spPr bwMode="auto">
              <a:xfrm>
                <a:off x="8166" y="5999"/>
                <a:ext cx="126" cy="112"/>
              </a:xfrm>
              <a:custGeom>
                <a:avLst/>
                <a:gdLst>
                  <a:gd name="T0" fmla="*/ 0 w 126"/>
                  <a:gd name="T1" fmla="*/ 112 h 112"/>
                  <a:gd name="T2" fmla="*/ 2 w 126"/>
                  <a:gd name="T3" fmla="*/ 98 h 112"/>
                  <a:gd name="T4" fmla="*/ 107 w 126"/>
                  <a:gd name="T5" fmla="*/ 90 h 112"/>
                  <a:gd name="T6" fmla="*/ 107 w 126"/>
                  <a:gd name="T7" fmla="*/ 88 h 112"/>
                  <a:gd name="T8" fmla="*/ 22 w 126"/>
                  <a:gd name="T9" fmla="*/ 15 h 112"/>
                  <a:gd name="T10" fmla="*/ 25 w 126"/>
                  <a:gd name="T11" fmla="*/ 0 h 112"/>
                  <a:gd name="T12" fmla="*/ 126 w 126"/>
                  <a:gd name="T13" fmla="*/ 88 h 112"/>
                  <a:gd name="T14" fmla="*/ 125 w 126"/>
                  <a:gd name="T15" fmla="*/ 102 h 112"/>
                  <a:gd name="T16" fmla="*/ 0 w 126"/>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12">
                    <a:moveTo>
                      <a:pt x="0" y="112"/>
                    </a:moveTo>
                    <a:lnTo>
                      <a:pt x="2" y="98"/>
                    </a:lnTo>
                    <a:lnTo>
                      <a:pt x="107" y="90"/>
                    </a:lnTo>
                    <a:lnTo>
                      <a:pt x="107" y="88"/>
                    </a:lnTo>
                    <a:lnTo>
                      <a:pt x="22" y="15"/>
                    </a:lnTo>
                    <a:lnTo>
                      <a:pt x="25" y="0"/>
                    </a:lnTo>
                    <a:lnTo>
                      <a:pt x="126" y="88"/>
                    </a:lnTo>
                    <a:lnTo>
                      <a:pt x="125" y="102"/>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0" name="Freeform 432"/>
              <p:cNvSpPr>
                <a:spLocks noEditPoints="1"/>
              </p:cNvSpPr>
              <p:nvPr userDrawn="1"/>
            </p:nvSpPr>
            <p:spPr bwMode="auto">
              <a:xfrm>
                <a:off x="8197" y="5865"/>
                <a:ext cx="139" cy="142"/>
              </a:xfrm>
              <a:custGeom>
                <a:avLst/>
                <a:gdLst>
                  <a:gd name="T0" fmla="*/ 12 w 70"/>
                  <a:gd name="T1" fmla="*/ 0 h 72"/>
                  <a:gd name="T2" fmla="*/ 70 w 70"/>
                  <a:gd name="T3" fmla="*/ 20 h 72"/>
                  <a:gd name="T4" fmla="*/ 68 w 70"/>
                  <a:gd name="T5" fmla="*/ 27 h 72"/>
                  <a:gd name="T6" fmla="*/ 58 w 70"/>
                  <a:gd name="T7" fmla="*/ 24 h 72"/>
                  <a:gd name="T8" fmla="*/ 58 w 70"/>
                  <a:gd name="T9" fmla="*/ 24 h 72"/>
                  <a:gd name="T10" fmla="*/ 64 w 70"/>
                  <a:gd name="T11" fmla="*/ 49 h 72"/>
                  <a:gd name="T12" fmla="*/ 32 w 70"/>
                  <a:gd name="T13" fmla="*/ 69 h 72"/>
                  <a:gd name="T14" fmla="*/ 4 w 70"/>
                  <a:gd name="T15" fmla="*/ 29 h 72"/>
                  <a:gd name="T16" fmla="*/ 20 w 70"/>
                  <a:gd name="T17" fmla="*/ 11 h 72"/>
                  <a:gd name="T18" fmla="*/ 20 w 70"/>
                  <a:gd name="T19" fmla="*/ 11 h 72"/>
                  <a:gd name="T20" fmla="*/ 11 w 70"/>
                  <a:gd name="T21" fmla="*/ 7 h 72"/>
                  <a:gd name="T22" fmla="*/ 12 w 70"/>
                  <a:gd name="T23" fmla="*/ 0 h 72"/>
                  <a:gd name="T24" fmla="*/ 11 w 70"/>
                  <a:gd name="T25" fmla="*/ 30 h 72"/>
                  <a:gd name="T26" fmla="*/ 33 w 70"/>
                  <a:gd name="T27" fmla="*/ 61 h 72"/>
                  <a:gd name="T28" fmla="*/ 58 w 70"/>
                  <a:gd name="T29" fmla="*/ 46 h 72"/>
                  <a:gd name="T30" fmla="*/ 45 w 70"/>
                  <a:gd name="T31" fmla="*/ 19 h 72"/>
                  <a:gd name="T32" fmla="*/ 34 w 70"/>
                  <a:gd name="T33" fmla="*/ 16 h 72"/>
                  <a:gd name="T34" fmla="*/ 11 w 70"/>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2">
                    <a:moveTo>
                      <a:pt x="12" y="0"/>
                    </a:moveTo>
                    <a:cubicBezTo>
                      <a:pt x="70" y="20"/>
                      <a:pt x="70" y="20"/>
                      <a:pt x="70" y="20"/>
                    </a:cubicBezTo>
                    <a:cubicBezTo>
                      <a:pt x="68" y="27"/>
                      <a:pt x="68" y="27"/>
                      <a:pt x="68" y="27"/>
                    </a:cubicBezTo>
                    <a:cubicBezTo>
                      <a:pt x="58" y="24"/>
                      <a:pt x="58" y="24"/>
                      <a:pt x="58" y="24"/>
                    </a:cubicBezTo>
                    <a:cubicBezTo>
                      <a:pt x="58" y="24"/>
                      <a:pt x="58" y="24"/>
                      <a:pt x="58" y="24"/>
                    </a:cubicBezTo>
                    <a:cubicBezTo>
                      <a:pt x="64" y="30"/>
                      <a:pt x="67" y="40"/>
                      <a:pt x="64" y="49"/>
                    </a:cubicBezTo>
                    <a:cubicBezTo>
                      <a:pt x="61" y="64"/>
                      <a:pt x="48" y="72"/>
                      <a:pt x="32" y="69"/>
                    </a:cubicBezTo>
                    <a:cubicBezTo>
                      <a:pt x="13" y="64"/>
                      <a:pt x="0" y="47"/>
                      <a:pt x="4" y="29"/>
                    </a:cubicBezTo>
                    <a:cubicBezTo>
                      <a:pt x="6" y="19"/>
                      <a:pt x="13" y="13"/>
                      <a:pt x="20" y="11"/>
                    </a:cubicBezTo>
                    <a:cubicBezTo>
                      <a:pt x="20" y="11"/>
                      <a:pt x="20" y="11"/>
                      <a:pt x="20" y="11"/>
                    </a:cubicBezTo>
                    <a:cubicBezTo>
                      <a:pt x="11" y="7"/>
                      <a:pt x="11" y="7"/>
                      <a:pt x="11" y="7"/>
                    </a:cubicBezTo>
                    <a:lnTo>
                      <a:pt x="12" y="0"/>
                    </a:lnTo>
                    <a:close/>
                    <a:moveTo>
                      <a:pt x="11" y="30"/>
                    </a:moveTo>
                    <a:cubicBezTo>
                      <a:pt x="7" y="45"/>
                      <a:pt x="18" y="58"/>
                      <a:pt x="33" y="61"/>
                    </a:cubicBezTo>
                    <a:cubicBezTo>
                      <a:pt x="46" y="64"/>
                      <a:pt x="56" y="58"/>
                      <a:pt x="58" y="46"/>
                    </a:cubicBezTo>
                    <a:cubicBezTo>
                      <a:pt x="61" y="35"/>
                      <a:pt x="55" y="23"/>
                      <a:pt x="45" y="19"/>
                    </a:cubicBezTo>
                    <a:cubicBezTo>
                      <a:pt x="34" y="16"/>
                      <a:pt x="34" y="16"/>
                      <a:pt x="34" y="16"/>
                    </a:cubicBezTo>
                    <a:cubicBezTo>
                      <a:pt x="23" y="12"/>
                      <a:pt x="13"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1" name="Freeform 433"/>
              <p:cNvSpPr>
                <a:spLocks/>
              </p:cNvSpPr>
              <p:nvPr userDrawn="1"/>
            </p:nvSpPr>
            <p:spPr bwMode="auto">
              <a:xfrm>
                <a:off x="8205" y="5765"/>
                <a:ext cx="155" cy="83"/>
              </a:xfrm>
              <a:custGeom>
                <a:avLst/>
                <a:gdLst>
                  <a:gd name="T0" fmla="*/ 55 w 78"/>
                  <a:gd name="T1" fmla="*/ 31 h 42"/>
                  <a:gd name="T2" fmla="*/ 72 w 78"/>
                  <a:gd name="T3" fmla="*/ 23 h 42"/>
                  <a:gd name="T4" fmla="*/ 72 w 78"/>
                  <a:gd name="T5" fmla="*/ 17 h 42"/>
                  <a:gd name="T6" fmla="*/ 78 w 78"/>
                  <a:gd name="T7" fmla="*/ 19 h 42"/>
                  <a:gd name="T8" fmla="*/ 78 w 78"/>
                  <a:gd name="T9" fmla="*/ 27 h 42"/>
                  <a:gd name="T10" fmla="*/ 57 w 78"/>
                  <a:gd name="T11" fmla="*/ 40 h 42"/>
                  <a:gd name="T12" fmla="*/ 53 w 78"/>
                  <a:gd name="T13" fmla="*/ 38 h 42"/>
                  <a:gd name="T14" fmla="*/ 21 w 78"/>
                  <a:gd name="T15" fmla="*/ 27 h 42"/>
                  <a:gd name="T16" fmla="*/ 18 w 78"/>
                  <a:gd name="T17" fmla="*/ 39 h 42"/>
                  <a:gd name="T18" fmla="*/ 12 w 78"/>
                  <a:gd name="T19" fmla="*/ 37 h 42"/>
                  <a:gd name="T20" fmla="*/ 14 w 78"/>
                  <a:gd name="T21" fmla="*/ 25 h 42"/>
                  <a:gd name="T22" fmla="*/ 0 w 78"/>
                  <a:gd name="T23" fmla="*/ 20 h 42"/>
                  <a:gd name="T24" fmla="*/ 1 w 78"/>
                  <a:gd name="T25" fmla="*/ 13 h 42"/>
                  <a:gd name="T26" fmla="*/ 16 w 78"/>
                  <a:gd name="T27" fmla="*/ 18 h 42"/>
                  <a:gd name="T28" fmla="*/ 20 w 78"/>
                  <a:gd name="T29" fmla="*/ 0 h 42"/>
                  <a:gd name="T30" fmla="*/ 26 w 78"/>
                  <a:gd name="T31" fmla="*/ 2 h 42"/>
                  <a:gd name="T32" fmla="*/ 22 w 78"/>
                  <a:gd name="T33" fmla="*/ 20 h 42"/>
                  <a:gd name="T34" fmla="*/ 55 w 78"/>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2">
                    <a:moveTo>
                      <a:pt x="55" y="31"/>
                    </a:moveTo>
                    <a:cubicBezTo>
                      <a:pt x="65" y="35"/>
                      <a:pt x="70" y="32"/>
                      <a:pt x="72" y="23"/>
                    </a:cubicBezTo>
                    <a:cubicBezTo>
                      <a:pt x="72" y="21"/>
                      <a:pt x="72" y="19"/>
                      <a:pt x="72" y="17"/>
                    </a:cubicBezTo>
                    <a:cubicBezTo>
                      <a:pt x="78" y="19"/>
                      <a:pt x="78" y="19"/>
                      <a:pt x="78" y="19"/>
                    </a:cubicBezTo>
                    <a:cubicBezTo>
                      <a:pt x="78" y="21"/>
                      <a:pt x="78" y="24"/>
                      <a:pt x="78" y="27"/>
                    </a:cubicBezTo>
                    <a:cubicBezTo>
                      <a:pt x="75" y="38"/>
                      <a:pt x="69" y="42"/>
                      <a:pt x="57" y="40"/>
                    </a:cubicBezTo>
                    <a:cubicBezTo>
                      <a:pt x="56" y="39"/>
                      <a:pt x="55" y="39"/>
                      <a:pt x="53" y="38"/>
                    </a:cubicBezTo>
                    <a:cubicBezTo>
                      <a:pt x="21" y="27"/>
                      <a:pt x="21" y="27"/>
                      <a:pt x="21" y="27"/>
                    </a:cubicBezTo>
                    <a:cubicBezTo>
                      <a:pt x="18" y="39"/>
                      <a:pt x="18" y="39"/>
                      <a:pt x="18" y="39"/>
                    </a:cubicBezTo>
                    <a:cubicBezTo>
                      <a:pt x="12" y="37"/>
                      <a:pt x="12" y="37"/>
                      <a:pt x="12" y="37"/>
                    </a:cubicBezTo>
                    <a:cubicBezTo>
                      <a:pt x="14" y="25"/>
                      <a:pt x="14" y="25"/>
                      <a:pt x="14" y="25"/>
                    </a:cubicBezTo>
                    <a:cubicBezTo>
                      <a:pt x="0" y="20"/>
                      <a:pt x="0" y="20"/>
                      <a:pt x="0" y="20"/>
                    </a:cubicBezTo>
                    <a:cubicBezTo>
                      <a:pt x="1" y="13"/>
                      <a:pt x="1" y="13"/>
                      <a:pt x="1" y="13"/>
                    </a:cubicBezTo>
                    <a:cubicBezTo>
                      <a:pt x="16" y="18"/>
                      <a:pt x="16" y="18"/>
                      <a:pt x="16" y="18"/>
                    </a:cubicBezTo>
                    <a:cubicBezTo>
                      <a:pt x="20" y="0"/>
                      <a:pt x="20" y="0"/>
                      <a:pt x="20" y="0"/>
                    </a:cubicBezTo>
                    <a:cubicBezTo>
                      <a:pt x="26" y="2"/>
                      <a:pt x="26" y="2"/>
                      <a:pt x="26" y="2"/>
                    </a:cubicBezTo>
                    <a:cubicBezTo>
                      <a:pt x="22" y="20"/>
                      <a:pt x="22" y="20"/>
                      <a:pt x="22"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2" name="Freeform 434"/>
              <p:cNvSpPr>
                <a:spLocks noEditPoints="1"/>
              </p:cNvSpPr>
              <p:nvPr userDrawn="1"/>
            </p:nvSpPr>
            <p:spPr bwMode="auto">
              <a:xfrm>
                <a:off x="8207" y="5698"/>
                <a:ext cx="163" cy="71"/>
              </a:xfrm>
              <a:custGeom>
                <a:avLst/>
                <a:gdLst>
                  <a:gd name="T0" fmla="*/ 6 w 82"/>
                  <a:gd name="T1" fmla="*/ 13 h 36"/>
                  <a:gd name="T2" fmla="*/ 1 w 82"/>
                  <a:gd name="T3" fmla="*/ 5 h 36"/>
                  <a:gd name="T4" fmla="*/ 7 w 82"/>
                  <a:gd name="T5" fmla="*/ 1 h 36"/>
                  <a:gd name="T6" fmla="*/ 12 w 82"/>
                  <a:gd name="T7" fmla="*/ 9 h 36"/>
                  <a:gd name="T8" fmla="*/ 6 w 82"/>
                  <a:gd name="T9" fmla="*/ 13 h 36"/>
                  <a:gd name="T10" fmla="*/ 23 w 82"/>
                  <a:gd name="T11" fmla="*/ 17 h 36"/>
                  <a:gd name="T12" fmla="*/ 25 w 82"/>
                  <a:gd name="T13" fmla="*/ 9 h 36"/>
                  <a:gd name="T14" fmla="*/ 82 w 82"/>
                  <a:gd name="T15" fmla="*/ 29 h 36"/>
                  <a:gd name="T16" fmla="*/ 81 w 82"/>
                  <a:gd name="T17" fmla="*/ 36 h 36"/>
                  <a:gd name="T18" fmla="*/ 23 w 82"/>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6">
                    <a:moveTo>
                      <a:pt x="6" y="13"/>
                    </a:moveTo>
                    <a:cubicBezTo>
                      <a:pt x="2" y="12"/>
                      <a:pt x="0" y="8"/>
                      <a:pt x="1" y="5"/>
                    </a:cubicBezTo>
                    <a:cubicBezTo>
                      <a:pt x="1" y="2"/>
                      <a:pt x="4" y="0"/>
                      <a:pt x="7" y="1"/>
                    </a:cubicBezTo>
                    <a:cubicBezTo>
                      <a:pt x="11" y="2"/>
                      <a:pt x="13" y="5"/>
                      <a:pt x="12" y="9"/>
                    </a:cubicBezTo>
                    <a:cubicBezTo>
                      <a:pt x="11" y="12"/>
                      <a:pt x="9" y="13"/>
                      <a:pt x="6" y="13"/>
                    </a:cubicBezTo>
                    <a:close/>
                    <a:moveTo>
                      <a:pt x="23" y="17"/>
                    </a:moveTo>
                    <a:cubicBezTo>
                      <a:pt x="25" y="9"/>
                      <a:pt x="25" y="9"/>
                      <a:pt x="25" y="9"/>
                    </a:cubicBezTo>
                    <a:cubicBezTo>
                      <a:pt x="82" y="29"/>
                      <a:pt x="82" y="29"/>
                      <a:pt x="82" y="29"/>
                    </a:cubicBezTo>
                    <a:cubicBezTo>
                      <a:pt x="81" y="36"/>
                      <a:pt x="81" y="36"/>
                      <a:pt x="81" y="36"/>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3" name="Freeform 435"/>
              <p:cNvSpPr>
                <a:spLocks/>
              </p:cNvSpPr>
              <p:nvPr userDrawn="1"/>
            </p:nvSpPr>
            <p:spPr bwMode="auto">
              <a:xfrm>
                <a:off x="8263" y="5577"/>
                <a:ext cx="129" cy="112"/>
              </a:xfrm>
              <a:custGeom>
                <a:avLst/>
                <a:gdLst>
                  <a:gd name="T0" fmla="*/ 0 w 129"/>
                  <a:gd name="T1" fmla="*/ 112 h 112"/>
                  <a:gd name="T2" fmla="*/ 4 w 129"/>
                  <a:gd name="T3" fmla="*/ 96 h 112"/>
                  <a:gd name="T4" fmla="*/ 109 w 129"/>
                  <a:gd name="T5" fmla="*/ 88 h 112"/>
                  <a:gd name="T6" fmla="*/ 109 w 129"/>
                  <a:gd name="T7" fmla="*/ 88 h 112"/>
                  <a:gd name="T8" fmla="*/ 24 w 129"/>
                  <a:gd name="T9" fmla="*/ 15 h 112"/>
                  <a:gd name="T10" fmla="*/ 26 w 129"/>
                  <a:gd name="T11" fmla="*/ 0 h 112"/>
                  <a:gd name="T12" fmla="*/ 129 w 129"/>
                  <a:gd name="T13" fmla="*/ 86 h 112"/>
                  <a:gd name="T14" fmla="*/ 125 w 129"/>
                  <a:gd name="T15" fmla="*/ 100 h 112"/>
                  <a:gd name="T16" fmla="*/ 0 w 129"/>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12">
                    <a:moveTo>
                      <a:pt x="0" y="112"/>
                    </a:moveTo>
                    <a:lnTo>
                      <a:pt x="4" y="96"/>
                    </a:lnTo>
                    <a:lnTo>
                      <a:pt x="109" y="88"/>
                    </a:lnTo>
                    <a:lnTo>
                      <a:pt x="109" y="88"/>
                    </a:lnTo>
                    <a:lnTo>
                      <a:pt x="24" y="15"/>
                    </a:lnTo>
                    <a:lnTo>
                      <a:pt x="26" y="0"/>
                    </a:lnTo>
                    <a:lnTo>
                      <a:pt x="129" y="86"/>
                    </a:lnTo>
                    <a:lnTo>
                      <a:pt x="125" y="10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4" name="Freeform 436"/>
              <p:cNvSpPr>
                <a:spLocks noEditPoints="1"/>
              </p:cNvSpPr>
              <p:nvPr userDrawn="1"/>
            </p:nvSpPr>
            <p:spPr bwMode="auto">
              <a:xfrm>
                <a:off x="8296" y="5453"/>
                <a:ext cx="133" cy="132"/>
              </a:xfrm>
              <a:custGeom>
                <a:avLst/>
                <a:gdLst>
                  <a:gd name="T0" fmla="*/ 31 w 67"/>
                  <a:gd name="T1" fmla="*/ 55 h 67"/>
                  <a:gd name="T2" fmla="*/ 33 w 67"/>
                  <a:gd name="T3" fmla="*/ 56 h 67"/>
                  <a:gd name="T4" fmla="*/ 58 w 67"/>
                  <a:gd name="T5" fmla="*/ 41 h 67"/>
                  <a:gd name="T6" fmla="*/ 51 w 67"/>
                  <a:gd name="T7" fmla="*/ 18 h 67"/>
                  <a:gd name="T8" fmla="*/ 55 w 67"/>
                  <a:gd name="T9" fmla="*/ 12 h 67"/>
                  <a:gd name="T10" fmla="*/ 64 w 67"/>
                  <a:gd name="T11" fmla="*/ 43 h 67"/>
                  <a:gd name="T12" fmla="*/ 32 w 67"/>
                  <a:gd name="T13" fmla="*/ 64 h 67"/>
                  <a:gd name="T14" fmla="*/ 4 w 67"/>
                  <a:gd name="T15" fmla="*/ 23 h 67"/>
                  <a:gd name="T16" fmla="*/ 35 w 67"/>
                  <a:gd name="T17" fmla="*/ 4 h 67"/>
                  <a:gd name="T18" fmla="*/ 42 w 67"/>
                  <a:gd name="T19" fmla="*/ 6 h 67"/>
                  <a:gd name="T20" fmla="*/ 31 w 67"/>
                  <a:gd name="T21" fmla="*/ 55 h 67"/>
                  <a:gd name="T22" fmla="*/ 25 w 67"/>
                  <a:gd name="T23" fmla="*/ 53 h 67"/>
                  <a:gd name="T24" fmla="*/ 35 w 67"/>
                  <a:gd name="T25" fmla="*/ 12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6"/>
                      <a:pt x="32" y="56"/>
                      <a:pt x="33" y="56"/>
                    </a:cubicBezTo>
                    <a:cubicBezTo>
                      <a:pt x="46" y="59"/>
                      <a:pt x="55" y="53"/>
                      <a:pt x="58" y="41"/>
                    </a:cubicBezTo>
                    <a:cubicBezTo>
                      <a:pt x="60" y="33"/>
                      <a:pt x="58" y="24"/>
                      <a:pt x="51" y="18"/>
                    </a:cubicBezTo>
                    <a:cubicBezTo>
                      <a:pt x="55" y="12"/>
                      <a:pt x="55" y="12"/>
                      <a:pt x="55" y="12"/>
                    </a:cubicBezTo>
                    <a:cubicBezTo>
                      <a:pt x="63" y="19"/>
                      <a:pt x="67" y="31"/>
                      <a:pt x="64" y="43"/>
                    </a:cubicBezTo>
                    <a:cubicBezTo>
                      <a:pt x="61" y="59"/>
                      <a:pt x="48" y="67"/>
                      <a:pt x="32" y="64"/>
                    </a:cubicBezTo>
                    <a:cubicBezTo>
                      <a:pt x="12" y="59"/>
                      <a:pt x="0" y="41"/>
                      <a:pt x="4" y="23"/>
                    </a:cubicBezTo>
                    <a:cubicBezTo>
                      <a:pt x="7" y="8"/>
                      <a:pt x="19" y="0"/>
                      <a:pt x="35" y="4"/>
                    </a:cubicBezTo>
                    <a:cubicBezTo>
                      <a:pt x="37" y="4"/>
                      <a:pt x="40" y="6"/>
                      <a:pt x="42" y="6"/>
                    </a:cubicBezTo>
                    <a:lnTo>
                      <a:pt x="31" y="55"/>
                    </a:lnTo>
                    <a:close/>
                    <a:moveTo>
                      <a:pt x="25" y="53"/>
                    </a:moveTo>
                    <a:cubicBezTo>
                      <a:pt x="35" y="12"/>
                      <a:pt x="35" y="12"/>
                      <a:pt x="35" y="12"/>
                    </a:cubicBezTo>
                    <a:cubicBezTo>
                      <a:pt x="33" y="11"/>
                      <a:pt x="33" y="11"/>
                      <a:pt x="33" y="11"/>
                    </a:cubicBezTo>
                    <a:cubicBezTo>
                      <a:pt x="21" y="8"/>
                      <a:pt x="13" y="14"/>
                      <a:pt x="10" y="24"/>
                    </a:cubicBezTo>
                    <a:cubicBezTo>
                      <a:pt x="7" y="37"/>
                      <a:pt x="14" y="48"/>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5" name="Freeform 437"/>
              <p:cNvSpPr>
                <a:spLocks/>
              </p:cNvSpPr>
              <p:nvPr userDrawn="1"/>
            </p:nvSpPr>
            <p:spPr bwMode="auto">
              <a:xfrm>
                <a:off x="8382" y="5290"/>
                <a:ext cx="29" cy="81"/>
              </a:xfrm>
              <a:custGeom>
                <a:avLst/>
                <a:gdLst>
                  <a:gd name="T0" fmla="*/ 0 w 29"/>
                  <a:gd name="T1" fmla="*/ 75 h 81"/>
                  <a:gd name="T2" fmla="*/ 17 w 29"/>
                  <a:gd name="T3" fmla="*/ 0 h 81"/>
                  <a:gd name="T4" fmla="*/ 29 w 29"/>
                  <a:gd name="T5" fmla="*/ 6 h 81"/>
                  <a:gd name="T6" fmla="*/ 12 w 29"/>
                  <a:gd name="T7" fmla="*/ 81 h 81"/>
                  <a:gd name="T8" fmla="*/ 0 w 29"/>
                  <a:gd name="T9" fmla="*/ 75 h 81"/>
                </a:gdLst>
                <a:ahLst/>
                <a:cxnLst>
                  <a:cxn ang="0">
                    <a:pos x="T0" y="T1"/>
                  </a:cxn>
                  <a:cxn ang="0">
                    <a:pos x="T2" y="T3"/>
                  </a:cxn>
                  <a:cxn ang="0">
                    <a:pos x="T4" y="T5"/>
                  </a:cxn>
                  <a:cxn ang="0">
                    <a:pos x="T6" y="T7"/>
                  </a:cxn>
                  <a:cxn ang="0">
                    <a:pos x="T8" y="T9"/>
                  </a:cxn>
                </a:cxnLst>
                <a:rect l="0" t="0" r="r" b="b"/>
                <a:pathLst>
                  <a:path w="29" h="81">
                    <a:moveTo>
                      <a:pt x="0" y="75"/>
                    </a:moveTo>
                    <a:lnTo>
                      <a:pt x="17" y="0"/>
                    </a:lnTo>
                    <a:lnTo>
                      <a:pt x="29" y="6"/>
                    </a:lnTo>
                    <a:lnTo>
                      <a:pt x="12" y="81"/>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6" name="Freeform 438"/>
              <p:cNvSpPr>
                <a:spLocks noEditPoints="1"/>
              </p:cNvSpPr>
              <p:nvPr userDrawn="1"/>
            </p:nvSpPr>
            <p:spPr bwMode="auto">
              <a:xfrm>
                <a:off x="8326" y="5051"/>
                <a:ext cx="194" cy="161"/>
              </a:xfrm>
              <a:custGeom>
                <a:avLst/>
                <a:gdLst>
                  <a:gd name="T0" fmla="*/ 76 w 98"/>
                  <a:gd name="T1" fmla="*/ 13 h 82"/>
                  <a:gd name="T2" fmla="*/ 94 w 98"/>
                  <a:gd name="T3" fmla="*/ 49 h 82"/>
                  <a:gd name="T4" fmla="*/ 86 w 98"/>
                  <a:gd name="T5" fmla="*/ 82 h 82"/>
                  <a:gd name="T6" fmla="*/ 0 w 98"/>
                  <a:gd name="T7" fmla="*/ 52 h 82"/>
                  <a:gd name="T8" fmla="*/ 6 w 98"/>
                  <a:gd name="T9" fmla="*/ 25 h 82"/>
                  <a:gd name="T10" fmla="*/ 34 w 98"/>
                  <a:gd name="T11" fmla="*/ 3 h 82"/>
                  <a:gd name="T12" fmla="*/ 55 w 98"/>
                  <a:gd name="T13" fmla="*/ 24 h 82"/>
                  <a:gd name="T14" fmla="*/ 55 w 98"/>
                  <a:gd name="T15" fmla="*/ 24 h 82"/>
                  <a:gd name="T16" fmla="*/ 76 w 98"/>
                  <a:gd name="T17" fmla="*/ 13 h 82"/>
                  <a:gd name="T18" fmla="*/ 13 w 98"/>
                  <a:gd name="T19" fmla="*/ 26 h 82"/>
                  <a:gd name="T20" fmla="*/ 8 w 98"/>
                  <a:gd name="T21" fmla="*/ 46 h 82"/>
                  <a:gd name="T22" fmla="*/ 44 w 98"/>
                  <a:gd name="T23" fmla="*/ 59 h 82"/>
                  <a:gd name="T24" fmla="*/ 49 w 98"/>
                  <a:gd name="T25" fmla="*/ 38 h 82"/>
                  <a:gd name="T26" fmla="*/ 33 w 98"/>
                  <a:gd name="T27" fmla="*/ 11 h 82"/>
                  <a:gd name="T28" fmla="*/ 13 w 98"/>
                  <a:gd name="T29" fmla="*/ 26 h 82"/>
                  <a:gd name="T30" fmla="*/ 74 w 98"/>
                  <a:gd name="T31" fmla="*/ 21 h 82"/>
                  <a:gd name="T32" fmla="*/ 56 w 98"/>
                  <a:gd name="T33" fmla="*/ 37 h 82"/>
                  <a:gd name="T34" fmla="*/ 50 w 98"/>
                  <a:gd name="T35" fmla="*/ 61 h 82"/>
                  <a:gd name="T36" fmla="*/ 82 w 98"/>
                  <a:gd name="T37" fmla="*/ 72 h 82"/>
                  <a:gd name="T38" fmla="*/ 87 w 98"/>
                  <a:gd name="T39" fmla="*/ 47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3"/>
                    </a:moveTo>
                    <a:cubicBezTo>
                      <a:pt x="92" y="17"/>
                      <a:pt x="98" y="31"/>
                      <a:pt x="94" y="49"/>
                    </a:cubicBezTo>
                    <a:cubicBezTo>
                      <a:pt x="86" y="82"/>
                      <a:pt x="86" y="82"/>
                      <a:pt x="86" y="82"/>
                    </a:cubicBezTo>
                    <a:cubicBezTo>
                      <a:pt x="0" y="52"/>
                      <a:pt x="0" y="52"/>
                      <a:pt x="0" y="52"/>
                    </a:cubicBezTo>
                    <a:cubicBezTo>
                      <a:pt x="6" y="25"/>
                      <a:pt x="6" y="25"/>
                      <a:pt x="6" y="25"/>
                    </a:cubicBezTo>
                    <a:cubicBezTo>
                      <a:pt x="10" y="7"/>
                      <a:pt x="21" y="0"/>
                      <a:pt x="34" y="3"/>
                    </a:cubicBezTo>
                    <a:cubicBezTo>
                      <a:pt x="46" y="6"/>
                      <a:pt x="53" y="12"/>
                      <a:pt x="55" y="24"/>
                    </a:cubicBezTo>
                    <a:cubicBezTo>
                      <a:pt x="55" y="24"/>
                      <a:pt x="55" y="24"/>
                      <a:pt x="55" y="24"/>
                    </a:cubicBezTo>
                    <a:cubicBezTo>
                      <a:pt x="59" y="15"/>
                      <a:pt x="67" y="11"/>
                      <a:pt x="76" y="13"/>
                    </a:cubicBezTo>
                    <a:close/>
                    <a:moveTo>
                      <a:pt x="13" y="26"/>
                    </a:moveTo>
                    <a:cubicBezTo>
                      <a:pt x="8" y="46"/>
                      <a:pt x="8" y="46"/>
                      <a:pt x="8" y="46"/>
                    </a:cubicBezTo>
                    <a:cubicBezTo>
                      <a:pt x="44" y="59"/>
                      <a:pt x="44" y="59"/>
                      <a:pt x="44" y="59"/>
                    </a:cubicBezTo>
                    <a:cubicBezTo>
                      <a:pt x="49" y="38"/>
                      <a:pt x="49" y="38"/>
                      <a:pt x="49" y="38"/>
                    </a:cubicBezTo>
                    <a:cubicBezTo>
                      <a:pt x="52" y="24"/>
                      <a:pt x="48" y="14"/>
                      <a:pt x="33" y="11"/>
                    </a:cubicBezTo>
                    <a:cubicBezTo>
                      <a:pt x="23" y="8"/>
                      <a:pt x="16" y="13"/>
                      <a:pt x="13" y="26"/>
                    </a:cubicBezTo>
                    <a:close/>
                    <a:moveTo>
                      <a:pt x="74" y="21"/>
                    </a:moveTo>
                    <a:cubicBezTo>
                      <a:pt x="65" y="19"/>
                      <a:pt x="59" y="24"/>
                      <a:pt x="56" y="37"/>
                    </a:cubicBezTo>
                    <a:cubicBezTo>
                      <a:pt x="50" y="61"/>
                      <a:pt x="50" y="61"/>
                      <a:pt x="50" y="61"/>
                    </a:cubicBezTo>
                    <a:cubicBezTo>
                      <a:pt x="82" y="72"/>
                      <a:pt x="82" y="72"/>
                      <a:pt x="82" y="72"/>
                    </a:cubicBezTo>
                    <a:cubicBezTo>
                      <a:pt x="87" y="47"/>
                      <a:pt x="87" y="47"/>
                      <a:pt x="87" y="47"/>
                    </a:cubicBezTo>
                    <a:cubicBezTo>
                      <a:pt x="90"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7" name="Freeform 439"/>
              <p:cNvSpPr>
                <a:spLocks noEditPoints="1"/>
              </p:cNvSpPr>
              <p:nvPr userDrawn="1"/>
            </p:nvSpPr>
            <p:spPr bwMode="auto">
              <a:xfrm>
                <a:off x="8419" y="4921"/>
                <a:ext cx="135" cy="132"/>
              </a:xfrm>
              <a:custGeom>
                <a:avLst/>
                <a:gdLst>
                  <a:gd name="T0" fmla="*/ 31 w 68"/>
                  <a:gd name="T1" fmla="*/ 55 h 67"/>
                  <a:gd name="T2" fmla="*/ 34 w 68"/>
                  <a:gd name="T3" fmla="*/ 55 h 67"/>
                  <a:gd name="T4" fmla="*/ 59 w 68"/>
                  <a:gd name="T5" fmla="*/ 41 h 67"/>
                  <a:gd name="T6" fmla="*/ 52 w 68"/>
                  <a:gd name="T7" fmla="*/ 17 h 67"/>
                  <a:gd name="T8" fmla="*/ 55 w 68"/>
                  <a:gd name="T9" fmla="*/ 11 h 67"/>
                  <a:gd name="T10" fmla="*/ 65 w 68"/>
                  <a:gd name="T11" fmla="*/ 43 h 67"/>
                  <a:gd name="T12" fmla="*/ 33 w 68"/>
                  <a:gd name="T13" fmla="*/ 63 h 67"/>
                  <a:gd name="T14" fmla="*/ 5 w 68"/>
                  <a:gd name="T15" fmla="*/ 22 h 67"/>
                  <a:gd name="T16" fmla="*/ 36 w 68"/>
                  <a:gd name="T17" fmla="*/ 3 h 67"/>
                  <a:gd name="T18" fmla="*/ 43 w 68"/>
                  <a:gd name="T19" fmla="*/ 6 h 67"/>
                  <a:gd name="T20" fmla="*/ 31 w 68"/>
                  <a:gd name="T21" fmla="*/ 55 h 67"/>
                  <a:gd name="T22" fmla="*/ 26 w 68"/>
                  <a:gd name="T23" fmla="*/ 52 h 67"/>
                  <a:gd name="T24" fmla="*/ 35 w 68"/>
                  <a:gd name="T25" fmla="*/ 11 h 67"/>
                  <a:gd name="T26" fmla="*/ 34 w 68"/>
                  <a:gd name="T27" fmla="*/ 11 h 67"/>
                  <a:gd name="T28" fmla="*/ 11 w 68"/>
                  <a:gd name="T29" fmla="*/ 24 h 67"/>
                  <a:gd name="T30" fmla="*/ 26 w 68"/>
                  <a:gd name="T31"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5"/>
                      <a:pt x="34" y="55"/>
                    </a:cubicBezTo>
                    <a:cubicBezTo>
                      <a:pt x="47" y="58"/>
                      <a:pt x="56" y="52"/>
                      <a:pt x="59" y="41"/>
                    </a:cubicBezTo>
                    <a:cubicBezTo>
                      <a:pt x="61" y="32"/>
                      <a:pt x="59" y="23"/>
                      <a:pt x="52" y="17"/>
                    </a:cubicBezTo>
                    <a:cubicBezTo>
                      <a:pt x="55" y="11"/>
                      <a:pt x="55" y="11"/>
                      <a:pt x="55" y="11"/>
                    </a:cubicBezTo>
                    <a:cubicBezTo>
                      <a:pt x="64" y="18"/>
                      <a:pt x="68" y="30"/>
                      <a:pt x="65" y="43"/>
                    </a:cubicBezTo>
                    <a:cubicBezTo>
                      <a:pt x="61" y="58"/>
                      <a:pt x="49" y="67"/>
                      <a:pt x="33" y="63"/>
                    </a:cubicBezTo>
                    <a:cubicBezTo>
                      <a:pt x="13" y="58"/>
                      <a:pt x="0" y="41"/>
                      <a:pt x="5" y="22"/>
                    </a:cubicBezTo>
                    <a:cubicBezTo>
                      <a:pt x="8" y="7"/>
                      <a:pt x="20" y="0"/>
                      <a:pt x="36" y="3"/>
                    </a:cubicBezTo>
                    <a:cubicBezTo>
                      <a:pt x="38" y="4"/>
                      <a:pt x="41" y="5"/>
                      <a:pt x="43" y="6"/>
                    </a:cubicBezTo>
                    <a:lnTo>
                      <a:pt x="31" y="55"/>
                    </a:lnTo>
                    <a:close/>
                    <a:moveTo>
                      <a:pt x="26" y="52"/>
                    </a:moveTo>
                    <a:cubicBezTo>
                      <a:pt x="35" y="11"/>
                      <a:pt x="35" y="11"/>
                      <a:pt x="35" y="11"/>
                    </a:cubicBezTo>
                    <a:cubicBezTo>
                      <a:pt x="34" y="11"/>
                      <a:pt x="34" y="11"/>
                      <a:pt x="34" y="11"/>
                    </a:cubicBezTo>
                    <a:cubicBezTo>
                      <a:pt x="22" y="8"/>
                      <a:pt x="13" y="13"/>
                      <a:pt x="11" y="24"/>
                    </a:cubicBezTo>
                    <a:cubicBezTo>
                      <a:pt x="8" y="36"/>
                      <a:pt x="15" y="47"/>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8" name="Freeform 440"/>
              <p:cNvSpPr>
                <a:spLocks/>
              </p:cNvSpPr>
              <p:nvPr userDrawn="1"/>
            </p:nvSpPr>
            <p:spPr bwMode="auto">
              <a:xfrm>
                <a:off x="8413" y="4652"/>
                <a:ext cx="204" cy="191"/>
              </a:xfrm>
              <a:custGeom>
                <a:avLst/>
                <a:gdLst>
                  <a:gd name="T0" fmla="*/ 52 w 103"/>
                  <a:gd name="T1" fmla="*/ 45 h 97"/>
                  <a:gd name="T2" fmla="*/ 60 w 103"/>
                  <a:gd name="T3" fmla="*/ 7 h 97"/>
                  <a:gd name="T4" fmla="*/ 103 w 103"/>
                  <a:gd name="T5" fmla="*/ 22 h 97"/>
                  <a:gd name="T6" fmla="*/ 101 w 103"/>
                  <a:gd name="T7" fmla="*/ 28 h 97"/>
                  <a:gd name="T8" fmla="*/ 84 w 103"/>
                  <a:gd name="T9" fmla="*/ 23 h 97"/>
                  <a:gd name="T10" fmla="*/ 84 w 103"/>
                  <a:gd name="T11" fmla="*/ 23 h 97"/>
                  <a:gd name="T12" fmla="*/ 95 w 103"/>
                  <a:gd name="T13" fmla="*/ 62 h 97"/>
                  <a:gd name="T14" fmla="*/ 47 w 103"/>
                  <a:gd name="T15" fmla="*/ 91 h 97"/>
                  <a:gd name="T16" fmla="*/ 6 w 103"/>
                  <a:gd name="T17" fmla="*/ 31 h 97"/>
                  <a:gd name="T18" fmla="*/ 43 w 103"/>
                  <a:gd name="T19" fmla="*/ 1 h 97"/>
                  <a:gd name="T20" fmla="*/ 43 w 103"/>
                  <a:gd name="T21" fmla="*/ 9 h 97"/>
                  <a:gd name="T22" fmla="*/ 13 w 103"/>
                  <a:gd name="T23" fmla="*/ 33 h 97"/>
                  <a:gd name="T24" fmla="*/ 48 w 103"/>
                  <a:gd name="T25" fmla="*/ 83 h 97"/>
                  <a:gd name="T26" fmla="*/ 88 w 103"/>
                  <a:gd name="T27" fmla="*/ 60 h 97"/>
                  <a:gd name="T28" fmla="*/ 65 w 103"/>
                  <a:gd name="T29" fmla="*/ 17 h 97"/>
                  <a:gd name="T30" fmla="*/ 58 w 103"/>
                  <a:gd name="T31" fmla="*/ 47 h 97"/>
                  <a:gd name="T32" fmla="*/ 52 w 103"/>
                  <a:gd name="T33"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97">
                    <a:moveTo>
                      <a:pt x="52" y="45"/>
                    </a:moveTo>
                    <a:cubicBezTo>
                      <a:pt x="60" y="7"/>
                      <a:pt x="60" y="7"/>
                      <a:pt x="60" y="7"/>
                    </a:cubicBezTo>
                    <a:cubicBezTo>
                      <a:pt x="103" y="22"/>
                      <a:pt x="103" y="22"/>
                      <a:pt x="103" y="22"/>
                    </a:cubicBezTo>
                    <a:cubicBezTo>
                      <a:pt x="101" y="28"/>
                      <a:pt x="101" y="28"/>
                      <a:pt x="101" y="28"/>
                    </a:cubicBezTo>
                    <a:cubicBezTo>
                      <a:pt x="84" y="23"/>
                      <a:pt x="84" y="23"/>
                      <a:pt x="84" y="23"/>
                    </a:cubicBezTo>
                    <a:cubicBezTo>
                      <a:pt x="84" y="23"/>
                      <a:pt x="84" y="23"/>
                      <a:pt x="84" y="23"/>
                    </a:cubicBezTo>
                    <a:cubicBezTo>
                      <a:pt x="94" y="33"/>
                      <a:pt x="99" y="48"/>
                      <a:pt x="95" y="62"/>
                    </a:cubicBezTo>
                    <a:cubicBezTo>
                      <a:pt x="90" y="85"/>
                      <a:pt x="71" y="97"/>
                      <a:pt x="47" y="91"/>
                    </a:cubicBezTo>
                    <a:cubicBezTo>
                      <a:pt x="18" y="85"/>
                      <a:pt x="0" y="59"/>
                      <a:pt x="6" y="31"/>
                    </a:cubicBezTo>
                    <a:cubicBezTo>
                      <a:pt x="11" y="11"/>
                      <a:pt x="26" y="0"/>
                      <a:pt x="43" y="1"/>
                    </a:cubicBezTo>
                    <a:cubicBezTo>
                      <a:pt x="43" y="9"/>
                      <a:pt x="43" y="9"/>
                      <a:pt x="43" y="9"/>
                    </a:cubicBezTo>
                    <a:cubicBezTo>
                      <a:pt x="28" y="8"/>
                      <a:pt x="17" y="17"/>
                      <a:pt x="13" y="33"/>
                    </a:cubicBezTo>
                    <a:cubicBezTo>
                      <a:pt x="8" y="57"/>
                      <a:pt x="23" y="78"/>
                      <a:pt x="48" y="83"/>
                    </a:cubicBezTo>
                    <a:cubicBezTo>
                      <a:pt x="69" y="88"/>
                      <a:pt x="84" y="78"/>
                      <a:pt x="88" y="60"/>
                    </a:cubicBezTo>
                    <a:cubicBezTo>
                      <a:pt x="93" y="42"/>
                      <a:pt x="84" y="25"/>
                      <a:pt x="65" y="17"/>
                    </a:cubicBezTo>
                    <a:cubicBezTo>
                      <a:pt x="58" y="47"/>
                      <a:pt x="58" y="47"/>
                      <a:pt x="58"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9" name="Freeform 441"/>
              <p:cNvSpPr>
                <a:spLocks/>
              </p:cNvSpPr>
              <p:nvPr userDrawn="1"/>
            </p:nvSpPr>
            <p:spPr bwMode="auto">
              <a:xfrm>
                <a:off x="8514" y="4554"/>
                <a:ext cx="117" cy="100"/>
              </a:xfrm>
              <a:custGeom>
                <a:avLst/>
                <a:gdLst>
                  <a:gd name="T0" fmla="*/ 7 w 59"/>
                  <a:gd name="T1" fmla="*/ 0 h 51"/>
                  <a:gd name="T2" fmla="*/ 13 w 59"/>
                  <a:gd name="T3" fmla="*/ 2 h 51"/>
                  <a:gd name="T4" fmla="*/ 11 w 59"/>
                  <a:gd name="T5" fmla="*/ 8 h 51"/>
                  <a:gd name="T6" fmla="*/ 28 w 59"/>
                  <a:gd name="T7" fmla="*/ 33 h 51"/>
                  <a:gd name="T8" fmla="*/ 59 w 59"/>
                  <a:gd name="T9" fmla="*/ 43 h 51"/>
                  <a:gd name="T10" fmla="*/ 57 w 59"/>
                  <a:gd name="T11" fmla="*/ 51 h 51"/>
                  <a:gd name="T12" fmla="*/ 0 w 59"/>
                  <a:gd name="T13" fmla="*/ 31 h 51"/>
                  <a:gd name="T14" fmla="*/ 1 w 59"/>
                  <a:gd name="T15" fmla="*/ 24 h 51"/>
                  <a:gd name="T16" fmla="*/ 12 w 59"/>
                  <a:gd name="T17" fmla="*/ 27 h 51"/>
                  <a:gd name="T18" fmla="*/ 12 w 59"/>
                  <a:gd name="T19" fmla="*/ 27 h 51"/>
                  <a:gd name="T20" fmla="*/ 4 w 59"/>
                  <a:gd name="T21" fmla="*/ 6 h 51"/>
                  <a:gd name="T22" fmla="*/ 7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7" y="0"/>
                    </a:moveTo>
                    <a:cubicBezTo>
                      <a:pt x="13" y="2"/>
                      <a:pt x="13" y="2"/>
                      <a:pt x="13" y="2"/>
                    </a:cubicBezTo>
                    <a:cubicBezTo>
                      <a:pt x="12" y="4"/>
                      <a:pt x="11" y="6"/>
                      <a:pt x="11" y="8"/>
                    </a:cubicBezTo>
                    <a:cubicBezTo>
                      <a:pt x="8" y="18"/>
                      <a:pt x="14" y="28"/>
                      <a:pt x="28" y="33"/>
                    </a:cubicBezTo>
                    <a:cubicBezTo>
                      <a:pt x="59" y="43"/>
                      <a:pt x="59" y="43"/>
                      <a:pt x="59" y="43"/>
                    </a:cubicBezTo>
                    <a:cubicBezTo>
                      <a:pt x="57" y="51"/>
                      <a:pt x="57" y="51"/>
                      <a:pt x="57" y="51"/>
                    </a:cubicBezTo>
                    <a:cubicBezTo>
                      <a:pt x="0" y="31"/>
                      <a:pt x="0" y="31"/>
                      <a:pt x="0" y="31"/>
                    </a:cubicBezTo>
                    <a:cubicBezTo>
                      <a:pt x="1" y="24"/>
                      <a:pt x="1" y="24"/>
                      <a:pt x="1" y="24"/>
                    </a:cubicBezTo>
                    <a:cubicBezTo>
                      <a:pt x="12" y="27"/>
                      <a:pt x="12" y="27"/>
                      <a:pt x="12" y="27"/>
                    </a:cubicBezTo>
                    <a:cubicBezTo>
                      <a:pt x="12" y="27"/>
                      <a:pt x="12" y="27"/>
                      <a:pt x="12" y="27"/>
                    </a:cubicBezTo>
                    <a:cubicBezTo>
                      <a:pt x="5" y="22"/>
                      <a:pt x="3" y="13"/>
                      <a:pt x="4" y="6"/>
                    </a:cubicBezTo>
                    <a:cubicBezTo>
                      <a:pt x="5" y="3"/>
                      <a:pt x="6"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0" name="Freeform 442"/>
              <p:cNvSpPr>
                <a:spLocks noEditPoints="1"/>
              </p:cNvSpPr>
              <p:nvPr userDrawn="1"/>
            </p:nvSpPr>
            <p:spPr bwMode="auto">
              <a:xfrm>
                <a:off x="8534" y="4428"/>
                <a:ext cx="135" cy="132"/>
              </a:xfrm>
              <a:custGeom>
                <a:avLst/>
                <a:gdLst>
                  <a:gd name="T0" fmla="*/ 31 w 68"/>
                  <a:gd name="T1" fmla="*/ 55 h 67"/>
                  <a:gd name="T2" fmla="*/ 34 w 68"/>
                  <a:gd name="T3" fmla="*/ 56 h 67"/>
                  <a:gd name="T4" fmla="*/ 59 w 68"/>
                  <a:gd name="T5" fmla="*/ 41 h 67"/>
                  <a:gd name="T6" fmla="*/ 52 w 68"/>
                  <a:gd name="T7" fmla="*/ 18 h 67"/>
                  <a:gd name="T8" fmla="*/ 55 w 68"/>
                  <a:gd name="T9" fmla="*/ 12 h 67"/>
                  <a:gd name="T10" fmla="*/ 65 w 68"/>
                  <a:gd name="T11" fmla="*/ 43 h 67"/>
                  <a:gd name="T12" fmla="*/ 33 w 68"/>
                  <a:gd name="T13" fmla="*/ 63 h 67"/>
                  <a:gd name="T14" fmla="*/ 5 w 68"/>
                  <a:gd name="T15" fmla="*/ 22 h 67"/>
                  <a:gd name="T16" fmla="*/ 35 w 68"/>
                  <a:gd name="T17" fmla="*/ 4 h 67"/>
                  <a:gd name="T18" fmla="*/ 43 w 68"/>
                  <a:gd name="T19" fmla="*/ 6 h 67"/>
                  <a:gd name="T20" fmla="*/ 31 w 68"/>
                  <a:gd name="T21" fmla="*/ 55 h 67"/>
                  <a:gd name="T22" fmla="*/ 26 w 68"/>
                  <a:gd name="T23" fmla="*/ 53 h 67"/>
                  <a:gd name="T24" fmla="*/ 35 w 68"/>
                  <a:gd name="T25" fmla="*/ 11 h 67"/>
                  <a:gd name="T26" fmla="*/ 34 w 68"/>
                  <a:gd name="T27" fmla="*/ 11 h 67"/>
                  <a:gd name="T28" fmla="*/ 11 w 68"/>
                  <a:gd name="T29" fmla="*/ 24 h 67"/>
                  <a:gd name="T30" fmla="*/ 26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6"/>
                      <a:pt x="34" y="56"/>
                    </a:cubicBezTo>
                    <a:cubicBezTo>
                      <a:pt x="47" y="59"/>
                      <a:pt x="56" y="53"/>
                      <a:pt x="59" y="41"/>
                    </a:cubicBezTo>
                    <a:cubicBezTo>
                      <a:pt x="61" y="32"/>
                      <a:pt x="58" y="24"/>
                      <a:pt x="52" y="18"/>
                    </a:cubicBezTo>
                    <a:cubicBezTo>
                      <a:pt x="55" y="12"/>
                      <a:pt x="55" y="12"/>
                      <a:pt x="55" y="12"/>
                    </a:cubicBezTo>
                    <a:cubicBezTo>
                      <a:pt x="64" y="19"/>
                      <a:pt x="68" y="31"/>
                      <a:pt x="65" y="43"/>
                    </a:cubicBezTo>
                    <a:cubicBezTo>
                      <a:pt x="61" y="59"/>
                      <a:pt x="49" y="67"/>
                      <a:pt x="33" y="63"/>
                    </a:cubicBezTo>
                    <a:cubicBezTo>
                      <a:pt x="13" y="59"/>
                      <a:pt x="0" y="41"/>
                      <a:pt x="5" y="22"/>
                    </a:cubicBezTo>
                    <a:cubicBezTo>
                      <a:pt x="8" y="8"/>
                      <a:pt x="20" y="0"/>
                      <a:pt x="35" y="4"/>
                    </a:cubicBezTo>
                    <a:cubicBezTo>
                      <a:pt x="38" y="4"/>
                      <a:pt x="41" y="5"/>
                      <a:pt x="43" y="6"/>
                    </a:cubicBezTo>
                    <a:lnTo>
                      <a:pt x="31" y="55"/>
                    </a:lnTo>
                    <a:close/>
                    <a:moveTo>
                      <a:pt x="26" y="53"/>
                    </a:moveTo>
                    <a:cubicBezTo>
                      <a:pt x="35" y="11"/>
                      <a:pt x="35" y="11"/>
                      <a:pt x="35" y="11"/>
                    </a:cubicBezTo>
                    <a:cubicBezTo>
                      <a:pt x="34" y="11"/>
                      <a:pt x="34" y="11"/>
                      <a:pt x="34" y="11"/>
                    </a:cubicBezTo>
                    <a:cubicBezTo>
                      <a:pt x="21" y="8"/>
                      <a:pt x="13" y="13"/>
                      <a:pt x="11" y="24"/>
                    </a:cubicBezTo>
                    <a:cubicBezTo>
                      <a:pt x="8" y="37"/>
                      <a:pt x="15" y="47"/>
                      <a:pt x="2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1" name="Freeform 443"/>
              <p:cNvSpPr>
                <a:spLocks noEditPoints="1"/>
              </p:cNvSpPr>
              <p:nvPr userDrawn="1"/>
            </p:nvSpPr>
            <p:spPr bwMode="auto">
              <a:xfrm>
                <a:off x="8568" y="4289"/>
                <a:ext cx="133" cy="132"/>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3 h 67"/>
                  <a:gd name="T24" fmla="*/ 35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3"/>
                      <a:pt x="51" y="17"/>
                    </a:cubicBezTo>
                    <a:cubicBezTo>
                      <a:pt x="55" y="11"/>
                      <a:pt x="55" y="11"/>
                      <a:pt x="55" y="11"/>
                    </a:cubicBezTo>
                    <a:cubicBezTo>
                      <a:pt x="63" y="18"/>
                      <a:pt x="67" y="31"/>
                      <a:pt x="64" y="43"/>
                    </a:cubicBezTo>
                    <a:cubicBezTo>
                      <a:pt x="61" y="58"/>
                      <a:pt x="48" y="67"/>
                      <a:pt x="32" y="63"/>
                    </a:cubicBezTo>
                    <a:cubicBezTo>
                      <a:pt x="12" y="59"/>
                      <a:pt x="0" y="41"/>
                      <a:pt x="4" y="22"/>
                    </a:cubicBezTo>
                    <a:cubicBezTo>
                      <a:pt x="8" y="8"/>
                      <a:pt x="19" y="0"/>
                      <a:pt x="35" y="3"/>
                    </a:cubicBezTo>
                    <a:cubicBezTo>
                      <a:pt x="37" y="4"/>
                      <a:pt x="40" y="5"/>
                      <a:pt x="42" y="6"/>
                    </a:cubicBezTo>
                    <a:lnTo>
                      <a:pt x="31" y="55"/>
                    </a:lnTo>
                    <a:close/>
                    <a:moveTo>
                      <a:pt x="25" y="53"/>
                    </a:moveTo>
                    <a:cubicBezTo>
                      <a:pt x="35" y="11"/>
                      <a:pt x="35" y="11"/>
                      <a:pt x="35" y="11"/>
                    </a:cubicBezTo>
                    <a:cubicBezTo>
                      <a:pt x="33" y="11"/>
                      <a:pt x="33" y="11"/>
                      <a:pt x="33" y="11"/>
                    </a:cubicBezTo>
                    <a:cubicBezTo>
                      <a:pt x="21" y="8"/>
                      <a:pt x="13"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2" name="Freeform 444"/>
              <p:cNvSpPr>
                <a:spLocks/>
              </p:cNvSpPr>
              <p:nvPr userDrawn="1"/>
            </p:nvSpPr>
            <p:spPr bwMode="auto">
              <a:xfrm>
                <a:off x="8600" y="4152"/>
                <a:ext cx="136" cy="129"/>
              </a:xfrm>
              <a:custGeom>
                <a:avLst/>
                <a:gdLst>
                  <a:gd name="T0" fmla="*/ 29 w 69"/>
                  <a:gd name="T1" fmla="*/ 3 h 66"/>
                  <a:gd name="T2" fmla="*/ 33 w 69"/>
                  <a:gd name="T3" fmla="*/ 4 h 66"/>
                  <a:gd name="T4" fmla="*/ 69 w 69"/>
                  <a:gd name="T5" fmla="*/ 17 h 66"/>
                  <a:gd name="T6" fmla="*/ 67 w 69"/>
                  <a:gd name="T7" fmla="*/ 24 h 66"/>
                  <a:gd name="T8" fmla="*/ 34 w 69"/>
                  <a:gd name="T9" fmla="*/ 13 h 66"/>
                  <a:gd name="T10" fmla="*/ 29 w 69"/>
                  <a:gd name="T11" fmla="*/ 11 h 66"/>
                  <a:gd name="T12" fmla="*/ 11 w 69"/>
                  <a:gd name="T13" fmla="*/ 22 h 66"/>
                  <a:gd name="T14" fmla="*/ 27 w 69"/>
                  <a:gd name="T15" fmla="*/ 48 h 66"/>
                  <a:gd name="T16" fmla="*/ 59 w 69"/>
                  <a:gd name="T17" fmla="*/ 59 h 66"/>
                  <a:gd name="T18" fmla="*/ 58 w 69"/>
                  <a:gd name="T19" fmla="*/ 66 h 66"/>
                  <a:gd name="T20" fmla="*/ 0 w 69"/>
                  <a:gd name="T21" fmla="*/ 47 h 66"/>
                  <a:gd name="T22" fmla="*/ 2 w 69"/>
                  <a:gd name="T23" fmla="*/ 40 h 66"/>
                  <a:gd name="T24" fmla="*/ 12 w 69"/>
                  <a:gd name="T25" fmla="*/ 43 h 66"/>
                  <a:gd name="T26" fmla="*/ 12 w 69"/>
                  <a:gd name="T27" fmla="*/ 43 h 66"/>
                  <a:gd name="T28" fmla="*/ 5 w 69"/>
                  <a:gd name="T29" fmla="*/ 18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1" y="4"/>
                      <a:pt x="32" y="4"/>
                      <a:pt x="33" y="4"/>
                    </a:cubicBezTo>
                    <a:cubicBezTo>
                      <a:pt x="69" y="17"/>
                      <a:pt x="69" y="17"/>
                      <a:pt x="69" y="17"/>
                    </a:cubicBezTo>
                    <a:cubicBezTo>
                      <a:pt x="67" y="24"/>
                      <a:pt x="67" y="24"/>
                      <a:pt x="67" y="24"/>
                    </a:cubicBezTo>
                    <a:cubicBezTo>
                      <a:pt x="34" y="13"/>
                      <a:pt x="34" y="13"/>
                      <a:pt x="34" y="13"/>
                    </a:cubicBezTo>
                    <a:cubicBezTo>
                      <a:pt x="32" y="12"/>
                      <a:pt x="31" y="12"/>
                      <a:pt x="29" y="11"/>
                    </a:cubicBezTo>
                    <a:cubicBezTo>
                      <a:pt x="19" y="9"/>
                      <a:pt x="13" y="13"/>
                      <a:pt x="11" y="22"/>
                    </a:cubicBezTo>
                    <a:cubicBezTo>
                      <a:pt x="9" y="33"/>
                      <a:pt x="14" y="43"/>
                      <a:pt x="27" y="48"/>
                    </a:cubicBezTo>
                    <a:cubicBezTo>
                      <a:pt x="59" y="59"/>
                      <a:pt x="59" y="59"/>
                      <a:pt x="59" y="59"/>
                    </a:cubicBezTo>
                    <a:cubicBezTo>
                      <a:pt x="58" y="66"/>
                      <a:pt x="58" y="66"/>
                      <a:pt x="58" y="66"/>
                    </a:cubicBezTo>
                    <a:cubicBezTo>
                      <a:pt x="0" y="47"/>
                      <a:pt x="0" y="47"/>
                      <a:pt x="0" y="47"/>
                    </a:cubicBezTo>
                    <a:cubicBezTo>
                      <a:pt x="2" y="40"/>
                      <a:pt x="2" y="40"/>
                      <a:pt x="2" y="40"/>
                    </a:cubicBezTo>
                    <a:cubicBezTo>
                      <a:pt x="12" y="43"/>
                      <a:pt x="12" y="43"/>
                      <a:pt x="12" y="43"/>
                    </a:cubicBezTo>
                    <a:cubicBezTo>
                      <a:pt x="12" y="43"/>
                      <a:pt x="12" y="43"/>
                      <a:pt x="12" y="43"/>
                    </a:cubicBezTo>
                    <a:cubicBezTo>
                      <a:pt x="6" y="36"/>
                      <a:pt x="3" y="27"/>
                      <a:pt x="5" y="18"/>
                    </a:cubicBezTo>
                    <a:cubicBezTo>
                      <a:pt x="8" y="6"/>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3" name="Freeform 445"/>
              <p:cNvSpPr>
                <a:spLocks/>
              </p:cNvSpPr>
              <p:nvPr userDrawn="1"/>
            </p:nvSpPr>
            <p:spPr bwMode="auto">
              <a:xfrm>
                <a:off x="8687" y="3985"/>
                <a:ext cx="29" cy="78"/>
              </a:xfrm>
              <a:custGeom>
                <a:avLst/>
                <a:gdLst>
                  <a:gd name="T0" fmla="*/ 0 w 29"/>
                  <a:gd name="T1" fmla="*/ 74 h 78"/>
                  <a:gd name="T2" fmla="*/ 16 w 29"/>
                  <a:gd name="T3" fmla="*/ 0 h 78"/>
                  <a:gd name="T4" fmla="*/ 29 w 29"/>
                  <a:gd name="T5" fmla="*/ 4 h 78"/>
                  <a:gd name="T6" fmla="*/ 12 w 29"/>
                  <a:gd name="T7" fmla="*/ 78 h 78"/>
                  <a:gd name="T8" fmla="*/ 0 w 29"/>
                  <a:gd name="T9" fmla="*/ 74 h 78"/>
                </a:gdLst>
                <a:ahLst/>
                <a:cxnLst>
                  <a:cxn ang="0">
                    <a:pos x="T0" y="T1"/>
                  </a:cxn>
                  <a:cxn ang="0">
                    <a:pos x="T2" y="T3"/>
                  </a:cxn>
                  <a:cxn ang="0">
                    <a:pos x="T4" y="T5"/>
                  </a:cxn>
                  <a:cxn ang="0">
                    <a:pos x="T6" y="T7"/>
                  </a:cxn>
                  <a:cxn ang="0">
                    <a:pos x="T8" y="T9"/>
                  </a:cxn>
                </a:cxnLst>
                <a:rect l="0" t="0" r="r" b="b"/>
                <a:pathLst>
                  <a:path w="29" h="78">
                    <a:moveTo>
                      <a:pt x="0" y="74"/>
                    </a:moveTo>
                    <a:lnTo>
                      <a:pt x="16" y="0"/>
                    </a:lnTo>
                    <a:lnTo>
                      <a:pt x="29" y="4"/>
                    </a:lnTo>
                    <a:lnTo>
                      <a:pt x="12" y="78"/>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4" name="Freeform 446"/>
              <p:cNvSpPr>
                <a:spLocks noEditPoints="1"/>
              </p:cNvSpPr>
              <p:nvPr userDrawn="1"/>
            </p:nvSpPr>
            <p:spPr bwMode="auto">
              <a:xfrm>
                <a:off x="8631" y="3743"/>
                <a:ext cx="194" cy="161"/>
              </a:xfrm>
              <a:custGeom>
                <a:avLst/>
                <a:gdLst>
                  <a:gd name="T0" fmla="*/ 75 w 98"/>
                  <a:gd name="T1" fmla="*/ 14 h 82"/>
                  <a:gd name="T2" fmla="*/ 93 w 98"/>
                  <a:gd name="T3" fmla="*/ 50 h 82"/>
                  <a:gd name="T4" fmla="*/ 86 w 98"/>
                  <a:gd name="T5" fmla="*/ 82 h 82"/>
                  <a:gd name="T6" fmla="*/ 0 w 98"/>
                  <a:gd name="T7" fmla="*/ 52 h 82"/>
                  <a:gd name="T8" fmla="*/ 6 w 98"/>
                  <a:gd name="T9" fmla="*/ 25 h 82"/>
                  <a:gd name="T10" fmla="*/ 34 w 98"/>
                  <a:gd name="T11" fmla="*/ 3 h 82"/>
                  <a:gd name="T12" fmla="*/ 54 w 98"/>
                  <a:gd name="T13" fmla="*/ 24 h 82"/>
                  <a:gd name="T14" fmla="*/ 54 w 98"/>
                  <a:gd name="T15" fmla="*/ 24 h 82"/>
                  <a:gd name="T16" fmla="*/ 75 w 98"/>
                  <a:gd name="T17" fmla="*/ 14 h 82"/>
                  <a:gd name="T18" fmla="*/ 13 w 98"/>
                  <a:gd name="T19" fmla="*/ 27 h 82"/>
                  <a:gd name="T20" fmla="*/ 8 w 98"/>
                  <a:gd name="T21" fmla="*/ 47 h 82"/>
                  <a:gd name="T22" fmla="*/ 44 w 98"/>
                  <a:gd name="T23" fmla="*/ 59 h 82"/>
                  <a:gd name="T24" fmla="*/ 48 w 98"/>
                  <a:gd name="T25" fmla="*/ 39 h 82"/>
                  <a:gd name="T26" fmla="*/ 33 w 98"/>
                  <a:gd name="T27" fmla="*/ 11 h 82"/>
                  <a:gd name="T28" fmla="*/ 13 w 98"/>
                  <a:gd name="T29" fmla="*/ 27 h 82"/>
                  <a:gd name="T30" fmla="*/ 73 w 98"/>
                  <a:gd name="T31" fmla="*/ 21 h 82"/>
                  <a:gd name="T32" fmla="*/ 56 w 98"/>
                  <a:gd name="T33" fmla="*/ 37 h 82"/>
                  <a:gd name="T34" fmla="*/ 50 w 98"/>
                  <a:gd name="T35" fmla="*/ 61 h 82"/>
                  <a:gd name="T36" fmla="*/ 81 w 98"/>
                  <a:gd name="T37" fmla="*/ 72 h 82"/>
                  <a:gd name="T38" fmla="*/ 87 w 98"/>
                  <a:gd name="T39" fmla="*/ 48 h 82"/>
                  <a:gd name="T40" fmla="*/ 73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5" y="14"/>
                    </a:moveTo>
                    <a:cubicBezTo>
                      <a:pt x="92" y="17"/>
                      <a:pt x="98" y="32"/>
                      <a:pt x="93" y="50"/>
                    </a:cubicBezTo>
                    <a:cubicBezTo>
                      <a:pt x="86" y="82"/>
                      <a:pt x="86" y="82"/>
                      <a:pt x="86" y="82"/>
                    </a:cubicBezTo>
                    <a:cubicBezTo>
                      <a:pt x="0" y="52"/>
                      <a:pt x="0" y="52"/>
                      <a:pt x="0" y="52"/>
                    </a:cubicBezTo>
                    <a:cubicBezTo>
                      <a:pt x="6" y="25"/>
                      <a:pt x="6" y="25"/>
                      <a:pt x="6" y="25"/>
                    </a:cubicBezTo>
                    <a:cubicBezTo>
                      <a:pt x="10" y="7"/>
                      <a:pt x="20" y="0"/>
                      <a:pt x="34" y="3"/>
                    </a:cubicBezTo>
                    <a:cubicBezTo>
                      <a:pt x="46" y="6"/>
                      <a:pt x="53" y="13"/>
                      <a:pt x="54" y="24"/>
                    </a:cubicBezTo>
                    <a:cubicBezTo>
                      <a:pt x="54" y="24"/>
                      <a:pt x="54" y="24"/>
                      <a:pt x="54" y="24"/>
                    </a:cubicBezTo>
                    <a:cubicBezTo>
                      <a:pt x="59" y="15"/>
                      <a:pt x="66" y="11"/>
                      <a:pt x="75" y="14"/>
                    </a:cubicBezTo>
                    <a:close/>
                    <a:moveTo>
                      <a:pt x="13" y="27"/>
                    </a:moveTo>
                    <a:cubicBezTo>
                      <a:pt x="8" y="47"/>
                      <a:pt x="8" y="47"/>
                      <a:pt x="8" y="47"/>
                    </a:cubicBezTo>
                    <a:cubicBezTo>
                      <a:pt x="44" y="59"/>
                      <a:pt x="44" y="59"/>
                      <a:pt x="44" y="59"/>
                    </a:cubicBezTo>
                    <a:cubicBezTo>
                      <a:pt x="48" y="39"/>
                      <a:pt x="48" y="39"/>
                      <a:pt x="48" y="39"/>
                    </a:cubicBezTo>
                    <a:cubicBezTo>
                      <a:pt x="52" y="24"/>
                      <a:pt x="47" y="14"/>
                      <a:pt x="33" y="11"/>
                    </a:cubicBezTo>
                    <a:cubicBezTo>
                      <a:pt x="22" y="9"/>
                      <a:pt x="16" y="14"/>
                      <a:pt x="13" y="27"/>
                    </a:cubicBezTo>
                    <a:close/>
                    <a:moveTo>
                      <a:pt x="73" y="21"/>
                    </a:moveTo>
                    <a:cubicBezTo>
                      <a:pt x="65" y="19"/>
                      <a:pt x="59" y="24"/>
                      <a:pt x="56" y="37"/>
                    </a:cubicBezTo>
                    <a:cubicBezTo>
                      <a:pt x="50" y="61"/>
                      <a:pt x="50" y="61"/>
                      <a:pt x="50" y="61"/>
                    </a:cubicBezTo>
                    <a:cubicBezTo>
                      <a:pt x="81" y="72"/>
                      <a:pt x="81" y="72"/>
                      <a:pt x="81" y="72"/>
                    </a:cubicBezTo>
                    <a:cubicBezTo>
                      <a:pt x="87" y="48"/>
                      <a:pt x="87" y="48"/>
                      <a:pt x="87" y="48"/>
                    </a:cubicBezTo>
                    <a:cubicBezTo>
                      <a:pt x="90" y="34"/>
                      <a:pt x="86"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5" name="Freeform 447"/>
              <p:cNvSpPr>
                <a:spLocks noEditPoints="1"/>
              </p:cNvSpPr>
              <p:nvPr userDrawn="1"/>
            </p:nvSpPr>
            <p:spPr bwMode="auto">
              <a:xfrm>
                <a:off x="8724" y="3614"/>
                <a:ext cx="135" cy="131"/>
              </a:xfrm>
              <a:custGeom>
                <a:avLst/>
                <a:gdLst>
                  <a:gd name="T0" fmla="*/ 31 w 68"/>
                  <a:gd name="T1" fmla="*/ 55 h 67"/>
                  <a:gd name="T2" fmla="*/ 33 w 68"/>
                  <a:gd name="T3" fmla="*/ 56 h 67"/>
                  <a:gd name="T4" fmla="*/ 58 w 68"/>
                  <a:gd name="T5" fmla="*/ 41 h 67"/>
                  <a:gd name="T6" fmla="*/ 52 w 68"/>
                  <a:gd name="T7" fmla="*/ 18 h 67"/>
                  <a:gd name="T8" fmla="*/ 55 w 68"/>
                  <a:gd name="T9" fmla="*/ 12 h 67"/>
                  <a:gd name="T10" fmla="*/ 65 w 68"/>
                  <a:gd name="T11" fmla="*/ 43 h 67"/>
                  <a:gd name="T12" fmla="*/ 32 w 68"/>
                  <a:gd name="T13" fmla="*/ 63 h 67"/>
                  <a:gd name="T14" fmla="*/ 5 w 68"/>
                  <a:gd name="T15" fmla="*/ 22 h 67"/>
                  <a:gd name="T16" fmla="*/ 35 w 68"/>
                  <a:gd name="T17" fmla="*/ 4 h 67"/>
                  <a:gd name="T18" fmla="*/ 42 w 68"/>
                  <a:gd name="T19" fmla="*/ 6 h 67"/>
                  <a:gd name="T20" fmla="*/ 31 w 68"/>
                  <a:gd name="T21" fmla="*/ 55 h 67"/>
                  <a:gd name="T22" fmla="*/ 25 w 68"/>
                  <a:gd name="T23" fmla="*/ 53 h 67"/>
                  <a:gd name="T24" fmla="*/ 35 w 68"/>
                  <a:gd name="T25" fmla="*/ 11 h 67"/>
                  <a:gd name="T26" fmla="*/ 34 w 68"/>
                  <a:gd name="T27" fmla="*/ 11 h 67"/>
                  <a:gd name="T28" fmla="*/ 11 w 68"/>
                  <a:gd name="T29" fmla="*/ 24 h 67"/>
                  <a:gd name="T30" fmla="*/ 25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6"/>
                      <a:pt x="33" y="56"/>
                    </a:cubicBezTo>
                    <a:cubicBezTo>
                      <a:pt x="47" y="59"/>
                      <a:pt x="56" y="53"/>
                      <a:pt x="58" y="41"/>
                    </a:cubicBezTo>
                    <a:cubicBezTo>
                      <a:pt x="60" y="32"/>
                      <a:pt x="58" y="24"/>
                      <a:pt x="52" y="18"/>
                    </a:cubicBezTo>
                    <a:cubicBezTo>
                      <a:pt x="55" y="12"/>
                      <a:pt x="55" y="12"/>
                      <a:pt x="55" y="12"/>
                    </a:cubicBezTo>
                    <a:cubicBezTo>
                      <a:pt x="64" y="19"/>
                      <a:pt x="68" y="31"/>
                      <a:pt x="65" y="43"/>
                    </a:cubicBezTo>
                    <a:cubicBezTo>
                      <a:pt x="61" y="59"/>
                      <a:pt x="48" y="67"/>
                      <a:pt x="32" y="63"/>
                    </a:cubicBezTo>
                    <a:cubicBezTo>
                      <a:pt x="13" y="59"/>
                      <a:pt x="0" y="41"/>
                      <a:pt x="5" y="22"/>
                    </a:cubicBezTo>
                    <a:cubicBezTo>
                      <a:pt x="8" y="8"/>
                      <a:pt x="20" y="0"/>
                      <a:pt x="35" y="4"/>
                    </a:cubicBezTo>
                    <a:cubicBezTo>
                      <a:pt x="38" y="4"/>
                      <a:pt x="40" y="5"/>
                      <a:pt x="42" y="6"/>
                    </a:cubicBezTo>
                    <a:lnTo>
                      <a:pt x="31" y="55"/>
                    </a:lnTo>
                    <a:close/>
                    <a:moveTo>
                      <a:pt x="25" y="53"/>
                    </a:moveTo>
                    <a:cubicBezTo>
                      <a:pt x="35" y="11"/>
                      <a:pt x="35" y="11"/>
                      <a:pt x="35" y="11"/>
                    </a:cubicBezTo>
                    <a:cubicBezTo>
                      <a:pt x="34" y="11"/>
                      <a:pt x="34" y="11"/>
                      <a:pt x="34" y="11"/>
                    </a:cubicBezTo>
                    <a:cubicBezTo>
                      <a:pt x="21" y="8"/>
                      <a:pt x="13" y="13"/>
                      <a:pt x="11" y="24"/>
                    </a:cubicBezTo>
                    <a:cubicBezTo>
                      <a:pt x="8"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6" name="Freeform 448"/>
              <p:cNvSpPr>
                <a:spLocks noEditPoints="1"/>
              </p:cNvSpPr>
              <p:nvPr userDrawn="1"/>
            </p:nvSpPr>
            <p:spPr bwMode="auto">
              <a:xfrm>
                <a:off x="8726" y="3414"/>
                <a:ext cx="190" cy="145"/>
              </a:xfrm>
              <a:custGeom>
                <a:avLst/>
                <a:gdLst>
                  <a:gd name="T0" fmla="*/ 141 w 190"/>
                  <a:gd name="T1" fmla="*/ 15 h 145"/>
                  <a:gd name="T2" fmla="*/ 121 w 190"/>
                  <a:gd name="T3" fmla="*/ 100 h 145"/>
                  <a:gd name="T4" fmla="*/ 159 w 190"/>
                  <a:gd name="T5" fmla="*/ 129 h 145"/>
                  <a:gd name="T6" fmla="*/ 157 w 190"/>
                  <a:gd name="T7" fmla="*/ 145 h 145"/>
                  <a:gd name="T8" fmla="*/ 0 w 190"/>
                  <a:gd name="T9" fmla="*/ 21 h 145"/>
                  <a:gd name="T10" fmla="*/ 4 w 190"/>
                  <a:gd name="T11" fmla="*/ 5 h 145"/>
                  <a:gd name="T12" fmla="*/ 190 w 190"/>
                  <a:gd name="T13" fmla="*/ 0 h 145"/>
                  <a:gd name="T14" fmla="*/ 187 w 190"/>
                  <a:gd name="T15" fmla="*/ 13 h 145"/>
                  <a:gd name="T16" fmla="*/ 141 w 190"/>
                  <a:gd name="T17" fmla="*/ 15 h 145"/>
                  <a:gd name="T18" fmla="*/ 127 w 190"/>
                  <a:gd name="T19" fmla="*/ 15 h 145"/>
                  <a:gd name="T20" fmla="*/ 20 w 190"/>
                  <a:gd name="T21" fmla="*/ 19 h 145"/>
                  <a:gd name="T22" fmla="*/ 20 w 190"/>
                  <a:gd name="T23" fmla="*/ 19 h 145"/>
                  <a:gd name="T24" fmla="*/ 109 w 190"/>
                  <a:gd name="T25" fmla="*/ 90 h 145"/>
                  <a:gd name="T26" fmla="*/ 127 w 190"/>
                  <a:gd name="T27" fmla="*/ 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145">
                    <a:moveTo>
                      <a:pt x="141" y="15"/>
                    </a:moveTo>
                    <a:lnTo>
                      <a:pt x="121" y="100"/>
                    </a:lnTo>
                    <a:lnTo>
                      <a:pt x="159" y="129"/>
                    </a:lnTo>
                    <a:lnTo>
                      <a:pt x="157" y="145"/>
                    </a:lnTo>
                    <a:lnTo>
                      <a:pt x="0" y="21"/>
                    </a:lnTo>
                    <a:lnTo>
                      <a:pt x="4" y="5"/>
                    </a:lnTo>
                    <a:lnTo>
                      <a:pt x="190" y="0"/>
                    </a:lnTo>
                    <a:lnTo>
                      <a:pt x="187" y="13"/>
                    </a:lnTo>
                    <a:lnTo>
                      <a:pt x="141" y="15"/>
                    </a:lnTo>
                    <a:close/>
                    <a:moveTo>
                      <a:pt x="127" y="15"/>
                    </a:moveTo>
                    <a:lnTo>
                      <a:pt x="20" y="19"/>
                    </a:lnTo>
                    <a:lnTo>
                      <a:pt x="20" y="19"/>
                    </a:lnTo>
                    <a:lnTo>
                      <a:pt x="109" y="90"/>
                    </a:lnTo>
                    <a:lnTo>
                      <a:pt x="12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7" name="Freeform 449"/>
              <p:cNvSpPr>
                <a:spLocks/>
              </p:cNvSpPr>
              <p:nvPr userDrawn="1"/>
            </p:nvSpPr>
            <p:spPr bwMode="auto">
              <a:xfrm>
                <a:off x="8752" y="3306"/>
                <a:ext cx="174" cy="72"/>
              </a:xfrm>
              <a:custGeom>
                <a:avLst/>
                <a:gdLst>
                  <a:gd name="T0" fmla="*/ 0 w 174"/>
                  <a:gd name="T1" fmla="*/ 15 h 72"/>
                  <a:gd name="T2" fmla="*/ 4 w 174"/>
                  <a:gd name="T3" fmla="*/ 0 h 72"/>
                  <a:gd name="T4" fmla="*/ 174 w 174"/>
                  <a:gd name="T5" fmla="*/ 59 h 72"/>
                  <a:gd name="T6" fmla="*/ 172 w 174"/>
                  <a:gd name="T7" fmla="*/ 72 h 72"/>
                  <a:gd name="T8" fmla="*/ 0 w 174"/>
                  <a:gd name="T9" fmla="*/ 15 h 72"/>
                </a:gdLst>
                <a:ahLst/>
                <a:cxnLst>
                  <a:cxn ang="0">
                    <a:pos x="T0" y="T1"/>
                  </a:cxn>
                  <a:cxn ang="0">
                    <a:pos x="T2" y="T3"/>
                  </a:cxn>
                  <a:cxn ang="0">
                    <a:pos x="T4" y="T5"/>
                  </a:cxn>
                  <a:cxn ang="0">
                    <a:pos x="T6" y="T7"/>
                  </a:cxn>
                  <a:cxn ang="0">
                    <a:pos x="T8" y="T9"/>
                  </a:cxn>
                </a:cxnLst>
                <a:rect l="0" t="0" r="r" b="b"/>
                <a:pathLst>
                  <a:path w="174" h="72">
                    <a:moveTo>
                      <a:pt x="0" y="15"/>
                    </a:moveTo>
                    <a:lnTo>
                      <a:pt x="4" y="0"/>
                    </a:lnTo>
                    <a:lnTo>
                      <a:pt x="174" y="59"/>
                    </a:lnTo>
                    <a:lnTo>
                      <a:pt x="172" y="7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8" name="Freeform 450"/>
              <p:cNvSpPr>
                <a:spLocks/>
              </p:cNvSpPr>
              <p:nvPr userDrawn="1"/>
            </p:nvSpPr>
            <p:spPr bwMode="auto">
              <a:xfrm>
                <a:off x="8893" y="3096"/>
                <a:ext cx="31" cy="78"/>
              </a:xfrm>
              <a:custGeom>
                <a:avLst/>
                <a:gdLst>
                  <a:gd name="T0" fmla="*/ 0 w 31"/>
                  <a:gd name="T1" fmla="*/ 74 h 78"/>
                  <a:gd name="T2" fmla="*/ 18 w 31"/>
                  <a:gd name="T3" fmla="*/ 0 h 78"/>
                  <a:gd name="T4" fmla="*/ 31 w 31"/>
                  <a:gd name="T5" fmla="*/ 4 h 78"/>
                  <a:gd name="T6" fmla="*/ 14 w 31"/>
                  <a:gd name="T7" fmla="*/ 78 h 78"/>
                  <a:gd name="T8" fmla="*/ 0 w 31"/>
                  <a:gd name="T9" fmla="*/ 74 h 78"/>
                </a:gdLst>
                <a:ahLst/>
                <a:cxnLst>
                  <a:cxn ang="0">
                    <a:pos x="T0" y="T1"/>
                  </a:cxn>
                  <a:cxn ang="0">
                    <a:pos x="T2" y="T3"/>
                  </a:cxn>
                  <a:cxn ang="0">
                    <a:pos x="T4" y="T5"/>
                  </a:cxn>
                  <a:cxn ang="0">
                    <a:pos x="T6" y="T7"/>
                  </a:cxn>
                  <a:cxn ang="0">
                    <a:pos x="T8" y="T9"/>
                  </a:cxn>
                </a:cxnLst>
                <a:rect l="0" t="0" r="r" b="b"/>
                <a:pathLst>
                  <a:path w="31" h="78">
                    <a:moveTo>
                      <a:pt x="0" y="74"/>
                    </a:moveTo>
                    <a:lnTo>
                      <a:pt x="18" y="0"/>
                    </a:lnTo>
                    <a:lnTo>
                      <a:pt x="31" y="4"/>
                    </a:lnTo>
                    <a:lnTo>
                      <a:pt x="14" y="78"/>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9" name="Freeform 451"/>
              <p:cNvSpPr>
                <a:spLocks noEditPoints="1"/>
              </p:cNvSpPr>
              <p:nvPr userDrawn="1"/>
            </p:nvSpPr>
            <p:spPr bwMode="auto">
              <a:xfrm>
                <a:off x="8837" y="2854"/>
                <a:ext cx="194" cy="161"/>
              </a:xfrm>
              <a:custGeom>
                <a:avLst/>
                <a:gdLst>
                  <a:gd name="T0" fmla="*/ 76 w 98"/>
                  <a:gd name="T1" fmla="*/ 14 h 82"/>
                  <a:gd name="T2" fmla="*/ 94 w 98"/>
                  <a:gd name="T3" fmla="*/ 50 h 82"/>
                  <a:gd name="T4" fmla="*/ 87 w 98"/>
                  <a:gd name="T5" fmla="*/ 82 h 82"/>
                  <a:gd name="T6" fmla="*/ 0 w 98"/>
                  <a:gd name="T7" fmla="*/ 52 h 82"/>
                  <a:gd name="T8" fmla="*/ 7 w 98"/>
                  <a:gd name="T9" fmla="*/ 25 h 82"/>
                  <a:gd name="T10" fmla="*/ 35 w 98"/>
                  <a:gd name="T11" fmla="*/ 3 h 82"/>
                  <a:gd name="T12" fmla="*/ 55 w 98"/>
                  <a:gd name="T13" fmla="*/ 24 h 82"/>
                  <a:gd name="T14" fmla="*/ 55 w 98"/>
                  <a:gd name="T15" fmla="*/ 24 h 82"/>
                  <a:gd name="T16" fmla="*/ 76 w 98"/>
                  <a:gd name="T17" fmla="*/ 14 h 82"/>
                  <a:gd name="T18" fmla="*/ 13 w 98"/>
                  <a:gd name="T19" fmla="*/ 26 h 82"/>
                  <a:gd name="T20" fmla="*/ 9 w 98"/>
                  <a:gd name="T21" fmla="*/ 47 h 82"/>
                  <a:gd name="T22" fmla="*/ 44 w 98"/>
                  <a:gd name="T23" fmla="*/ 59 h 82"/>
                  <a:gd name="T24" fmla="*/ 49 w 98"/>
                  <a:gd name="T25" fmla="*/ 39 h 82"/>
                  <a:gd name="T26" fmla="*/ 33 w 98"/>
                  <a:gd name="T27" fmla="*/ 11 h 82"/>
                  <a:gd name="T28" fmla="*/ 13 w 98"/>
                  <a:gd name="T29" fmla="*/ 26 h 82"/>
                  <a:gd name="T30" fmla="*/ 74 w 98"/>
                  <a:gd name="T31" fmla="*/ 21 h 82"/>
                  <a:gd name="T32" fmla="*/ 56 w 98"/>
                  <a:gd name="T33" fmla="*/ 37 h 82"/>
                  <a:gd name="T34" fmla="*/ 51 w 98"/>
                  <a:gd name="T35" fmla="*/ 61 h 82"/>
                  <a:gd name="T36" fmla="*/ 82 w 98"/>
                  <a:gd name="T37" fmla="*/ 72 h 82"/>
                  <a:gd name="T38" fmla="*/ 87 w 98"/>
                  <a:gd name="T39" fmla="*/ 48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4"/>
                    </a:moveTo>
                    <a:cubicBezTo>
                      <a:pt x="93" y="17"/>
                      <a:pt x="98" y="32"/>
                      <a:pt x="94" y="50"/>
                    </a:cubicBezTo>
                    <a:cubicBezTo>
                      <a:pt x="87" y="82"/>
                      <a:pt x="87" y="82"/>
                      <a:pt x="87" y="82"/>
                    </a:cubicBezTo>
                    <a:cubicBezTo>
                      <a:pt x="0" y="52"/>
                      <a:pt x="0" y="52"/>
                      <a:pt x="0" y="52"/>
                    </a:cubicBezTo>
                    <a:cubicBezTo>
                      <a:pt x="7" y="25"/>
                      <a:pt x="7" y="25"/>
                      <a:pt x="7" y="25"/>
                    </a:cubicBezTo>
                    <a:cubicBezTo>
                      <a:pt x="11" y="7"/>
                      <a:pt x="21" y="0"/>
                      <a:pt x="35" y="3"/>
                    </a:cubicBezTo>
                    <a:cubicBezTo>
                      <a:pt x="46" y="6"/>
                      <a:pt x="53" y="13"/>
                      <a:pt x="55" y="24"/>
                    </a:cubicBezTo>
                    <a:cubicBezTo>
                      <a:pt x="55" y="24"/>
                      <a:pt x="55" y="24"/>
                      <a:pt x="55" y="24"/>
                    </a:cubicBezTo>
                    <a:cubicBezTo>
                      <a:pt x="60" y="15"/>
                      <a:pt x="67" y="11"/>
                      <a:pt x="76" y="14"/>
                    </a:cubicBezTo>
                    <a:close/>
                    <a:moveTo>
                      <a:pt x="13" y="26"/>
                    </a:moveTo>
                    <a:cubicBezTo>
                      <a:pt x="9" y="47"/>
                      <a:pt x="9" y="47"/>
                      <a:pt x="9" y="47"/>
                    </a:cubicBezTo>
                    <a:cubicBezTo>
                      <a:pt x="44" y="59"/>
                      <a:pt x="44" y="59"/>
                      <a:pt x="44" y="59"/>
                    </a:cubicBezTo>
                    <a:cubicBezTo>
                      <a:pt x="49" y="39"/>
                      <a:pt x="49" y="39"/>
                      <a:pt x="49" y="39"/>
                    </a:cubicBezTo>
                    <a:cubicBezTo>
                      <a:pt x="52" y="24"/>
                      <a:pt x="48" y="14"/>
                      <a:pt x="33" y="11"/>
                    </a:cubicBezTo>
                    <a:cubicBezTo>
                      <a:pt x="23" y="9"/>
                      <a:pt x="16" y="14"/>
                      <a:pt x="13" y="26"/>
                    </a:cubicBezTo>
                    <a:close/>
                    <a:moveTo>
                      <a:pt x="74" y="21"/>
                    </a:moveTo>
                    <a:cubicBezTo>
                      <a:pt x="65" y="19"/>
                      <a:pt x="59" y="24"/>
                      <a:pt x="56" y="37"/>
                    </a:cubicBezTo>
                    <a:cubicBezTo>
                      <a:pt x="51" y="61"/>
                      <a:pt x="51" y="61"/>
                      <a:pt x="51" y="61"/>
                    </a:cubicBezTo>
                    <a:cubicBezTo>
                      <a:pt x="82" y="72"/>
                      <a:pt x="82" y="72"/>
                      <a:pt x="82" y="72"/>
                    </a:cubicBezTo>
                    <a:cubicBezTo>
                      <a:pt x="87" y="48"/>
                      <a:pt x="87" y="48"/>
                      <a:pt x="87" y="48"/>
                    </a:cubicBezTo>
                    <a:cubicBezTo>
                      <a:pt x="91"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0" name="Freeform 452"/>
              <p:cNvSpPr>
                <a:spLocks noEditPoints="1"/>
              </p:cNvSpPr>
              <p:nvPr userDrawn="1"/>
            </p:nvSpPr>
            <p:spPr bwMode="auto">
              <a:xfrm>
                <a:off x="8932" y="2725"/>
                <a:ext cx="133" cy="131"/>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4 h 67"/>
                  <a:gd name="T18" fmla="*/ 42 w 67"/>
                  <a:gd name="T19" fmla="*/ 6 h 67"/>
                  <a:gd name="T20" fmla="*/ 31 w 67"/>
                  <a:gd name="T21" fmla="*/ 55 h 67"/>
                  <a:gd name="T22" fmla="*/ 25 w 67"/>
                  <a:gd name="T23" fmla="*/ 53 h 67"/>
                  <a:gd name="T24" fmla="*/ 35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4"/>
                      <a:pt x="51" y="17"/>
                    </a:cubicBezTo>
                    <a:cubicBezTo>
                      <a:pt x="55" y="11"/>
                      <a:pt x="55" y="11"/>
                      <a:pt x="55" y="11"/>
                    </a:cubicBezTo>
                    <a:cubicBezTo>
                      <a:pt x="63" y="19"/>
                      <a:pt x="67" y="31"/>
                      <a:pt x="64" y="43"/>
                    </a:cubicBezTo>
                    <a:cubicBezTo>
                      <a:pt x="61" y="59"/>
                      <a:pt x="48" y="67"/>
                      <a:pt x="32" y="63"/>
                    </a:cubicBezTo>
                    <a:cubicBezTo>
                      <a:pt x="12" y="59"/>
                      <a:pt x="0" y="41"/>
                      <a:pt x="4" y="22"/>
                    </a:cubicBezTo>
                    <a:cubicBezTo>
                      <a:pt x="7" y="8"/>
                      <a:pt x="19" y="0"/>
                      <a:pt x="35" y="4"/>
                    </a:cubicBezTo>
                    <a:cubicBezTo>
                      <a:pt x="37" y="4"/>
                      <a:pt x="40" y="5"/>
                      <a:pt x="42" y="6"/>
                    </a:cubicBezTo>
                    <a:lnTo>
                      <a:pt x="31" y="55"/>
                    </a:lnTo>
                    <a:close/>
                    <a:moveTo>
                      <a:pt x="25" y="53"/>
                    </a:moveTo>
                    <a:cubicBezTo>
                      <a:pt x="35" y="11"/>
                      <a:pt x="35" y="11"/>
                      <a:pt x="35" y="11"/>
                    </a:cubicBezTo>
                    <a:cubicBezTo>
                      <a:pt x="33" y="11"/>
                      <a:pt x="33" y="11"/>
                      <a:pt x="33" y="11"/>
                    </a:cubicBezTo>
                    <a:cubicBezTo>
                      <a:pt x="21" y="8"/>
                      <a:pt x="13"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1" name="Freeform 453"/>
              <p:cNvSpPr>
                <a:spLocks/>
              </p:cNvSpPr>
              <p:nvPr userDrawn="1"/>
            </p:nvSpPr>
            <p:spPr bwMode="auto">
              <a:xfrm>
                <a:off x="8924" y="2456"/>
                <a:ext cx="204" cy="190"/>
              </a:xfrm>
              <a:custGeom>
                <a:avLst/>
                <a:gdLst>
                  <a:gd name="T0" fmla="*/ 52 w 103"/>
                  <a:gd name="T1" fmla="*/ 45 h 97"/>
                  <a:gd name="T2" fmla="*/ 60 w 103"/>
                  <a:gd name="T3" fmla="*/ 8 h 97"/>
                  <a:gd name="T4" fmla="*/ 103 w 103"/>
                  <a:gd name="T5" fmla="*/ 22 h 97"/>
                  <a:gd name="T6" fmla="*/ 102 w 103"/>
                  <a:gd name="T7" fmla="*/ 29 h 97"/>
                  <a:gd name="T8" fmla="*/ 84 w 103"/>
                  <a:gd name="T9" fmla="*/ 24 h 97"/>
                  <a:gd name="T10" fmla="*/ 84 w 103"/>
                  <a:gd name="T11" fmla="*/ 24 h 97"/>
                  <a:gd name="T12" fmla="*/ 95 w 103"/>
                  <a:gd name="T13" fmla="*/ 63 h 97"/>
                  <a:gd name="T14" fmla="*/ 47 w 103"/>
                  <a:gd name="T15" fmla="*/ 92 h 97"/>
                  <a:gd name="T16" fmla="*/ 6 w 103"/>
                  <a:gd name="T17" fmla="*/ 31 h 97"/>
                  <a:gd name="T18" fmla="*/ 43 w 103"/>
                  <a:gd name="T19" fmla="*/ 2 h 97"/>
                  <a:gd name="T20" fmla="*/ 43 w 103"/>
                  <a:gd name="T21" fmla="*/ 10 h 97"/>
                  <a:gd name="T22" fmla="*/ 13 w 103"/>
                  <a:gd name="T23" fmla="*/ 33 h 97"/>
                  <a:gd name="T24" fmla="*/ 48 w 103"/>
                  <a:gd name="T25" fmla="*/ 84 h 97"/>
                  <a:gd name="T26" fmla="*/ 89 w 103"/>
                  <a:gd name="T27" fmla="*/ 60 h 97"/>
                  <a:gd name="T28" fmla="*/ 66 w 103"/>
                  <a:gd name="T29" fmla="*/ 17 h 97"/>
                  <a:gd name="T30" fmla="*/ 59 w 103"/>
                  <a:gd name="T31" fmla="*/ 47 h 97"/>
                  <a:gd name="T32" fmla="*/ 52 w 103"/>
                  <a:gd name="T33"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97">
                    <a:moveTo>
                      <a:pt x="52" y="45"/>
                    </a:moveTo>
                    <a:cubicBezTo>
                      <a:pt x="60" y="8"/>
                      <a:pt x="60" y="8"/>
                      <a:pt x="60" y="8"/>
                    </a:cubicBezTo>
                    <a:cubicBezTo>
                      <a:pt x="103" y="22"/>
                      <a:pt x="103" y="22"/>
                      <a:pt x="103" y="22"/>
                    </a:cubicBezTo>
                    <a:cubicBezTo>
                      <a:pt x="102" y="29"/>
                      <a:pt x="102" y="29"/>
                      <a:pt x="102" y="29"/>
                    </a:cubicBezTo>
                    <a:cubicBezTo>
                      <a:pt x="84" y="24"/>
                      <a:pt x="84" y="24"/>
                      <a:pt x="84" y="24"/>
                    </a:cubicBezTo>
                    <a:cubicBezTo>
                      <a:pt x="84" y="24"/>
                      <a:pt x="84" y="24"/>
                      <a:pt x="84" y="24"/>
                    </a:cubicBezTo>
                    <a:cubicBezTo>
                      <a:pt x="95" y="33"/>
                      <a:pt x="99" y="48"/>
                      <a:pt x="95" y="63"/>
                    </a:cubicBezTo>
                    <a:cubicBezTo>
                      <a:pt x="90" y="85"/>
                      <a:pt x="71" y="97"/>
                      <a:pt x="47" y="92"/>
                    </a:cubicBezTo>
                    <a:cubicBezTo>
                      <a:pt x="18" y="85"/>
                      <a:pt x="0" y="59"/>
                      <a:pt x="6" y="31"/>
                    </a:cubicBezTo>
                    <a:cubicBezTo>
                      <a:pt x="11" y="12"/>
                      <a:pt x="26" y="0"/>
                      <a:pt x="43" y="2"/>
                    </a:cubicBezTo>
                    <a:cubicBezTo>
                      <a:pt x="43" y="10"/>
                      <a:pt x="43" y="10"/>
                      <a:pt x="43" y="10"/>
                    </a:cubicBezTo>
                    <a:cubicBezTo>
                      <a:pt x="28" y="9"/>
                      <a:pt x="17" y="17"/>
                      <a:pt x="13" y="33"/>
                    </a:cubicBezTo>
                    <a:cubicBezTo>
                      <a:pt x="8" y="57"/>
                      <a:pt x="24" y="78"/>
                      <a:pt x="48" y="84"/>
                    </a:cubicBezTo>
                    <a:cubicBezTo>
                      <a:pt x="69" y="88"/>
                      <a:pt x="84" y="78"/>
                      <a:pt x="89" y="60"/>
                    </a:cubicBezTo>
                    <a:cubicBezTo>
                      <a:pt x="93" y="42"/>
                      <a:pt x="85" y="25"/>
                      <a:pt x="66" y="17"/>
                    </a:cubicBezTo>
                    <a:cubicBezTo>
                      <a:pt x="59" y="47"/>
                      <a:pt x="59" y="47"/>
                      <a:pt x="59"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2" name="Freeform 454"/>
              <p:cNvSpPr>
                <a:spLocks/>
              </p:cNvSpPr>
              <p:nvPr userDrawn="1"/>
            </p:nvSpPr>
            <p:spPr bwMode="auto">
              <a:xfrm>
                <a:off x="8968" y="2385"/>
                <a:ext cx="174" cy="73"/>
              </a:xfrm>
              <a:custGeom>
                <a:avLst/>
                <a:gdLst>
                  <a:gd name="T0" fmla="*/ 0 w 174"/>
                  <a:gd name="T1" fmla="*/ 14 h 73"/>
                  <a:gd name="T2" fmla="*/ 4 w 174"/>
                  <a:gd name="T3" fmla="*/ 0 h 73"/>
                  <a:gd name="T4" fmla="*/ 174 w 174"/>
                  <a:gd name="T5" fmla="*/ 59 h 73"/>
                  <a:gd name="T6" fmla="*/ 170 w 174"/>
                  <a:gd name="T7" fmla="*/ 73 h 73"/>
                  <a:gd name="T8" fmla="*/ 0 w 174"/>
                  <a:gd name="T9" fmla="*/ 14 h 73"/>
                </a:gdLst>
                <a:ahLst/>
                <a:cxnLst>
                  <a:cxn ang="0">
                    <a:pos x="T0" y="T1"/>
                  </a:cxn>
                  <a:cxn ang="0">
                    <a:pos x="T2" y="T3"/>
                  </a:cxn>
                  <a:cxn ang="0">
                    <a:pos x="T4" y="T5"/>
                  </a:cxn>
                  <a:cxn ang="0">
                    <a:pos x="T6" y="T7"/>
                  </a:cxn>
                  <a:cxn ang="0">
                    <a:pos x="T8" y="T9"/>
                  </a:cxn>
                </a:cxnLst>
                <a:rect l="0" t="0" r="r" b="b"/>
                <a:pathLst>
                  <a:path w="174" h="73">
                    <a:moveTo>
                      <a:pt x="0" y="14"/>
                    </a:moveTo>
                    <a:lnTo>
                      <a:pt x="4" y="0"/>
                    </a:lnTo>
                    <a:lnTo>
                      <a:pt x="174" y="59"/>
                    </a:lnTo>
                    <a:lnTo>
                      <a:pt x="170" y="73"/>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3" name="Freeform 455"/>
              <p:cNvSpPr>
                <a:spLocks noEditPoints="1"/>
              </p:cNvSpPr>
              <p:nvPr userDrawn="1"/>
            </p:nvSpPr>
            <p:spPr bwMode="auto">
              <a:xfrm>
                <a:off x="9039" y="2259"/>
                <a:ext cx="137" cy="138"/>
              </a:xfrm>
              <a:custGeom>
                <a:avLst/>
                <a:gdLst>
                  <a:gd name="T0" fmla="*/ 31 w 69"/>
                  <a:gd name="T1" fmla="*/ 66 h 70"/>
                  <a:gd name="T2" fmla="*/ 4 w 69"/>
                  <a:gd name="T3" fmla="*/ 25 h 70"/>
                  <a:gd name="T4" fmla="*/ 38 w 69"/>
                  <a:gd name="T5" fmla="*/ 4 h 70"/>
                  <a:gd name="T6" fmla="*/ 65 w 69"/>
                  <a:gd name="T7" fmla="*/ 45 h 70"/>
                  <a:gd name="T8" fmla="*/ 31 w 69"/>
                  <a:gd name="T9" fmla="*/ 66 h 70"/>
                  <a:gd name="T10" fmla="*/ 36 w 69"/>
                  <a:gd name="T11" fmla="*/ 12 h 70"/>
                  <a:gd name="T12" fmla="*/ 11 w 69"/>
                  <a:gd name="T13" fmla="*/ 27 h 70"/>
                  <a:gd name="T14" fmla="*/ 33 w 69"/>
                  <a:gd name="T15" fmla="*/ 58 h 70"/>
                  <a:gd name="T16" fmla="*/ 58 w 69"/>
                  <a:gd name="T17" fmla="*/ 43 h 70"/>
                  <a:gd name="T18" fmla="*/ 36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1" y="66"/>
                    </a:moveTo>
                    <a:cubicBezTo>
                      <a:pt x="12" y="61"/>
                      <a:pt x="0" y="44"/>
                      <a:pt x="4" y="25"/>
                    </a:cubicBezTo>
                    <a:cubicBezTo>
                      <a:pt x="8" y="9"/>
                      <a:pt x="22" y="0"/>
                      <a:pt x="38" y="4"/>
                    </a:cubicBezTo>
                    <a:cubicBezTo>
                      <a:pt x="57" y="8"/>
                      <a:pt x="69" y="26"/>
                      <a:pt x="65" y="45"/>
                    </a:cubicBezTo>
                    <a:cubicBezTo>
                      <a:pt x="61" y="61"/>
                      <a:pt x="47" y="70"/>
                      <a:pt x="31" y="66"/>
                    </a:cubicBezTo>
                    <a:close/>
                    <a:moveTo>
                      <a:pt x="36" y="12"/>
                    </a:moveTo>
                    <a:cubicBezTo>
                      <a:pt x="23" y="9"/>
                      <a:pt x="13" y="15"/>
                      <a:pt x="11" y="27"/>
                    </a:cubicBezTo>
                    <a:cubicBezTo>
                      <a:pt x="7" y="41"/>
                      <a:pt x="17" y="55"/>
                      <a:pt x="33" y="58"/>
                    </a:cubicBezTo>
                    <a:cubicBezTo>
                      <a:pt x="45" y="61"/>
                      <a:pt x="56" y="55"/>
                      <a:pt x="58" y="43"/>
                    </a:cubicBezTo>
                    <a:cubicBezTo>
                      <a:pt x="62" y="28"/>
                      <a:pt x="52"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4" name="Freeform 456"/>
              <p:cNvSpPr>
                <a:spLocks noEditPoints="1"/>
              </p:cNvSpPr>
              <p:nvPr userDrawn="1"/>
            </p:nvSpPr>
            <p:spPr bwMode="auto">
              <a:xfrm>
                <a:off x="9016" y="2110"/>
                <a:ext cx="196" cy="142"/>
              </a:xfrm>
              <a:custGeom>
                <a:avLst/>
                <a:gdLst>
                  <a:gd name="T0" fmla="*/ 67 w 99"/>
                  <a:gd name="T1" fmla="*/ 3 h 72"/>
                  <a:gd name="T2" fmla="*/ 95 w 99"/>
                  <a:gd name="T3" fmla="*/ 43 h 72"/>
                  <a:gd name="T4" fmla="*/ 78 w 99"/>
                  <a:gd name="T5" fmla="*/ 61 h 72"/>
                  <a:gd name="T6" fmla="*/ 78 w 99"/>
                  <a:gd name="T7" fmla="*/ 61 h 72"/>
                  <a:gd name="T8" fmla="*/ 88 w 99"/>
                  <a:gd name="T9" fmla="*/ 65 h 72"/>
                  <a:gd name="T10" fmla="*/ 86 w 99"/>
                  <a:gd name="T11" fmla="*/ 72 h 72"/>
                  <a:gd name="T12" fmla="*/ 0 w 99"/>
                  <a:gd name="T13" fmla="*/ 42 h 72"/>
                  <a:gd name="T14" fmla="*/ 2 w 99"/>
                  <a:gd name="T15" fmla="*/ 35 h 72"/>
                  <a:gd name="T16" fmla="*/ 40 w 99"/>
                  <a:gd name="T17" fmla="*/ 48 h 72"/>
                  <a:gd name="T18" fmla="*/ 40 w 99"/>
                  <a:gd name="T19" fmla="*/ 48 h 72"/>
                  <a:gd name="T20" fmla="*/ 34 w 99"/>
                  <a:gd name="T21" fmla="*/ 23 h 72"/>
                  <a:gd name="T22" fmla="*/ 67 w 99"/>
                  <a:gd name="T23" fmla="*/ 3 h 72"/>
                  <a:gd name="T24" fmla="*/ 66 w 99"/>
                  <a:gd name="T25" fmla="*/ 11 h 72"/>
                  <a:gd name="T26" fmla="*/ 40 w 99"/>
                  <a:gd name="T27" fmla="*/ 26 h 72"/>
                  <a:gd name="T28" fmla="*/ 54 w 99"/>
                  <a:gd name="T29" fmla="*/ 53 h 72"/>
                  <a:gd name="T30" fmla="*/ 65 w 99"/>
                  <a:gd name="T31" fmla="*/ 57 h 72"/>
                  <a:gd name="T32" fmla="*/ 88 w 99"/>
                  <a:gd name="T33" fmla="*/ 42 h 72"/>
                  <a:gd name="T34" fmla="*/ 66 w 99"/>
                  <a:gd name="T35"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72">
                    <a:moveTo>
                      <a:pt x="67" y="3"/>
                    </a:moveTo>
                    <a:cubicBezTo>
                      <a:pt x="86" y="8"/>
                      <a:pt x="99" y="25"/>
                      <a:pt x="95" y="43"/>
                    </a:cubicBezTo>
                    <a:cubicBezTo>
                      <a:pt x="92" y="53"/>
                      <a:pt x="86" y="60"/>
                      <a:pt x="78" y="61"/>
                    </a:cubicBezTo>
                    <a:cubicBezTo>
                      <a:pt x="78" y="61"/>
                      <a:pt x="78" y="61"/>
                      <a:pt x="78" y="61"/>
                    </a:cubicBezTo>
                    <a:cubicBezTo>
                      <a:pt x="88" y="65"/>
                      <a:pt x="88" y="65"/>
                      <a:pt x="88" y="65"/>
                    </a:cubicBezTo>
                    <a:cubicBezTo>
                      <a:pt x="86" y="72"/>
                      <a:pt x="86" y="72"/>
                      <a:pt x="86" y="72"/>
                    </a:cubicBezTo>
                    <a:cubicBezTo>
                      <a:pt x="0" y="42"/>
                      <a:pt x="0" y="42"/>
                      <a:pt x="0" y="42"/>
                    </a:cubicBezTo>
                    <a:cubicBezTo>
                      <a:pt x="2" y="35"/>
                      <a:pt x="2" y="35"/>
                      <a:pt x="2" y="35"/>
                    </a:cubicBezTo>
                    <a:cubicBezTo>
                      <a:pt x="40" y="48"/>
                      <a:pt x="40" y="48"/>
                      <a:pt x="40" y="48"/>
                    </a:cubicBezTo>
                    <a:cubicBezTo>
                      <a:pt x="40" y="48"/>
                      <a:pt x="40" y="48"/>
                      <a:pt x="40" y="48"/>
                    </a:cubicBezTo>
                    <a:cubicBezTo>
                      <a:pt x="34" y="41"/>
                      <a:pt x="32" y="32"/>
                      <a:pt x="34" y="23"/>
                    </a:cubicBezTo>
                    <a:cubicBezTo>
                      <a:pt x="38" y="8"/>
                      <a:pt x="51" y="0"/>
                      <a:pt x="67" y="3"/>
                    </a:cubicBezTo>
                    <a:close/>
                    <a:moveTo>
                      <a:pt x="66" y="11"/>
                    </a:moveTo>
                    <a:cubicBezTo>
                      <a:pt x="53" y="8"/>
                      <a:pt x="43" y="14"/>
                      <a:pt x="40" y="26"/>
                    </a:cubicBezTo>
                    <a:cubicBezTo>
                      <a:pt x="38" y="38"/>
                      <a:pt x="43" y="49"/>
                      <a:pt x="54" y="53"/>
                    </a:cubicBezTo>
                    <a:cubicBezTo>
                      <a:pt x="65" y="57"/>
                      <a:pt x="65" y="57"/>
                      <a:pt x="65" y="57"/>
                    </a:cubicBezTo>
                    <a:cubicBezTo>
                      <a:pt x="75" y="60"/>
                      <a:pt x="85" y="54"/>
                      <a:pt x="88" y="42"/>
                    </a:cubicBezTo>
                    <a:cubicBezTo>
                      <a:pt x="91" y="27"/>
                      <a:pt x="81" y="15"/>
                      <a:pt x="6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5" name="Freeform 457"/>
              <p:cNvSpPr>
                <a:spLocks noEditPoints="1"/>
              </p:cNvSpPr>
              <p:nvPr userDrawn="1"/>
            </p:nvSpPr>
            <p:spPr bwMode="auto">
              <a:xfrm>
                <a:off x="9109" y="1957"/>
                <a:ext cx="136" cy="143"/>
              </a:xfrm>
              <a:custGeom>
                <a:avLst/>
                <a:gdLst>
                  <a:gd name="T0" fmla="*/ 12 w 69"/>
                  <a:gd name="T1" fmla="*/ 0 h 73"/>
                  <a:gd name="T2" fmla="*/ 69 w 69"/>
                  <a:gd name="T3" fmla="*/ 20 h 73"/>
                  <a:gd name="T4" fmla="*/ 68 w 69"/>
                  <a:gd name="T5" fmla="*/ 27 h 73"/>
                  <a:gd name="T6" fmla="*/ 58 w 69"/>
                  <a:gd name="T7" fmla="*/ 24 h 73"/>
                  <a:gd name="T8" fmla="*/ 58 w 69"/>
                  <a:gd name="T9" fmla="*/ 24 h 73"/>
                  <a:gd name="T10" fmla="*/ 64 w 69"/>
                  <a:gd name="T11" fmla="*/ 50 h 73"/>
                  <a:gd name="T12" fmla="*/ 31 w 69"/>
                  <a:gd name="T13" fmla="*/ 69 h 73"/>
                  <a:gd name="T14" fmla="*/ 4 w 69"/>
                  <a:gd name="T15" fmla="*/ 29 h 73"/>
                  <a:gd name="T16" fmla="*/ 20 w 69"/>
                  <a:gd name="T17" fmla="*/ 11 h 73"/>
                  <a:gd name="T18" fmla="*/ 20 w 69"/>
                  <a:gd name="T19" fmla="*/ 11 h 73"/>
                  <a:gd name="T20" fmla="*/ 10 w 69"/>
                  <a:gd name="T21" fmla="*/ 7 h 73"/>
                  <a:gd name="T22" fmla="*/ 12 w 69"/>
                  <a:gd name="T23" fmla="*/ 0 h 73"/>
                  <a:gd name="T24" fmla="*/ 10 w 69"/>
                  <a:gd name="T25" fmla="*/ 30 h 73"/>
                  <a:gd name="T26" fmla="*/ 33 w 69"/>
                  <a:gd name="T27" fmla="*/ 61 h 73"/>
                  <a:gd name="T28" fmla="*/ 58 w 69"/>
                  <a:gd name="T29" fmla="*/ 47 h 73"/>
                  <a:gd name="T30" fmla="*/ 44 w 69"/>
                  <a:gd name="T31" fmla="*/ 19 h 73"/>
                  <a:gd name="T32" fmla="*/ 34 w 69"/>
                  <a:gd name="T33" fmla="*/ 16 h 73"/>
                  <a:gd name="T34" fmla="*/ 10 w 69"/>
                  <a:gd name="T35"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3">
                    <a:moveTo>
                      <a:pt x="12" y="0"/>
                    </a:moveTo>
                    <a:cubicBezTo>
                      <a:pt x="69" y="20"/>
                      <a:pt x="69" y="20"/>
                      <a:pt x="69" y="20"/>
                    </a:cubicBezTo>
                    <a:cubicBezTo>
                      <a:pt x="68" y="27"/>
                      <a:pt x="68" y="27"/>
                      <a:pt x="68" y="27"/>
                    </a:cubicBezTo>
                    <a:cubicBezTo>
                      <a:pt x="58" y="24"/>
                      <a:pt x="58" y="24"/>
                      <a:pt x="58" y="24"/>
                    </a:cubicBezTo>
                    <a:cubicBezTo>
                      <a:pt x="58" y="24"/>
                      <a:pt x="58" y="24"/>
                      <a:pt x="58" y="24"/>
                    </a:cubicBezTo>
                    <a:cubicBezTo>
                      <a:pt x="64" y="31"/>
                      <a:pt x="66" y="40"/>
                      <a:pt x="64" y="50"/>
                    </a:cubicBezTo>
                    <a:cubicBezTo>
                      <a:pt x="61" y="65"/>
                      <a:pt x="47" y="73"/>
                      <a:pt x="31" y="69"/>
                    </a:cubicBezTo>
                    <a:cubicBezTo>
                      <a:pt x="12" y="65"/>
                      <a:pt x="0" y="48"/>
                      <a:pt x="4" y="29"/>
                    </a:cubicBezTo>
                    <a:cubicBezTo>
                      <a:pt x="6" y="20"/>
                      <a:pt x="12" y="13"/>
                      <a:pt x="20" y="11"/>
                    </a:cubicBezTo>
                    <a:cubicBezTo>
                      <a:pt x="20" y="11"/>
                      <a:pt x="20" y="11"/>
                      <a:pt x="20" y="11"/>
                    </a:cubicBezTo>
                    <a:cubicBezTo>
                      <a:pt x="10" y="7"/>
                      <a:pt x="10" y="7"/>
                      <a:pt x="10" y="7"/>
                    </a:cubicBezTo>
                    <a:lnTo>
                      <a:pt x="12" y="0"/>
                    </a:lnTo>
                    <a:close/>
                    <a:moveTo>
                      <a:pt x="10" y="30"/>
                    </a:moveTo>
                    <a:cubicBezTo>
                      <a:pt x="7" y="45"/>
                      <a:pt x="17" y="58"/>
                      <a:pt x="33" y="61"/>
                    </a:cubicBezTo>
                    <a:cubicBezTo>
                      <a:pt x="46" y="64"/>
                      <a:pt x="55" y="58"/>
                      <a:pt x="58" y="47"/>
                    </a:cubicBezTo>
                    <a:cubicBezTo>
                      <a:pt x="61" y="35"/>
                      <a:pt x="55" y="23"/>
                      <a:pt x="44" y="19"/>
                    </a:cubicBezTo>
                    <a:cubicBezTo>
                      <a:pt x="34" y="16"/>
                      <a:pt x="34" y="16"/>
                      <a:pt x="34" y="16"/>
                    </a:cubicBezTo>
                    <a:cubicBezTo>
                      <a:pt x="23" y="12"/>
                      <a:pt x="13" y="18"/>
                      <a:pt x="1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6" name="Freeform 458"/>
              <p:cNvSpPr>
                <a:spLocks/>
              </p:cNvSpPr>
              <p:nvPr userDrawn="1"/>
            </p:nvSpPr>
            <p:spPr bwMode="auto">
              <a:xfrm>
                <a:off x="9085" y="1879"/>
                <a:ext cx="174" cy="72"/>
              </a:xfrm>
              <a:custGeom>
                <a:avLst/>
                <a:gdLst>
                  <a:gd name="T0" fmla="*/ 0 w 174"/>
                  <a:gd name="T1" fmla="*/ 15 h 72"/>
                  <a:gd name="T2" fmla="*/ 4 w 174"/>
                  <a:gd name="T3" fmla="*/ 0 h 72"/>
                  <a:gd name="T4" fmla="*/ 174 w 174"/>
                  <a:gd name="T5" fmla="*/ 59 h 72"/>
                  <a:gd name="T6" fmla="*/ 172 w 174"/>
                  <a:gd name="T7" fmla="*/ 72 h 72"/>
                  <a:gd name="T8" fmla="*/ 0 w 174"/>
                  <a:gd name="T9" fmla="*/ 15 h 72"/>
                </a:gdLst>
                <a:ahLst/>
                <a:cxnLst>
                  <a:cxn ang="0">
                    <a:pos x="T0" y="T1"/>
                  </a:cxn>
                  <a:cxn ang="0">
                    <a:pos x="T2" y="T3"/>
                  </a:cxn>
                  <a:cxn ang="0">
                    <a:pos x="T4" y="T5"/>
                  </a:cxn>
                  <a:cxn ang="0">
                    <a:pos x="T6" y="T7"/>
                  </a:cxn>
                  <a:cxn ang="0">
                    <a:pos x="T8" y="T9"/>
                  </a:cxn>
                </a:cxnLst>
                <a:rect l="0" t="0" r="r" b="b"/>
                <a:pathLst>
                  <a:path w="174" h="72">
                    <a:moveTo>
                      <a:pt x="0" y="15"/>
                    </a:moveTo>
                    <a:lnTo>
                      <a:pt x="4" y="0"/>
                    </a:lnTo>
                    <a:lnTo>
                      <a:pt x="174" y="59"/>
                    </a:lnTo>
                    <a:lnTo>
                      <a:pt x="172" y="7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7" name="Freeform 459"/>
              <p:cNvSpPr>
                <a:spLocks/>
              </p:cNvSpPr>
              <p:nvPr userDrawn="1"/>
            </p:nvSpPr>
            <p:spPr bwMode="auto">
              <a:xfrm>
                <a:off x="9210" y="1737"/>
                <a:ext cx="29" cy="79"/>
              </a:xfrm>
              <a:custGeom>
                <a:avLst/>
                <a:gdLst>
                  <a:gd name="T0" fmla="*/ 0 w 29"/>
                  <a:gd name="T1" fmla="*/ 75 h 79"/>
                  <a:gd name="T2" fmla="*/ 17 w 29"/>
                  <a:gd name="T3" fmla="*/ 0 h 79"/>
                  <a:gd name="T4" fmla="*/ 29 w 29"/>
                  <a:gd name="T5" fmla="*/ 4 h 79"/>
                  <a:gd name="T6" fmla="*/ 12 w 29"/>
                  <a:gd name="T7" fmla="*/ 79 h 79"/>
                  <a:gd name="T8" fmla="*/ 0 w 29"/>
                  <a:gd name="T9" fmla="*/ 75 h 79"/>
                </a:gdLst>
                <a:ahLst/>
                <a:cxnLst>
                  <a:cxn ang="0">
                    <a:pos x="T0" y="T1"/>
                  </a:cxn>
                  <a:cxn ang="0">
                    <a:pos x="T2" y="T3"/>
                  </a:cxn>
                  <a:cxn ang="0">
                    <a:pos x="T4" y="T5"/>
                  </a:cxn>
                  <a:cxn ang="0">
                    <a:pos x="T6" y="T7"/>
                  </a:cxn>
                  <a:cxn ang="0">
                    <a:pos x="T8" y="T9"/>
                  </a:cxn>
                </a:cxnLst>
                <a:rect l="0" t="0" r="r" b="b"/>
                <a:pathLst>
                  <a:path w="29" h="79">
                    <a:moveTo>
                      <a:pt x="0" y="75"/>
                    </a:moveTo>
                    <a:lnTo>
                      <a:pt x="17" y="0"/>
                    </a:lnTo>
                    <a:lnTo>
                      <a:pt x="29" y="4"/>
                    </a:lnTo>
                    <a:lnTo>
                      <a:pt x="12" y="79"/>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8" name="Freeform 460"/>
              <p:cNvSpPr>
                <a:spLocks noEditPoints="1"/>
              </p:cNvSpPr>
              <p:nvPr userDrawn="1"/>
            </p:nvSpPr>
            <p:spPr bwMode="auto">
              <a:xfrm>
                <a:off x="9154" y="1496"/>
                <a:ext cx="194" cy="161"/>
              </a:xfrm>
              <a:custGeom>
                <a:avLst/>
                <a:gdLst>
                  <a:gd name="T0" fmla="*/ 76 w 98"/>
                  <a:gd name="T1" fmla="*/ 13 h 82"/>
                  <a:gd name="T2" fmla="*/ 94 w 98"/>
                  <a:gd name="T3" fmla="*/ 50 h 82"/>
                  <a:gd name="T4" fmla="*/ 86 w 98"/>
                  <a:gd name="T5" fmla="*/ 82 h 82"/>
                  <a:gd name="T6" fmla="*/ 0 w 98"/>
                  <a:gd name="T7" fmla="*/ 52 h 82"/>
                  <a:gd name="T8" fmla="*/ 6 w 98"/>
                  <a:gd name="T9" fmla="*/ 25 h 82"/>
                  <a:gd name="T10" fmla="*/ 35 w 98"/>
                  <a:gd name="T11" fmla="*/ 3 h 82"/>
                  <a:gd name="T12" fmla="*/ 55 w 98"/>
                  <a:gd name="T13" fmla="*/ 24 h 82"/>
                  <a:gd name="T14" fmla="*/ 55 w 98"/>
                  <a:gd name="T15" fmla="*/ 24 h 82"/>
                  <a:gd name="T16" fmla="*/ 76 w 98"/>
                  <a:gd name="T17" fmla="*/ 13 h 82"/>
                  <a:gd name="T18" fmla="*/ 13 w 98"/>
                  <a:gd name="T19" fmla="*/ 26 h 82"/>
                  <a:gd name="T20" fmla="*/ 8 w 98"/>
                  <a:gd name="T21" fmla="*/ 47 h 82"/>
                  <a:gd name="T22" fmla="*/ 44 w 98"/>
                  <a:gd name="T23" fmla="*/ 59 h 82"/>
                  <a:gd name="T24" fmla="*/ 49 w 98"/>
                  <a:gd name="T25" fmla="*/ 39 h 82"/>
                  <a:gd name="T26" fmla="*/ 33 w 98"/>
                  <a:gd name="T27" fmla="*/ 11 h 82"/>
                  <a:gd name="T28" fmla="*/ 13 w 98"/>
                  <a:gd name="T29" fmla="*/ 26 h 82"/>
                  <a:gd name="T30" fmla="*/ 74 w 98"/>
                  <a:gd name="T31" fmla="*/ 21 h 82"/>
                  <a:gd name="T32" fmla="*/ 56 w 98"/>
                  <a:gd name="T33" fmla="*/ 37 h 82"/>
                  <a:gd name="T34" fmla="*/ 50 w 98"/>
                  <a:gd name="T35" fmla="*/ 61 h 82"/>
                  <a:gd name="T36" fmla="*/ 82 w 98"/>
                  <a:gd name="T37" fmla="*/ 72 h 82"/>
                  <a:gd name="T38" fmla="*/ 87 w 98"/>
                  <a:gd name="T39" fmla="*/ 47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3"/>
                    </a:moveTo>
                    <a:cubicBezTo>
                      <a:pt x="92" y="17"/>
                      <a:pt x="98" y="31"/>
                      <a:pt x="94" y="50"/>
                    </a:cubicBezTo>
                    <a:cubicBezTo>
                      <a:pt x="86" y="82"/>
                      <a:pt x="86" y="82"/>
                      <a:pt x="86" y="82"/>
                    </a:cubicBezTo>
                    <a:cubicBezTo>
                      <a:pt x="0" y="52"/>
                      <a:pt x="0" y="52"/>
                      <a:pt x="0" y="52"/>
                    </a:cubicBezTo>
                    <a:cubicBezTo>
                      <a:pt x="6" y="25"/>
                      <a:pt x="6" y="25"/>
                      <a:pt x="6" y="25"/>
                    </a:cubicBezTo>
                    <a:cubicBezTo>
                      <a:pt x="10" y="7"/>
                      <a:pt x="21" y="0"/>
                      <a:pt x="35" y="3"/>
                    </a:cubicBezTo>
                    <a:cubicBezTo>
                      <a:pt x="46" y="6"/>
                      <a:pt x="53" y="12"/>
                      <a:pt x="55" y="24"/>
                    </a:cubicBezTo>
                    <a:cubicBezTo>
                      <a:pt x="55" y="24"/>
                      <a:pt x="55" y="24"/>
                      <a:pt x="55" y="24"/>
                    </a:cubicBezTo>
                    <a:cubicBezTo>
                      <a:pt x="59" y="15"/>
                      <a:pt x="67" y="11"/>
                      <a:pt x="76" y="13"/>
                    </a:cubicBezTo>
                    <a:close/>
                    <a:moveTo>
                      <a:pt x="13" y="26"/>
                    </a:moveTo>
                    <a:cubicBezTo>
                      <a:pt x="8" y="47"/>
                      <a:pt x="8" y="47"/>
                      <a:pt x="8" y="47"/>
                    </a:cubicBezTo>
                    <a:cubicBezTo>
                      <a:pt x="44" y="59"/>
                      <a:pt x="44" y="59"/>
                      <a:pt x="44" y="59"/>
                    </a:cubicBezTo>
                    <a:cubicBezTo>
                      <a:pt x="49" y="39"/>
                      <a:pt x="49" y="39"/>
                      <a:pt x="49" y="39"/>
                    </a:cubicBezTo>
                    <a:cubicBezTo>
                      <a:pt x="52" y="24"/>
                      <a:pt x="48" y="14"/>
                      <a:pt x="33" y="11"/>
                    </a:cubicBezTo>
                    <a:cubicBezTo>
                      <a:pt x="23" y="8"/>
                      <a:pt x="16" y="14"/>
                      <a:pt x="13" y="26"/>
                    </a:cubicBezTo>
                    <a:close/>
                    <a:moveTo>
                      <a:pt x="74" y="21"/>
                    </a:moveTo>
                    <a:cubicBezTo>
                      <a:pt x="65" y="19"/>
                      <a:pt x="59" y="24"/>
                      <a:pt x="56" y="37"/>
                    </a:cubicBezTo>
                    <a:cubicBezTo>
                      <a:pt x="50" y="61"/>
                      <a:pt x="50" y="61"/>
                      <a:pt x="50" y="61"/>
                    </a:cubicBezTo>
                    <a:cubicBezTo>
                      <a:pt x="82" y="72"/>
                      <a:pt x="82" y="72"/>
                      <a:pt x="82" y="72"/>
                    </a:cubicBezTo>
                    <a:cubicBezTo>
                      <a:pt x="87" y="47"/>
                      <a:pt x="87" y="47"/>
                      <a:pt x="87" y="47"/>
                    </a:cubicBezTo>
                    <a:cubicBezTo>
                      <a:pt x="90"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9" name="Freeform 461"/>
              <p:cNvSpPr>
                <a:spLocks noEditPoints="1"/>
              </p:cNvSpPr>
              <p:nvPr userDrawn="1"/>
            </p:nvSpPr>
            <p:spPr bwMode="auto">
              <a:xfrm>
                <a:off x="9249" y="1366"/>
                <a:ext cx="133" cy="132"/>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3 h 67"/>
                  <a:gd name="T24" fmla="*/ 34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3"/>
                      <a:pt x="51" y="17"/>
                    </a:cubicBezTo>
                    <a:cubicBezTo>
                      <a:pt x="55" y="11"/>
                      <a:pt x="55" y="11"/>
                      <a:pt x="55" y="11"/>
                    </a:cubicBezTo>
                    <a:cubicBezTo>
                      <a:pt x="63" y="18"/>
                      <a:pt x="67" y="31"/>
                      <a:pt x="64" y="43"/>
                    </a:cubicBezTo>
                    <a:cubicBezTo>
                      <a:pt x="61" y="58"/>
                      <a:pt x="48" y="67"/>
                      <a:pt x="32" y="63"/>
                    </a:cubicBezTo>
                    <a:cubicBezTo>
                      <a:pt x="12" y="59"/>
                      <a:pt x="0" y="41"/>
                      <a:pt x="4" y="22"/>
                    </a:cubicBezTo>
                    <a:cubicBezTo>
                      <a:pt x="7" y="8"/>
                      <a:pt x="19" y="0"/>
                      <a:pt x="35" y="3"/>
                    </a:cubicBezTo>
                    <a:cubicBezTo>
                      <a:pt x="37" y="4"/>
                      <a:pt x="40" y="5"/>
                      <a:pt x="42" y="6"/>
                    </a:cubicBezTo>
                    <a:lnTo>
                      <a:pt x="31" y="55"/>
                    </a:lnTo>
                    <a:close/>
                    <a:moveTo>
                      <a:pt x="25" y="53"/>
                    </a:moveTo>
                    <a:cubicBezTo>
                      <a:pt x="34" y="11"/>
                      <a:pt x="34" y="11"/>
                      <a:pt x="34" y="11"/>
                    </a:cubicBezTo>
                    <a:cubicBezTo>
                      <a:pt x="33" y="11"/>
                      <a:pt x="33" y="11"/>
                      <a:pt x="33" y="11"/>
                    </a:cubicBezTo>
                    <a:cubicBezTo>
                      <a:pt x="21" y="8"/>
                      <a:pt x="12"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0" name="Freeform 462"/>
              <p:cNvSpPr>
                <a:spLocks/>
              </p:cNvSpPr>
              <p:nvPr userDrawn="1"/>
            </p:nvSpPr>
            <p:spPr bwMode="auto">
              <a:xfrm>
                <a:off x="9239" y="1219"/>
                <a:ext cx="175" cy="73"/>
              </a:xfrm>
              <a:custGeom>
                <a:avLst/>
                <a:gdLst>
                  <a:gd name="T0" fmla="*/ 0 w 175"/>
                  <a:gd name="T1" fmla="*/ 14 h 73"/>
                  <a:gd name="T2" fmla="*/ 4 w 175"/>
                  <a:gd name="T3" fmla="*/ 0 h 73"/>
                  <a:gd name="T4" fmla="*/ 175 w 175"/>
                  <a:gd name="T5" fmla="*/ 57 h 73"/>
                  <a:gd name="T6" fmla="*/ 171 w 175"/>
                  <a:gd name="T7" fmla="*/ 73 h 73"/>
                  <a:gd name="T8" fmla="*/ 0 w 175"/>
                  <a:gd name="T9" fmla="*/ 14 h 73"/>
                </a:gdLst>
                <a:ahLst/>
                <a:cxnLst>
                  <a:cxn ang="0">
                    <a:pos x="T0" y="T1"/>
                  </a:cxn>
                  <a:cxn ang="0">
                    <a:pos x="T2" y="T3"/>
                  </a:cxn>
                  <a:cxn ang="0">
                    <a:pos x="T4" y="T5"/>
                  </a:cxn>
                  <a:cxn ang="0">
                    <a:pos x="T6" y="T7"/>
                  </a:cxn>
                  <a:cxn ang="0">
                    <a:pos x="T8" y="T9"/>
                  </a:cxn>
                </a:cxnLst>
                <a:rect l="0" t="0" r="r" b="b"/>
                <a:pathLst>
                  <a:path w="175" h="73">
                    <a:moveTo>
                      <a:pt x="0" y="14"/>
                    </a:moveTo>
                    <a:lnTo>
                      <a:pt x="4" y="0"/>
                    </a:lnTo>
                    <a:lnTo>
                      <a:pt x="175" y="57"/>
                    </a:lnTo>
                    <a:lnTo>
                      <a:pt x="171" y="73"/>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1" name="Freeform 463"/>
              <p:cNvSpPr>
                <a:spLocks/>
              </p:cNvSpPr>
              <p:nvPr userDrawn="1"/>
            </p:nvSpPr>
            <p:spPr bwMode="auto">
              <a:xfrm>
                <a:off x="9313" y="1097"/>
                <a:ext cx="134" cy="130"/>
              </a:xfrm>
              <a:custGeom>
                <a:avLst/>
                <a:gdLst>
                  <a:gd name="T0" fmla="*/ 29 w 68"/>
                  <a:gd name="T1" fmla="*/ 3 h 66"/>
                  <a:gd name="T2" fmla="*/ 33 w 68"/>
                  <a:gd name="T3" fmla="*/ 4 h 66"/>
                  <a:gd name="T4" fmla="*/ 68 w 68"/>
                  <a:gd name="T5" fmla="*/ 16 h 66"/>
                  <a:gd name="T6" fmla="*/ 67 w 68"/>
                  <a:gd name="T7" fmla="*/ 24 h 66"/>
                  <a:gd name="T8" fmla="*/ 33 w 68"/>
                  <a:gd name="T9" fmla="*/ 12 h 66"/>
                  <a:gd name="T10" fmla="*/ 29 w 68"/>
                  <a:gd name="T11" fmla="*/ 11 h 66"/>
                  <a:gd name="T12" fmla="*/ 11 w 68"/>
                  <a:gd name="T13" fmla="*/ 21 h 66"/>
                  <a:gd name="T14" fmla="*/ 27 w 68"/>
                  <a:gd name="T15" fmla="*/ 48 h 66"/>
                  <a:gd name="T16" fmla="*/ 59 w 68"/>
                  <a:gd name="T17" fmla="*/ 59 h 66"/>
                  <a:gd name="T18" fmla="*/ 57 w 68"/>
                  <a:gd name="T19" fmla="*/ 66 h 66"/>
                  <a:gd name="T20" fmla="*/ 0 w 68"/>
                  <a:gd name="T21" fmla="*/ 46 h 66"/>
                  <a:gd name="T22" fmla="*/ 1 w 68"/>
                  <a:gd name="T23" fmla="*/ 40 h 66"/>
                  <a:gd name="T24" fmla="*/ 11 w 68"/>
                  <a:gd name="T25" fmla="*/ 42 h 66"/>
                  <a:gd name="T26" fmla="*/ 11 w 68"/>
                  <a:gd name="T27" fmla="*/ 42 h 66"/>
                  <a:gd name="T28" fmla="*/ 5 w 68"/>
                  <a:gd name="T29" fmla="*/ 17 h 66"/>
                  <a:gd name="T30" fmla="*/ 29 w 68"/>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6">
                    <a:moveTo>
                      <a:pt x="29" y="3"/>
                    </a:moveTo>
                    <a:cubicBezTo>
                      <a:pt x="30" y="3"/>
                      <a:pt x="31" y="4"/>
                      <a:pt x="33" y="4"/>
                    </a:cubicBezTo>
                    <a:cubicBezTo>
                      <a:pt x="68" y="16"/>
                      <a:pt x="68" y="16"/>
                      <a:pt x="68" y="16"/>
                    </a:cubicBezTo>
                    <a:cubicBezTo>
                      <a:pt x="67" y="24"/>
                      <a:pt x="67" y="24"/>
                      <a:pt x="67" y="24"/>
                    </a:cubicBezTo>
                    <a:cubicBezTo>
                      <a:pt x="33" y="12"/>
                      <a:pt x="33" y="12"/>
                      <a:pt x="33" y="12"/>
                    </a:cubicBezTo>
                    <a:cubicBezTo>
                      <a:pt x="32" y="12"/>
                      <a:pt x="30" y="11"/>
                      <a:pt x="29" y="11"/>
                    </a:cubicBezTo>
                    <a:cubicBezTo>
                      <a:pt x="18" y="8"/>
                      <a:pt x="13" y="12"/>
                      <a:pt x="11" y="21"/>
                    </a:cubicBezTo>
                    <a:cubicBezTo>
                      <a:pt x="8" y="33"/>
                      <a:pt x="13" y="43"/>
                      <a:pt x="27" y="48"/>
                    </a:cubicBezTo>
                    <a:cubicBezTo>
                      <a:pt x="59" y="59"/>
                      <a:pt x="59" y="59"/>
                      <a:pt x="59" y="59"/>
                    </a:cubicBezTo>
                    <a:cubicBezTo>
                      <a:pt x="57" y="66"/>
                      <a:pt x="57" y="66"/>
                      <a:pt x="57" y="66"/>
                    </a:cubicBezTo>
                    <a:cubicBezTo>
                      <a:pt x="0" y="46"/>
                      <a:pt x="0" y="46"/>
                      <a:pt x="0" y="46"/>
                    </a:cubicBezTo>
                    <a:cubicBezTo>
                      <a:pt x="1" y="40"/>
                      <a:pt x="1" y="40"/>
                      <a:pt x="1" y="40"/>
                    </a:cubicBezTo>
                    <a:cubicBezTo>
                      <a:pt x="11" y="42"/>
                      <a:pt x="11" y="42"/>
                      <a:pt x="11" y="42"/>
                    </a:cubicBezTo>
                    <a:cubicBezTo>
                      <a:pt x="11" y="42"/>
                      <a:pt x="11" y="42"/>
                      <a:pt x="11" y="42"/>
                    </a:cubicBezTo>
                    <a:cubicBezTo>
                      <a:pt x="5" y="36"/>
                      <a:pt x="2" y="27"/>
                      <a:pt x="5" y="17"/>
                    </a:cubicBezTo>
                    <a:cubicBezTo>
                      <a:pt x="7"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2" name="Freeform 464"/>
              <p:cNvSpPr>
                <a:spLocks/>
              </p:cNvSpPr>
              <p:nvPr userDrawn="1"/>
            </p:nvSpPr>
            <p:spPr bwMode="auto">
              <a:xfrm>
                <a:off x="9344" y="956"/>
                <a:ext cx="137" cy="130"/>
              </a:xfrm>
              <a:custGeom>
                <a:avLst/>
                <a:gdLst>
                  <a:gd name="T0" fmla="*/ 29 w 69"/>
                  <a:gd name="T1" fmla="*/ 3 h 66"/>
                  <a:gd name="T2" fmla="*/ 33 w 69"/>
                  <a:gd name="T3" fmla="*/ 4 h 66"/>
                  <a:gd name="T4" fmla="*/ 69 w 69"/>
                  <a:gd name="T5" fmla="*/ 16 h 66"/>
                  <a:gd name="T6" fmla="*/ 67 w 69"/>
                  <a:gd name="T7" fmla="*/ 23 h 66"/>
                  <a:gd name="T8" fmla="*/ 34 w 69"/>
                  <a:gd name="T9" fmla="*/ 12 h 66"/>
                  <a:gd name="T10" fmla="*/ 29 w 69"/>
                  <a:gd name="T11" fmla="*/ 11 h 66"/>
                  <a:gd name="T12" fmla="*/ 11 w 69"/>
                  <a:gd name="T13" fmla="*/ 21 h 66"/>
                  <a:gd name="T14" fmla="*/ 27 w 69"/>
                  <a:gd name="T15" fmla="*/ 47 h 66"/>
                  <a:gd name="T16" fmla="*/ 59 w 69"/>
                  <a:gd name="T17" fmla="*/ 59 h 66"/>
                  <a:gd name="T18" fmla="*/ 57 w 69"/>
                  <a:gd name="T19" fmla="*/ 66 h 66"/>
                  <a:gd name="T20" fmla="*/ 0 w 69"/>
                  <a:gd name="T21" fmla="*/ 46 h 66"/>
                  <a:gd name="T22" fmla="*/ 2 w 69"/>
                  <a:gd name="T23" fmla="*/ 39 h 66"/>
                  <a:gd name="T24" fmla="*/ 12 w 69"/>
                  <a:gd name="T25" fmla="*/ 42 h 66"/>
                  <a:gd name="T26" fmla="*/ 12 w 69"/>
                  <a:gd name="T27" fmla="*/ 42 h 66"/>
                  <a:gd name="T28" fmla="*/ 5 w 69"/>
                  <a:gd name="T29" fmla="*/ 17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1" y="3"/>
                      <a:pt x="32" y="3"/>
                      <a:pt x="33" y="4"/>
                    </a:cubicBezTo>
                    <a:cubicBezTo>
                      <a:pt x="69" y="16"/>
                      <a:pt x="69" y="16"/>
                      <a:pt x="69" y="16"/>
                    </a:cubicBezTo>
                    <a:cubicBezTo>
                      <a:pt x="67" y="23"/>
                      <a:pt x="67" y="23"/>
                      <a:pt x="67" y="23"/>
                    </a:cubicBezTo>
                    <a:cubicBezTo>
                      <a:pt x="34" y="12"/>
                      <a:pt x="34" y="12"/>
                      <a:pt x="34" y="12"/>
                    </a:cubicBezTo>
                    <a:cubicBezTo>
                      <a:pt x="32" y="12"/>
                      <a:pt x="31" y="11"/>
                      <a:pt x="29" y="11"/>
                    </a:cubicBezTo>
                    <a:cubicBezTo>
                      <a:pt x="19" y="8"/>
                      <a:pt x="13" y="12"/>
                      <a:pt x="11" y="21"/>
                    </a:cubicBezTo>
                    <a:cubicBezTo>
                      <a:pt x="9" y="33"/>
                      <a:pt x="14" y="43"/>
                      <a:pt x="27" y="47"/>
                    </a:cubicBezTo>
                    <a:cubicBezTo>
                      <a:pt x="59" y="59"/>
                      <a:pt x="59" y="59"/>
                      <a:pt x="59" y="59"/>
                    </a:cubicBezTo>
                    <a:cubicBezTo>
                      <a:pt x="57" y="66"/>
                      <a:pt x="57" y="66"/>
                      <a:pt x="57" y="66"/>
                    </a:cubicBezTo>
                    <a:cubicBezTo>
                      <a:pt x="0" y="46"/>
                      <a:pt x="0" y="46"/>
                      <a:pt x="0" y="46"/>
                    </a:cubicBezTo>
                    <a:cubicBezTo>
                      <a:pt x="2" y="39"/>
                      <a:pt x="2" y="39"/>
                      <a:pt x="2" y="39"/>
                    </a:cubicBezTo>
                    <a:cubicBezTo>
                      <a:pt x="12" y="42"/>
                      <a:pt x="12" y="42"/>
                      <a:pt x="12" y="42"/>
                    </a:cubicBezTo>
                    <a:cubicBezTo>
                      <a:pt x="12" y="42"/>
                      <a:pt x="12" y="42"/>
                      <a:pt x="12" y="42"/>
                    </a:cubicBezTo>
                    <a:cubicBezTo>
                      <a:pt x="6" y="36"/>
                      <a:pt x="3" y="26"/>
                      <a:pt x="5" y="17"/>
                    </a:cubicBezTo>
                    <a:cubicBezTo>
                      <a:pt x="8" y="6"/>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3" name="Freeform 465"/>
              <p:cNvSpPr>
                <a:spLocks noEditPoints="1"/>
              </p:cNvSpPr>
              <p:nvPr userDrawn="1"/>
            </p:nvSpPr>
            <p:spPr bwMode="auto">
              <a:xfrm>
                <a:off x="9378" y="805"/>
                <a:ext cx="137" cy="137"/>
              </a:xfrm>
              <a:custGeom>
                <a:avLst/>
                <a:gdLst>
                  <a:gd name="T0" fmla="*/ 31 w 69"/>
                  <a:gd name="T1" fmla="*/ 66 h 70"/>
                  <a:gd name="T2" fmla="*/ 4 w 69"/>
                  <a:gd name="T3" fmla="*/ 25 h 70"/>
                  <a:gd name="T4" fmla="*/ 38 w 69"/>
                  <a:gd name="T5" fmla="*/ 4 h 70"/>
                  <a:gd name="T6" fmla="*/ 65 w 69"/>
                  <a:gd name="T7" fmla="*/ 45 h 70"/>
                  <a:gd name="T8" fmla="*/ 31 w 69"/>
                  <a:gd name="T9" fmla="*/ 66 h 70"/>
                  <a:gd name="T10" fmla="*/ 36 w 69"/>
                  <a:gd name="T11" fmla="*/ 12 h 70"/>
                  <a:gd name="T12" fmla="*/ 11 w 69"/>
                  <a:gd name="T13" fmla="*/ 27 h 70"/>
                  <a:gd name="T14" fmla="*/ 33 w 69"/>
                  <a:gd name="T15" fmla="*/ 59 h 70"/>
                  <a:gd name="T16" fmla="*/ 58 w 69"/>
                  <a:gd name="T17" fmla="*/ 43 h 70"/>
                  <a:gd name="T18" fmla="*/ 36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1" y="66"/>
                    </a:moveTo>
                    <a:cubicBezTo>
                      <a:pt x="12" y="62"/>
                      <a:pt x="0" y="44"/>
                      <a:pt x="4" y="25"/>
                    </a:cubicBezTo>
                    <a:cubicBezTo>
                      <a:pt x="8" y="9"/>
                      <a:pt x="22" y="0"/>
                      <a:pt x="38" y="4"/>
                    </a:cubicBezTo>
                    <a:cubicBezTo>
                      <a:pt x="57" y="8"/>
                      <a:pt x="69" y="26"/>
                      <a:pt x="65" y="45"/>
                    </a:cubicBezTo>
                    <a:cubicBezTo>
                      <a:pt x="61" y="61"/>
                      <a:pt x="47" y="70"/>
                      <a:pt x="31" y="66"/>
                    </a:cubicBezTo>
                    <a:close/>
                    <a:moveTo>
                      <a:pt x="36" y="12"/>
                    </a:moveTo>
                    <a:cubicBezTo>
                      <a:pt x="23" y="9"/>
                      <a:pt x="13" y="15"/>
                      <a:pt x="11" y="27"/>
                    </a:cubicBezTo>
                    <a:cubicBezTo>
                      <a:pt x="7" y="42"/>
                      <a:pt x="17" y="55"/>
                      <a:pt x="33" y="59"/>
                    </a:cubicBezTo>
                    <a:cubicBezTo>
                      <a:pt x="45" y="61"/>
                      <a:pt x="56" y="55"/>
                      <a:pt x="58" y="43"/>
                    </a:cubicBezTo>
                    <a:cubicBezTo>
                      <a:pt x="62" y="29"/>
                      <a:pt x="52"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4" name="Freeform 466"/>
              <p:cNvSpPr>
                <a:spLocks/>
              </p:cNvSpPr>
              <p:nvPr userDrawn="1"/>
            </p:nvSpPr>
            <p:spPr bwMode="auto">
              <a:xfrm>
                <a:off x="9408" y="664"/>
                <a:ext cx="128" cy="111"/>
              </a:xfrm>
              <a:custGeom>
                <a:avLst/>
                <a:gdLst>
                  <a:gd name="T0" fmla="*/ 0 w 128"/>
                  <a:gd name="T1" fmla="*/ 111 h 111"/>
                  <a:gd name="T2" fmla="*/ 4 w 128"/>
                  <a:gd name="T3" fmla="*/ 98 h 111"/>
                  <a:gd name="T4" fmla="*/ 109 w 128"/>
                  <a:gd name="T5" fmla="*/ 88 h 111"/>
                  <a:gd name="T6" fmla="*/ 109 w 128"/>
                  <a:gd name="T7" fmla="*/ 88 h 111"/>
                  <a:gd name="T8" fmla="*/ 22 w 128"/>
                  <a:gd name="T9" fmla="*/ 15 h 111"/>
                  <a:gd name="T10" fmla="*/ 25 w 128"/>
                  <a:gd name="T11" fmla="*/ 0 h 111"/>
                  <a:gd name="T12" fmla="*/ 128 w 128"/>
                  <a:gd name="T13" fmla="*/ 88 h 111"/>
                  <a:gd name="T14" fmla="*/ 125 w 128"/>
                  <a:gd name="T15" fmla="*/ 102 h 111"/>
                  <a:gd name="T16" fmla="*/ 0 w 128"/>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1">
                    <a:moveTo>
                      <a:pt x="0" y="111"/>
                    </a:moveTo>
                    <a:lnTo>
                      <a:pt x="4" y="98"/>
                    </a:lnTo>
                    <a:lnTo>
                      <a:pt x="109" y="88"/>
                    </a:lnTo>
                    <a:lnTo>
                      <a:pt x="109" y="88"/>
                    </a:lnTo>
                    <a:lnTo>
                      <a:pt x="22" y="15"/>
                    </a:lnTo>
                    <a:lnTo>
                      <a:pt x="25" y="0"/>
                    </a:lnTo>
                    <a:lnTo>
                      <a:pt x="128" y="88"/>
                    </a:lnTo>
                    <a:lnTo>
                      <a:pt x="125" y="102"/>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5" name="Freeform 467"/>
              <p:cNvSpPr>
                <a:spLocks noEditPoints="1"/>
              </p:cNvSpPr>
              <p:nvPr userDrawn="1"/>
            </p:nvSpPr>
            <p:spPr bwMode="auto">
              <a:xfrm>
                <a:off x="9439" y="530"/>
                <a:ext cx="139" cy="141"/>
              </a:xfrm>
              <a:custGeom>
                <a:avLst/>
                <a:gdLst>
                  <a:gd name="T0" fmla="*/ 13 w 70"/>
                  <a:gd name="T1" fmla="*/ 0 h 72"/>
                  <a:gd name="T2" fmla="*/ 70 w 70"/>
                  <a:gd name="T3" fmla="*/ 20 h 72"/>
                  <a:gd name="T4" fmla="*/ 69 w 70"/>
                  <a:gd name="T5" fmla="*/ 27 h 72"/>
                  <a:gd name="T6" fmla="*/ 59 w 70"/>
                  <a:gd name="T7" fmla="*/ 24 h 72"/>
                  <a:gd name="T8" fmla="*/ 59 w 70"/>
                  <a:gd name="T9" fmla="*/ 24 h 72"/>
                  <a:gd name="T10" fmla="*/ 65 w 70"/>
                  <a:gd name="T11" fmla="*/ 49 h 72"/>
                  <a:gd name="T12" fmla="*/ 32 w 70"/>
                  <a:gd name="T13" fmla="*/ 69 h 72"/>
                  <a:gd name="T14" fmla="*/ 5 w 70"/>
                  <a:gd name="T15" fmla="*/ 29 h 72"/>
                  <a:gd name="T16" fmla="*/ 21 w 70"/>
                  <a:gd name="T17" fmla="*/ 11 h 72"/>
                  <a:gd name="T18" fmla="*/ 21 w 70"/>
                  <a:gd name="T19" fmla="*/ 11 h 72"/>
                  <a:gd name="T20" fmla="*/ 11 w 70"/>
                  <a:gd name="T21" fmla="*/ 7 h 72"/>
                  <a:gd name="T22" fmla="*/ 13 w 70"/>
                  <a:gd name="T23" fmla="*/ 0 h 72"/>
                  <a:gd name="T24" fmla="*/ 11 w 70"/>
                  <a:gd name="T25" fmla="*/ 30 h 72"/>
                  <a:gd name="T26" fmla="*/ 34 w 70"/>
                  <a:gd name="T27" fmla="*/ 61 h 72"/>
                  <a:gd name="T28" fmla="*/ 59 w 70"/>
                  <a:gd name="T29" fmla="*/ 46 h 72"/>
                  <a:gd name="T30" fmla="*/ 45 w 70"/>
                  <a:gd name="T31" fmla="*/ 19 h 72"/>
                  <a:gd name="T32" fmla="*/ 34 w 70"/>
                  <a:gd name="T33" fmla="*/ 16 h 72"/>
                  <a:gd name="T34" fmla="*/ 11 w 70"/>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2">
                    <a:moveTo>
                      <a:pt x="13" y="0"/>
                    </a:moveTo>
                    <a:cubicBezTo>
                      <a:pt x="70" y="20"/>
                      <a:pt x="70" y="20"/>
                      <a:pt x="70" y="20"/>
                    </a:cubicBezTo>
                    <a:cubicBezTo>
                      <a:pt x="69" y="27"/>
                      <a:pt x="69" y="27"/>
                      <a:pt x="69" y="27"/>
                    </a:cubicBezTo>
                    <a:cubicBezTo>
                      <a:pt x="59" y="24"/>
                      <a:pt x="59" y="24"/>
                      <a:pt x="59" y="24"/>
                    </a:cubicBezTo>
                    <a:cubicBezTo>
                      <a:pt x="59" y="24"/>
                      <a:pt x="59" y="24"/>
                      <a:pt x="59" y="24"/>
                    </a:cubicBezTo>
                    <a:cubicBezTo>
                      <a:pt x="65" y="30"/>
                      <a:pt x="67" y="40"/>
                      <a:pt x="65" y="49"/>
                    </a:cubicBezTo>
                    <a:cubicBezTo>
                      <a:pt x="62" y="64"/>
                      <a:pt x="48" y="72"/>
                      <a:pt x="32" y="69"/>
                    </a:cubicBezTo>
                    <a:cubicBezTo>
                      <a:pt x="13" y="64"/>
                      <a:pt x="0" y="47"/>
                      <a:pt x="5" y="29"/>
                    </a:cubicBezTo>
                    <a:cubicBezTo>
                      <a:pt x="7" y="19"/>
                      <a:pt x="13" y="13"/>
                      <a:pt x="21" y="11"/>
                    </a:cubicBezTo>
                    <a:cubicBezTo>
                      <a:pt x="21" y="11"/>
                      <a:pt x="21" y="11"/>
                      <a:pt x="21" y="11"/>
                    </a:cubicBezTo>
                    <a:cubicBezTo>
                      <a:pt x="11" y="7"/>
                      <a:pt x="11" y="7"/>
                      <a:pt x="11" y="7"/>
                    </a:cubicBezTo>
                    <a:lnTo>
                      <a:pt x="13" y="0"/>
                    </a:lnTo>
                    <a:close/>
                    <a:moveTo>
                      <a:pt x="11" y="30"/>
                    </a:moveTo>
                    <a:cubicBezTo>
                      <a:pt x="8" y="45"/>
                      <a:pt x="18" y="58"/>
                      <a:pt x="34" y="61"/>
                    </a:cubicBezTo>
                    <a:cubicBezTo>
                      <a:pt x="46" y="64"/>
                      <a:pt x="56" y="58"/>
                      <a:pt x="59" y="46"/>
                    </a:cubicBezTo>
                    <a:cubicBezTo>
                      <a:pt x="62" y="35"/>
                      <a:pt x="56" y="23"/>
                      <a:pt x="45" y="19"/>
                    </a:cubicBezTo>
                    <a:cubicBezTo>
                      <a:pt x="34" y="16"/>
                      <a:pt x="34" y="16"/>
                      <a:pt x="34" y="16"/>
                    </a:cubicBezTo>
                    <a:cubicBezTo>
                      <a:pt x="24" y="12"/>
                      <a:pt x="14"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6" name="Freeform 468"/>
              <p:cNvSpPr>
                <a:spLocks/>
              </p:cNvSpPr>
              <p:nvPr userDrawn="1"/>
            </p:nvSpPr>
            <p:spPr bwMode="auto">
              <a:xfrm>
                <a:off x="9447" y="430"/>
                <a:ext cx="157" cy="82"/>
              </a:xfrm>
              <a:custGeom>
                <a:avLst/>
                <a:gdLst>
                  <a:gd name="T0" fmla="*/ 55 w 79"/>
                  <a:gd name="T1" fmla="*/ 31 h 42"/>
                  <a:gd name="T2" fmla="*/ 72 w 79"/>
                  <a:gd name="T3" fmla="*/ 23 h 42"/>
                  <a:gd name="T4" fmla="*/ 73 w 79"/>
                  <a:gd name="T5" fmla="*/ 17 h 42"/>
                  <a:gd name="T6" fmla="*/ 79 w 79"/>
                  <a:gd name="T7" fmla="*/ 19 h 42"/>
                  <a:gd name="T8" fmla="*/ 78 w 79"/>
                  <a:gd name="T9" fmla="*/ 27 h 42"/>
                  <a:gd name="T10" fmla="*/ 58 w 79"/>
                  <a:gd name="T11" fmla="*/ 40 h 42"/>
                  <a:gd name="T12" fmla="*/ 53 w 79"/>
                  <a:gd name="T13" fmla="*/ 38 h 42"/>
                  <a:gd name="T14" fmla="*/ 21 w 79"/>
                  <a:gd name="T15" fmla="*/ 27 h 42"/>
                  <a:gd name="T16" fmla="*/ 18 w 79"/>
                  <a:gd name="T17" fmla="*/ 39 h 42"/>
                  <a:gd name="T18" fmla="*/ 12 w 79"/>
                  <a:gd name="T19" fmla="*/ 37 h 42"/>
                  <a:gd name="T20" fmla="*/ 15 w 79"/>
                  <a:gd name="T21" fmla="*/ 25 h 42"/>
                  <a:gd name="T22" fmla="*/ 0 w 79"/>
                  <a:gd name="T23" fmla="*/ 20 h 42"/>
                  <a:gd name="T24" fmla="*/ 2 w 79"/>
                  <a:gd name="T25" fmla="*/ 13 h 42"/>
                  <a:gd name="T26" fmla="*/ 17 w 79"/>
                  <a:gd name="T27" fmla="*/ 18 h 42"/>
                  <a:gd name="T28" fmla="*/ 21 w 79"/>
                  <a:gd name="T29" fmla="*/ 0 h 42"/>
                  <a:gd name="T30" fmla="*/ 27 w 79"/>
                  <a:gd name="T31" fmla="*/ 2 h 42"/>
                  <a:gd name="T32" fmla="*/ 23 w 79"/>
                  <a:gd name="T33" fmla="*/ 20 h 42"/>
                  <a:gd name="T34" fmla="*/ 55 w 79"/>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42">
                    <a:moveTo>
                      <a:pt x="55" y="31"/>
                    </a:moveTo>
                    <a:cubicBezTo>
                      <a:pt x="66" y="35"/>
                      <a:pt x="70" y="32"/>
                      <a:pt x="72" y="23"/>
                    </a:cubicBezTo>
                    <a:cubicBezTo>
                      <a:pt x="73" y="21"/>
                      <a:pt x="73" y="19"/>
                      <a:pt x="73" y="17"/>
                    </a:cubicBezTo>
                    <a:cubicBezTo>
                      <a:pt x="79" y="19"/>
                      <a:pt x="79" y="19"/>
                      <a:pt x="79" y="19"/>
                    </a:cubicBezTo>
                    <a:cubicBezTo>
                      <a:pt x="79" y="21"/>
                      <a:pt x="79" y="24"/>
                      <a:pt x="78" y="27"/>
                    </a:cubicBezTo>
                    <a:cubicBezTo>
                      <a:pt x="75" y="38"/>
                      <a:pt x="70" y="42"/>
                      <a:pt x="58" y="40"/>
                    </a:cubicBezTo>
                    <a:cubicBezTo>
                      <a:pt x="57" y="39"/>
                      <a:pt x="55" y="39"/>
                      <a:pt x="53" y="38"/>
                    </a:cubicBezTo>
                    <a:cubicBezTo>
                      <a:pt x="21" y="27"/>
                      <a:pt x="21" y="27"/>
                      <a:pt x="21" y="27"/>
                    </a:cubicBezTo>
                    <a:cubicBezTo>
                      <a:pt x="18" y="39"/>
                      <a:pt x="18" y="39"/>
                      <a:pt x="18" y="39"/>
                    </a:cubicBezTo>
                    <a:cubicBezTo>
                      <a:pt x="12" y="37"/>
                      <a:pt x="12" y="37"/>
                      <a:pt x="12" y="37"/>
                    </a:cubicBezTo>
                    <a:cubicBezTo>
                      <a:pt x="15" y="25"/>
                      <a:pt x="15" y="25"/>
                      <a:pt x="15" y="25"/>
                    </a:cubicBezTo>
                    <a:cubicBezTo>
                      <a:pt x="0" y="20"/>
                      <a:pt x="0" y="20"/>
                      <a:pt x="0" y="20"/>
                    </a:cubicBezTo>
                    <a:cubicBezTo>
                      <a:pt x="2" y="13"/>
                      <a:pt x="2" y="13"/>
                      <a:pt x="2" y="13"/>
                    </a:cubicBezTo>
                    <a:cubicBezTo>
                      <a:pt x="17" y="18"/>
                      <a:pt x="17" y="18"/>
                      <a:pt x="17" y="18"/>
                    </a:cubicBezTo>
                    <a:cubicBezTo>
                      <a:pt x="21" y="0"/>
                      <a:pt x="21" y="0"/>
                      <a:pt x="21" y="0"/>
                    </a:cubicBezTo>
                    <a:cubicBezTo>
                      <a:pt x="27" y="2"/>
                      <a:pt x="27" y="2"/>
                      <a:pt x="27" y="2"/>
                    </a:cubicBezTo>
                    <a:cubicBezTo>
                      <a:pt x="23" y="20"/>
                      <a:pt x="23" y="20"/>
                      <a:pt x="23"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7" name="Freeform 469"/>
              <p:cNvSpPr>
                <a:spLocks noEditPoints="1"/>
              </p:cNvSpPr>
              <p:nvPr userDrawn="1"/>
            </p:nvSpPr>
            <p:spPr bwMode="auto">
              <a:xfrm>
                <a:off x="9449" y="363"/>
                <a:ext cx="165" cy="71"/>
              </a:xfrm>
              <a:custGeom>
                <a:avLst/>
                <a:gdLst>
                  <a:gd name="T0" fmla="*/ 6 w 83"/>
                  <a:gd name="T1" fmla="*/ 13 h 36"/>
                  <a:gd name="T2" fmla="*/ 1 w 83"/>
                  <a:gd name="T3" fmla="*/ 5 h 36"/>
                  <a:gd name="T4" fmla="*/ 8 w 83"/>
                  <a:gd name="T5" fmla="*/ 1 h 36"/>
                  <a:gd name="T6" fmla="*/ 13 w 83"/>
                  <a:gd name="T7" fmla="*/ 9 h 36"/>
                  <a:gd name="T8" fmla="*/ 6 w 83"/>
                  <a:gd name="T9" fmla="*/ 13 h 36"/>
                  <a:gd name="T10" fmla="*/ 24 w 83"/>
                  <a:gd name="T11" fmla="*/ 17 h 36"/>
                  <a:gd name="T12" fmla="*/ 25 w 83"/>
                  <a:gd name="T13" fmla="*/ 9 h 36"/>
                  <a:gd name="T14" fmla="*/ 83 w 83"/>
                  <a:gd name="T15" fmla="*/ 29 h 36"/>
                  <a:gd name="T16" fmla="*/ 81 w 83"/>
                  <a:gd name="T17" fmla="*/ 36 h 36"/>
                  <a:gd name="T18" fmla="*/ 24 w 83"/>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6">
                    <a:moveTo>
                      <a:pt x="6" y="13"/>
                    </a:moveTo>
                    <a:cubicBezTo>
                      <a:pt x="2" y="12"/>
                      <a:pt x="0" y="8"/>
                      <a:pt x="1" y="5"/>
                    </a:cubicBezTo>
                    <a:cubicBezTo>
                      <a:pt x="2" y="2"/>
                      <a:pt x="5" y="0"/>
                      <a:pt x="8" y="1"/>
                    </a:cubicBezTo>
                    <a:cubicBezTo>
                      <a:pt x="11" y="2"/>
                      <a:pt x="13" y="5"/>
                      <a:pt x="13" y="9"/>
                    </a:cubicBezTo>
                    <a:cubicBezTo>
                      <a:pt x="12" y="12"/>
                      <a:pt x="9" y="13"/>
                      <a:pt x="6" y="13"/>
                    </a:cubicBezTo>
                    <a:close/>
                    <a:moveTo>
                      <a:pt x="24" y="17"/>
                    </a:moveTo>
                    <a:cubicBezTo>
                      <a:pt x="25" y="9"/>
                      <a:pt x="25" y="9"/>
                      <a:pt x="25" y="9"/>
                    </a:cubicBezTo>
                    <a:cubicBezTo>
                      <a:pt x="83" y="29"/>
                      <a:pt x="83" y="29"/>
                      <a:pt x="83" y="29"/>
                    </a:cubicBezTo>
                    <a:cubicBezTo>
                      <a:pt x="81" y="36"/>
                      <a:pt x="81" y="36"/>
                      <a:pt x="81" y="36"/>
                    </a:cubicBezTo>
                    <a:lnTo>
                      <a:pt x="2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8" name="Freeform 470"/>
              <p:cNvSpPr>
                <a:spLocks/>
              </p:cNvSpPr>
              <p:nvPr userDrawn="1"/>
            </p:nvSpPr>
            <p:spPr bwMode="auto">
              <a:xfrm>
                <a:off x="9507" y="242"/>
                <a:ext cx="127" cy="111"/>
              </a:xfrm>
              <a:custGeom>
                <a:avLst/>
                <a:gdLst>
                  <a:gd name="T0" fmla="*/ 0 w 127"/>
                  <a:gd name="T1" fmla="*/ 111 h 111"/>
                  <a:gd name="T2" fmla="*/ 4 w 127"/>
                  <a:gd name="T3" fmla="*/ 96 h 111"/>
                  <a:gd name="T4" fmla="*/ 109 w 127"/>
                  <a:gd name="T5" fmla="*/ 88 h 111"/>
                  <a:gd name="T6" fmla="*/ 109 w 127"/>
                  <a:gd name="T7" fmla="*/ 88 h 111"/>
                  <a:gd name="T8" fmla="*/ 22 w 127"/>
                  <a:gd name="T9" fmla="*/ 15 h 111"/>
                  <a:gd name="T10" fmla="*/ 26 w 127"/>
                  <a:gd name="T11" fmla="*/ 0 h 111"/>
                  <a:gd name="T12" fmla="*/ 127 w 127"/>
                  <a:gd name="T13" fmla="*/ 86 h 111"/>
                  <a:gd name="T14" fmla="*/ 125 w 127"/>
                  <a:gd name="T15" fmla="*/ 100 h 111"/>
                  <a:gd name="T16" fmla="*/ 0 w 127"/>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11">
                    <a:moveTo>
                      <a:pt x="0" y="111"/>
                    </a:moveTo>
                    <a:lnTo>
                      <a:pt x="4" y="96"/>
                    </a:lnTo>
                    <a:lnTo>
                      <a:pt x="109" y="88"/>
                    </a:lnTo>
                    <a:lnTo>
                      <a:pt x="109" y="88"/>
                    </a:lnTo>
                    <a:lnTo>
                      <a:pt x="22" y="15"/>
                    </a:lnTo>
                    <a:lnTo>
                      <a:pt x="26" y="0"/>
                    </a:lnTo>
                    <a:lnTo>
                      <a:pt x="127" y="86"/>
                    </a:lnTo>
                    <a:lnTo>
                      <a:pt x="125" y="100"/>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9" name="Freeform 471"/>
              <p:cNvSpPr>
                <a:spLocks noEditPoints="1"/>
              </p:cNvSpPr>
              <p:nvPr userDrawn="1"/>
            </p:nvSpPr>
            <p:spPr bwMode="auto">
              <a:xfrm>
                <a:off x="9538" y="118"/>
                <a:ext cx="135" cy="131"/>
              </a:xfrm>
              <a:custGeom>
                <a:avLst/>
                <a:gdLst>
                  <a:gd name="T0" fmla="*/ 31 w 68"/>
                  <a:gd name="T1" fmla="*/ 55 h 67"/>
                  <a:gd name="T2" fmla="*/ 34 w 68"/>
                  <a:gd name="T3" fmla="*/ 56 h 67"/>
                  <a:gd name="T4" fmla="*/ 59 w 68"/>
                  <a:gd name="T5" fmla="*/ 41 h 67"/>
                  <a:gd name="T6" fmla="*/ 52 w 68"/>
                  <a:gd name="T7" fmla="*/ 18 h 67"/>
                  <a:gd name="T8" fmla="*/ 55 w 68"/>
                  <a:gd name="T9" fmla="*/ 12 h 67"/>
                  <a:gd name="T10" fmla="*/ 65 w 68"/>
                  <a:gd name="T11" fmla="*/ 43 h 67"/>
                  <a:gd name="T12" fmla="*/ 33 w 68"/>
                  <a:gd name="T13" fmla="*/ 64 h 67"/>
                  <a:gd name="T14" fmla="*/ 5 w 68"/>
                  <a:gd name="T15" fmla="*/ 23 h 67"/>
                  <a:gd name="T16" fmla="*/ 35 w 68"/>
                  <a:gd name="T17" fmla="*/ 4 h 67"/>
                  <a:gd name="T18" fmla="*/ 43 w 68"/>
                  <a:gd name="T19" fmla="*/ 6 h 67"/>
                  <a:gd name="T20" fmla="*/ 31 w 68"/>
                  <a:gd name="T21" fmla="*/ 55 h 67"/>
                  <a:gd name="T22" fmla="*/ 25 w 68"/>
                  <a:gd name="T23" fmla="*/ 53 h 67"/>
                  <a:gd name="T24" fmla="*/ 35 w 68"/>
                  <a:gd name="T25" fmla="*/ 12 h 67"/>
                  <a:gd name="T26" fmla="*/ 34 w 68"/>
                  <a:gd name="T27" fmla="*/ 11 h 67"/>
                  <a:gd name="T28" fmla="*/ 11 w 68"/>
                  <a:gd name="T29" fmla="*/ 24 h 67"/>
                  <a:gd name="T30" fmla="*/ 25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6"/>
                      <a:pt x="33" y="56"/>
                      <a:pt x="34" y="56"/>
                    </a:cubicBezTo>
                    <a:cubicBezTo>
                      <a:pt x="47" y="59"/>
                      <a:pt x="56" y="53"/>
                      <a:pt x="59" y="41"/>
                    </a:cubicBezTo>
                    <a:cubicBezTo>
                      <a:pt x="61" y="33"/>
                      <a:pt x="58" y="24"/>
                      <a:pt x="52" y="18"/>
                    </a:cubicBezTo>
                    <a:cubicBezTo>
                      <a:pt x="55" y="12"/>
                      <a:pt x="55" y="12"/>
                      <a:pt x="55" y="12"/>
                    </a:cubicBezTo>
                    <a:cubicBezTo>
                      <a:pt x="64" y="19"/>
                      <a:pt x="68" y="31"/>
                      <a:pt x="65" y="43"/>
                    </a:cubicBezTo>
                    <a:cubicBezTo>
                      <a:pt x="61" y="59"/>
                      <a:pt x="49" y="67"/>
                      <a:pt x="33" y="64"/>
                    </a:cubicBezTo>
                    <a:cubicBezTo>
                      <a:pt x="13" y="59"/>
                      <a:pt x="0" y="41"/>
                      <a:pt x="5" y="23"/>
                    </a:cubicBezTo>
                    <a:cubicBezTo>
                      <a:pt x="8" y="8"/>
                      <a:pt x="20" y="0"/>
                      <a:pt x="35" y="4"/>
                    </a:cubicBezTo>
                    <a:cubicBezTo>
                      <a:pt x="38" y="4"/>
                      <a:pt x="40" y="6"/>
                      <a:pt x="43" y="6"/>
                    </a:cubicBezTo>
                    <a:lnTo>
                      <a:pt x="31" y="55"/>
                    </a:lnTo>
                    <a:close/>
                    <a:moveTo>
                      <a:pt x="25" y="53"/>
                    </a:moveTo>
                    <a:cubicBezTo>
                      <a:pt x="35" y="12"/>
                      <a:pt x="35" y="12"/>
                      <a:pt x="35" y="12"/>
                    </a:cubicBezTo>
                    <a:cubicBezTo>
                      <a:pt x="34" y="11"/>
                      <a:pt x="34" y="11"/>
                      <a:pt x="34" y="11"/>
                    </a:cubicBezTo>
                    <a:cubicBezTo>
                      <a:pt x="21" y="8"/>
                      <a:pt x="13" y="14"/>
                      <a:pt x="11" y="24"/>
                    </a:cubicBezTo>
                    <a:cubicBezTo>
                      <a:pt x="8" y="37"/>
                      <a:pt x="15" y="48"/>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0" name="Freeform 472"/>
              <p:cNvSpPr>
                <a:spLocks/>
              </p:cNvSpPr>
              <p:nvPr userDrawn="1"/>
            </p:nvSpPr>
            <p:spPr bwMode="auto">
              <a:xfrm>
                <a:off x="9626" y="-45"/>
                <a:ext cx="29" cy="80"/>
              </a:xfrm>
              <a:custGeom>
                <a:avLst/>
                <a:gdLst>
                  <a:gd name="T0" fmla="*/ 0 w 29"/>
                  <a:gd name="T1" fmla="*/ 75 h 80"/>
                  <a:gd name="T2" fmla="*/ 15 w 29"/>
                  <a:gd name="T3" fmla="*/ 0 h 80"/>
                  <a:gd name="T4" fmla="*/ 29 w 29"/>
                  <a:gd name="T5" fmla="*/ 4 h 80"/>
                  <a:gd name="T6" fmla="*/ 12 w 29"/>
                  <a:gd name="T7" fmla="*/ 80 h 80"/>
                  <a:gd name="T8" fmla="*/ 0 w 29"/>
                  <a:gd name="T9" fmla="*/ 75 h 80"/>
                </a:gdLst>
                <a:ahLst/>
                <a:cxnLst>
                  <a:cxn ang="0">
                    <a:pos x="T0" y="T1"/>
                  </a:cxn>
                  <a:cxn ang="0">
                    <a:pos x="T2" y="T3"/>
                  </a:cxn>
                  <a:cxn ang="0">
                    <a:pos x="T4" y="T5"/>
                  </a:cxn>
                  <a:cxn ang="0">
                    <a:pos x="T6" y="T7"/>
                  </a:cxn>
                  <a:cxn ang="0">
                    <a:pos x="T8" y="T9"/>
                  </a:cxn>
                </a:cxnLst>
                <a:rect l="0" t="0" r="r" b="b"/>
                <a:pathLst>
                  <a:path w="29" h="80">
                    <a:moveTo>
                      <a:pt x="0" y="75"/>
                    </a:moveTo>
                    <a:lnTo>
                      <a:pt x="15" y="0"/>
                    </a:lnTo>
                    <a:lnTo>
                      <a:pt x="29" y="4"/>
                    </a:lnTo>
                    <a:lnTo>
                      <a:pt x="12" y="80"/>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1" name="Freeform 473"/>
              <p:cNvSpPr>
                <a:spLocks noEditPoints="1"/>
              </p:cNvSpPr>
              <p:nvPr userDrawn="1"/>
            </p:nvSpPr>
            <p:spPr bwMode="auto">
              <a:xfrm>
                <a:off x="9570" y="-284"/>
                <a:ext cx="192" cy="159"/>
              </a:xfrm>
              <a:custGeom>
                <a:avLst/>
                <a:gdLst>
                  <a:gd name="T0" fmla="*/ 75 w 97"/>
                  <a:gd name="T1" fmla="*/ 13 h 81"/>
                  <a:gd name="T2" fmla="*/ 93 w 97"/>
                  <a:gd name="T3" fmla="*/ 49 h 81"/>
                  <a:gd name="T4" fmla="*/ 86 w 97"/>
                  <a:gd name="T5" fmla="*/ 81 h 81"/>
                  <a:gd name="T6" fmla="*/ 0 w 97"/>
                  <a:gd name="T7" fmla="*/ 52 h 81"/>
                  <a:gd name="T8" fmla="*/ 6 w 97"/>
                  <a:gd name="T9" fmla="*/ 25 h 81"/>
                  <a:gd name="T10" fmla="*/ 34 w 97"/>
                  <a:gd name="T11" fmla="*/ 3 h 81"/>
                  <a:gd name="T12" fmla="*/ 54 w 97"/>
                  <a:gd name="T13" fmla="*/ 24 h 81"/>
                  <a:gd name="T14" fmla="*/ 54 w 97"/>
                  <a:gd name="T15" fmla="*/ 24 h 81"/>
                  <a:gd name="T16" fmla="*/ 75 w 97"/>
                  <a:gd name="T17" fmla="*/ 13 h 81"/>
                  <a:gd name="T18" fmla="*/ 13 w 97"/>
                  <a:gd name="T19" fmla="*/ 26 h 81"/>
                  <a:gd name="T20" fmla="*/ 8 w 97"/>
                  <a:gd name="T21" fmla="*/ 46 h 81"/>
                  <a:gd name="T22" fmla="*/ 43 w 97"/>
                  <a:gd name="T23" fmla="*/ 59 h 81"/>
                  <a:gd name="T24" fmla="*/ 48 w 97"/>
                  <a:gd name="T25" fmla="*/ 38 h 81"/>
                  <a:gd name="T26" fmla="*/ 33 w 97"/>
                  <a:gd name="T27" fmla="*/ 11 h 81"/>
                  <a:gd name="T28" fmla="*/ 13 w 97"/>
                  <a:gd name="T29" fmla="*/ 26 h 81"/>
                  <a:gd name="T30" fmla="*/ 73 w 97"/>
                  <a:gd name="T31" fmla="*/ 21 h 81"/>
                  <a:gd name="T32" fmla="*/ 55 w 97"/>
                  <a:gd name="T33" fmla="*/ 37 h 81"/>
                  <a:gd name="T34" fmla="*/ 50 w 97"/>
                  <a:gd name="T35" fmla="*/ 61 h 81"/>
                  <a:gd name="T36" fmla="*/ 81 w 97"/>
                  <a:gd name="T37" fmla="*/ 71 h 81"/>
                  <a:gd name="T38" fmla="*/ 87 w 97"/>
                  <a:gd name="T39" fmla="*/ 47 h 81"/>
                  <a:gd name="T40" fmla="*/ 73 w 97"/>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1">
                    <a:moveTo>
                      <a:pt x="75" y="13"/>
                    </a:moveTo>
                    <a:cubicBezTo>
                      <a:pt x="92" y="17"/>
                      <a:pt x="97" y="31"/>
                      <a:pt x="93" y="49"/>
                    </a:cubicBezTo>
                    <a:cubicBezTo>
                      <a:pt x="86" y="81"/>
                      <a:pt x="86" y="81"/>
                      <a:pt x="86" y="81"/>
                    </a:cubicBezTo>
                    <a:cubicBezTo>
                      <a:pt x="0" y="52"/>
                      <a:pt x="0" y="52"/>
                      <a:pt x="0" y="52"/>
                    </a:cubicBezTo>
                    <a:cubicBezTo>
                      <a:pt x="6" y="25"/>
                      <a:pt x="6" y="25"/>
                      <a:pt x="6" y="25"/>
                    </a:cubicBezTo>
                    <a:cubicBezTo>
                      <a:pt x="10" y="7"/>
                      <a:pt x="20" y="0"/>
                      <a:pt x="34" y="3"/>
                    </a:cubicBezTo>
                    <a:cubicBezTo>
                      <a:pt x="45" y="6"/>
                      <a:pt x="53" y="12"/>
                      <a:pt x="54" y="24"/>
                    </a:cubicBezTo>
                    <a:cubicBezTo>
                      <a:pt x="54" y="24"/>
                      <a:pt x="54" y="24"/>
                      <a:pt x="54" y="24"/>
                    </a:cubicBezTo>
                    <a:cubicBezTo>
                      <a:pt x="59" y="15"/>
                      <a:pt x="66" y="11"/>
                      <a:pt x="75" y="13"/>
                    </a:cubicBezTo>
                    <a:close/>
                    <a:moveTo>
                      <a:pt x="13" y="26"/>
                    </a:moveTo>
                    <a:cubicBezTo>
                      <a:pt x="8" y="46"/>
                      <a:pt x="8" y="46"/>
                      <a:pt x="8" y="46"/>
                    </a:cubicBezTo>
                    <a:cubicBezTo>
                      <a:pt x="43" y="59"/>
                      <a:pt x="43" y="59"/>
                      <a:pt x="43" y="59"/>
                    </a:cubicBezTo>
                    <a:cubicBezTo>
                      <a:pt x="48" y="38"/>
                      <a:pt x="48" y="38"/>
                      <a:pt x="48" y="38"/>
                    </a:cubicBezTo>
                    <a:cubicBezTo>
                      <a:pt x="52" y="24"/>
                      <a:pt x="47" y="14"/>
                      <a:pt x="33" y="11"/>
                    </a:cubicBezTo>
                    <a:cubicBezTo>
                      <a:pt x="22" y="8"/>
                      <a:pt x="15" y="13"/>
                      <a:pt x="13" y="26"/>
                    </a:cubicBezTo>
                    <a:close/>
                    <a:moveTo>
                      <a:pt x="73" y="21"/>
                    </a:moveTo>
                    <a:cubicBezTo>
                      <a:pt x="64" y="19"/>
                      <a:pt x="58" y="24"/>
                      <a:pt x="55" y="37"/>
                    </a:cubicBezTo>
                    <a:cubicBezTo>
                      <a:pt x="50" y="61"/>
                      <a:pt x="50" y="61"/>
                      <a:pt x="50" y="61"/>
                    </a:cubicBezTo>
                    <a:cubicBezTo>
                      <a:pt x="81" y="71"/>
                      <a:pt x="81" y="71"/>
                      <a:pt x="81" y="71"/>
                    </a:cubicBezTo>
                    <a:cubicBezTo>
                      <a:pt x="87" y="47"/>
                      <a:pt x="87" y="47"/>
                      <a:pt x="87" y="47"/>
                    </a:cubicBezTo>
                    <a:cubicBezTo>
                      <a:pt x="90" y="34"/>
                      <a:pt x="86"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2" name="Freeform 474"/>
              <p:cNvSpPr>
                <a:spLocks noEditPoints="1"/>
              </p:cNvSpPr>
              <p:nvPr userDrawn="1"/>
            </p:nvSpPr>
            <p:spPr bwMode="auto">
              <a:xfrm>
                <a:off x="9663" y="-414"/>
                <a:ext cx="133" cy="132"/>
              </a:xfrm>
              <a:custGeom>
                <a:avLst/>
                <a:gdLst>
                  <a:gd name="T0" fmla="*/ 31 w 67"/>
                  <a:gd name="T1" fmla="*/ 55 h 67"/>
                  <a:gd name="T2" fmla="*/ 33 w 67"/>
                  <a:gd name="T3" fmla="*/ 55 h 67"/>
                  <a:gd name="T4" fmla="*/ 58 w 67"/>
                  <a:gd name="T5" fmla="*/ 40 h 67"/>
                  <a:gd name="T6" fmla="*/ 51 w 67"/>
                  <a:gd name="T7" fmla="*/ 17 h 67"/>
                  <a:gd name="T8" fmla="*/ 55 w 67"/>
                  <a:gd name="T9" fmla="*/ 11 h 67"/>
                  <a:gd name="T10" fmla="*/ 65 w 67"/>
                  <a:gd name="T11" fmla="*/ 42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2 h 67"/>
                  <a:gd name="T24" fmla="*/ 35 w 67"/>
                  <a:gd name="T25" fmla="*/ 11 h 67"/>
                  <a:gd name="T26" fmla="*/ 33 w 67"/>
                  <a:gd name="T27" fmla="*/ 10 h 67"/>
                  <a:gd name="T28" fmla="*/ 10 w 67"/>
                  <a:gd name="T29" fmla="*/ 24 h 67"/>
                  <a:gd name="T30" fmla="*/ 25 w 67"/>
                  <a:gd name="T31"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2" y="55"/>
                      <a:pt x="33" y="55"/>
                      <a:pt x="33" y="55"/>
                    </a:cubicBezTo>
                    <a:cubicBezTo>
                      <a:pt x="47" y="58"/>
                      <a:pt x="56" y="52"/>
                      <a:pt x="58" y="40"/>
                    </a:cubicBezTo>
                    <a:cubicBezTo>
                      <a:pt x="60" y="32"/>
                      <a:pt x="58" y="23"/>
                      <a:pt x="51" y="17"/>
                    </a:cubicBezTo>
                    <a:cubicBezTo>
                      <a:pt x="55" y="11"/>
                      <a:pt x="55" y="11"/>
                      <a:pt x="55" y="11"/>
                    </a:cubicBezTo>
                    <a:cubicBezTo>
                      <a:pt x="64" y="18"/>
                      <a:pt x="67" y="30"/>
                      <a:pt x="65" y="42"/>
                    </a:cubicBezTo>
                    <a:cubicBezTo>
                      <a:pt x="61" y="58"/>
                      <a:pt x="48" y="67"/>
                      <a:pt x="32" y="63"/>
                    </a:cubicBezTo>
                    <a:cubicBezTo>
                      <a:pt x="13" y="58"/>
                      <a:pt x="0" y="41"/>
                      <a:pt x="4" y="22"/>
                    </a:cubicBezTo>
                    <a:cubicBezTo>
                      <a:pt x="8" y="7"/>
                      <a:pt x="20" y="0"/>
                      <a:pt x="35" y="3"/>
                    </a:cubicBezTo>
                    <a:cubicBezTo>
                      <a:pt x="37" y="4"/>
                      <a:pt x="40" y="5"/>
                      <a:pt x="42" y="6"/>
                    </a:cubicBezTo>
                    <a:lnTo>
                      <a:pt x="31" y="55"/>
                    </a:lnTo>
                    <a:close/>
                    <a:moveTo>
                      <a:pt x="25" y="52"/>
                    </a:moveTo>
                    <a:cubicBezTo>
                      <a:pt x="35" y="11"/>
                      <a:pt x="35" y="11"/>
                      <a:pt x="35" y="11"/>
                    </a:cubicBezTo>
                    <a:cubicBezTo>
                      <a:pt x="33" y="10"/>
                      <a:pt x="33" y="10"/>
                      <a:pt x="33" y="10"/>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3" name="Freeform 475"/>
              <p:cNvSpPr>
                <a:spLocks noEditPoints="1"/>
              </p:cNvSpPr>
              <p:nvPr userDrawn="1"/>
            </p:nvSpPr>
            <p:spPr bwMode="auto">
              <a:xfrm>
                <a:off x="-9781" y="7859"/>
                <a:ext cx="129" cy="179"/>
              </a:xfrm>
              <a:custGeom>
                <a:avLst/>
                <a:gdLst>
                  <a:gd name="T0" fmla="*/ 65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50 w 65"/>
                  <a:gd name="T13" fmla="*/ 47 h 91"/>
                  <a:gd name="T14" fmla="*/ 50 w 65"/>
                  <a:gd name="T15" fmla="*/ 47 h 91"/>
                  <a:gd name="T16" fmla="*/ 65 w 65"/>
                  <a:gd name="T17" fmla="*/ 65 h 91"/>
                  <a:gd name="T18" fmla="*/ 57 w 65"/>
                  <a:gd name="T19" fmla="*/ 65 h 91"/>
                  <a:gd name="T20" fmla="*/ 37 w 65"/>
                  <a:gd name="T21" fmla="*/ 51 h 91"/>
                  <a:gd name="T22" fmla="*/ 12 w 65"/>
                  <a:gd name="T23" fmla="*/ 51 h 91"/>
                  <a:gd name="T24" fmla="*/ 9 w 65"/>
                  <a:gd name="T25" fmla="*/ 84 h 91"/>
                  <a:gd name="T26" fmla="*/ 34 w 65"/>
                  <a:gd name="T27" fmla="*/ 84 h 91"/>
                  <a:gd name="T28" fmla="*/ 57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5" y="65"/>
                    </a:moveTo>
                    <a:cubicBezTo>
                      <a:pt x="65"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50" y="47"/>
                    </a:cubicBezTo>
                    <a:cubicBezTo>
                      <a:pt x="50" y="47"/>
                      <a:pt x="50" y="47"/>
                      <a:pt x="50" y="47"/>
                    </a:cubicBezTo>
                    <a:cubicBezTo>
                      <a:pt x="59" y="50"/>
                      <a:pt x="65" y="56"/>
                      <a:pt x="65" y="65"/>
                    </a:cubicBezTo>
                    <a:close/>
                    <a:moveTo>
                      <a:pt x="57" y="65"/>
                    </a:moveTo>
                    <a:cubicBezTo>
                      <a:pt x="57" y="56"/>
                      <a:pt x="51" y="51"/>
                      <a:pt x="37" y="51"/>
                    </a:cubicBezTo>
                    <a:cubicBezTo>
                      <a:pt x="12" y="51"/>
                      <a:pt x="12" y="51"/>
                      <a:pt x="12" y="51"/>
                    </a:cubicBezTo>
                    <a:cubicBezTo>
                      <a:pt x="9" y="84"/>
                      <a:pt x="9" y="84"/>
                      <a:pt x="9" y="84"/>
                    </a:cubicBezTo>
                    <a:cubicBezTo>
                      <a:pt x="34" y="84"/>
                      <a:pt x="34" y="84"/>
                      <a:pt x="34" y="84"/>
                    </a:cubicBezTo>
                    <a:cubicBezTo>
                      <a:pt x="48" y="84"/>
                      <a:pt x="57" y="78"/>
                      <a:pt x="57"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4" name="Freeform 476"/>
              <p:cNvSpPr>
                <a:spLocks noEditPoints="1"/>
              </p:cNvSpPr>
              <p:nvPr userDrawn="1"/>
            </p:nvSpPr>
            <p:spPr bwMode="auto">
              <a:xfrm>
                <a:off x="-9621"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5" name="Freeform 477"/>
              <p:cNvSpPr>
                <a:spLocks/>
              </p:cNvSpPr>
              <p:nvPr userDrawn="1"/>
            </p:nvSpPr>
            <p:spPr bwMode="auto">
              <a:xfrm>
                <a:off x="-9405" y="7857"/>
                <a:ext cx="171" cy="185"/>
              </a:xfrm>
              <a:custGeom>
                <a:avLst/>
                <a:gdLst>
                  <a:gd name="T0" fmla="*/ 46 w 86"/>
                  <a:gd name="T1" fmla="*/ 47 h 94"/>
                  <a:gd name="T2" fmla="*/ 84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7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4" y="47"/>
                      <a:pt x="84" y="47"/>
                      <a:pt x="84"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0" y="0"/>
                      <a:pt x="49" y="0"/>
                    </a:cubicBezTo>
                    <a:cubicBezTo>
                      <a:pt x="70" y="0"/>
                      <a:pt x="84" y="12"/>
                      <a:pt x="86" y="28"/>
                    </a:cubicBezTo>
                    <a:cubicBezTo>
                      <a:pt x="79" y="30"/>
                      <a:pt x="79" y="30"/>
                      <a:pt x="79" y="30"/>
                    </a:cubicBezTo>
                    <a:cubicBezTo>
                      <a:pt x="76" y="16"/>
                      <a:pt x="65" y="7"/>
                      <a:pt x="49" y="7"/>
                    </a:cubicBezTo>
                    <a:cubicBezTo>
                      <a:pt x="25" y="7"/>
                      <a:pt x="8" y="27"/>
                      <a:pt x="8" y="52"/>
                    </a:cubicBezTo>
                    <a:cubicBezTo>
                      <a:pt x="8" y="74"/>
                      <a:pt x="21" y="86"/>
                      <a:pt x="40" y="86"/>
                    </a:cubicBezTo>
                    <a:cubicBezTo>
                      <a:pt x="58" y="86"/>
                      <a:pt x="73" y="74"/>
                      <a:pt x="77"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6" name="Freeform 478"/>
              <p:cNvSpPr>
                <a:spLocks/>
              </p:cNvSpPr>
              <p:nvPr userDrawn="1"/>
            </p:nvSpPr>
            <p:spPr bwMode="auto">
              <a:xfrm>
                <a:off x="-9203" y="7859"/>
                <a:ext cx="34" cy="179"/>
              </a:xfrm>
              <a:custGeom>
                <a:avLst/>
                <a:gdLst>
                  <a:gd name="T0" fmla="*/ 20 w 34"/>
                  <a:gd name="T1" fmla="*/ 0 h 179"/>
                  <a:gd name="T2" fmla="*/ 34 w 34"/>
                  <a:gd name="T3" fmla="*/ 0 h 179"/>
                  <a:gd name="T4" fmla="*/ 14 w 34"/>
                  <a:gd name="T5" fmla="*/ 179 h 179"/>
                  <a:gd name="T6" fmla="*/ 0 w 34"/>
                  <a:gd name="T7" fmla="*/ 179 h 179"/>
                  <a:gd name="T8" fmla="*/ 20 w 34"/>
                  <a:gd name="T9" fmla="*/ 0 h 179"/>
                </a:gdLst>
                <a:ahLst/>
                <a:cxnLst>
                  <a:cxn ang="0">
                    <a:pos x="T0" y="T1"/>
                  </a:cxn>
                  <a:cxn ang="0">
                    <a:pos x="T2" y="T3"/>
                  </a:cxn>
                  <a:cxn ang="0">
                    <a:pos x="T4" y="T5"/>
                  </a:cxn>
                  <a:cxn ang="0">
                    <a:pos x="T6" y="T7"/>
                  </a:cxn>
                  <a:cxn ang="0">
                    <a:pos x="T8" y="T9"/>
                  </a:cxn>
                </a:cxnLst>
                <a:rect l="0" t="0" r="r" b="b"/>
                <a:pathLst>
                  <a:path w="34" h="179">
                    <a:moveTo>
                      <a:pt x="20" y="0"/>
                    </a:moveTo>
                    <a:lnTo>
                      <a:pt x="34" y="0"/>
                    </a:lnTo>
                    <a:lnTo>
                      <a:pt x="14"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7" name="Freeform 479"/>
              <p:cNvSpPr>
                <a:spLocks noEditPoints="1"/>
              </p:cNvSpPr>
              <p:nvPr userDrawn="1"/>
            </p:nvSpPr>
            <p:spPr bwMode="auto">
              <a:xfrm>
                <a:off x="-9143"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3 w 62"/>
                  <a:gd name="T13" fmla="*/ 7 h 64"/>
                  <a:gd name="T14" fmla="*/ 7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8" y="64"/>
                    </a:cubicBezTo>
                    <a:cubicBezTo>
                      <a:pt x="11" y="64"/>
                      <a:pt x="0" y="52"/>
                      <a:pt x="0" y="36"/>
                    </a:cubicBezTo>
                    <a:close/>
                    <a:moveTo>
                      <a:pt x="54" y="28"/>
                    </a:moveTo>
                    <a:cubicBezTo>
                      <a:pt x="54" y="15"/>
                      <a:pt x="46"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8" name="Freeform 480"/>
              <p:cNvSpPr>
                <a:spLocks noEditPoints="1"/>
              </p:cNvSpPr>
              <p:nvPr userDrawn="1"/>
            </p:nvSpPr>
            <p:spPr bwMode="auto">
              <a:xfrm>
                <a:off x="-8991" y="7859"/>
                <a:ext cx="125"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8 w 63"/>
                  <a:gd name="T15" fmla="*/ 0 h 93"/>
                  <a:gd name="T16" fmla="*/ 13 w 63"/>
                  <a:gd name="T17" fmla="*/ 41 h 93"/>
                  <a:gd name="T18" fmla="*/ 13 w 63"/>
                  <a:gd name="T19" fmla="*/ 41 h 93"/>
                  <a:gd name="T20" fmla="*/ 37 w 63"/>
                  <a:gd name="T21" fmla="*/ 29 h 93"/>
                  <a:gd name="T22" fmla="*/ 63 w 63"/>
                  <a:gd name="T23" fmla="*/ 57 h 93"/>
                  <a:gd name="T24" fmla="*/ 55 w 63"/>
                  <a:gd name="T25" fmla="*/ 57 h 93"/>
                  <a:gd name="T26" fmla="*/ 35 w 63"/>
                  <a:gd name="T27" fmla="*/ 36 h 93"/>
                  <a:gd name="T28" fmla="*/ 12 w 63"/>
                  <a:gd name="T29" fmla="*/ 55 h 93"/>
                  <a:gd name="T30" fmla="*/ 11 w 63"/>
                  <a:gd name="T31" fmla="*/ 66 h 93"/>
                  <a:gd name="T32" fmla="*/ 30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8" y="0"/>
                      <a:pt x="18" y="0"/>
                      <a:pt x="18" y="0"/>
                    </a:cubicBezTo>
                    <a:cubicBezTo>
                      <a:pt x="13" y="41"/>
                      <a:pt x="13" y="41"/>
                      <a:pt x="13" y="41"/>
                    </a:cubicBezTo>
                    <a:cubicBezTo>
                      <a:pt x="13" y="41"/>
                      <a:pt x="13" y="41"/>
                      <a:pt x="13" y="41"/>
                    </a:cubicBezTo>
                    <a:cubicBezTo>
                      <a:pt x="19" y="33"/>
                      <a:pt x="27" y="29"/>
                      <a:pt x="37" y="29"/>
                    </a:cubicBezTo>
                    <a:cubicBezTo>
                      <a:pt x="52" y="29"/>
                      <a:pt x="63" y="40"/>
                      <a:pt x="63" y="57"/>
                    </a:cubicBezTo>
                    <a:close/>
                    <a:moveTo>
                      <a:pt x="55" y="57"/>
                    </a:moveTo>
                    <a:cubicBezTo>
                      <a:pt x="55" y="44"/>
                      <a:pt x="47" y="36"/>
                      <a:pt x="35" y="36"/>
                    </a:cubicBezTo>
                    <a:cubicBezTo>
                      <a:pt x="23" y="36"/>
                      <a:pt x="13" y="44"/>
                      <a:pt x="12" y="55"/>
                    </a:cubicBezTo>
                    <a:cubicBezTo>
                      <a:pt x="11" y="66"/>
                      <a:pt x="11" y="66"/>
                      <a:pt x="11" y="66"/>
                    </a:cubicBezTo>
                    <a:cubicBezTo>
                      <a:pt x="9" y="78"/>
                      <a:pt x="18" y="86"/>
                      <a:pt x="30"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9" name="Freeform 481"/>
              <p:cNvSpPr>
                <a:spLocks noEditPoints="1"/>
              </p:cNvSpPr>
              <p:nvPr userDrawn="1"/>
            </p:nvSpPr>
            <p:spPr bwMode="auto">
              <a:xfrm>
                <a:off x="-8836" y="7916"/>
                <a:ext cx="123" cy="126"/>
              </a:xfrm>
              <a:custGeom>
                <a:avLst/>
                <a:gdLst>
                  <a:gd name="T0" fmla="*/ 62 w 62"/>
                  <a:gd name="T1" fmla="*/ 2 h 64"/>
                  <a:gd name="T2" fmla="*/ 56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4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4" y="12"/>
                      <a:pt x="54" y="12"/>
                      <a:pt x="54" y="12"/>
                    </a:cubicBezTo>
                    <a:cubicBezTo>
                      <a:pt x="55" y="2"/>
                      <a:pt x="55" y="2"/>
                      <a:pt x="55" y="2"/>
                    </a:cubicBezTo>
                    <a:lnTo>
                      <a:pt x="62" y="2"/>
                    </a:lnTo>
                    <a:close/>
                    <a:moveTo>
                      <a:pt x="33" y="7"/>
                    </a:moveTo>
                    <a:cubicBezTo>
                      <a:pt x="18" y="7"/>
                      <a:pt x="7" y="20"/>
                      <a:pt x="7" y="36"/>
                    </a:cubicBezTo>
                    <a:cubicBezTo>
                      <a:pt x="7" y="49"/>
                      <a:pt x="15" y="57"/>
                      <a:pt x="27" y="57"/>
                    </a:cubicBezTo>
                    <a:cubicBezTo>
                      <a:pt x="40"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0" name="Freeform 482"/>
              <p:cNvSpPr>
                <a:spLocks/>
              </p:cNvSpPr>
              <p:nvPr userDrawn="1"/>
            </p:nvSpPr>
            <p:spPr bwMode="auto">
              <a:xfrm>
                <a:off x="-8680" y="7859"/>
                <a:ext cx="34" cy="179"/>
              </a:xfrm>
              <a:custGeom>
                <a:avLst/>
                <a:gdLst>
                  <a:gd name="T0" fmla="*/ 20 w 34"/>
                  <a:gd name="T1" fmla="*/ 0 h 179"/>
                  <a:gd name="T2" fmla="*/ 34 w 34"/>
                  <a:gd name="T3" fmla="*/ 0 h 179"/>
                  <a:gd name="T4" fmla="*/ 16 w 34"/>
                  <a:gd name="T5" fmla="*/ 179 h 179"/>
                  <a:gd name="T6" fmla="*/ 0 w 34"/>
                  <a:gd name="T7" fmla="*/ 179 h 179"/>
                  <a:gd name="T8" fmla="*/ 20 w 34"/>
                  <a:gd name="T9" fmla="*/ 0 h 179"/>
                </a:gdLst>
                <a:ahLst/>
                <a:cxnLst>
                  <a:cxn ang="0">
                    <a:pos x="T0" y="T1"/>
                  </a:cxn>
                  <a:cxn ang="0">
                    <a:pos x="T2" y="T3"/>
                  </a:cxn>
                  <a:cxn ang="0">
                    <a:pos x="T4" y="T5"/>
                  </a:cxn>
                  <a:cxn ang="0">
                    <a:pos x="T6" y="T7"/>
                  </a:cxn>
                  <a:cxn ang="0">
                    <a:pos x="T8" y="T9"/>
                  </a:cxn>
                </a:cxnLst>
                <a:rect l="0" t="0" r="r" b="b"/>
                <a:pathLst>
                  <a:path w="34" h="179">
                    <a:moveTo>
                      <a:pt x="20" y="0"/>
                    </a:moveTo>
                    <a:lnTo>
                      <a:pt x="34"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1" name="Freeform 483"/>
              <p:cNvSpPr>
                <a:spLocks/>
              </p:cNvSpPr>
              <p:nvPr userDrawn="1"/>
            </p:nvSpPr>
            <p:spPr bwMode="auto">
              <a:xfrm>
                <a:off x="-8553"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2" name="Freeform 484"/>
              <p:cNvSpPr>
                <a:spLocks noEditPoints="1"/>
              </p:cNvSpPr>
              <p:nvPr userDrawn="1"/>
            </p:nvSpPr>
            <p:spPr bwMode="auto">
              <a:xfrm>
                <a:off x="-8373" y="7859"/>
                <a:ext cx="129"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8 w 65"/>
                  <a:gd name="T25" fmla="*/ 84 h 91"/>
                  <a:gd name="T26" fmla="*/ 33 w 65"/>
                  <a:gd name="T27" fmla="*/ 84 h 91"/>
                  <a:gd name="T28" fmla="*/ 56 w 65"/>
                  <a:gd name="T29" fmla="*/ 65 h 91"/>
                  <a:gd name="T30" fmla="*/ 37 w 65"/>
                  <a:gd name="T31" fmla="*/ 7 h 91"/>
                  <a:gd name="T32" fmla="*/ 16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3" name="Freeform 485"/>
              <p:cNvSpPr>
                <a:spLocks noEditPoints="1"/>
              </p:cNvSpPr>
              <p:nvPr userDrawn="1"/>
            </p:nvSpPr>
            <p:spPr bwMode="auto">
              <a:xfrm>
                <a:off x="-8212" y="7916"/>
                <a:ext cx="117" cy="126"/>
              </a:xfrm>
              <a:custGeom>
                <a:avLst/>
                <a:gdLst>
                  <a:gd name="T0" fmla="*/ 8 w 59"/>
                  <a:gd name="T1" fmla="*/ 33 h 64"/>
                  <a:gd name="T2" fmla="*/ 7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3 w 59"/>
                  <a:gd name="T15" fmla="*/ 0 h 64"/>
                  <a:gd name="T16" fmla="*/ 59 w 59"/>
                  <a:gd name="T17" fmla="*/ 26 h 64"/>
                  <a:gd name="T18" fmla="*/ 58 w 59"/>
                  <a:gd name="T19" fmla="*/ 33 h 64"/>
                  <a:gd name="T20" fmla="*/ 8 w 59"/>
                  <a:gd name="T21" fmla="*/ 33 h 64"/>
                  <a:gd name="T22" fmla="*/ 8 w 59"/>
                  <a:gd name="T23" fmla="*/ 27 h 64"/>
                  <a:gd name="T24" fmla="*/ 51 w 59"/>
                  <a:gd name="T25" fmla="*/ 27 h 64"/>
                  <a:gd name="T26" fmla="*/ 51 w 59"/>
                  <a:gd name="T27" fmla="*/ 26 h 64"/>
                  <a:gd name="T28" fmla="*/ 33 w 59"/>
                  <a:gd name="T29" fmla="*/ 7 h 64"/>
                  <a:gd name="T30" fmla="*/ 8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7" y="34"/>
                      <a:pt x="7" y="35"/>
                      <a:pt x="7" y="36"/>
                    </a:cubicBezTo>
                    <a:cubicBezTo>
                      <a:pt x="7" y="50"/>
                      <a:pt x="16" y="57"/>
                      <a:pt x="28"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9" y="10"/>
                      <a:pt x="59" y="26"/>
                    </a:cubicBezTo>
                    <a:cubicBezTo>
                      <a:pt x="59" y="28"/>
                      <a:pt x="58" y="31"/>
                      <a:pt x="58"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4" name="Freeform 486"/>
              <p:cNvSpPr>
                <a:spLocks/>
              </p:cNvSpPr>
              <p:nvPr userDrawn="1"/>
            </p:nvSpPr>
            <p:spPr bwMode="auto">
              <a:xfrm>
                <a:off x="-7996" y="7859"/>
                <a:ext cx="35" cy="179"/>
              </a:xfrm>
              <a:custGeom>
                <a:avLst/>
                <a:gdLst>
                  <a:gd name="T0" fmla="*/ 19 w 35"/>
                  <a:gd name="T1" fmla="*/ 0 h 179"/>
                  <a:gd name="T2" fmla="*/ 35 w 35"/>
                  <a:gd name="T3" fmla="*/ 0 h 179"/>
                  <a:gd name="T4" fmla="*/ 16 w 35"/>
                  <a:gd name="T5" fmla="*/ 179 h 179"/>
                  <a:gd name="T6" fmla="*/ 0 w 35"/>
                  <a:gd name="T7" fmla="*/ 179 h 179"/>
                  <a:gd name="T8" fmla="*/ 19 w 35"/>
                  <a:gd name="T9" fmla="*/ 0 h 179"/>
                </a:gdLst>
                <a:ahLst/>
                <a:cxnLst>
                  <a:cxn ang="0">
                    <a:pos x="T0" y="T1"/>
                  </a:cxn>
                  <a:cxn ang="0">
                    <a:pos x="T2" y="T3"/>
                  </a:cxn>
                  <a:cxn ang="0">
                    <a:pos x="T4" y="T5"/>
                  </a:cxn>
                  <a:cxn ang="0">
                    <a:pos x="T6" y="T7"/>
                  </a:cxn>
                  <a:cxn ang="0">
                    <a:pos x="T8" y="T9"/>
                  </a:cxn>
                </a:cxnLst>
                <a:rect l="0" t="0" r="r" b="b"/>
                <a:pathLst>
                  <a:path w="35" h="179">
                    <a:moveTo>
                      <a:pt x="19" y="0"/>
                    </a:moveTo>
                    <a:lnTo>
                      <a:pt x="35" y="0"/>
                    </a:lnTo>
                    <a:lnTo>
                      <a:pt x="16" y="179"/>
                    </a:lnTo>
                    <a:lnTo>
                      <a:pt x="0" y="17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5" name="Freeform 487"/>
              <p:cNvSpPr>
                <a:spLocks/>
              </p:cNvSpPr>
              <p:nvPr userDrawn="1"/>
            </p:nvSpPr>
            <p:spPr bwMode="auto">
              <a:xfrm>
                <a:off x="-7929"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7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8"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6" name="Freeform 488"/>
              <p:cNvSpPr>
                <a:spLocks/>
              </p:cNvSpPr>
              <p:nvPr userDrawn="1"/>
            </p:nvSpPr>
            <p:spPr bwMode="auto">
              <a:xfrm>
                <a:off x="-7782"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7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8"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7" name="Freeform 489"/>
              <p:cNvSpPr>
                <a:spLocks noEditPoints="1"/>
              </p:cNvSpPr>
              <p:nvPr userDrawn="1"/>
            </p:nvSpPr>
            <p:spPr bwMode="auto">
              <a:xfrm>
                <a:off x="-7638"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5" y="0"/>
                      <a:pt x="34" y="0"/>
                    </a:cubicBezTo>
                    <a:cubicBezTo>
                      <a:pt x="51" y="0"/>
                      <a:pt x="62" y="11"/>
                      <a:pt x="62" y="28"/>
                    </a:cubicBezTo>
                    <a:cubicBezTo>
                      <a:pt x="62" y="47"/>
                      <a:pt x="47" y="64"/>
                      <a:pt x="28" y="64"/>
                    </a:cubicBezTo>
                    <a:cubicBezTo>
                      <a:pt x="12" y="64"/>
                      <a:pt x="0" y="52"/>
                      <a:pt x="0" y="36"/>
                    </a:cubicBezTo>
                    <a:close/>
                    <a:moveTo>
                      <a:pt x="54" y="28"/>
                    </a:moveTo>
                    <a:cubicBezTo>
                      <a:pt x="54" y="15"/>
                      <a:pt x="46" y="7"/>
                      <a:pt x="34" y="7"/>
                    </a:cubicBezTo>
                    <a:cubicBezTo>
                      <a:pt x="19" y="7"/>
                      <a:pt x="8" y="20"/>
                      <a:pt x="8" y="35"/>
                    </a:cubicBezTo>
                    <a:cubicBezTo>
                      <a:pt x="8"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8" name="Freeform 490"/>
              <p:cNvSpPr>
                <a:spLocks/>
              </p:cNvSpPr>
              <p:nvPr userDrawn="1"/>
            </p:nvSpPr>
            <p:spPr bwMode="auto">
              <a:xfrm>
                <a:off x="-7489" y="7920"/>
                <a:ext cx="117" cy="118"/>
              </a:xfrm>
              <a:custGeom>
                <a:avLst/>
                <a:gdLst>
                  <a:gd name="T0" fmla="*/ 0 w 117"/>
                  <a:gd name="T1" fmla="*/ 0 h 118"/>
                  <a:gd name="T2" fmla="*/ 16 w 117"/>
                  <a:gd name="T3" fmla="*/ 0 h 118"/>
                  <a:gd name="T4" fmla="*/ 47 w 117"/>
                  <a:gd name="T5" fmla="*/ 100 h 118"/>
                  <a:gd name="T6" fmla="*/ 47 w 117"/>
                  <a:gd name="T7" fmla="*/ 100 h 118"/>
                  <a:gd name="T8" fmla="*/ 101 w 117"/>
                  <a:gd name="T9" fmla="*/ 0 h 118"/>
                  <a:gd name="T10" fmla="*/ 117 w 117"/>
                  <a:gd name="T11" fmla="*/ 0 h 118"/>
                  <a:gd name="T12" fmla="*/ 53 w 117"/>
                  <a:gd name="T13" fmla="*/ 118 h 118"/>
                  <a:gd name="T14" fmla="*/ 39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7" y="100"/>
                    </a:lnTo>
                    <a:lnTo>
                      <a:pt x="47" y="100"/>
                    </a:lnTo>
                    <a:lnTo>
                      <a:pt x="101" y="0"/>
                    </a:lnTo>
                    <a:lnTo>
                      <a:pt x="117" y="0"/>
                    </a:lnTo>
                    <a:lnTo>
                      <a:pt x="53" y="118"/>
                    </a:lnTo>
                    <a:lnTo>
                      <a:pt x="39"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9" name="Freeform 491"/>
              <p:cNvSpPr>
                <a:spLocks noEditPoints="1"/>
              </p:cNvSpPr>
              <p:nvPr userDrawn="1"/>
            </p:nvSpPr>
            <p:spPr bwMode="auto">
              <a:xfrm>
                <a:off x="-7358" y="7916"/>
                <a:ext cx="124" cy="126"/>
              </a:xfrm>
              <a:custGeom>
                <a:avLst/>
                <a:gdLst>
                  <a:gd name="T0" fmla="*/ 63 w 63"/>
                  <a:gd name="T1" fmla="*/ 2 h 64"/>
                  <a:gd name="T2" fmla="*/ 56 w 63"/>
                  <a:gd name="T3" fmla="*/ 62 h 64"/>
                  <a:gd name="T4" fmla="*/ 49 w 63"/>
                  <a:gd name="T5" fmla="*/ 62 h 64"/>
                  <a:gd name="T6" fmla="*/ 50 w 63"/>
                  <a:gd name="T7" fmla="*/ 52 h 64"/>
                  <a:gd name="T8" fmla="*/ 50 w 63"/>
                  <a:gd name="T9" fmla="*/ 52 h 64"/>
                  <a:gd name="T10" fmla="*/ 26 w 63"/>
                  <a:gd name="T11" fmla="*/ 64 h 64"/>
                  <a:gd name="T12" fmla="*/ 0 w 63"/>
                  <a:gd name="T13" fmla="*/ 36 h 64"/>
                  <a:gd name="T14" fmla="*/ 33 w 63"/>
                  <a:gd name="T15" fmla="*/ 0 h 64"/>
                  <a:gd name="T16" fmla="*/ 54 w 63"/>
                  <a:gd name="T17" fmla="*/ 12 h 64"/>
                  <a:gd name="T18" fmla="*/ 54 w 63"/>
                  <a:gd name="T19" fmla="*/ 12 h 64"/>
                  <a:gd name="T20" fmla="*/ 56 w 63"/>
                  <a:gd name="T21" fmla="*/ 2 h 64"/>
                  <a:gd name="T22" fmla="*/ 63 w 63"/>
                  <a:gd name="T23" fmla="*/ 2 h 64"/>
                  <a:gd name="T24" fmla="*/ 33 w 63"/>
                  <a:gd name="T25" fmla="*/ 7 h 64"/>
                  <a:gd name="T26" fmla="*/ 8 w 63"/>
                  <a:gd name="T27" fmla="*/ 36 h 64"/>
                  <a:gd name="T28" fmla="*/ 28 w 63"/>
                  <a:gd name="T29" fmla="*/ 57 h 64"/>
                  <a:gd name="T30" fmla="*/ 51 w 63"/>
                  <a:gd name="T31" fmla="*/ 37 h 64"/>
                  <a:gd name="T32" fmla="*/ 52 w 63"/>
                  <a:gd name="T33" fmla="*/ 26 h 64"/>
                  <a:gd name="T34" fmla="*/ 33 w 63"/>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63"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3"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4"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0" name="Freeform 492"/>
              <p:cNvSpPr>
                <a:spLocks/>
              </p:cNvSpPr>
              <p:nvPr userDrawn="1"/>
            </p:nvSpPr>
            <p:spPr bwMode="auto">
              <a:xfrm>
                <a:off x="-7206" y="7889"/>
                <a:ext cx="75" cy="153"/>
              </a:xfrm>
              <a:custGeom>
                <a:avLst/>
                <a:gdLst>
                  <a:gd name="T0" fmla="*/ 16 w 38"/>
                  <a:gd name="T1" fmla="*/ 56 h 78"/>
                  <a:gd name="T2" fmla="*/ 27 w 38"/>
                  <a:gd name="T3" fmla="*/ 71 h 78"/>
                  <a:gd name="T4" fmla="*/ 33 w 38"/>
                  <a:gd name="T5" fmla="*/ 70 h 78"/>
                  <a:gd name="T6" fmla="*/ 33 w 38"/>
                  <a:gd name="T7" fmla="*/ 77 h 78"/>
                  <a:gd name="T8" fmla="*/ 25 w 38"/>
                  <a:gd name="T9" fmla="*/ 78 h 78"/>
                  <a:gd name="T10" fmla="*/ 8 w 38"/>
                  <a:gd name="T11" fmla="*/ 61 h 78"/>
                  <a:gd name="T12" fmla="*/ 8 w 38"/>
                  <a:gd name="T13" fmla="*/ 56 h 78"/>
                  <a:gd name="T14" fmla="*/ 12 w 38"/>
                  <a:gd name="T15" fmla="*/ 22 h 78"/>
                  <a:gd name="T16" fmla="*/ 0 w 38"/>
                  <a:gd name="T17" fmla="*/ 22 h 78"/>
                  <a:gd name="T18" fmla="*/ 0 w 38"/>
                  <a:gd name="T19" fmla="*/ 16 h 78"/>
                  <a:gd name="T20" fmla="*/ 12 w 38"/>
                  <a:gd name="T21" fmla="*/ 16 h 78"/>
                  <a:gd name="T22" fmla="*/ 14 w 38"/>
                  <a:gd name="T23" fmla="*/ 0 h 78"/>
                  <a:gd name="T24" fmla="*/ 22 w 38"/>
                  <a:gd name="T25" fmla="*/ 0 h 78"/>
                  <a:gd name="T26" fmla="*/ 20 w 38"/>
                  <a:gd name="T27" fmla="*/ 16 h 78"/>
                  <a:gd name="T28" fmla="*/ 38 w 38"/>
                  <a:gd name="T29" fmla="*/ 16 h 78"/>
                  <a:gd name="T30" fmla="*/ 38 w 38"/>
                  <a:gd name="T31" fmla="*/ 22 h 78"/>
                  <a:gd name="T32" fmla="*/ 19 w 38"/>
                  <a:gd name="T33" fmla="*/ 22 h 78"/>
                  <a:gd name="T34" fmla="*/ 16 w 38"/>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8">
                    <a:moveTo>
                      <a:pt x="16" y="56"/>
                    </a:moveTo>
                    <a:cubicBezTo>
                      <a:pt x="14" y="67"/>
                      <a:pt x="18" y="71"/>
                      <a:pt x="27" y="71"/>
                    </a:cubicBezTo>
                    <a:cubicBezTo>
                      <a:pt x="29" y="71"/>
                      <a:pt x="31" y="71"/>
                      <a:pt x="33" y="70"/>
                    </a:cubicBezTo>
                    <a:cubicBezTo>
                      <a:pt x="33" y="77"/>
                      <a:pt x="33" y="77"/>
                      <a:pt x="33" y="77"/>
                    </a:cubicBezTo>
                    <a:cubicBezTo>
                      <a:pt x="31" y="77"/>
                      <a:pt x="28" y="78"/>
                      <a:pt x="25" y="78"/>
                    </a:cubicBezTo>
                    <a:cubicBezTo>
                      <a:pt x="14" y="78"/>
                      <a:pt x="8" y="73"/>
                      <a:pt x="8" y="61"/>
                    </a:cubicBezTo>
                    <a:cubicBezTo>
                      <a:pt x="8" y="59"/>
                      <a:pt x="8" y="58"/>
                      <a:pt x="8" y="56"/>
                    </a:cubicBezTo>
                    <a:cubicBezTo>
                      <a:pt x="12" y="22"/>
                      <a:pt x="12" y="22"/>
                      <a:pt x="12" y="22"/>
                    </a:cubicBezTo>
                    <a:cubicBezTo>
                      <a:pt x="0" y="22"/>
                      <a:pt x="0" y="22"/>
                      <a:pt x="0" y="22"/>
                    </a:cubicBezTo>
                    <a:cubicBezTo>
                      <a:pt x="0" y="16"/>
                      <a:pt x="0" y="16"/>
                      <a:pt x="0" y="16"/>
                    </a:cubicBezTo>
                    <a:cubicBezTo>
                      <a:pt x="12" y="16"/>
                      <a:pt x="12" y="16"/>
                      <a:pt x="12" y="16"/>
                    </a:cubicBezTo>
                    <a:cubicBezTo>
                      <a:pt x="14" y="0"/>
                      <a:pt x="14" y="0"/>
                      <a:pt x="14" y="0"/>
                    </a:cubicBezTo>
                    <a:cubicBezTo>
                      <a:pt x="22" y="0"/>
                      <a:pt x="22" y="0"/>
                      <a:pt x="22" y="0"/>
                    </a:cubicBezTo>
                    <a:cubicBezTo>
                      <a:pt x="20" y="16"/>
                      <a:pt x="20" y="16"/>
                      <a:pt x="20" y="16"/>
                    </a:cubicBezTo>
                    <a:cubicBezTo>
                      <a:pt x="38" y="16"/>
                      <a:pt x="38" y="16"/>
                      <a:pt x="38" y="16"/>
                    </a:cubicBezTo>
                    <a:cubicBezTo>
                      <a:pt x="38" y="22"/>
                      <a:pt x="38" y="22"/>
                      <a:pt x="38" y="22"/>
                    </a:cubicBezTo>
                    <a:cubicBezTo>
                      <a:pt x="19" y="22"/>
                      <a:pt x="19" y="22"/>
                      <a:pt x="19"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1" name="Freeform 493"/>
              <p:cNvSpPr>
                <a:spLocks noEditPoints="1"/>
              </p:cNvSpPr>
              <p:nvPr userDrawn="1"/>
            </p:nvSpPr>
            <p:spPr bwMode="auto">
              <a:xfrm>
                <a:off x="-7107" y="7871"/>
                <a:ext cx="36" cy="167"/>
              </a:xfrm>
              <a:custGeom>
                <a:avLst/>
                <a:gdLst>
                  <a:gd name="T0" fmla="*/ 6 w 18"/>
                  <a:gd name="T1" fmla="*/ 25 h 85"/>
                  <a:gd name="T2" fmla="*/ 14 w 18"/>
                  <a:gd name="T3" fmla="*/ 25 h 85"/>
                  <a:gd name="T4" fmla="*/ 7 w 18"/>
                  <a:gd name="T5" fmla="*/ 85 h 85"/>
                  <a:gd name="T6" fmla="*/ 0 w 18"/>
                  <a:gd name="T7" fmla="*/ 85 h 85"/>
                  <a:gd name="T8" fmla="*/ 6 w 18"/>
                  <a:gd name="T9" fmla="*/ 25 h 85"/>
                  <a:gd name="T10" fmla="*/ 6 w 18"/>
                  <a:gd name="T11" fmla="*/ 7 h 85"/>
                  <a:gd name="T12" fmla="*/ 12 w 18"/>
                  <a:gd name="T13" fmla="*/ 0 h 85"/>
                  <a:gd name="T14" fmla="*/ 18 w 18"/>
                  <a:gd name="T15" fmla="*/ 5 h 85"/>
                  <a:gd name="T16" fmla="*/ 11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6" y="25"/>
                    </a:moveTo>
                    <a:cubicBezTo>
                      <a:pt x="14" y="25"/>
                      <a:pt x="14" y="25"/>
                      <a:pt x="14" y="25"/>
                    </a:cubicBezTo>
                    <a:cubicBezTo>
                      <a:pt x="7" y="85"/>
                      <a:pt x="7" y="85"/>
                      <a:pt x="7" y="85"/>
                    </a:cubicBezTo>
                    <a:cubicBezTo>
                      <a:pt x="0" y="85"/>
                      <a:pt x="0" y="85"/>
                      <a:pt x="0" y="85"/>
                    </a:cubicBezTo>
                    <a:lnTo>
                      <a:pt x="6" y="25"/>
                    </a:lnTo>
                    <a:close/>
                    <a:moveTo>
                      <a:pt x="6" y="7"/>
                    </a:moveTo>
                    <a:cubicBezTo>
                      <a:pt x="6" y="3"/>
                      <a:pt x="9" y="0"/>
                      <a:pt x="12" y="0"/>
                    </a:cubicBezTo>
                    <a:cubicBezTo>
                      <a:pt x="15" y="0"/>
                      <a:pt x="18" y="2"/>
                      <a:pt x="18" y="5"/>
                    </a:cubicBezTo>
                    <a:cubicBezTo>
                      <a:pt x="18" y="9"/>
                      <a:pt x="15" y="12"/>
                      <a:pt x="11" y="12"/>
                    </a:cubicBezTo>
                    <a:cubicBezTo>
                      <a:pt x="8"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2" name="Freeform 494"/>
              <p:cNvSpPr>
                <a:spLocks/>
              </p:cNvSpPr>
              <p:nvPr userDrawn="1"/>
            </p:nvSpPr>
            <p:spPr bwMode="auto">
              <a:xfrm>
                <a:off x="-7051" y="7920"/>
                <a:ext cx="116" cy="118"/>
              </a:xfrm>
              <a:custGeom>
                <a:avLst/>
                <a:gdLst>
                  <a:gd name="T0" fmla="*/ 0 w 116"/>
                  <a:gd name="T1" fmla="*/ 0 h 118"/>
                  <a:gd name="T2" fmla="*/ 15 w 116"/>
                  <a:gd name="T3" fmla="*/ 0 h 118"/>
                  <a:gd name="T4" fmla="*/ 47 w 116"/>
                  <a:gd name="T5" fmla="*/ 100 h 118"/>
                  <a:gd name="T6" fmla="*/ 47 w 116"/>
                  <a:gd name="T7" fmla="*/ 100 h 118"/>
                  <a:gd name="T8" fmla="*/ 101 w 116"/>
                  <a:gd name="T9" fmla="*/ 0 h 118"/>
                  <a:gd name="T10" fmla="*/ 116 w 116"/>
                  <a:gd name="T11" fmla="*/ 0 h 118"/>
                  <a:gd name="T12" fmla="*/ 53 w 116"/>
                  <a:gd name="T13" fmla="*/ 118 h 118"/>
                  <a:gd name="T14" fmla="*/ 39 w 116"/>
                  <a:gd name="T15" fmla="*/ 118 h 118"/>
                  <a:gd name="T16" fmla="*/ 0 w 116"/>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8">
                    <a:moveTo>
                      <a:pt x="0" y="0"/>
                    </a:moveTo>
                    <a:lnTo>
                      <a:pt x="15" y="0"/>
                    </a:lnTo>
                    <a:lnTo>
                      <a:pt x="47" y="100"/>
                    </a:lnTo>
                    <a:lnTo>
                      <a:pt x="47" y="100"/>
                    </a:lnTo>
                    <a:lnTo>
                      <a:pt x="101" y="0"/>
                    </a:lnTo>
                    <a:lnTo>
                      <a:pt x="116" y="0"/>
                    </a:lnTo>
                    <a:lnTo>
                      <a:pt x="53" y="118"/>
                    </a:lnTo>
                    <a:lnTo>
                      <a:pt x="39"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3" name="Freeform 495"/>
              <p:cNvSpPr>
                <a:spLocks noEditPoints="1"/>
              </p:cNvSpPr>
              <p:nvPr userDrawn="1"/>
            </p:nvSpPr>
            <p:spPr bwMode="auto">
              <a:xfrm>
                <a:off x="-6921"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4" name="Freeform 496"/>
              <p:cNvSpPr>
                <a:spLocks/>
              </p:cNvSpPr>
              <p:nvPr userDrawn="1"/>
            </p:nvSpPr>
            <p:spPr bwMode="auto">
              <a:xfrm>
                <a:off x="-6709" y="7962"/>
                <a:ext cx="79" cy="13"/>
              </a:xfrm>
              <a:custGeom>
                <a:avLst/>
                <a:gdLst>
                  <a:gd name="T0" fmla="*/ 2 w 79"/>
                  <a:gd name="T1" fmla="*/ 0 h 13"/>
                  <a:gd name="T2" fmla="*/ 79 w 79"/>
                  <a:gd name="T3" fmla="*/ 0 h 13"/>
                  <a:gd name="T4" fmla="*/ 78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5" name="Freeform 497"/>
              <p:cNvSpPr>
                <a:spLocks noEditPoints="1"/>
              </p:cNvSpPr>
              <p:nvPr userDrawn="1"/>
            </p:nvSpPr>
            <p:spPr bwMode="auto">
              <a:xfrm>
                <a:off x="-6528" y="7859"/>
                <a:ext cx="128"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3 w 65"/>
                  <a:gd name="T27" fmla="*/ 84 h 91"/>
                  <a:gd name="T28" fmla="*/ 56 w 65"/>
                  <a:gd name="T29" fmla="*/ 65 h 91"/>
                  <a:gd name="T30" fmla="*/ 37 w 65"/>
                  <a:gd name="T31" fmla="*/ 7 h 91"/>
                  <a:gd name="T32" fmla="*/ 17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3" y="84"/>
                      <a:pt x="33" y="84"/>
                      <a:pt x="33" y="84"/>
                    </a:cubicBezTo>
                    <a:cubicBezTo>
                      <a:pt x="47" y="84"/>
                      <a:pt x="56" y="78"/>
                      <a:pt x="56" y="65"/>
                    </a:cubicBezTo>
                    <a:close/>
                    <a:moveTo>
                      <a:pt x="37" y="7"/>
                    </a:moveTo>
                    <a:cubicBezTo>
                      <a:pt x="17" y="7"/>
                      <a:pt x="17" y="7"/>
                      <a:pt x="17"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6" name="Freeform 498"/>
              <p:cNvSpPr>
                <a:spLocks noEditPoints="1"/>
              </p:cNvSpPr>
              <p:nvPr userDrawn="1"/>
            </p:nvSpPr>
            <p:spPr bwMode="auto">
              <a:xfrm>
                <a:off x="-6368" y="7916"/>
                <a:ext cx="117" cy="126"/>
              </a:xfrm>
              <a:custGeom>
                <a:avLst/>
                <a:gdLst>
                  <a:gd name="T0" fmla="*/ 8 w 59"/>
                  <a:gd name="T1" fmla="*/ 33 h 64"/>
                  <a:gd name="T2" fmla="*/ 8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5" y="47"/>
                      <a:pt x="55" y="47"/>
                      <a:pt x="55" y="47"/>
                    </a:cubicBezTo>
                    <a:cubicBezTo>
                      <a:pt x="50" y="57"/>
                      <a:pt x="40" y="64"/>
                      <a:pt x="27" y="64"/>
                    </a:cubicBezTo>
                    <a:cubicBezTo>
                      <a:pt x="11" y="64"/>
                      <a:pt x="0" y="53"/>
                      <a:pt x="0" y="37"/>
                    </a:cubicBezTo>
                    <a:cubicBezTo>
                      <a:pt x="0" y="17"/>
                      <a:pt x="14"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7" name="Freeform 499"/>
              <p:cNvSpPr>
                <a:spLocks/>
              </p:cNvSpPr>
              <p:nvPr userDrawn="1"/>
            </p:nvSpPr>
            <p:spPr bwMode="auto">
              <a:xfrm>
                <a:off x="-6154" y="7857"/>
                <a:ext cx="172"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5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5" y="74"/>
                      <a:pt x="75" y="74"/>
                      <a:pt x="75" y="74"/>
                    </a:cubicBezTo>
                    <a:cubicBezTo>
                      <a:pt x="68"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4"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8" name="Freeform 500"/>
              <p:cNvSpPr>
                <a:spLocks/>
              </p:cNvSpPr>
              <p:nvPr userDrawn="1"/>
            </p:nvSpPr>
            <p:spPr bwMode="auto">
              <a:xfrm>
                <a:off x="-5952" y="7918"/>
                <a:ext cx="75" cy="120"/>
              </a:xfrm>
              <a:custGeom>
                <a:avLst/>
                <a:gdLst>
                  <a:gd name="T0" fmla="*/ 38 w 38"/>
                  <a:gd name="T1" fmla="*/ 1 h 61"/>
                  <a:gd name="T2" fmla="*/ 38 w 38"/>
                  <a:gd name="T3" fmla="*/ 7 h 61"/>
                  <a:gd name="T4" fmla="*/ 32 w 38"/>
                  <a:gd name="T5" fmla="*/ 7 h 61"/>
                  <a:gd name="T6" fmla="*/ 11 w 38"/>
                  <a:gd name="T7" fmla="*/ 29 h 61"/>
                  <a:gd name="T8" fmla="*/ 8 w 38"/>
                  <a:gd name="T9" fmla="*/ 61 h 61"/>
                  <a:gd name="T10" fmla="*/ 0 w 38"/>
                  <a:gd name="T11" fmla="*/ 61 h 61"/>
                  <a:gd name="T12" fmla="*/ 7 w 38"/>
                  <a:gd name="T13" fmla="*/ 1 h 61"/>
                  <a:gd name="T14" fmla="*/ 13 w 38"/>
                  <a:gd name="T15" fmla="*/ 1 h 61"/>
                  <a:gd name="T16" fmla="*/ 13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8" y="7"/>
                      <a:pt x="38" y="7"/>
                      <a:pt x="38" y="7"/>
                    </a:cubicBezTo>
                    <a:cubicBezTo>
                      <a:pt x="36" y="7"/>
                      <a:pt x="34" y="7"/>
                      <a:pt x="32" y="7"/>
                    </a:cubicBezTo>
                    <a:cubicBezTo>
                      <a:pt x="21" y="7"/>
                      <a:pt x="13" y="14"/>
                      <a:pt x="11" y="29"/>
                    </a:cubicBezTo>
                    <a:cubicBezTo>
                      <a:pt x="8" y="61"/>
                      <a:pt x="8" y="61"/>
                      <a:pt x="8" y="61"/>
                    </a:cubicBezTo>
                    <a:cubicBezTo>
                      <a:pt x="0" y="61"/>
                      <a:pt x="0" y="61"/>
                      <a:pt x="0" y="61"/>
                    </a:cubicBezTo>
                    <a:cubicBezTo>
                      <a:pt x="7" y="1"/>
                      <a:pt x="7" y="1"/>
                      <a:pt x="7" y="1"/>
                    </a:cubicBezTo>
                    <a:cubicBezTo>
                      <a:pt x="13" y="1"/>
                      <a:pt x="13" y="1"/>
                      <a:pt x="13" y="1"/>
                    </a:cubicBezTo>
                    <a:cubicBezTo>
                      <a:pt x="13" y="12"/>
                      <a:pt x="13" y="12"/>
                      <a:pt x="13" y="12"/>
                    </a:cubicBezTo>
                    <a:cubicBezTo>
                      <a:pt x="13" y="12"/>
                      <a:pt x="13" y="12"/>
                      <a:pt x="13" y="12"/>
                    </a:cubicBezTo>
                    <a:cubicBezTo>
                      <a:pt x="17" y="4"/>
                      <a:pt x="25" y="0"/>
                      <a:pt x="32" y="0"/>
                    </a:cubicBezTo>
                    <a:cubicBezTo>
                      <a:pt x="34" y="0"/>
                      <a:pt x="37"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9" name="Freeform 501"/>
              <p:cNvSpPr>
                <a:spLocks noEditPoints="1"/>
              </p:cNvSpPr>
              <p:nvPr userDrawn="1"/>
            </p:nvSpPr>
            <p:spPr bwMode="auto">
              <a:xfrm>
                <a:off x="-5859"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0" name="Freeform 502"/>
              <p:cNvSpPr>
                <a:spLocks noEditPoints="1"/>
              </p:cNvSpPr>
              <p:nvPr userDrawn="1"/>
            </p:nvSpPr>
            <p:spPr bwMode="auto">
              <a:xfrm>
                <a:off x="-5714"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1" name="Freeform 503"/>
              <p:cNvSpPr>
                <a:spLocks/>
              </p:cNvSpPr>
              <p:nvPr userDrawn="1"/>
            </p:nvSpPr>
            <p:spPr bwMode="auto">
              <a:xfrm>
                <a:off x="-5568" y="7916"/>
                <a:ext cx="111" cy="122"/>
              </a:xfrm>
              <a:custGeom>
                <a:avLst/>
                <a:gdLst>
                  <a:gd name="T0" fmla="*/ 56 w 56"/>
                  <a:gd name="T1" fmla="*/ 20 h 62"/>
                  <a:gd name="T2" fmla="*/ 55 w 56"/>
                  <a:gd name="T3" fmla="*/ 24 h 62"/>
                  <a:gd name="T4" fmla="*/ 52 w 56"/>
                  <a:gd name="T5" fmla="*/ 62 h 62"/>
                  <a:gd name="T6" fmla="*/ 44 w 56"/>
                  <a:gd name="T7" fmla="*/ 62 h 62"/>
                  <a:gd name="T8" fmla="*/ 48 w 56"/>
                  <a:gd name="T9" fmla="*/ 27 h 62"/>
                  <a:gd name="T10" fmla="*/ 48 w 56"/>
                  <a:gd name="T11" fmla="*/ 22 h 62"/>
                  <a:gd name="T12" fmla="*/ 34 w 56"/>
                  <a:gd name="T13" fmla="*/ 7 h 62"/>
                  <a:gd name="T14" fmla="*/ 12 w 56"/>
                  <a:gd name="T15" fmla="*/ 28 h 62"/>
                  <a:gd name="T16" fmla="*/ 8 w 56"/>
                  <a:gd name="T17" fmla="*/ 62 h 62"/>
                  <a:gd name="T18" fmla="*/ 0 w 56"/>
                  <a:gd name="T19" fmla="*/ 62 h 62"/>
                  <a:gd name="T20" fmla="*/ 7 w 56"/>
                  <a:gd name="T21" fmla="*/ 2 h 62"/>
                  <a:gd name="T22" fmla="*/ 14 w 56"/>
                  <a:gd name="T23" fmla="*/ 2 h 62"/>
                  <a:gd name="T24" fmla="*/ 13 w 56"/>
                  <a:gd name="T25" fmla="*/ 12 h 62"/>
                  <a:gd name="T26" fmla="*/ 13 w 56"/>
                  <a:gd name="T27" fmla="*/ 12 h 62"/>
                  <a:gd name="T28" fmla="*/ 36 w 56"/>
                  <a:gd name="T29" fmla="*/ 0 h 62"/>
                  <a:gd name="T30" fmla="*/ 56 w 56"/>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2">
                    <a:moveTo>
                      <a:pt x="56" y="20"/>
                    </a:moveTo>
                    <a:cubicBezTo>
                      <a:pt x="56" y="22"/>
                      <a:pt x="56" y="23"/>
                      <a:pt x="55" y="24"/>
                    </a:cubicBezTo>
                    <a:cubicBezTo>
                      <a:pt x="52" y="62"/>
                      <a:pt x="52" y="62"/>
                      <a:pt x="52" y="62"/>
                    </a:cubicBezTo>
                    <a:cubicBezTo>
                      <a:pt x="44" y="62"/>
                      <a:pt x="44" y="62"/>
                      <a:pt x="44" y="62"/>
                    </a:cubicBezTo>
                    <a:cubicBezTo>
                      <a:pt x="48" y="27"/>
                      <a:pt x="48" y="27"/>
                      <a:pt x="48" y="27"/>
                    </a:cubicBezTo>
                    <a:cubicBezTo>
                      <a:pt x="48" y="25"/>
                      <a:pt x="48" y="24"/>
                      <a:pt x="48" y="22"/>
                    </a:cubicBezTo>
                    <a:cubicBezTo>
                      <a:pt x="48" y="11"/>
                      <a:pt x="43" y="7"/>
                      <a:pt x="34" y="7"/>
                    </a:cubicBezTo>
                    <a:cubicBezTo>
                      <a:pt x="22" y="7"/>
                      <a:pt x="13" y="14"/>
                      <a:pt x="12" y="28"/>
                    </a:cubicBezTo>
                    <a:cubicBezTo>
                      <a:pt x="8" y="62"/>
                      <a:pt x="8" y="62"/>
                      <a:pt x="8" y="62"/>
                    </a:cubicBezTo>
                    <a:cubicBezTo>
                      <a:pt x="0" y="62"/>
                      <a:pt x="0" y="62"/>
                      <a:pt x="0" y="62"/>
                    </a:cubicBezTo>
                    <a:cubicBezTo>
                      <a:pt x="7" y="2"/>
                      <a:pt x="7" y="2"/>
                      <a:pt x="7" y="2"/>
                    </a:cubicBezTo>
                    <a:cubicBezTo>
                      <a:pt x="14" y="2"/>
                      <a:pt x="14" y="2"/>
                      <a:pt x="14" y="2"/>
                    </a:cubicBezTo>
                    <a:cubicBezTo>
                      <a:pt x="13" y="12"/>
                      <a:pt x="13" y="12"/>
                      <a:pt x="13" y="12"/>
                    </a:cubicBezTo>
                    <a:cubicBezTo>
                      <a:pt x="13" y="12"/>
                      <a:pt x="13" y="12"/>
                      <a:pt x="13" y="12"/>
                    </a:cubicBezTo>
                    <a:cubicBezTo>
                      <a:pt x="18" y="5"/>
                      <a:pt x="27" y="0"/>
                      <a:pt x="36" y="0"/>
                    </a:cubicBezTo>
                    <a:cubicBezTo>
                      <a:pt x="48" y="0"/>
                      <a:pt x="56" y="7"/>
                      <a:pt x="5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2" name="Freeform 504"/>
              <p:cNvSpPr>
                <a:spLocks/>
              </p:cNvSpPr>
              <p:nvPr userDrawn="1"/>
            </p:nvSpPr>
            <p:spPr bwMode="auto">
              <a:xfrm>
                <a:off x="-5356"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3" name="Freeform 505"/>
              <p:cNvSpPr>
                <a:spLocks noEditPoints="1"/>
              </p:cNvSpPr>
              <p:nvPr userDrawn="1"/>
            </p:nvSpPr>
            <p:spPr bwMode="auto">
              <a:xfrm>
                <a:off x="-5176"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4" name="Freeform 506"/>
              <p:cNvSpPr>
                <a:spLocks noEditPoints="1"/>
              </p:cNvSpPr>
              <p:nvPr userDrawn="1"/>
            </p:nvSpPr>
            <p:spPr bwMode="auto">
              <a:xfrm>
                <a:off x="-5015"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5" name="Freeform 507"/>
              <p:cNvSpPr>
                <a:spLocks noEditPoints="1"/>
              </p:cNvSpPr>
              <p:nvPr userDrawn="1"/>
            </p:nvSpPr>
            <p:spPr bwMode="auto">
              <a:xfrm>
                <a:off x="-4819" y="7859"/>
                <a:ext cx="153" cy="179"/>
              </a:xfrm>
              <a:custGeom>
                <a:avLst/>
                <a:gdLst>
                  <a:gd name="T0" fmla="*/ 127 w 153"/>
                  <a:gd name="T1" fmla="*/ 136 h 179"/>
                  <a:gd name="T2" fmla="*/ 38 w 153"/>
                  <a:gd name="T3" fmla="*/ 136 h 179"/>
                  <a:gd name="T4" fmla="*/ 18 w 153"/>
                  <a:gd name="T5" fmla="*/ 179 h 179"/>
                  <a:gd name="T6" fmla="*/ 0 w 153"/>
                  <a:gd name="T7" fmla="*/ 179 h 179"/>
                  <a:gd name="T8" fmla="*/ 87 w 153"/>
                  <a:gd name="T9" fmla="*/ 0 h 179"/>
                  <a:gd name="T10" fmla="*/ 103 w 153"/>
                  <a:gd name="T11" fmla="*/ 0 h 179"/>
                  <a:gd name="T12" fmla="*/ 153 w 153"/>
                  <a:gd name="T13" fmla="*/ 179 h 179"/>
                  <a:gd name="T14" fmla="*/ 137 w 153"/>
                  <a:gd name="T15" fmla="*/ 179 h 179"/>
                  <a:gd name="T16" fmla="*/ 127 w 153"/>
                  <a:gd name="T17" fmla="*/ 136 h 179"/>
                  <a:gd name="T18" fmla="*/ 123 w 153"/>
                  <a:gd name="T19" fmla="*/ 122 h 179"/>
                  <a:gd name="T20" fmla="*/ 95 w 153"/>
                  <a:gd name="T21" fmla="*/ 20 h 179"/>
                  <a:gd name="T22" fmla="*/ 93 w 153"/>
                  <a:gd name="T23" fmla="*/ 20 h 179"/>
                  <a:gd name="T24" fmla="*/ 46 w 153"/>
                  <a:gd name="T25" fmla="*/ 122 h 179"/>
                  <a:gd name="T26" fmla="*/ 123 w 153"/>
                  <a:gd name="T27"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79">
                    <a:moveTo>
                      <a:pt x="127" y="136"/>
                    </a:moveTo>
                    <a:lnTo>
                      <a:pt x="38" y="136"/>
                    </a:lnTo>
                    <a:lnTo>
                      <a:pt x="18" y="179"/>
                    </a:lnTo>
                    <a:lnTo>
                      <a:pt x="0" y="179"/>
                    </a:lnTo>
                    <a:lnTo>
                      <a:pt x="87" y="0"/>
                    </a:lnTo>
                    <a:lnTo>
                      <a:pt x="103" y="0"/>
                    </a:lnTo>
                    <a:lnTo>
                      <a:pt x="153" y="179"/>
                    </a:lnTo>
                    <a:lnTo>
                      <a:pt x="137" y="179"/>
                    </a:lnTo>
                    <a:lnTo>
                      <a:pt x="127" y="136"/>
                    </a:lnTo>
                    <a:close/>
                    <a:moveTo>
                      <a:pt x="123" y="122"/>
                    </a:moveTo>
                    <a:lnTo>
                      <a:pt x="95" y="20"/>
                    </a:lnTo>
                    <a:lnTo>
                      <a:pt x="93" y="20"/>
                    </a:lnTo>
                    <a:lnTo>
                      <a:pt x="46" y="122"/>
                    </a:lnTo>
                    <a:lnTo>
                      <a:pt x="12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6" name="Freeform 508"/>
              <p:cNvSpPr>
                <a:spLocks/>
              </p:cNvSpPr>
              <p:nvPr userDrawn="1"/>
            </p:nvSpPr>
            <p:spPr bwMode="auto">
              <a:xfrm>
                <a:off x="-4631" y="7859"/>
                <a:ext cx="34" cy="179"/>
              </a:xfrm>
              <a:custGeom>
                <a:avLst/>
                <a:gdLst>
                  <a:gd name="T0" fmla="*/ 18 w 34"/>
                  <a:gd name="T1" fmla="*/ 0 h 179"/>
                  <a:gd name="T2" fmla="*/ 34 w 34"/>
                  <a:gd name="T3" fmla="*/ 0 h 179"/>
                  <a:gd name="T4" fmla="*/ 16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6"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7" name="Rectangle 509"/>
              <p:cNvSpPr>
                <a:spLocks noChangeArrowheads="1"/>
              </p:cNvSpPr>
              <p:nvPr userDrawn="1"/>
            </p:nvSpPr>
            <p:spPr bwMode="auto">
              <a:xfrm>
                <a:off x="-4302" y="7962"/>
                <a:ext cx="7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8" name="Freeform 510"/>
              <p:cNvSpPr>
                <a:spLocks noEditPoints="1"/>
              </p:cNvSpPr>
              <p:nvPr userDrawn="1"/>
            </p:nvSpPr>
            <p:spPr bwMode="auto">
              <a:xfrm>
                <a:off x="-4124" y="7859"/>
                <a:ext cx="129" cy="179"/>
              </a:xfrm>
              <a:custGeom>
                <a:avLst/>
                <a:gdLst>
                  <a:gd name="T0" fmla="*/ 65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50 w 65"/>
                  <a:gd name="T13" fmla="*/ 47 h 91"/>
                  <a:gd name="T14" fmla="*/ 50 w 65"/>
                  <a:gd name="T15" fmla="*/ 47 h 91"/>
                  <a:gd name="T16" fmla="*/ 65 w 65"/>
                  <a:gd name="T17" fmla="*/ 65 h 91"/>
                  <a:gd name="T18" fmla="*/ 57 w 65"/>
                  <a:gd name="T19" fmla="*/ 65 h 91"/>
                  <a:gd name="T20" fmla="*/ 37 w 65"/>
                  <a:gd name="T21" fmla="*/ 51 h 91"/>
                  <a:gd name="T22" fmla="*/ 12 w 65"/>
                  <a:gd name="T23" fmla="*/ 51 h 91"/>
                  <a:gd name="T24" fmla="*/ 9 w 65"/>
                  <a:gd name="T25" fmla="*/ 84 h 91"/>
                  <a:gd name="T26" fmla="*/ 34 w 65"/>
                  <a:gd name="T27" fmla="*/ 84 h 91"/>
                  <a:gd name="T28" fmla="*/ 57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5" y="65"/>
                    </a:moveTo>
                    <a:cubicBezTo>
                      <a:pt x="65"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50" y="47"/>
                    </a:cubicBezTo>
                    <a:cubicBezTo>
                      <a:pt x="50" y="47"/>
                      <a:pt x="50" y="47"/>
                      <a:pt x="50" y="47"/>
                    </a:cubicBezTo>
                    <a:cubicBezTo>
                      <a:pt x="59" y="50"/>
                      <a:pt x="65" y="56"/>
                      <a:pt x="65" y="65"/>
                    </a:cubicBezTo>
                    <a:close/>
                    <a:moveTo>
                      <a:pt x="57" y="65"/>
                    </a:moveTo>
                    <a:cubicBezTo>
                      <a:pt x="57" y="56"/>
                      <a:pt x="51" y="51"/>
                      <a:pt x="37" y="51"/>
                    </a:cubicBezTo>
                    <a:cubicBezTo>
                      <a:pt x="12" y="51"/>
                      <a:pt x="12" y="51"/>
                      <a:pt x="12" y="51"/>
                    </a:cubicBezTo>
                    <a:cubicBezTo>
                      <a:pt x="9" y="84"/>
                      <a:pt x="9" y="84"/>
                      <a:pt x="9" y="84"/>
                    </a:cubicBezTo>
                    <a:cubicBezTo>
                      <a:pt x="34" y="84"/>
                      <a:pt x="34" y="84"/>
                      <a:pt x="34" y="84"/>
                    </a:cubicBezTo>
                    <a:cubicBezTo>
                      <a:pt x="48" y="84"/>
                      <a:pt x="57" y="78"/>
                      <a:pt x="57"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
          <p:nvSpPr>
            <p:cNvPr id="321" name="Freeform 512"/>
            <p:cNvSpPr>
              <a:spLocks noEditPoints="1"/>
            </p:cNvSpPr>
            <p:nvPr userDrawn="1"/>
          </p:nvSpPr>
          <p:spPr bwMode="auto">
            <a:xfrm>
              <a:off x="-39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2" name="Freeform 513"/>
            <p:cNvSpPr>
              <a:spLocks/>
            </p:cNvSpPr>
            <p:nvPr userDrawn="1"/>
          </p:nvSpPr>
          <p:spPr bwMode="auto">
            <a:xfrm>
              <a:off x="-3747" y="7857"/>
              <a:ext cx="170" cy="185"/>
            </a:xfrm>
            <a:custGeom>
              <a:avLst/>
              <a:gdLst>
                <a:gd name="T0" fmla="*/ 46 w 86"/>
                <a:gd name="T1" fmla="*/ 47 h 94"/>
                <a:gd name="T2" fmla="*/ 84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6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4" y="47"/>
                    <a:pt x="84" y="47"/>
                    <a:pt x="84"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0" y="0"/>
                    <a:pt x="49" y="0"/>
                  </a:cubicBezTo>
                  <a:cubicBezTo>
                    <a:pt x="69" y="0"/>
                    <a:pt x="84" y="12"/>
                    <a:pt x="86" y="28"/>
                  </a:cubicBezTo>
                  <a:cubicBezTo>
                    <a:pt x="79" y="30"/>
                    <a:pt x="79" y="30"/>
                    <a:pt x="79" y="30"/>
                  </a:cubicBezTo>
                  <a:cubicBezTo>
                    <a:pt x="76" y="16"/>
                    <a:pt x="65" y="7"/>
                    <a:pt x="49" y="7"/>
                  </a:cubicBezTo>
                  <a:cubicBezTo>
                    <a:pt x="25" y="7"/>
                    <a:pt x="8" y="27"/>
                    <a:pt x="8" y="52"/>
                  </a:cubicBezTo>
                  <a:cubicBezTo>
                    <a:pt x="8" y="74"/>
                    <a:pt x="21" y="86"/>
                    <a:pt x="40" y="86"/>
                  </a:cubicBezTo>
                  <a:cubicBezTo>
                    <a:pt x="58" y="86"/>
                    <a:pt x="73" y="74"/>
                    <a:pt x="76"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3" name="Freeform 514"/>
            <p:cNvSpPr>
              <a:spLocks/>
            </p:cNvSpPr>
            <p:nvPr userDrawn="1"/>
          </p:nvSpPr>
          <p:spPr bwMode="auto">
            <a:xfrm>
              <a:off x="-3545" y="7859"/>
              <a:ext cx="33" cy="179"/>
            </a:xfrm>
            <a:custGeom>
              <a:avLst/>
              <a:gdLst>
                <a:gd name="T0" fmla="*/ 18 w 33"/>
                <a:gd name="T1" fmla="*/ 0 h 179"/>
                <a:gd name="T2" fmla="*/ 33 w 33"/>
                <a:gd name="T3" fmla="*/ 0 h 179"/>
                <a:gd name="T4" fmla="*/ 14 w 33"/>
                <a:gd name="T5" fmla="*/ 179 h 179"/>
                <a:gd name="T6" fmla="*/ 0 w 33"/>
                <a:gd name="T7" fmla="*/ 179 h 179"/>
                <a:gd name="T8" fmla="*/ 18 w 33"/>
                <a:gd name="T9" fmla="*/ 0 h 179"/>
              </a:gdLst>
              <a:ahLst/>
              <a:cxnLst>
                <a:cxn ang="0">
                  <a:pos x="T0" y="T1"/>
                </a:cxn>
                <a:cxn ang="0">
                  <a:pos x="T2" y="T3"/>
                </a:cxn>
                <a:cxn ang="0">
                  <a:pos x="T4" y="T5"/>
                </a:cxn>
                <a:cxn ang="0">
                  <a:pos x="T6" y="T7"/>
                </a:cxn>
                <a:cxn ang="0">
                  <a:pos x="T8" y="T9"/>
                </a:cxn>
              </a:cxnLst>
              <a:rect l="0" t="0" r="r" b="b"/>
              <a:pathLst>
                <a:path w="33" h="179">
                  <a:moveTo>
                    <a:pt x="18" y="0"/>
                  </a:moveTo>
                  <a:lnTo>
                    <a:pt x="33"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4" name="Freeform 515"/>
            <p:cNvSpPr>
              <a:spLocks noEditPoints="1"/>
            </p:cNvSpPr>
            <p:nvPr userDrawn="1"/>
          </p:nvSpPr>
          <p:spPr bwMode="auto">
            <a:xfrm>
              <a:off x="-3486" y="7916"/>
              <a:ext cx="123" cy="126"/>
            </a:xfrm>
            <a:custGeom>
              <a:avLst/>
              <a:gdLst>
                <a:gd name="T0" fmla="*/ 0 w 62"/>
                <a:gd name="T1" fmla="*/ 36 h 64"/>
                <a:gd name="T2" fmla="*/ 34 w 62"/>
                <a:gd name="T3" fmla="*/ 0 h 64"/>
                <a:gd name="T4" fmla="*/ 62 w 62"/>
                <a:gd name="T5" fmla="*/ 28 h 64"/>
                <a:gd name="T6" fmla="*/ 27 w 62"/>
                <a:gd name="T7" fmla="*/ 64 h 64"/>
                <a:gd name="T8" fmla="*/ 0 w 62"/>
                <a:gd name="T9" fmla="*/ 36 h 64"/>
                <a:gd name="T10" fmla="*/ 54 w 62"/>
                <a:gd name="T11" fmla="*/ 28 h 64"/>
                <a:gd name="T12" fmla="*/ 33 w 62"/>
                <a:gd name="T13" fmla="*/ 7 h 64"/>
                <a:gd name="T14" fmla="*/ 7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7" y="64"/>
                  </a:cubicBezTo>
                  <a:cubicBezTo>
                    <a:pt x="11" y="64"/>
                    <a:pt x="0" y="52"/>
                    <a:pt x="0" y="36"/>
                  </a:cubicBezTo>
                  <a:close/>
                  <a:moveTo>
                    <a:pt x="54" y="28"/>
                  </a:moveTo>
                  <a:cubicBezTo>
                    <a:pt x="54" y="15"/>
                    <a:pt x="45"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5" name="Freeform 516"/>
            <p:cNvSpPr>
              <a:spLocks noEditPoints="1"/>
            </p:cNvSpPr>
            <p:nvPr userDrawn="1"/>
          </p:nvSpPr>
          <p:spPr bwMode="auto">
            <a:xfrm>
              <a:off x="-3333" y="7859"/>
              <a:ext cx="124"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7 w 63"/>
                <a:gd name="T15" fmla="*/ 0 h 93"/>
                <a:gd name="T16" fmla="*/ 13 w 63"/>
                <a:gd name="T17" fmla="*/ 41 h 93"/>
                <a:gd name="T18" fmla="*/ 13 w 63"/>
                <a:gd name="T19" fmla="*/ 41 h 93"/>
                <a:gd name="T20" fmla="*/ 37 w 63"/>
                <a:gd name="T21" fmla="*/ 29 h 93"/>
                <a:gd name="T22" fmla="*/ 63 w 63"/>
                <a:gd name="T23" fmla="*/ 57 h 93"/>
                <a:gd name="T24" fmla="*/ 55 w 63"/>
                <a:gd name="T25" fmla="*/ 57 h 93"/>
                <a:gd name="T26" fmla="*/ 35 w 63"/>
                <a:gd name="T27" fmla="*/ 36 h 93"/>
                <a:gd name="T28" fmla="*/ 12 w 63"/>
                <a:gd name="T29" fmla="*/ 55 h 93"/>
                <a:gd name="T30" fmla="*/ 11 w 63"/>
                <a:gd name="T31" fmla="*/ 66 h 93"/>
                <a:gd name="T32" fmla="*/ 30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7" y="0"/>
                    <a:pt x="17" y="0"/>
                    <a:pt x="17" y="0"/>
                  </a:cubicBezTo>
                  <a:cubicBezTo>
                    <a:pt x="13" y="41"/>
                    <a:pt x="13" y="41"/>
                    <a:pt x="13" y="41"/>
                  </a:cubicBezTo>
                  <a:cubicBezTo>
                    <a:pt x="13" y="41"/>
                    <a:pt x="13" y="41"/>
                    <a:pt x="13" y="41"/>
                  </a:cubicBezTo>
                  <a:cubicBezTo>
                    <a:pt x="19" y="33"/>
                    <a:pt x="27" y="29"/>
                    <a:pt x="37" y="29"/>
                  </a:cubicBezTo>
                  <a:cubicBezTo>
                    <a:pt x="52" y="29"/>
                    <a:pt x="63" y="40"/>
                    <a:pt x="63" y="57"/>
                  </a:cubicBezTo>
                  <a:close/>
                  <a:moveTo>
                    <a:pt x="55" y="57"/>
                  </a:moveTo>
                  <a:cubicBezTo>
                    <a:pt x="55" y="44"/>
                    <a:pt x="47" y="36"/>
                    <a:pt x="35" y="36"/>
                  </a:cubicBezTo>
                  <a:cubicBezTo>
                    <a:pt x="23" y="36"/>
                    <a:pt x="13" y="44"/>
                    <a:pt x="12" y="55"/>
                  </a:cubicBezTo>
                  <a:cubicBezTo>
                    <a:pt x="11" y="66"/>
                    <a:pt x="11" y="66"/>
                    <a:pt x="11" y="66"/>
                  </a:cubicBezTo>
                  <a:cubicBezTo>
                    <a:pt x="9" y="78"/>
                    <a:pt x="18" y="86"/>
                    <a:pt x="30"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6" name="Freeform 517"/>
            <p:cNvSpPr>
              <a:spLocks noEditPoints="1"/>
            </p:cNvSpPr>
            <p:nvPr userDrawn="1"/>
          </p:nvSpPr>
          <p:spPr bwMode="auto">
            <a:xfrm>
              <a:off x="-3179" y="7916"/>
              <a:ext cx="123" cy="126"/>
            </a:xfrm>
            <a:custGeom>
              <a:avLst/>
              <a:gdLst>
                <a:gd name="T0" fmla="*/ 62 w 62"/>
                <a:gd name="T1" fmla="*/ 2 h 64"/>
                <a:gd name="T2" fmla="*/ 55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3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5" y="62"/>
                    <a:pt x="55" y="62"/>
                    <a:pt x="55"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3" y="12"/>
                    <a:pt x="53" y="12"/>
                    <a:pt x="53" y="12"/>
                  </a:cubicBezTo>
                  <a:cubicBezTo>
                    <a:pt x="55" y="2"/>
                    <a:pt x="55" y="2"/>
                    <a:pt x="55" y="2"/>
                  </a:cubicBezTo>
                  <a:lnTo>
                    <a:pt x="62" y="2"/>
                  </a:lnTo>
                  <a:close/>
                  <a:moveTo>
                    <a:pt x="33" y="7"/>
                  </a:moveTo>
                  <a:cubicBezTo>
                    <a:pt x="17" y="7"/>
                    <a:pt x="7" y="20"/>
                    <a:pt x="7" y="36"/>
                  </a:cubicBezTo>
                  <a:cubicBezTo>
                    <a:pt x="7" y="49"/>
                    <a:pt x="15" y="57"/>
                    <a:pt x="27" y="57"/>
                  </a:cubicBezTo>
                  <a:cubicBezTo>
                    <a:pt x="39"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7" name="Freeform 518"/>
            <p:cNvSpPr>
              <a:spLocks/>
            </p:cNvSpPr>
            <p:nvPr userDrawn="1"/>
          </p:nvSpPr>
          <p:spPr bwMode="auto">
            <a:xfrm>
              <a:off x="-3022" y="7859"/>
              <a:ext cx="33" cy="179"/>
            </a:xfrm>
            <a:custGeom>
              <a:avLst/>
              <a:gdLst>
                <a:gd name="T0" fmla="*/ 19 w 33"/>
                <a:gd name="T1" fmla="*/ 0 h 179"/>
                <a:gd name="T2" fmla="*/ 33 w 33"/>
                <a:gd name="T3" fmla="*/ 0 h 179"/>
                <a:gd name="T4" fmla="*/ 16 w 33"/>
                <a:gd name="T5" fmla="*/ 179 h 179"/>
                <a:gd name="T6" fmla="*/ 0 w 33"/>
                <a:gd name="T7" fmla="*/ 179 h 179"/>
                <a:gd name="T8" fmla="*/ 19 w 33"/>
                <a:gd name="T9" fmla="*/ 0 h 179"/>
              </a:gdLst>
              <a:ahLst/>
              <a:cxnLst>
                <a:cxn ang="0">
                  <a:pos x="T0" y="T1"/>
                </a:cxn>
                <a:cxn ang="0">
                  <a:pos x="T2" y="T3"/>
                </a:cxn>
                <a:cxn ang="0">
                  <a:pos x="T4" y="T5"/>
                </a:cxn>
                <a:cxn ang="0">
                  <a:pos x="T6" y="T7"/>
                </a:cxn>
                <a:cxn ang="0">
                  <a:pos x="T8" y="T9"/>
                </a:cxn>
              </a:cxnLst>
              <a:rect l="0" t="0" r="r" b="b"/>
              <a:pathLst>
                <a:path w="33" h="179">
                  <a:moveTo>
                    <a:pt x="19" y="0"/>
                  </a:moveTo>
                  <a:lnTo>
                    <a:pt x="33" y="0"/>
                  </a:lnTo>
                  <a:lnTo>
                    <a:pt x="16" y="179"/>
                  </a:lnTo>
                  <a:lnTo>
                    <a:pt x="0" y="17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8" name="Freeform 519"/>
            <p:cNvSpPr>
              <a:spLocks/>
            </p:cNvSpPr>
            <p:nvPr userDrawn="1"/>
          </p:nvSpPr>
          <p:spPr bwMode="auto">
            <a:xfrm>
              <a:off x="-2896"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9" name="Freeform 520"/>
            <p:cNvSpPr>
              <a:spLocks noEditPoints="1"/>
            </p:cNvSpPr>
            <p:nvPr userDrawn="1"/>
          </p:nvSpPr>
          <p:spPr bwMode="auto">
            <a:xfrm>
              <a:off x="-2715" y="7859"/>
              <a:ext cx="128"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6 w 65"/>
                <a:gd name="T21" fmla="*/ 51 h 91"/>
                <a:gd name="T22" fmla="*/ 12 w 65"/>
                <a:gd name="T23" fmla="*/ 51 h 91"/>
                <a:gd name="T24" fmla="*/ 8 w 65"/>
                <a:gd name="T25" fmla="*/ 84 h 91"/>
                <a:gd name="T26" fmla="*/ 33 w 65"/>
                <a:gd name="T27" fmla="*/ 84 h 91"/>
                <a:gd name="T28" fmla="*/ 56 w 65"/>
                <a:gd name="T29" fmla="*/ 65 h 91"/>
                <a:gd name="T30" fmla="*/ 37 w 65"/>
                <a:gd name="T31" fmla="*/ 7 h 91"/>
                <a:gd name="T32" fmla="*/ 16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0" name="Freeform 521"/>
            <p:cNvSpPr>
              <a:spLocks noEditPoints="1"/>
            </p:cNvSpPr>
            <p:nvPr userDrawn="1"/>
          </p:nvSpPr>
          <p:spPr bwMode="auto">
            <a:xfrm>
              <a:off x="-2555"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1" name="Freeform 522"/>
            <p:cNvSpPr>
              <a:spLocks/>
            </p:cNvSpPr>
            <p:nvPr userDrawn="1"/>
          </p:nvSpPr>
          <p:spPr bwMode="auto">
            <a:xfrm>
              <a:off x="-2337" y="7859"/>
              <a:ext cx="34" cy="179"/>
            </a:xfrm>
            <a:custGeom>
              <a:avLst/>
              <a:gdLst>
                <a:gd name="T0" fmla="*/ 18 w 34"/>
                <a:gd name="T1" fmla="*/ 0 h 179"/>
                <a:gd name="T2" fmla="*/ 34 w 34"/>
                <a:gd name="T3" fmla="*/ 0 h 179"/>
                <a:gd name="T4" fmla="*/ 14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2" name="Freeform 523"/>
            <p:cNvSpPr>
              <a:spLocks/>
            </p:cNvSpPr>
            <p:nvPr userDrawn="1"/>
          </p:nvSpPr>
          <p:spPr bwMode="auto">
            <a:xfrm>
              <a:off x="-2272"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3" name="Freeform 524"/>
            <p:cNvSpPr>
              <a:spLocks/>
            </p:cNvSpPr>
            <p:nvPr userDrawn="1"/>
          </p:nvSpPr>
          <p:spPr bwMode="auto">
            <a:xfrm>
              <a:off x="-2125"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4" name="Freeform 525"/>
            <p:cNvSpPr>
              <a:spLocks noEditPoints="1"/>
            </p:cNvSpPr>
            <p:nvPr userDrawn="1"/>
          </p:nvSpPr>
          <p:spPr bwMode="auto">
            <a:xfrm>
              <a:off x="-1980" y="7916"/>
              <a:ext cx="122"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8" y="64"/>
                  </a:cubicBezTo>
                  <a:cubicBezTo>
                    <a:pt x="11" y="64"/>
                    <a:pt x="0" y="52"/>
                    <a:pt x="0" y="36"/>
                  </a:cubicBezTo>
                  <a:close/>
                  <a:moveTo>
                    <a:pt x="54" y="28"/>
                  </a:moveTo>
                  <a:cubicBezTo>
                    <a:pt x="54" y="15"/>
                    <a:pt x="46" y="7"/>
                    <a:pt x="34" y="7"/>
                  </a:cubicBezTo>
                  <a:cubicBezTo>
                    <a:pt x="18" y="7"/>
                    <a:pt x="8" y="20"/>
                    <a:pt x="8" y="35"/>
                  </a:cubicBezTo>
                  <a:cubicBezTo>
                    <a:pt x="8"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5" name="Freeform 526"/>
            <p:cNvSpPr>
              <a:spLocks/>
            </p:cNvSpPr>
            <p:nvPr userDrawn="1"/>
          </p:nvSpPr>
          <p:spPr bwMode="auto">
            <a:xfrm>
              <a:off x="-1832" y="7920"/>
              <a:ext cx="117" cy="118"/>
            </a:xfrm>
            <a:custGeom>
              <a:avLst/>
              <a:gdLst>
                <a:gd name="T0" fmla="*/ 0 w 117"/>
                <a:gd name="T1" fmla="*/ 0 h 118"/>
                <a:gd name="T2" fmla="*/ 16 w 117"/>
                <a:gd name="T3" fmla="*/ 0 h 118"/>
                <a:gd name="T4" fmla="*/ 48 w 117"/>
                <a:gd name="T5" fmla="*/ 100 h 118"/>
                <a:gd name="T6" fmla="*/ 48 w 117"/>
                <a:gd name="T7" fmla="*/ 100 h 118"/>
                <a:gd name="T8" fmla="*/ 101 w 117"/>
                <a:gd name="T9" fmla="*/ 0 h 118"/>
                <a:gd name="T10" fmla="*/ 117 w 117"/>
                <a:gd name="T11" fmla="*/ 0 h 118"/>
                <a:gd name="T12" fmla="*/ 54 w 117"/>
                <a:gd name="T13" fmla="*/ 118 h 118"/>
                <a:gd name="T14" fmla="*/ 40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8" y="100"/>
                  </a:lnTo>
                  <a:lnTo>
                    <a:pt x="48" y="100"/>
                  </a:lnTo>
                  <a:lnTo>
                    <a:pt x="101" y="0"/>
                  </a:lnTo>
                  <a:lnTo>
                    <a:pt x="117" y="0"/>
                  </a:lnTo>
                  <a:lnTo>
                    <a:pt x="54" y="118"/>
                  </a:lnTo>
                  <a:lnTo>
                    <a:pt x="40"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6" name="Freeform 527"/>
            <p:cNvSpPr>
              <a:spLocks noEditPoints="1"/>
            </p:cNvSpPr>
            <p:nvPr userDrawn="1"/>
          </p:nvSpPr>
          <p:spPr bwMode="auto">
            <a:xfrm>
              <a:off x="-1701" y="7916"/>
              <a:ext cx="123" cy="126"/>
            </a:xfrm>
            <a:custGeom>
              <a:avLst/>
              <a:gdLst>
                <a:gd name="T0" fmla="*/ 62 w 62"/>
                <a:gd name="T1" fmla="*/ 2 h 64"/>
                <a:gd name="T2" fmla="*/ 56 w 62"/>
                <a:gd name="T3" fmla="*/ 62 h 64"/>
                <a:gd name="T4" fmla="*/ 49 w 62"/>
                <a:gd name="T5" fmla="*/ 62 h 64"/>
                <a:gd name="T6" fmla="*/ 50 w 62"/>
                <a:gd name="T7" fmla="*/ 52 h 64"/>
                <a:gd name="T8" fmla="*/ 50 w 62"/>
                <a:gd name="T9" fmla="*/ 52 h 64"/>
                <a:gd name="T10" fmla="*/ 26 w 62"/>
                <a:gd name="T11" fmla="*/ 64 h 64"/>
                <a:gd name="T12" fmla="*/ 0 w 62"/>
                <a:gd name="T13" fmla="*/ 36 h 64"/>
                <a:gd name="T14" fmla="*/ 33 w 62"/>
                <a:gd name="T15" fmla="*/ 0 h 64"/>
                <a:gd name="T16" fmla="*/ 54 w 62"/>
                <a:gd name="T17" fmla="*/ 12 h 64"/>
                <a:gd name="T18" fmla="*/ 54 w 62"/>
                <a:gd name="T19" fmla="*/ 12 h 64"/>
                <a:gd name="T20" fmla="*/ 56 w 62"/>
                <a:gd name="T21" fmla="*/ 2 h 64"/>
                <a:gd name="T22" fmla="*/ 62 w 62"/>
                <a:gd name="T23" fmla="*/ 2 h 64"/>
                <a:gd name="T24" fmla="*/ 33 w 62"/>
                <a:gd name="T25" fmla="*/ 7 h 64"/>
                <a:gd name="T26" fmla="*/ 8 w 62"/>
                <a:gd name="T27" fmla="*/ 36 h 64"/>
                <a:gd name="T28" fmla="*/ 28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2"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7" name="Freeform 528"/>
            <p:cNvSpPr>
              <a:spLocks/>
            </p:cNvSpPr>
            <p:nvPr userDrawn="1"/>
          </p:nvSpPr>
          <p:spPr bwMode="auto">
            <a:xfrm>
              <a:off x="-1549" y="7889"/>
              <a:ext cx="76" cy="153"/>
            </a:xfrm>
            <a:custGeom>
              <a:avLst/>
              <a:gdLst>
                <a:gd name="T0" fmla="*/ 16 w 38"/>
                <a:gd name="T1" fmla="*/ 56 h 78"/>
                <a:gd name="T2" fmla="*/ 27 w 38"/>
                <a:gd name="T3" fmla="*/ 71 h 78"/>
                <a:gd name="T4" fmla="*/ 33 w 38"/>
                <a:gd name="T5" fmla="*/ 70 h 78"/>
                <a:gd name="T6" fmla="*/ 32 w 38"/>
                <a:gd name="T7" fmla="*/ 77 h 78"/>
                <a:gd name="T8" fmla="*/ 25 w 38"/>
                <a:gd name="T9" fmla="*/ 78 h 78"/>
                <a:gd name="T10" fmla="*/ 8 w 38"/>
                <a:gd name="T11" fmla="*/ 61 h 78"/>
                <a:gd name="T12" fmla="*/ 8 w 38"/>
                <a:gd name="T13" fmla="*/ 56 h 78"/>
                <a:gd name="T14" fmla="*/ 12 w 38"/>
                <a:gd name="T15" fmla="*/ 22 h 78"/>
                <a:gd name="T16" fmla="*/ 0 w 38"/>
                <a:gd name="T17" fmla="*/ 22 h 78"/>
                <a:gd name="T18" fmla="*/ 0 w 38"/>
                <a:gd name="T19" fmla="*/ 16 h 78"/>
                <a:gd name="T20" fmla="*/ 12 w 38"/>
                <a:gd name="T21" fmla="*/ 16 h 78"/>
                <a:gd name="T22" fmla="*/ 14 w 38"/>
                <a:gd name="T23" fmla="*/ 0 h 78"/>
                <a:gd name="T24" fmla="*/ 21 w 38"/>
                <a:gd name="T25" fmla="*/ 0 h 78"/>
                <a:gd name="T26" fmla="*/ 20 w 38"/>
                <a:gd name="T27" fmla="*/ 16 h 78"/>
                <a:gd name="T28" fmla="*/ 38 w 38"/>
                <a:gd name="T29" fmla="*/ 16 h 78"/>
                <a:gd name="T30" fmla="*/ 38 w 38"/>
                <a:gd name="T31" fmla="*/ 22 h 78"/>
                <a:gd name="T32" fmla="*/ 19 w 38"/>
                <a:gd name="T33" fmla="*/ 22 h 78"/>
                <a:gd name="T34" fmla="*/ 16 w 38"/>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8">
                  <a:moveTo>
                    <a:pt x="16" y="56"/>
                  </a:moveTo>
                  <a:cubicBezTo>
                    <a:pt x="14" y="67"/>
                    <a:pt x="18" y="71"/>
                    <a:pt x="27" y="71"/>
                  </a:cubicBezTo>
                  <a:cubicBezTo>
                    <a:pt x="29" y="71"/>
                    <a:pt x="31" y="71"/>
                    <a:pt x="33" y="70"/>
                  </a:cubicBezTo>
                  <a:cubicBezTo>
                    <a:pt x="32" y="77"/>
                    <a:pt x="32" y="77"/>
                    <a:pt x="32" y="77"/>
                  </a:cubicBezTo>
                  <a:cubicBezTo>
                    <a:pt x="31" y="77"/>
                    <a:pt x="28" y="78"/>
                    <a:pt x="25" y="78"/>
                  </a:cubicBezTo>
                  <a:cubicBezTo>
                    <a:pt x="14" y="78"/>
                    <a:pt x="8" y="73"/>
                    <a:pt x="8" y="61"/>
                  </a:cubicBezTo>
                  <a:cubicBezTo>
                    <a:pt x="8" y="59"/>
                    <a:pt x="8" y="58"/>
                    <a:pt x="8" y="56"/>
                  </a:cubicBezTo>
                  <a:cubicBezTo>
                    <a:pt x="12" y="22"/>
                    <a:pt x="12" y="22"/>
                    <a:pt x="12" y="22"/>
                  </a:cubicBezTo>
                  <a:cubicBezTo>
                    <a:pt x="0" y="22"/>
                    <a:pt x="0" y="22"/>
                    <a:pt x="0" y="22"/>
                  </a:cubicBezTo>
                  <a:cubicBezTo>
                    <a:pt x="0" y="16"/>
                    <a:pt x="0" y="16"/>
                    <a:pt x="0" y="16"/>
                  </a:cubicBezTo>
                  <a:cubicBezTo>
                    <a:pt x="12" y="16"/>
                    <a:pt x="12" y="16"/>
                    <a:pt x="12" y="16"/>
                  </a:cubicBezTo>
                  <a:cubicBezTo>
                    <a:pt x="14" y="0"/>
                    <a:pt x="14" y="0"/>
                    <a:pt x="14" y="0"/>
                  </a:cubicBezTo>
                  <a:cubicBezTo>
                    <a:pt x="21" y="0"/>
                    <a:pt x="21" y="0"/>
                    <a:pt x="21" y="0"/>
                  </a:cubicBezTo>
                  <a:cubicBezTo>
                    <a:pt x="20" y="16"/>
                    <a:pt x="20" y="16"/>
                    <a:pt x="20" y="16"/>
                  </a:cubicBezTo>
                  <a:cubicBezTo>
                    <a:pt x="38" y="16"/>
                    <a:pt x="38" y="16"/>
                    <a:pt x="38" y="16"/>
                  </a:cubicBezTo>
                  <a:cubicBezTo>
                    <a:pt x="38" y="22"/>
                    <a:pt x="38" y="22"/>
                    <a:pt x="38" y="22"/>
                  </a:cubicBezTo>
                  <a:cubicBezTo>
                    <a:pt x="19" y="22"/>
                    <a:pt x="19" y="22"/>
                    <a:pt x="19"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8" name="Freeform 529"/>
            <p:cNvSpPr>
              <a:spLocks noEditPoints="1"/>
            </p:cNvSpPr>
            <p:nvPr userDrawn="1"/>
          </p:nvSpPr>
          <p:spPr bwMode="auto">
            <a:xfrm>
              <a:off x="-1449" y="7871"/>
              <a:ext cx="35" cy="167"/>
            </a:xfrm>
            <a:custGeom>
              <a:avLst/>
              <a:gdLst>
                <a:gd name="T0" fmla="*/ 6 w 18"/>
                <a:gd name="T1" fmla="*/ 25 h 85"/>
                <a:gd name="T2" fmla="*/ 14 w 18"/>
                <a:gd name="T3" fmla="*/ 25 h 85"/>
                <a:gd name="T4" fmla="*/ 7 w 18"/>
                <a:gd name="T5" fmla="*/ 85 h 85"/>
                <a:gd name="T6" fmla="*/ 0 w 18"/>
                <a:gd name="T7" fmla="*/ 85 h 85"/>
                <a:gd name="T8" fmla="*/ 6 w 18"/>
                <a:gd name="T9" fmla="*/ 25 h 85"/>
                <a:gd name="T10" fmla="*/ 6 w 18"/>
                <a:gd name="T11" fmla="*/ 7 h 85"/>
                <a:gd name="T12" fmla="*/ 12 w 18"/>
                <a:gd name="T13" fmla="*/ 0 h 85"/>
                <a:gd name="T14" fmla="*/ 18 w 18"/>
                <a:gd name="T15" fmla="*/ 5 h 85"/>
                <a:gd name="T16" fmla="*/ 11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6" y="25"/>
                  </a:moveTo>
                  <a:cubicBezTo>
                    <a:pt x="14" y="25"/>
                    <a:pt x="14" y="25"/>
                    <a:pt x="14" y="25"/>
                  </a:cubicBezTo>
                  <a:cubicBezTo>
                    <a:pt x="7" y="85"/>
                    <a:pt x="7" y="85"/>
                    <a:pt x="7" y="85"/>
                  </a:cubicBezTo>
                  <a:cubicBezTo>
                    <a:pt x="0" y="85"/>
                    <a:pt x="0" y="85"/>
                    <a:pt x="0" y="85"/>
                  </a:cubicBezTo>
                  <a:lnTo>
                    <a:pt x="6" y="25"/>
                  </a:lnTo>
                  <a:close/>
                  <a:moveTo>
                    <a:pt x="6" y="7"/>
                  </a:moveTo>
                  <a:cubicBezTo>
                    <a:pt x="6" y="3"/>
                    <a:pt x="9" y="0"/>
                    <a:pt x="12" y="0"/>
                  </a:cubicBezTo>
                  <a:cubicBezTo>
                    <a:pt x="15" y="0"/>
                    <a:pt x="18" y="2"/>
                    <a:pt x="18" y="5"/>
                  </a:cubicBezTo>
                  <a:cubicBezTo>
                    <a:pt x="18" y="9"/>
                    <a:pt x="15" y="12"/>
                    <a:pt x="11" y="12"/>
                  </a:cubicBezTo>
                  <a:cubicBezTo>
                    <a:pt x="8"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9" name="Freeform 530"/>
            <p:cNvSpPr>
              <a:spLocks/>
            </p:cNvSpPr>
            <p:nvPr userDrawn="1"/>
          </p:nvSpPr>
          <p:spPr bwMode="auto">
            <a:xfrm>
              <a:off x="-1394" y="7920"/>
              <a:ext cx="117" cy="118"/>
            </a:xfrm>
            <a:custGeom>
              <a:avLst/>
              <a:gdLst>
                <a:gd name="T0" fmla="*/ 0 w 117"/>
                <a:gd name="T1" fmla="*/ 0 h 118"/>
                <a:gd name="T2" fmla="*/ 16 w 117"/>
                <a:gd name="T3" fmla="*/ 0 h 118"/>
                <a:gd name="T4" fmla="*/ 48 w 117"/>
                <a:gd name="T5" fmla="*/ 100 h 118"/>
                <a:gd name="T6" fmla="*/ 48 w 117"/>
                <a:gd name="T7" fmla="*/ 100 h 118"/>
                <a:gd name="T8" fmla="*/ 101 w 117"/>
                <a:gd name="T9" fmla="*/ 0 h 118"/>
                <a:gd name="T10" fmla="*/ 117 w 117"/>
                <a:gd name="T11" fmla="*/ 0 h 118"/>
                <a:gd name="T12" fmla="*/ 53 w 117"/>
                <a:gd name="T13" fmla="*/ 118 h 118"/>
                <a:gd name="T14" fmla="*/ 40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8" y="100"/>
                  </a:lnTo>
                  <a:lnTo>
                    <a:pt x="48" y="100"/>
                  </a:lnTo>
                  <a:lnTo>
                    <a:pt x="101" y="0"/>
                  </a:lnTo>
                  <a:lnTo>
                    <a:pt x="117" y="0"/>
                  </a:lnTo>
                  <a:lnTo>
                    <a:pt x="53" y="118"/>
                  </a:lnTo>
                  <a:lnTo>
                    <a:pt x="40"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0" name="Freeform 531"/>
            <p:cNvSpPr>
              <a:spLocks noEditPoints="1"/>
            </p:cNvSpPr>
            <p:nvPr userDrawn="1"/>
          </p:nvSpPr>
          <p:spPr bwMode="auto">
            <a:xfrm>
              <a:off x="-12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1" name="Freeform 532"/>
            <p:cNvSpPr>
              <a:spLocks/>
            </p:cNvSpPr>
            <p:nvPr userDrawn="1"/>
          </p:nvSpPr>
          <p:spPr bwMode="auto">
            <a:xfrm>
              <a:off x="-1051"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2" name="Freeform 533"/>
            <p:cNvSpPr>
              <a:spLocks noEditPoints="1"/>
            </p:cNvSpPr>
            <p:nvPr userDrawn="1"/>
          </p:nvSpPr>
          <p:spPr bwMode="auto">
            <a:xfrm>
              <a:off x="-871" y="7859"/>
              <a:ext cx="129"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3 w 65"/>
                <a:gd name="T27" fmla="*/ 84 h 91"/>
                <a:gd name="T28" fmla="*/ 56 w 65"/>
                <a:gd name="T29" fmla="*/ 65 h 91"/>
                <a:gd name="T30" fmla="*/ 37 w 65"/>
                <a:gd name="T31" fmla="*/ 7 h 91"/>
                <a:gd name="T32" fmla="*/ 17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3" y="84"/>
                    <a:pt x="33" y="84"/>
                    <a:pt x="33" y="84"/>
                  </a:cubicBezTo>
                  <a:cubicBezTo>
                    <a:pt x="47" y="84"/>
                    <a:pt x="56" y="78"/>
                    <a:pt x="56" y="65"/>
                  </a:cubicBezTo>
                  <a:close/>
                  <a:moveTo>
                    <a:pt x="37" y="7"/>
                  </a:moveTo>
                  <a:cubicBezTo>
                    <a:pt x="17" y="7"/>
                    <a:pt x="17" y="7"/>
                    <a:pt x="17"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3" name="Freeform 534"/>
            <p:cNvSpPr>
              <a:spLocks noEditPoints="1"/>
            </p:cNvSpPr>
            <p:nvPr userDrawn="1"/>
          </p:nvSpPr>
          <p:spPr bwMode="auto">
            <a:xfrm>
              <a:off x="-711" y="7916"/>
              <a:ext cx="117" cy="126"/>
            </a:xfrm>
            <a:custGeom>
              <a:avLst/>
              <a:gdLst>
                <a:gd name="T0" fmla="*/ 8 w 59"/>
                <a:gd name="T1" fmla="*/ 33 h 64"/>
                <a:gd name="T2" fmla="*/ 7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7" y="34"/>
                    <a:pt x="7" y="35"/>
                    <a:pt x="7" y="36"/>
                  </a:cubicBezTo>
                  <a:cubicBezTo>
                    <a:pt x="7" y="50"/>
                    <a:pt x="16" y="57"/>
                    <a:pt x="28"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4" name="Freeform 535"/>
            <p:cNvSpPr>
              <a:spLocks/>
            </p:cNvSpPr>
            <p:nvPr userDrawn="1"/>
          </p:nvSpPr>
          <p:spPr bwMode="auto">
            <a:xfrm>
              <a:off x="-497" y="7857"/>
              <a:ext cx="173"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4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4" y="74"/>
                    <a:pt x="74" y="74"/>
                    <a:pt x="74" y="74"/>
                  </a:cubicBezTo>
                  <a:cubicBezTo>
                    <a:pt x="67"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3"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5" name="Freeform 536"/>
            <p:cNvSpPr>
              <a:spLocks/>
            </p:cNvSpPr>
            <p:nvPr userDrawn="1"/>
          </p:nvSpPr>
          <p:spPr bwMode="auto">
            <a:xfrm>
              <a:off x="-295" y="7918"/>
              <a:ext cx="76" cy="120"/>
            </a:xfrm>
            <a:custGeom>
              <a:avLst/>
              <a:gdLst>
                <a:gd name="T0" fmla="*/ 38 w 38"/>
                <a:gd name="T1" fmla="*/ 1 h 61"/>
                <a:gd name="T2" fmla="*/ 38 w 38"/>
                <a:gd name="T3" fmla="*/ 7 h 61"/>
                <a:gd name="T4" fmla="*/ 32 w 38"/>
                <a:gd name="T5" fmla="*/ 7 h 61"/>
                <a:gd name="T6" fmla="*/ 11 w 38"/>
                <a:gd name="T7" fmla="*/ 29 h 61"/>
                <a:gd name="T8" fmla="*/ 8 w 38"/>
                <a:gd name="T9" fmla="*/ 61 h 61"/>
                <a:gd name="T10" fmla="*/ 0 w 38"/>
                <a:gd name="T11" fmla="*/ 61 h 61"/>
                <a:gd name="T12" fmla="*/ 7 w 38"/>
                <a:gd name="T13" fmla="*/ 1 h 61"/>
                <a:gd name="T14" fmla="*/ 13 w 38"/>
                <a:gd name="T15" fmla="*/ 1 h 61"/>
                <a:gd name="T16" fmla="*/ 13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8" y="7"/>
                    <a:pt x="38" y="7"/>
                    <a:pt x="38" y="7"/>
                  </a:cubicBezTo>
                  <a:cubicBezTo>
                    <a:pt x="36" y="7"/>
                    <a:pt x="34" y="7"/>
                    <a:pt x="32" y="7"/>
                  </a:cubicBezTo>
                  <a:cubicBezTo>
                    <a:pt x="21" y="7"/>
                    <a:pt x="13" y="14"/>
                    <a:pt x="11" y="29"/>
                  </a:cubicBezTo>
                  <a:cubicBezTo>
                    <a:pt x="8" y="61"/>
                    <a:pt x="8" y="61"/>
                    <a:pt x="8" y="61"/>
                  </a:cubicBezTo>
                  <a:cubicBezTo>
                    <a:pt x="0" y="61"/>
                    <a:pt x="0" y="61"/>
                    <a:pt x="0" y="61"/>
                  </a:cubicBezTo>
                  <a:cubicBezTo>
                    <a:pt x="7" y="1"/>
                    <a:pt x="7" y="1"/>
                    <a:pt x="7" y="1"/>
                  </a:cubicBezTo>
                  <a:cubicBezTo>
                    <a:pt x="13" y="1"/>
                    <a:pt x="13" y="1"/>
                    <a:pt x="13" y="1"/>
                  </a:cubicBezTo>
                  <a:cubicBezTo>
                    <a:pt x="13" y="12"/>
                    <a:pt x="13" y="12"/>
                    <a:pt x="13" y="12"/>
                  </a:cubicBezTo>
                  <a:cubicBezTo>
                    <a:pt x="13" y="12"/>
                    <a:pt x="13" y="12"/>
                    <a:pt x="13" y="12"/>
                  </a:cubicBezTo>
                  <a:cubicBezTo>
                    <a:pt x="17" y="4"/>
                    <a:pt x="25" y="0"/>
                    <a:pt x="32" y="0"/>
                  </a:cubicBezTo>
                  <a:cubicBezTo>
                    <a:pt x="34" y="0"/>
                    <a:pt x="37"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6" name="Freeform 537"/>
            <p:cNvSpPr>
              <a:spLocks noEditPoints="1"/>
            </p:cNvSpPr>
            <p:nvPr userDrawn="1"/>
          </p:nvSpPr>
          <p:spPr bwMode="auto">
            <a:xfrm>
              <a:off x="-202"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7" name="Freeform 538"/>
            <p:cNvSpPr>
              <a:spLocks noEditPoints="1"/>
            </p:cNvSpPr>
            <p:nvPr userDrawn="1"/>
          </p:nvSpPr>
          <p:spPr bwMode="auto">
            <a:xfrm>
              <a:off x="-57"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8" name="Freeform 539"/>
            <p:cNvSpPr>
              <a:spLocks/>
            </p:cNvSpPr>
            <p:nvPr userDrawn="1"/>
          </p:nvSpPr>
          <p:spPr bwMode="auto">
            <a:xfrm>
              <a:off x="90" y="7916"/>
              <a:ext cx="111" cy="122"/>
            </a:xfrm>
            <a:custGeom>
              <a:avLst/>
              <a:gdLst>
                <a:gd name="T0" fmla="*/ 56 w 56"/>
                <a:gd name="T1" fmla="*/ 20 h 62"/>
                <a:gd name="T2" fmla="*/ 55 w 56"/>
                <a:gd name="T3" fmla="*/ 24 h 62"/>
                <a:gd name="T4" fmla="*/ 52 w 56"/>
                <a:gd name="T5" fmla="*/ 62 h 62"/>
                <a:gd name="T6" fmla="*/ 44 w 56"/>
                <a:gd name="T7" fmla="*/ 62 h 62"/>
                <a:gd name="T8" fmla="*/ 48 w 56"/>
                <a:gd name="T9" fmla="*/ 27 h 62"/>
                <a:gd name="T10" fmla="*/ 48 w 56"/>
                <a:gd name="T11" fmla="*/ 22 h 62"/>
                <a:gd name="T12" fmla="*/ 34 w 56"/>
                <a:gd name="T13" fmla="*/ 7 h 62"/>
                <a:gd name="T14" fmla="*/ 12 w 56"/>
                <a:gd name="T15" fmla="*/ 28 h 62"/>
                <a:gd name="T16" fmla="*/ 8 w 56"/>
                <a:gd name="T17" fmla="*/ 62 h 62"/>
                <a:gd name="T18" fmla="*/ 0 w 56"/>
                <a:gd name="T19" fmla="*/ 62 h 62"/>
                <a:gd name="T20" fmla="*/ 7 w 56"/>
                <a:gd name="T21" fmla="*/ 2 h 62"/>
                <a:gd name="T22" fmla="*/ 14 w 56"/>
                <a:gd name="T23" fmla="*/ 2 h 62"/>
                <a:gd name="T24" fmla="*/ 13 w 56"/>
                <a:gd name="T25" fmla="*/ 12 h 62"/>
                <a:gd name="T26" fmla="*/ 13 w 56"/>
                <a:gd name="T27" fmla="*/ 12 h 62"/>
                <a:gd name="T28" fmla="*/ 36 w 56"/>
                <a:gd name="T29" fmla="*/ 0 h 62"/>
                <a:gd name="T30" fmla="*/ 56 w 56"/>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2">
                  <a:moveTo>
                    <a:pt x="56" y="20"/>
                  </a:moveTo>
                  <a:cubicBezTo>
                    <a:pt x="56" y="22"/>
                    <a:pt x="56" y="23"/>
                    <a:pt x="55" y="24"/>
                  </a:cubicBezTo>
                  <a:cubicBezTo>
                    <a:pt x="52" y="62"/>
                    <a:pt x="52" y="62"/>
                    <a:pt x="52" y="62"/>
                  </a:cubicBezTo>
                  <a:cubicBezTo>
                    <a:pt x="44" y="62"/>
                    <a:pt x="44" y="62"/>
                    <a:pt x="44" y="62"/>
                  </a:cubicBezTo>
                  <a:cubicBezTo>
                    <a:pt x="48" y="27"/>
                    <a:pt x="48" y="27"/>
                    <a:pt x="48" y="27"/>
                  </a:cubicBezTo>
                  <a:cubicBezTo>
                    <a:pt x="48" y="25"/>
                    <a:pt x="48" y="24"/>
                    <a:pt x="48" y="22"/>
                  </a:cubicBezTo>
                  <a:cubicBezTo>
                    <a:pt x="48" y="11"/>
                    <a:pt x="43" y="7"/>
                    <a:pt x="34" y="7"/>
                  </a:cubicBezTo>
                  <a:cubicBezTo>
                    <a:pt x="22" y="7"/>
                    <a:pt x="13" y="14"/>
                    <a:pt x="12" y="28"/>
                  </a:cubicBezTo>
                  <a:cubicBezTo>
                    <a:pt x="8" y="62"/>
                    <a:pt x="8" y="62"/>
                    <a:pt x="8" y="62"/>
                  </a:cubicBezTo>
                  <a:cubicBezTo>
                    <a:pt x="0" y="62"/>
                    <a:pt x="0" y="62"/>
                    <a:pt x="0" y="62"/>
                  </a:cubicBezTo>
                  <a:cubicBezTo>
                    <a:pt x="7" y="2"/>
                    <a:pt x="7" y="2"/>
                    <a:pt x="7" y="2"/>
                  </a:cubicBezTo>
                  <a:cubicBezTo>
                    <a:pt x="14" y="2"/>
                    <a:pt x="14" y="2"/>
                    <a:pt x="14" y="2"/>
                  </a:cubicBezTo>
                  <a:cubicBezTo>
                    <a:pt x="13" y="12"/>
                    <a:pt x="13" y="12"/>
                    <a:pt x="13" y="12"/>
                  </a:cubicBezTo>
                  <a:cubicBezTo>
                    <a:pt x="13" y="12"/>
                    <a:pt x="13" y="12"/>
                    <a:pt x="13" y="12"/>
                  </a:cubicBezTo>
                  <a:cubicBezTo>
                    <a:pt x="18" y="5"/>
                    <a:pt x="27" y="0"/>
                    <a:pt x="36" y="0"/>
                  </a:cubicBezTo>
                  <a:cubicBezTo>
                    <a:pt x="48" y="0"/>
                    <a:pt x="56" y="7"/>
                    <a:pt x="5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9" name="Freeform 540"/>
            <p:cNvSpPr>
              <a:spLocks/>
            </p:cNvSpPr>
            <p:nvPr userDrawn="1"/>
          </p:nvSpPr>
          <p:spPr bwMode="auto">
            <a:xfrm>
              <a:off x="302"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0" name="Freeform 541"/>
            <p:cNvSpPr>
              <a:spLocks noEditPoints="1"/>
            </p:cNvSpPr>
            <p:nvPr userDrawn="1"/>
          </p:nvSpPr>
          <p:spPr bwMode="auto">
            <a:xfrm>
              <a:off x="482"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1" name="Freeform 542"/>
            <p:cNvSpPr>
              <a:spLocks noEditPoints="1"/>
            </p:cNvSpPr>
            <p:nvPr userDrawn="1"/>
          </p:nvSpPr>
          <p:spPr bwMode="auto">
            <a:xfrm>
              <a:off x="642"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2" name="Freeform 543"/>
            <p:cNvSpPr>
              <a:spLocks noEditPoints="1"/>
            </p:cNvSpPr>
            <p:nvPr userDrawn="1"/>
          </p:nvSpPr>
          <p:spPr bwMode="auto">
            <a:xfrm>
              <a:off x="838" y="7859"/>
              <a:ext cx="153" cy="179"/>
            </a:xfrm>
            <a:custGeom>
              <a:avLst/>
              <a:gdLst>
                <a:gd name="T0" fmla="*/ 125 w 153"/>
                <a:gd name="T1" fmla="*/ 136 h 179"/>
                <a:gd name="T2" fmla="*/ 38 w 153"/>
                <a:gd name="T3" fmla="*/ 136 h 179"/>
                <a:gd name="T4" fmla="*/ 18 w 153"/>
                <a:gd name="T5" fmla="*/ 179 h 179"/>
                <a:gd name="T6" fmla="*/ 0 w 153"/>
                <a:gd name="T7" fmla="*/ 179 h 179"/>
                <a:gd name="T8" fmla="*/ 88 w 153"/>
                <a:gd name="T9" fmla="*/ 0 h 179"/>
                <a:gd name="T10" fmla="*/ 103 w 153"/>
                <a:gd name="T11" fmla="*/ 0 h 179"/>
                <a:gd name="T12" fmla="*/ 153 w 153"/>
                <a:gd name="T13" fmla="*/ 179 h 179"/>
                <a:gd name="T14" fmla="*/ 137 w 153"/>
                <a:gd name="T15" fmla="*/ 179 h 179"/>
                <a:gd name="T16" fmla="*/ 125 w 153"/>
                <a:gd name="T17" fmla="*/ 136 h 179"/>
                <a:gd name="T18" fmla="*/ 123 w 153"/>
                <a:gd name="T19" fmla="*/ 122 h 179"/>
                <a:gd name="T20" fmla="*/ 96 w 153"/>
                <a:gd name="T21" fmla="*/ 20 h 179"/>
                <a:gd name="T22" fmla="*/ 94 w 153"/>
                <a:gd name="T23" fmla="*/ 20 h 179"/>
                <a:gd name="T24" fmla="*/ 46 w 153"/>
                <a:gd name="T25" fmla="*/ 122 h 179"/>
                <a:gd name="T26" fmla="*/ 123 w 153"/>
                <a:gd name="T27"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79">
                  <a:moveTo>
                    <a:pt x="125" y="136"/>
                  </a:moveTo>
                  <a:lnTo>
                    <a:pt x="38" y="136"/>
                  </a:lnTo>
                  <a:lnTo>
                    <a:pt x="18" y="179"/>
                  </a:lnTo>
                  <a:lnTo>
                    <a:pt x="0" y="179"/>
                  </a:lnTo>
                  <a:lnTo>
                    <a:pt x="88" y="0"/>
                  </a:lnTo>
                  <a:lnTo>
                    <a:pt x="103" y="0"/>
                  </a:lnTo>
                  <a:lnTo>
                    <a:pt x="153" y="179"/>
                  </a:lnTo>
                  <a:lnTo>
                    <a:pt x="137" y="179"/>
                  </a:lnTo>
                  <a:lnTo>
                    <a:pt x="125" y="136"/>
                  </a:lnTo>
                  <a:close/>
                  <a:moveTo>
                    <a:pt x="123" y="122"/>
                  </a:moveTo>
                  <a:lnTo>
                    <a:pt x="96" y="20"/>
                  </a:lnTo>
                  <a:lnTo>
                    <a:pt x="94" y="20"/>
                  </a:lnTo>
                  <a:lnTo>
                    <a:pt x="46" y="122"/>
                  </a:lnTo>
                  <a:lnTo>
                    <a:pt x="12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3" name="Freeform 544"/>
            <p:cNvSpPr>
              <a:spLocks/>
            </p:cNvSpPr>
            <p:nvPr userDrawn="1"/>
          </p:nvSpPr>
          <p:spPr bwMode="auto">
            <a:xfrm>
              <a:off x="1027" y="7859"/>
              <a:ext cx="33" cy="179"/>
            </a:xfrm>
            <a:custGeom>
              <a:avLst/>
              <a:gdLst>
                <a:gd name="T0" fmla="*/ 17 w 33"/>
                <a:gd name="T1" fmla="*/ 0 h 179"/>
                <a:gd name="T2" fmla="*/ 33 w 33"/>
                <a:gd name="T3" fmla="*/ 0 h 179"/>
                <a:gd name="T4" fmla="*/ 13 w 33"/>
                <a:gd name="T5" fmla="*/ 179 h 179"/>
                <a:gd name="T6" fmla="*/ 0 w 33"/>
                <a:gd name="T7" fmla="*/ 179 h 179"/>
                <a:gd name="T8" fmla="*/ 17 w 33"/>
                <a:gd name="T9" fmla="*/ 0 h 179"/>
              </a:gdLst>
              <a:ahLst/>
              <a:cxnLst>
                <a:cxn ang="0">
                  <a:pos x="T0" y="T1"/>
                </a:cxn>
                <a:cxn ang="0">
                  <a:pos x="T2" y="T3"/>
                </a:cxn>
                <a:cxn ang="0">
                  <a:pos x="T4" y="T5"/>
                </a:cxn>
                <a:cxn ang="0">
                  <a:pos x="T6" y="T7"/>
                </a:cxn>
                <a:cxn ang="0">
                  <a:pos x="T8" y="T9"/>
                </a:cxn>
              </a:cxnLst>
              <a:rect l="0" t="0" r="r" b="b"/>
              <a:pathLst>
                <a:path w="33" h="179">
                  <a:moveTo>
                    <a:pt x="17" y="0"/>
                  </a:moveTo>
                  <a:lnTo>
                    <a:pt x="33" y="0"/>
                  </a:lnTo>
                  <a:lnTo>
                    <a:pt x="13" y="179"/>
                  </a:lnTo>
                  <a:lnTo>
                    <a:pt x="0" y="17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4" name="Freeform 545"/>
            <p:cNvSpPr>
              <a:spLocks/>
            </p:cNvSpPr>
            <p:nvPr userDrawn="1"/>
          </p:nvSpPr>
          <p:spPr bwMode="auto">
            <a:xfrm>
              <a:off x="1223"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5" name="Freeform 546"/>
            <p:cNvSpPr>
              <a:spLocks noEditPoints="1"/>
            </p:cNvSpPr>
            <p:nvPr userDrawn="1"/>
          </p:nvSpPr>
          <p:spPr bwMode="auto">
            <a:xfrm>
              <a:off x="1403"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6" name="Freeform 547"/>
            <p:cNvSpPr>
              <a:spLocks noEditPoints="1"/>
            </p:cNvSpPr>
            <p:nvPr userDrawn="1"/>
          </p:nvSpPr>
          <p:spPr bwMode="auto">
            <a:xfrm>
              <a:off x="15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7" name="Freeform 548"/>
            <p:cNvSpPr>
              <a:spLocks/>
            </p:cNvSpPr>
            <p:nvPr userDrawn="1"/>
          </p:nvSpPr>
          <p:spPr bwMode="auto">
            <a:xfrm>
              <a:off x="1777" y="7857"/>
              <a:ext cx="173"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5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5" y="74"/>
                    <a:pt x="75" y="74"/>
                    <a:pt x="75" y="74"/>
                  </a:cubicBezTo>
                  <a:cubicBezTo>
                    <a:pt x="68"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4"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8" name="Freeform 549"/>
            <p:cNvSpPr>
              <a:spLocks/>
            </p:cNvSpPr>
            <p:nvPr userDrawn="1"/>
          </p:nvSpPr>
          <p:spPr bwMode="auto">
            <a:xfrm>
              <a:off x="1979" y="7859"/>
              <a:ext cx="36" cy="179"/>
            </a:xfrm>
            <a:custGeom>
              <a:avLst/>
              <a:gdLst>
                <a:gd name="T0" fmla="*/ 20 w 36"/>
                <a:gd name="T1" fmla="*/ 0 h 179"/>
                <a:gd name="T2" fmla="*/ 36 w 36"/>
                <a:gd name="T3" fmla="*/ 0 h 179"/>
                <a:gd name="T4" fmla="*/ 16 w 36"/>
                <a:gd name="T5" fmla="*/ 179 h 179"/>
                <a:gd name="T6" fmla="*/ 0 w 36"/>
                <a:gd name="T7" fmla="*/ 179 h 179"/>
                <a:gd name="T8" fmla="*/ 20 w 36"/>
                <a:gd name="T9" fmla="*/ 0 h 179"/>
              </a:gdLst>
              <a:ahLst/>
              <a:cxnLst>
                <a:cxn ang="0">
                  <a:pos x="T0" y="T1"/>
                </a:cxn>
                <a:cxn ang="0">
                  <a:pos x="T2" y="T3"/>
                </a:cxn>
                <a:cxn ang="0">
                  <a:pos x="T4" y="T5"/>
                </a:cxn>
                <a:cxn ang="0">
                  <a:pos x="T6" y="T7"/>
                </a:cxn>
                <a:cxn ang="0">
                  <a:pos x="T8" y="T9"/>
                </a:cxn>
              </a:cxnLst>
              <a:rect l="0" t="0" r="r" b="b"/>
              <a:pathLst>
                <a:path w="36" h="179">
                  <a:moveTo>
                    <a:pt x="20" y="0"/>
                  </a:moveTo>
                  <a:lnTo>
                    <a:pt x="36"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9" name="Freeform 550"/>
            <p:cNvSpPr>
              <a:spLocks noEditPoints="1"/>
            </p:cNvSpPr>
            <p:nvPr userDrawn="1"/>
          </p:nvSpPr>
          <p:spPr bwMode="auto">
            <a:xfrm>
              <a:off x="2039"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5" y="0"/>
                    <a:pt x="34" y="0"/>
                  </a:cubicBezTo>
                  <a:cubicBezTo>
                    <a:pt x="51" y="0"/>
                    <a:pt x="62" y="11"/>
                    <a:pt x="62" y="28"/>
                  </a:cubicBezTo>
                  <a:cubicBezTo>
                    <a:pt x="62" y="47"/>
                    <a:pt x="48" y="64"/>
                    <a:pt x="28" y="64"/>
                  </a:cubicBezTo>
                  <a:cubicBezTo>
                    <a:pt x="12" y="64"/>
                    <a:pt x="0" y="52"/>
                    <a:pt x="0" y="36"/>
                  </a:cubicBezTo>
                  <a:close/>
                  <a:moveTo>
                    <a:pt x="54" y="28"/>
                  </a:moveTo>
                  <a:cubicBezTo>
                    <a:pt x="54" y="15"/>
                    <a:pt x="46" y="7"/>
                    <a:pt x="34" y="7"/>
                  </a:cubicBezTo>
                  <a:cubicBezTo>
                    <a:pt x="19" y="7"/>
                    <a:pt x="8" y="20"/>
                    <a:pt x="8" y="35"/>
                  </a:cubicBezTo>
                  <a:cubicBezTo>
                    <a:pt x="8" y="49"/>
                    <a:pt x="16" y="57"/>
                    <a:pt x="28" y="57"/>
                  </a:cubicBezTo>
                  <a:cubicBezTo>
                    <a:pt x="44"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0" name="Freeform 551"/>
            <p:cNvSpPr>
              <a:spLocks noEditPoints="1"/>
            </p:cNvSpPr>
            <p:nvPr userDrawn="1"/>
          </p:nvSpPr>
          <p:spPr bwMode="auto">
            <a:xfrm>
              <a:off x="2193" y="7859"/>
              <a:ext cx="125"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7 w 63"/>
                <a:gd name="T15" fmla="*/ 0 h 93"/>
                <a:gd name="T16" fmla="*/ 13 w 63"/>
                <a:gd name="T17" fmla="*/ 41 h 93"/>
                <a:gd name="T18" fmla="*/ 13 w 63"/>
                <a:gd name="T19" fmla="*/ 41 h 93"/>
                <a:gd name="T20" fmla="*/ 36 w 63"/>
                <a:gd name="T21" fmla="*/ 29 h 93"/>
                <a:gd name="T22" fmla="*/ 63 w 63"/>
                <a:gd name="T23" fmla="*/ 57 h 93"/>
                <a:gd name="T24" fmla="*/ 55 w 63"/>
                <a:gd name="T25" fmla="*/ 57 h 93"/>
                <a:gd name="T26" fmla="*/ 35 w 63"/>
                <a:gd name="T27" fmla="*/ 36 h 93"/>
                <a:gd name="T28" fmla="*/ 11 w 63"/>
                <a:gd name="T29" fmla="*/ 55 h 93"/>
                <a:gd name="T30" fmla="*/ 10 w 63"/>
                <a:gd name="T31" fmla="*/ 66 h 93"/>
                <a:gd name="T32" fmla="*/ 29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7" y="0"/>
                    <a:pt x="17" y="0"/>
                    <a:pt x="17" y="0"/>
                  </a:cubicBezTo>
                  <a:cubicBezTo>
                    <a:pt x="13" y="41"/>
                    <a:pt x="13" y="41"/>
                    <a:pt x="13" y="41"/>
                  </a:cubicBezTo>
                  <a:cubicBezTo>
                    <a:pt x="13" y="41"/>
                    <a:pt x="13" y="41"/>
                    <a:pt x="13" y="41"/>
                  </a:cubicBezTo>
                  <a:cubicBezTo>
                    <a:pt x="18" y="33"/>
                    <a:pt x="27" y="29"/>
                    <a:pt x="36" y="29"/>
                  </a:cubicBezTo>
                  <a:cubicBezTo>
                    <a:pt x="51" y="29"/>
                    <a:pt x="63" y="40"/>
                    <a:pt x="63" y="57"/>
                  </a:cubicBezTo>
                  <a:close/>
                  <a:moveTo>
                    <a:pt x="55" y="57"/>
                  </a:moveTo>
                  <a:cubicBezTo>
                    <a:pt x="55" y="44"/>
                    <a:pt x="47" y="36"/>
                    <a:pt x="35" y="36"/>
                  </a:cubicBezTo>
                  <a:cubicBezTo>
                    <a:pt x="23" y="36"/>
                    <a:pt x="12" y="44"/>
                    <a:pt x="11" y="55"/>
                  </a:cubicBezTo>
                  <a:cubicBezTo>
                    <a:pt x="10" y="66"/>
                    <a:pt x="10" y="66"/>
                    <a:pt x="10" y="66"/>
                  </a:cubicBezTo>
                  <a:cubicBezTo>
                    <a:pt x="9" y="78"/>
                    <a:pt x="17" y="86"/>
                    <a:pt x="29"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1" name="Freeform 552"/>
            <p:cNvSpPr>
              <a:spLocks noEditPoints="1"/>
            </p:cNvSpPr>
            <p:nvPr userDrawn="1"/>
          </p:nvSpPr>
          <p:spPr bwMode="auto">
            <a:xfrm>
              <a:off x="2346" y="7916"/>
              <a:ext cx="125" cy="126"/>
            </a:xfrm>
            <a:custGeom>
              <a:avLst/>
              <a:gdLst>
                <a:gd name="T0" fmla="*/ 63 w 63"/>
                <a:gd name="T1" fmla="*/ 2 h 64"/>
                <a:gd name="T2" fmla="*/ 56 w 63"/>
                <a:gd name="T3" fmla="*/ 62 h 64"/>
                <a:gd name="T4" fmla="*/ 49 w 63"/>
                <a:gd name="T5" fmla="*/ 62 h 64"/>
                <a:gd name="T6" fmla="*/ 50 w 63"/>
                <a:gd name="T7" fmla="*/ 52 h 64"/>
                <a:gd name="T8" fmla="*/ 50 w 63"/>
                <a:gd name="T9" fmla="*/ 52 h 64"/>
                <a:gd name="T10" fmla="*/ 26 w 63"/>
                <a:gd name="T11" fmla="*/ 64 h 64"/>
                <a:gd name="T12" fmla="*/ 0 w 63"/>
                <a:gd name="T13" fmla="*/ 36 h 64"/>
                <a:gd name="T14" fmla="*/ 33 w 63"/>
                <a:gd name="T15" fmla="*/ 0 h 64"/>
                <a:gd name="T16" fmla="*/ 54 w 63"/>
                <a:gd name="T17" fmla="*/ 12 h 64"/>
                <a:gd name="T18" fmla="*/ 54 w 63"/>
                <a:gd name="T19" fmla="*/ 12 h 64"/>
                <a:gd name="T20" fmla="*/ 56 w 63"/>
                <a:gd name="T21" fmla="*/ 2 h 64"/>
                <a:gd name="T22" fmla="*/ 63 w 63"/>
                <a:gd name="T23" fmla="*/ 2 h 64"/>
                <a:gd name="T24" fmla="*/ 33 w 63"/>
                <a:gd name="T25" fmla="*/ 7 h 64"/>
                <a:gd name="T26" fmla="*/ 8 w 63"/>
                <a:gd name="T27" fmla="*/ 36 h 64"/>
                <a:gd name="T28" fmla="*/ 28 w 63"/>
                <a:gd name="T29" fmla="*/ 57 h 64"/>
                <a:gd name="T30" fmla="*/ 51 w 63"/>
                <a:gd name="T31" fmla="*/ 37 h 64"/>
                <a:gd name="T32" fmla="*/ 52 w 63"/>
                <a:gd name="T33" fmla="*/ 26 h 64"/>
                <a:gd name="T34" fmla="*/ 33 w 63"/>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63"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3"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4"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2" name="Freeform 553"/>
            <p:cNvSpPr>
              <a:spLocks/>
            </p:cNvSpPr>
            <p:nvPr userDrawn="1"/>
          </p:nvSpPr>
          <p:spPr bwMode="auto">
            <a:xfrm>
              <a:off x="2504" y="7859"/>
              <a:ext cx="34" cy="179"/>
            </a:xfrm>
            <a:custGeom>
              <a:avLst/>
              <a:gdLst>
                <a:gd name="T0" fmla="*/ 18 w 34"/>
                <a:gd name="T1" fmla="*/ 0 h 179"/>
                <a:gd name="T2" fmla="*/ 34 w 34"/>
                <a:gd name="T3" fmla="*/ 0 h 179"/>
                <a:gd name="T4" fmla="*/ 14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3" name="Rectangle 554"/>
            <p:cNvSpPr>
              <a:spLocks noChangeArrowheads="1"/>
            </p:cNvSpPr>
            <p:nvPr userDrawn="1"/>
          </p:nvSpPr>
          <p:spPr bwMode="auto">
            <a:xfrm>
              <a:off x="2631" y="7962"/>
              <a:ext cx="7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4" name="Freeform 555"/>
            <p:cNvSpPr>
              <a:spLocks noEditPoints="1"/>
            </p:cNvSpPr>
            <p:nvPr userDrawn="1"/>
          </p:nvSpPr>
          <p:spPr bwMode="auto">
            <a:xfrm>
              <a:off x="2809"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5" name="Freeform 556"/>
            <p:cNvSpPr>
              <a:spLocks noEditPoints="1"/>
            </p:cNvSpPr>
            <p:nvPr userDrawn="1"/>
          </p:nvSpPr>
          <p:spPr bwMode="auto">
            <a:xfrm>
              <a:off x="2970"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6" name="Freeform 557"/>
            <p:cNvSpPr>
              <a:spLocks/>
            </p:cNvSpPr>
            <p:nvPr userDrawn="1"/>
          </p:nvSpPr>
          <p:spPr bwMode="auto">
            <a:xfrm>
              <a:off x="3188" y="7859"/>
              <a:ext cx="35" cy="179"/>
            </a:xfrm>
            <a:custGeom>
              <a:avLst/>
              <a:gdLst>
                <a:gd name="T0" fmla="*/ 20 w 35"/>
                <a:gd name="T1" fmla="*/ 0 h 179"/>
                <a:gd name="T2" fmla="*/ 35 w 35"/>
                <a:gd name="T3" fmla="*/ 0 h 179"/>
                <a:gd name="T4" fmla="*/ 16 w 35"/>
                <a:gd name="T5" fmla="*/ 179 h 179"/>
                <a:gd name="T6" fmla="*/ 0 w 35"/>
                <a:gd name="T7" fmla="*/ 179 h 179"/>
                <a:gd name="T8" fmla="*/ 20 w 35"/>
                <a:gd name="T9" fmla="*/ 0 h 179"/>
              </a:gdLst>
              <a:ahLst/>
              <a:cxnLst>
                <a:cxn ang="0">
                  <a:pos x="T0" y="T1"/>
                </a:cxn>
                <a:cxn ang="0">
                  <a:pos x="T2" y="T3"/>
                </a:cxn>
                <a:cxn ang="0">
                  <a:pos x="T4" y="T5"/>
                </a:cxn>
                <a:cxn ang="0">
                  <a:pos x="T6" y="T7"/>
                </a:cxn>
                <a:cxn ang="0">
                  <a:pos x="T8" y="T9"/>
                </a:cxn>
              </a:cxnLst>
              <a:rect l="0" t="0" r="r" b="b"/>
              <a:pathLst>
                <a:path w="35" h="179">
                  <a:moveTo>
                    <a:pt x="20" y="0"/>
                  </a:moveTo>
                  <a:lnTo>
                    <a:pt x="35"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7" name="Freeform 558"/>
            <p:cNvSpPr>
              <a:spLocks/>
            </p:cNvSpPr>
            <p:nvPr userDrawn="1"/>
          </p:nvSpPr>
          <p:spPr bwMode="auto">
            <a:xfrm>
              <a:off x="3255" y="7916"/>
              <a:ext cx="109" cy="122"/>
            </a:xfrm>
            <a:custGeom>
              <a:avLst/>
              <a:gdLst>
                <a:gd name="T0" fmla="*/ 55 w 55"/>
                <a:gd name="T1" fmla="*/ 20 h 62"/>
                <a:gd name="T2" fmla="*/ 55 w 55"/>
                <a:gd name="T3" fmla="*/ 24 h 62"/>
                <a:gd name="T4" fmla="*/ 51 w 55"/>
                <a:gd name="T5" fmla="*/ 62 h 62"/>
                <a:gd name="T6" fmla="*/ 43 w 55"/>
                <a:gd name="T7" fmla="*/ 62 h 62"/>
                <a:gd name="T8" fmla="*/ 47 w 55"/>
                <a:gd name="T9" fmla="*/ 27 h 62"/>
                <a:gd name="T10" fmla="*/ 47 w 55"/>
                <a:gd name="T11" fmla="*/ 22 h 62"/>
                <a:gd name="T12" fmla="*/ 33 w 55"/>
                <a:gd name="T13" fmla="*/ 7 h 62"/>
                <a:gd name="T14" fmla="*/ 11 w 55"/>
                <a:gd name="T15" fmla="*/ 28 h 62"/>
                <a:gd name="T16" fmla="*/ 7 w 55"/>
                <a:gd name="T17" fmla="*/ 62 h 62"/>
                <a:gd name="T18" fmla="*/ 0 w 55"/>
                <a:gd name="T19" fmla="*/ 62 h 62"/>
                <a:gd name="T20" fmla="*/ 6 w 55"/>
                <a:gd name="T21" fmla="*/ 2 h 62"/>
                <a:gd name="T22" fmla="*/ 13 w 55"/>
                <a:gd name="T23" fmla="*/ 2 h 62"/>
                <a:gd name="T24" fmla="*/ 12 w 55"/>
                <a:gd name="T25" fmla="*/ 12 h 62"/>
                <a:gd name="T26" fmla="*/ 13 w 55"/>
                <a:gd name="T27" fmla="*/ 12 h 62"/>
                <a:gd name="T28" fmla="*/ 35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3" y="62"/>
                    <a:pt x="43" y="62"/>
                    <a:pt x="43" y="62"/>
                  </a:cubicBezTo>
                  <a:cubicBezTo>
                    <a:pt x="47" y="27"/>
                    <a:pt x="47" y="27"/>
                    <a:pt x="47" y="27"/>
                  </a:cubicBezTo>
                  <a:cubicBezTo>
                    <a:pt x="47" y="25"/>
                    <a:pt x="47" y="24"/>
                    <a:pt x="47" y="22"/>
                  </a:cubicBezTo>
                  <a:cubicBezTo>
                    <a:pt x="47" y="11"/>
                    <a:pt x="42" y="7"/>
                    <a:pt x="33" y="7"/>
                  </a:cubicBezTo>
                  <a:cubicBezTo>
                    <a:pt x="21" y="7"/>
                    <a:pt x="12" y="14"/>
                    <a:pt x="11" y="28"/>
                  </a:cubicBezTo>
                  <a:cubicBezTo>
                    <a:pt x="7" y="62"/>
                    <a:pt x="7" y="62"/>
                    <a:pt x="7" y="62"/>
                  </a:cubicBezTo>
                  <a:cubicBezTo>
                    <a:pt x="0" y="62"/>
                    <a:pt x="0" y="62"/>
                    <a:pt x="0" y="62"/>
                  </a:cubicBezTo>
                  <a:cubicBezTo>
                    <a:pt x="6" y="2"/>
                    <a:pt x="6" y="2"/>
                    <a:pt x="6" y="2"/>
                  </a:cubicBezTo>
                  <a:cubicBezTo>
                    <a:pt x="13" y="2"/>
                    <a:pt x="13" y="2"/>
                    <a:pt x="13" y="2"/>
                  </a:cubicBezTo>
                  <a:cubicBezTo>
                    <a:pt x="12" y="12"/>
                    <a:pt x="12" y="12"/>
                    <a:pt x="12"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8" name="Freeform 559"/>
            <p:cNvSpPr>
              <a:spLocks/>
            </p:cNvSpPr>
            <p:nvPr userDrawn="1"/>
          </p:nvSpPr>
          <p:spPr bwMode="auto">
            <a:xfrm>
              <a:off x="3402" y="7916"/>
              <a:ext cx="109" cy="122"/>
            </a:xfrm>
            <a:custGeom>
              <a:avLst/>
              <a:gdLst>
                <a:gd name="T0" fmla="*/ 55 w 55"/>
                <a:gd name="T1" fmla="*/ 20 h 62"/>
                <a:gd name="T2" fmla="*/ 55 w 55"/>
                <a:gd name="T3" fmla="*/ 24 h 62"/>
                <a:gd name="T4" fmla="*/ 51 w 55"/>
                <a:gd name="T5" fmla="*/ 62 h 62"/>
                <a:gd name="T6" fmla="*/ 43 w 55"/>
                <a:gd name="T7" fmla="*/ 62 h 62"/>
                <a:gd name="T8" fmla="*/ 47 w 55"/>
                <a:gd name="T9" fmla="*/ 27 h 62"/>
                <a:gd name="T10" fmla="*/ 47 w 55"/>
                <a:gd name="T11" fmla="*/ 22 h 62"/>
                <a:gd name="T12" fmla="*/ 33 w 55"/>
                <a:gd name="T13" fmla="*/ 7 h 62"/>
                <a:gd name="T14" fmla="*/ 11 w 55"/>
                <a:gd name="T15" fmla="*/ 28 h 62"/>
                <a:gd name="T16" fmla="*/ 7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5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3" y="62"/>
                    <a:pt x="43" y="62"/>
                    <a:pt x="43" y="62"/>
                  </a:cubicBezTo>
                  <a:cubicBezTo>
                    <a:pt x="47" y="27"/>
                    <a:pt x="47" y="27"/>
                    <a:pt x="47" y="27"/>
                  </a:cubicBezTo>
                  <a:cubicBezTo>
                    <a:pt x="47" y="25"/>
                    <a:pt x="47" y="24"/>
                    <a:pt x="47" y="22"/>
                  </a:cubicBezTo>
                  <a:cubicBezTo>
                    <a:pt x="47" y="11"/>
                    <a:pt x="42" y="7"/>
                    <a:pt x="33" y="7"/>
                  </a:cubicBezTo>
                  <a:cubicBezTo>
                    <a:pt x="21" y="7"/>
                    <a:pt x="12" y="14"/>
                    <a:pt x="11" y="28"/>
                  </a:cubicBezTo>
                  <a:cubicBezTo>
                    <a:pt x="7" y="62"/>
                    <a:pt x="7" y="62"/>
                    <a:pt x="7"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9" name="Freeform 560"/>
            <p:cNvSpPr>
              <a:spLocks noEditPoints="1"/>
            </p:cNvSpPr>
            <p:nvPr userDrawn="1"/>
          </p:nvSpPr>
          <p:spPr bwMode="auto">
            <a:xfrm>
              <a:off x="3546" y="7916"/>
              <a:ext cx="121" cy="126"/>
            </a:xfrm>
            <a:custGeom>
              <a:avLst/>
              <a:gdLst>
                <a:gd name="T0" fmla="*/ 0 w 61"/>
                <a:gd name="T1" fmla="*/ 36 h 64"/>
                <a:gd name="T2" fmla="*/ 34 w 61"/>
                <a:gd name="T3" fmla="*/ 0 h 64"/>
                <a:gd name="T4" fmla="*/ 61 w 61"/>
                <a:gd name="T5" fmla="*/ 28 h 64"/>
                <a:gd name="T6" fmla="*/ 27 w 61"/>
                <a:gd name="T7" fmla="*/ 64 h 64"/>
                <a:gd name="T8" fmla="*/ 0 w 61"/>
                <a:gd name="T9" fmla="*/ 36 h 64"/>
                <a:gd name="T10" fmla="*/ 54 w 61"/>
                <a:gd name="T11" fmla="*/ 28 h 64"/>
                <a:gd name="T12" fmla="*/ 33 w 61"/>
                <a:gd name="T13" fmla="*/ 7 h 64"/>
                <a:gd name="T14" fmla="*/ 7 w 61"/>
                <a:gd name="T15" fmla="*/ 35 h 64"/>
                <a:gd name="T16" fmla="*/ 28 w 61"/>
                <a:gd name="T17" fmla="*/ 57 h 64"/>
                <a:gd name="T18" fmla="*/ 54 w 61"/>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4">
                  <a:moveTo>
                    <a:pt x="0" y="36"/>
                  </a:moveTo>
                  <a:cubicBezTo>
                    <a:pt x="0" y="16"/>
                    <a:pt x="14" y="0"/>
                    <a:pt x="34" y="0"/>
                  </a:cubicBezTo>
                  <a:cubicBezTo>
                    <a:pt x="50" y="0"/>
                    <a:pt x="61" y="11"/>
                    <a:pt x="61" y="28"/>
                  </a:cubicBezTo>
                  <a:cubicBezTo>
                    <a:pt x="61" y="47"/>
                    <a:pt x="47" y="64"/>
                    <a:pt x="27" y="64"/>
                  </a:cubicBezTo>
                  <a:cubicBezTo>
                    <a:pt x="11" y="64"/>
                    <a:pt x="0" y="52"/>
                    <a:pt x="0" y="36"/>
                  </a:cubicBezTo>
                  <a:close/>
                  <a:moveTo>
                    <a:pt x="54" y="28"/>
                  </a:moveTo>
                  <a:cubicBezTo>
                    <a:pt x="54" y="15"/>
                    <a:pt x="45"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0" name="Freeform 561"/>
            <p:cNvSpPr>
              <a:spLocks/>
            </p:cNvSpPr>
            <p:nvPr userDrawn="1"/>
          </p:nvSpPr>
          <p:spPr bwMode="auto">
            <a:xfrm>
              <a:off x="3695" y="7920"/>
              <a:ext cx="115" cy="118"/>
            </a:xfrm>
            <a:custGeom>
              <a:avLst/>
              <a:gdLst>
                <a:gd name="T0" fmla="*/ 0 w 115"/>
                <a:gd name="T1" fmla="*/ 0 h 118"/>
                <a:gd name="T2" fmla="*/ 16 w 115"/>
                <a:gd name="T3" fmla="*/ 0 h 118"/>
                <a:gd name="T4" fmla="*/ 47 w 115"/>
                <a:gd name="T5" fmla="*/ 100 h 118"/>
                <a:gd name="T6" fmla="*/ 47 w 115"/>
                <a:gd name="T7" fmla="*/ 100 h 118"/>
                <a:gd name="T8" fmla="*/ 99 w 115"/>
                <a:gd name="T9" fmla="*/ 0 h 118"/>
                <a:gd name="T10" fmla="*/ 115 w 115"/>
                <a:gd name="T11" fmla="*/ 0 h 118"/>
                <a:gd name="T12" fmla="*/ 51 w 115"/>
                <a:gd name="T13" fmla="*/ 118 h 118"/>
                <a:gd name="T14" fmla="*/ 38 w 115"/>
                <a:gd name="T15" fmla="*/ 118 h 118"/>
                <a:gd name="T16" fmla="*/ 0 w 11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8">
                  <a:moveTo>
                    <a:pt x="0" y="0"/>
                  </a:moveTo>
                  <a:lnTo>
                    <a:pt x="16" y="0"/>
                  </a:lnTo>
                  <a:lnTo>
                    <a:pt x="47" y="100"/>
                  </a:lnTo>
                  <a:lnTo>
                    <a:pt x="47" y="100"/>
                  </a:lnTo>
                  <a:lnTo>
                    <a:pt x="99" y="0"/>
                  </a:lnTo>
                  <a:lnTo>
                    <a:pt x="115" y="0"/>
                  </a:lnTo>
                  <a:lnTo>
                    <a:pt x="51" y="118"/>
                  </a:lnTo>
                  <a:lnTo>
                    <a:pt x="38"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1" name="Freeform 562"/>
            <p:cNvSpPr>
              <a:spLocks noEditPoints="1"/>
            </p:cNvSpPr>
            <p:nvPr userDrawn="1"/>
          </p:nvSpPr>
          <p:spPr bwMode="auto">
            <a:xfrm>
              <a:off x="3826" y="7916"/>
              <a:ext cx="122" cy="126"/>
            </a:xfrm>
            <a:custGeom>
              <a:avLst/>
              <a:gdLst>
                <a:gd name="T0" fmla="*/ 62 w 62"/>
                <a:gd name="T1" fmla="*/ 2 h 64"/>
                <a:gd name="T2" fmla="*/ 56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3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3" y="12"/>
                    <a:pt x="53" y="12"/>
                    <a:pt x="53" y="12"/>
                  </a:cubicBezTo>
                  <a:cubicBezTo>
                    <a:pt x="55" y="2"/>
                    <a:pt x="55" y="2"/>
                    <a:pt x="55" y="2"/>
                  </a:cubicBezTo>
                  <a:lnTo>
                    <a:pt x="62" y="2"/>
                  </a:lnTo>
                  <a:close/>
                  <a:moveTo>
                    <a:pt x="33" y="7"/>
                  </a:moveTo>
                  <a:cubicBezTo>
                    <a:pt x="17" y="7"/>
                    <a:pt x="7" y="20"/>
                    <a:pt x="7" y="36"/>
                  </a:cubicBezTo>
                  <a:cubicBezTo>
                    <a:pt x="7" y="49"/>
                    <a:pt x="15" y="57"/>
                    <a:pt x="27" y="57"/>
                  </a:cubicBezTo>
                  <a:cubicBezTo>
                    <a:pt x="39"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2" name="Freeform 563"/>
            <p:cNvSpPr>
              <a:spLocks/>
            </p:cNvSpPr>
            <p:nvPr userDrawn="1"/>
          </p:nvSpPr>
          <p:spPr bwMode="auto">
            <a:xfrm>
              <a:off x="3976" y="7889"/>
              <a:ext cx="77" cy="153"/>
            </a:xfrm>
            <a:custGeom>
              <a:avLst/>
              <a:gdLst>
                <a:gd name="T0" fmla="*/ 16 w 39"/>
                <a:gd name="T1" fmla="*/ 56 h 78"/>
                <a:gd name="T2" fmla="*/ 27 w 39"/>
                <a:gd name="T3" fmla="*/ 71 h 78"/>
                <a:gd name="T4" fmla="*/ 34 w 39"/>
                <a:gd name="T5" fmla="*/ 70 h 78"/>
                <a:gd name="T6" fmla="*/ 33 w 39"/>
                <a:gd name="T7" fmla="*/ 77 h 78"/>
                <a:gd name="T8" fmla="*/ 26 w 39"/>
                <a:gd name="T9" fmla="*/ 78 h 78"/>
                <a:gd name="T10" fmla="*/ 8 w 39"/>
                <a:gd name="T11" fmla="*/ 61 h 78"/>
                <a:gd name="T12" fmla="*/ 9 w 39"/>
                <a:gd name="T13" fmla="*/ 56 h 78"/>
                <a:gd name="T14" fmla="*/ 12 w 39"/>
                <a:gd name="T15" fmla="*/ 22 h 78"/>
                <a:gd name="T16" fmla="*/ 0 w 39"/>
                <a:gd name="T17" fmla="*/ 22 h 78"/>
                <a:gd name="T18" fmla="*/ 1 w 39"/>
                <a:gd name="T19" fmla="*/ 16 h 78"/>
                <a:gd name="T20" fmla="*/ 13 w 39"/>
                <a:gd name="T21" fmla="*/ 16 h 78"/>
                <a:gd name="T22" fmla="*/ 15 w 39"/>
                <a:gd name="T23" fmla="*/ 0 h 78"/>
                <a:gd name="T24" fmla="*/ 22 w 39"/>
                <a:gd name="T25" fmla="*/ 0 h 78"/>
                <a:gd name="T26" fmla="*/ 20 w 39"/>
                <a:gd name="T27" fmla="*/ 16 h 78"/>
                <a:gd name="T28" fmla="*/ 39 w 39"/>
                <a:gd name="T29" fmla="*/ 16 h 78"/>
                <a:gd name="T30" fmla="*/ 38 w 39"/>
                <a:gd name="T31" fmla="*/ 22 h 78"/>
                <a:gd name="T32" fmla="*/ 20 w 39"/>
                <a:gd name="T33" fmla="*/ 22 h 78"/>
                <a:gd name="T34" fmla="*/ 16 w 39"/>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78">
                  <a:moveTo>
                    <a:pt x="16" y="56"/>
                  </a:moveTo>
                  <a:cubicBezTo>
                    <a:pt x="15" y="67"/>
                    <a:pt x="18" y="71"/>
                    <a:pt x="27" y="71"/>
                  </a:cubicBezTo>
                  <a:cubicBezTo>
                    <a:pt x="30" y="71"/>
                    <a:pt x="32" y="71"/>
                    <a:pt x="34" y="70"/>
                  </a:cubicBezTo>
                  <a:cubicBezTo>
                    <a:pt x="33" y="77"/>
                    <a:pt x="33" y="77"/>
                    <a:pt x="33" y="77"/>
                  </a:cubicBezTo>
                  <a:cubicBezTo>
                    <a:pt x="31" y="77"/>
                    <a:pt x="29" y="78"/>
                    <a:pt x="26" y="78"/>
                  </a:cubicBezTo>
                  <a:cubicBezTo>
                    <a:pt x="14" y="78"/>
                    <a:pt x="8" y="73"/>
                    <a:pt x="8" y="61"/>
                  </a:cubicBezTo>
                  <a:cubicBezTo>
                    <a:pt x="8" y="59"/>
                    <a:pt x="8" y="58"/>
                    <a:pt x="9" y="56"/>
                  </a:cubicBezTo>
                  <a:cubicBezTo>
                    <a:pt x="12" y="22"/>
                    <a:pt x="12" y="22"/>
                    <a:pt x="12" y="22"/>
                  </a:cubicBezTo>
                  <a:cubicBezTo>
                    <a:pt x="0" y="22"/>
                    <a:pt x="0" y="22"/>
                    <a:pt x="0" y="22"/>
                  </a:cubicBezTo>
                  <a:cubicBezTo>
                    <a:pt x="1" y="16"/>
                    <a:pt x="1" y="16"/>
                    <a:pt x="1" y="16"/>
                  </a:cubicBezTo>
                  <a:cubicBezTo>
                    <a:pt x="13" y="16"/>
                    <a:pt x="13" y="16"/>
                    <a:pt x="13" y="16"/>
                  </a:cubicBezTo>
                  <a:cubicBezTo>
                    <a:pt x="15" y="0"/>
                    <a:pt x="15" y="0"/>
                    <a:pt x="15" y="0"/>
                  </a:cubicBezTo>
                  <a:cubicBezTo>
                    <a:pt x="22" y="0"/>
                    <a:pt x="22" y="0"/>
                    <a:pt x="22" y="0"/>
                  </a:cubicBezTo>
                  <a:cubicBezTo>
                    <a:pt x="20" y="16"/>
                    <a:pt x="20" y="16"/>
                    <a:pt x="20" y="16"/>
                  </a:cubicBezTo>
                  <a:cubicBezTo>
                    <a:pt x="39" y="16"/>
                    <a:pt x="39" y="16"/>
                    <a:pt x="39" y="16"/>
                  </a:cubicBezTo>
                  <a:cubicBezTo>
                    <a:pt x="38" y="22"/>
                    <a:pt x="38" y="22"/>
                    <a:pt x="38" y="22"/>
                  </a:cubicBezTo>
                  <a:cubicBezTo>
                    <a:pt x="20" y="22"/>
                    <a:pt x="20" y="22"/>
                    <a:pt x="20"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3" name="Freeform 564"/>
            <p:cNvSpPr>
              <a:spLocks noEditPoints="1"/>
            </p:cNvSpPr>
            <p:nvPr userDrawn="1"/>
          </p:nvSpPr>
          <p:spPr bwMode="auto">
            <a:xfrm>
              <a:off x="4075" y="7871"/>
              <a:ext cx="36" cy="167"/>
            </a:xfrm>
            <a:custGeom>
              <a:avLst/>
              <a:gdLst>
                <a:gd name="T0" fmla="*/ 7 w 18"/>
                <a:gd name="T1" fmla="*/ 25 h 85"/>
                <a:gd name="T2" fmla="*/ 14 w 18"/>
                <a:gd name="T3" fmla="*/ 25 h 85"/>
                <a:gd name="T4" fmla="*/ 8 w 18"/>
                <a:gd name="T5" fmla="*/ 85 h 85"/>
                <a:gd name="T6" fmla="*/ 0 w 18"/>
                <a:gd name="T7" fmla="*/ 85 h 85"/>
                <a:gd name="T8" fmla="*/ 7 w 18"/>
                <a:gd name="T9" fmla="*/ 25 h 85"/>
                <a:gd name="T10" fmla="*/ 6 w 18"/>
                <a:gd name="T11" fmla="*/ 7 h 85"/>
                <a:gd name="T12" fmla="*/ 13 w 18"/>
                <a:gd name="T13" fmla="*/ 0 h 85"/>
                <a:gd name="T14" fmla="*/ 18 w 18"/>
                <a:gd name="T15" fmla="*/ 5 h 85"/>
                <a:gd name="T16" fmla="*/ 12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7" y="25"/>
                  </a:moveTo>
                  <a:cubicBezTo>
                    <a:pt x="14" y="25"/>
                    <a:pt x="14" y="25"/>
                    <a:pt x="14" y="25"/>
                  </a:cubicBezTo>
                  <a:cubicBezTo>
                    <a:pt x="8" y="85"/>
                    <a:pt x="8" y="85"/>
                    <a:pt x="8" y="85"/>
                  </a:cubicBezTo>
                  <a:cubicBezTo>
                    <a:pt x="0" y="85"/>
                    <a:pt x="0" y="85"/>
                    <a:pt x="0" y="85"/>
                  </a:cubicBezTo>
                  <a:lnTo>
                    <a:pt x="7" y="25"/>
                  </a:lnTo>
                  <a:close/>
                  <a:moveTo>
                    <a:pt x="6" y="7"/>
                  </a:moveTo>
                  <a:cubicBezTo>
                    <a:pt x="6" y="3"/>
                    <a:pt x="9" y="0"/>
                    <a:pt x="13" y="0"/>
                  </a:cubicBezTo>
                  <a:cubicBezTo>
                    <a:pt x="16" y="0"/>
                    <a:pt x="18" y="2"/>
                    <a:pt x="18" y="5"/>
                  </a:cubicBezTo>
                  <a:cubicBezTo>
                    <a:pt x="18" y="9"/>
                    <a:pt x="15" y="12"/>
                    <a:pt x="12" y="12"/>
                  </a:cubicBezTo>
                  <a:cubicBezTo>
                    <a:pt x="9"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4" name="Freeform 565"/>
            <p:cNvSpPr>
              <a:spLocks/>
            </p:cNvSpPr>
            <p:nvPr userDrawn="1"/>
          </p:nvSpPr>
          <p:spPr bwMode="auto">
            <a:xfrm>
              <a:off x="4133" y="7920"/>
              <a:ext cx="115" cy="118"/>
            </a:xfrm>
            <a:custGeom>
              <a:avLst/>
              <a:gdLst>
                <a:gd name="T0" fmla="*/ 0 w 115"/>
                <a:gd name="T1" fmla="*/ 0 h 118"/>
                <a:gd name="T2" fmla="*/ 15 w 115"/>
                <a:gd name="T3" fmla="*/ 0 h 118"/>
                <a:gd name="T4" fmla="*/ 47 w 115"/>
                <a:gd name="T5" fmla="*/ 100 h 118"/>
                <a:gd name="T6" fmla="*/ 47 w 115"/>
                <a:gd name="T7" fmla="*/ 100 h 118"/>
                <a:gd name="T8" fmla="*/ 99 w 115"/>
                <a:gd name="T9" fmla="*/ 0 h 118"/>
                <a:gd name="T10" fmla="*/ 115 w 115"/>
                <a:gd name="T11" fmla="*/ 0 h 118"/>
                <a:gd name="T12" fmla="*/ 51 w 115"/>
                <a:gd name="T13" fmla="*/ 118 h 118"/>
                <a:gd name="T14" fmla="*/ 37 w 115"/>
                <a:gd name="T15" fmla="*/ 118 h 118"/>
                <a:gd name="T16" fmla="*/ 0 w 11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8">
                  <a:moveTo>
                    <a:pt x="0" y="0"/>
                  </a:moveTo>
                  <a:lnTo>
                    <a:pt x="15" y="0"/>
                  </a:lnTo>
                  <a:lnTo>
                    <a:pt x="47" y="100"/>
                  </a:lnTo>
                  <a:lnTo>
                    <a:pt x="47" y="100"/>
                  </a:lnTo>
                  <a:lnTo>
                    <a:pt x="99" y="0"/>
                  </a:lnTo>
                  <a:lnTo>
                    <a:pt x="115" y="0"/>
                  </a:lnTo>
                  <a:lnTo>
                    <a:pt x="51" y="118"/>
                  </a:lnTo>
                  <a:lnTo>
                    <a:pt x="37"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5" name="Freeform 566"/>
            <p:cNvSpPr>
              <a:spLocks noEditPoints="1"/>
            </p:cNvSpPr>
            <p:nvPr userDrawn="1"/>
          </p:nvSpPr>
          <p:spPr bwMode="auto">
            <a:xfrm>
              <a:off x="4263"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6" name="Freeform 567"/>
            <p:cNvSpPr>
              <a:spLocks/>
            </p:cNvSpPr>
            <p:nvPr userDrawn="1"/>
          </p:nvSpPr>
          <p:spPr bwMode="auto">
            <a:xfrm>
              <a:off x="4475"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7" name="Freeform 568"/>
            <p:cNvSpPr>
              <a:spLocks noEditPoints="1"/>
            </p:cNvSpPr>
            <p:nvPr userDrawn="1"/>
          </p:nvSpPr>
          <p:spPr bwMode="auto">
            <a:xfrm>
              <a:off x="4656" y="7859"/>
              <a:ext cx="126" cy="179"/>
            </a:xfrm>
            <a:custGeom>
              <a:avLst/>
              <a:gdLst>
                <a:gd name="T0" fmla="*/ 64 w 64"/>
                <a:gd name="T1" fmla="*/ 65 h 91"/>
                <a:gd name="T2" fmla="*/ 33 w 64"/>
                <a:gd name="T3" fmla="*/ 91 h 91"/>
                <a:gd name="T4" fmla="*/ 0 w 64"/>
                <a:gd name="T5" fmla="*/ 91 h 91"/>
                <a:gd name="T6" fmla="*/ 9 w 64"/>
                <a:gd name="T7" fmla="*/ 0 h 91"/>
                <a:gd name="T8" fmla="*/ 37 w 64"/>
                <a:gd name="T9" fmla="*/ 0 h 91"/>
                <a:gd name="T10" fmla="*/ 64 w 64"/>
                <a:gd name="T11" fmla="*/ 23 h 91"/>
                <a:gd name="T12" fmla="*/ 49 w 64"/>
                <a:gd name="T13" fmla="*/ 47 h 91"/>
                <a:gd name="T14" fmla="*/ 49 w 64"/>
                <a:gd name="T15" fmla="*/ 47 h 91"/>
                <a:gd name="T16" fmla="*/ 64 w 64"/>
                <a:gd name="T17" fmla="*/ 65 h 91"/>
                <a:gd name="T18" fmla="*/ 56 w 64"/>
                <a:gd name="T19" fmla="*/ 65 h 91"/>
                <a:gd name="T20" fmla="*/ 36 w 64"/>
                <a:gd name="T21" fmla="*/ 51 h 91"/>
                <a:gd name="T22" fmla="*/ 12 w 64"/>
                <a:gd name="T23" fmla="*/ 51 h 91"/>
                <a:gd name="T24" fmla="*/ 8 w 64"/>
                <a:gd name="T25" fmla="*/ 84 h 91"/>
                <a:gd name="T26" fmla="*/ 33 w 64"/>
                <a:gd name="T27" fmla="*/ 84 h 91"/>
                <a:gd name="T28" fmla="*/ 56 w 64"/>
                <a:gd name="T29" fmla="*/ 65 h 91"/>
                <a:gd name="T30" fmla="*/ 37 w 64"/>
                <a:gd name="T31" fmla="*/ 7 h 91"/>
                <a:gd name="T32" fmla="*/ 16 w 64"/>
                <a:gd name="T33" fmla="*/ 7 h 91"/>
                <a:gd name="T34" fmla="*/ 12 w 64"/>
                <a:gd name="T35" fmla="*/ 45 h 91"/>
                <a:gd name="T36" fmla="*/ 33 w 64"/>
                <a:gd name="T37" fmla="*/ 45 h 91"/>
                <a:gd name="T38" fmla="*/ 57 w 64"/>
                <a:gd name="T39" fmla="*/ 23 h 91"/>
                <a:gd name="T40" fmla="*/ 37 w 64"/>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4" y="9"/>
                    <a:pt x="64" y="23"/>
                  </a:cubicBezTo>
                  <a:cubicBezTo>
                    <a:pt x="64"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2" y="45"/>
                    <a:pt x="12" y="45"/>
                    <a:pt x="12"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8" name="Freeform 569"/>
            <p:cNvSpPr>
              <a:spLocks noEditPoints="1"/>
            </p:cNvSpPr>
            <p:nvPr userDrawn="1"/>
          </p:nvSpPr>
          <p:spPr bwMode="auto">
            <a:xfrm>
              <a:off x="4814"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9" name="Freeform 570"/>
            <p:cNvSpPr>
              <a:spLocks/>
            </p:cNvSpPr>
            <p:nvPr userDrawn="1"/>
          </p:nvSpPr>
          <p:spPr bwMode="auto">
            <a:xfrm>
              <a:off x="5030" y="7857"/>
              <a:ext cx="170" cy="185"/>
            </a:xfrm>
            <a:custGeom>
              <a:avLst/>
              <a:gdLst>
                <a:gd name="T0" fmla="*/ 46 w 86"/>
                <a:gd name="T1" fmla="*/ 47 h 94"/>
                <a:gd name="T2" fmla="*/ 85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7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5" y="47"/>
                    <a:pt x="85" y="47"/>
                    <a:pt x="85"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1" y="0"/>
                    <a:pt x="49" y="0"/>
                  </a:cubicBezTo>
                  <a:cubicBezTo>
                    <a:pt x="70" y="0"/>
                    <a:pt x="84" y="12"/>
                    <a:pt x="86"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3" y="74"/>
                    <a:pt x="77"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0" name="Freeform 571"/>
            <p:cNvSpPr>
              <a:spLocks/>
            </p:cNvSpPr>
            <p:nvPr userDrawn="1"/>
          </p:nvSpPr>
          <p:spPr bwMode="auto">
            <a:xfrm>
              <a:off x="5232" y="7918"/>
              <a:ext cx="75" cy="120"/>
            </a:xfrm>
            <a:custGeom>
              <a:avLst/>
              <a:gdLst>
                <a:gd name="T0" fmla="*/ 38 w 38"/>
                <a:gd name="T1" fmla="*/ 1 h 61"/>
                <a:gd name="T2" fmla="*/ 37 w 38"/>
                <a:gd name="T3" fmla="*/ 7 h 61"/>
                <a:gd name="T4" fmla="*/ 32 w 38"/>
                <a:gd name="T5" fmla="*/ 7 h 61"/>
                <a:gd name="T6" fmla="*/ 11 w 38"/>
                <a:gd name="T7" fmla="*/ 29 h 61"/>
                <a:gd name="T8" fmla="*/ 7 w 38"/>
                <a:gd name="T9" fmla="*/ 61 h 61"/>
                <a:gd name="T10" fmla="*/ 0 w 38"/>
                <a:gd name="T11" fmla="*/ 61 h 61"/>
                <a:gd name="T12" fmla="*/ 6 w 38"/>
                <a:gd name="T13" fmla="*/ 1 h 61"/>
                <a:gd name="T14" fmla="*/ 13 w 38"/>
                <a:gd name="T15" fmla="*/ 1 h 61"/>
                <a:gd name="T16" fmla="*/ 12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7" y="7"/>
                    <a:pt x="37" y="7"/>
                    <a:pt x="37" y="7"/>
                  </a:cubicBezTo>
                  <a:cubicBezTo>
                    <a:pt x="35" y="7"/>
                    <a:pt x="33" y="7"/>
                    <a:pt x="32" y="7"/>
                  </a:cubicBezTo>
                  <a:cubicBezTo>
                    <a:pt x="21" y="7"/>
                    <a:pt x="12" y="14"/>
                    <a:pt x="11" y="29"/>
                  </a:cubicBezTo>
                  <a:cubicBezTo>
                    <a:pt x="7" y="61"/>
                    <a:pt x="7" y="61"/>
                    <a:pt x="7" y="61"/>
                  </a:cubicBezTo>
                  <a:cubicBezTo>
                    <a:pt x="0" y="61"/>
                    <a:pt x="0" y="61"/>
                    <a:pt x="0" y="61"/>
                  </a:cubicBezTo>
                  <a:cubicBezTo>
                    <a:pt x="6" y="1"/>
                    <a:pt x="6" y="1"/>
                    <a:pt x="6" y="1"/>
                  </a:cubicBezTo>
                  <a:cubicBezTo>
                    <a:pt x="13" y="1"/>
                    <a:pt x="13" y="1"/>
                    <a:pt x="13" y="1"/>
                  </a:cubicBezTo>
                  <a:cubicBezTo>
                    <a:pt x="12" y="12"/>
                    <a:pt x="12" y="12"/>
                    <a:pt x="12"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1" name="Freeform 572"/>
            <p:cNvSpPr>
              <a:spLocks noEditPoints="1"/>
            </p:cNvSpPr>
            <p:nvPr userDrawn="1"/>
          </p:nvSpPr>
          <p:spPr bwMode="auto">
            <a:xfrm>
              <a:off x="5325" y="7916"/>
              <a:ext cx="115" cy="126"/>
            </a:xfrm>
            <a:custGeom>
              <a:avLst/>
              <a:gdLst>
                <a:gd name="T0" fmla="*/ 7 w 58"/>
                <a:gd name="T1" fmla="*/ 33 h 64"/>
                <a:gd name="T2" fmla="*/ 7 w 58"/>
                <a:gd name="T3" fmla="*/ 36 h 64"/>
                <a:gd name="T4" fmla="*/ 27 w 58"/>
                <a:gd name="T5" fmla="*/ 57 h 64"/>
                <a:gd name="T6" fmla="*/ 48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8"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2" name="Freeform 573"/>
            <p:cNvSpPr>
              <a:spLocks noEditPoints="1"/>
            </p:cNvSpPr>
            <p:nvPr userDrawn="1"/>
          </p:nvSpPr>
          <p:spPr bwMode="auto">
            <a:xfrm>
              <a:off x="5470"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3" name="Freeform 574"/>
            <p:cNvSpPr>
              <a:spLocks/>
            </p:cNvSpPr>
            <p:nvPr userDrawn="1"/>
          </p:nvSpPr>
          <p:spPr bwMode="auto">
            <a:xfrm>
              <a:off x="5616"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7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7" y="24"/>
                    <a:pt x="47" y="22"/>
                  </a:cubicBezTo>
                  <a:cubicBezTo>
                    <a:pt x="47"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4" name="Freeform 575"/>
            <p:cNvSpPr>
              <a:spLocks/>
            </p:cNvSpPr>
            <p:nvPr userDrawn="1"/>
          </p:nvSpPr>
          <p:spPr bwMode="auto">
            <a:xfrm>
              <a:off x="5828"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5" name="Freeform 576"/>
            <p:cNvSpPr>
              <a:spLocks noEditPoints="1"/>
            </p:cNvSpPr>
            <p:nvPr userDrawn="1"/>
          </p:nvSpPr>
          <p:spPr bwMode="auto">
            <a:xfrm>
              <a:off x="6009" y="7859"/>
              <a:ext cx="126" cy="179"/>
            </a:xfrm>
            <a:custGeom>
              <a:avLst/>
              <a:gdLst>
                <a:gd name="T0" fmla="*/ 64 w 64"/>
                <a:gd name="T1" fmla="*/ 65 h 91"/>
                <a:gd name="T2" fmla="*/ 33 w 64"/>
                <a:gd name="T3" fmla="*/ 91 h 91"/>
                <a:gd name="T4" fmla="*/ 0 w 64"/>
                <a:gd name="T5" fmla="*/ 91 h 91"/>
                <a:gd name="T6" fmla="*/ 9 w 64"/>
                <a:gd name="T7" fmla="*/ 0 h 91"/>
                <a:gd name="T8" fmla="*/ 37 w 64"/>
                <a:gd name="T9" fmla="*/ 0 h 91"/>
                <a:gd name="T10" fmla="*/ 64 w 64"/>
                <a:gd name="T11" fmla="*/ 23 h 91"/>
                <a:gd name="T12" fmla="*/ 49 w 64"/>
                <a:gd name="T13" fmla="*/ 47 h 91"/>
                <a:gd name="T14" fmla="*/ 49 w 64"/>
                <a:gd name="T15" fmla="*/ 47 h 91"/>
                <a:gd name="T16" fmla="*/ 64 w 64"/>
                <a:gd name="T17" fmla="*/ 65 h 91"/>
                <a:gd name="T18" fmla="*/ 56 w 64"/>
                <a:gd name="T19" fmla="*/ 65 h 91"/>
                <a:gd name="T20" fmla="*/ 36 w 64"/>
                <a:gd name="T21" fmla="*/ 51 h 91"/>
                <a:gd name="T22" fmla="*/ 12 w 64"/>
                <a:gd name="T23" fmla="*/ 51 h 91"/>
                <a:gd name="T24" fmla="*/ 8 w 64"/>
                <a:gd name="T25" fmla="*/ 84 h 91"/>
                <a:gd name="T26" fmla="*/ 33 w 64"/>
                <a:gd name="T27" fmla="*/ 84 h 91"/>
                <a:gd name="T28" fmla="*/ 56 w 64"/>
                <a:gd name="T29" fmla="*/ 65 h 91"/>
                <a:gd name="T30" fmla="*/ 37 w 64"/>
                <a:gd name="T31" fmla="*/ 7 h 91"/>
                <a:gd name="T32" fmla="*/ 16 w 64"/>
                <a:gd name="T33" fmla="*/ 7 h 91"/>
                <a:gd name="T34" fmla="*/ 12 w 64"/>
                <a:gd name="T35" fmla="*/ 45 h 91"/>
                <a:gd name="T36" fmla="*/ 33 w 64"/>
                <a:gd name="T37" fmla="*/ 45 h 91"/>
                <a:gd name="T38" fmla="*/ 57 w 64"/>
                <a:gd name="T39" fmla="*/ 23 h 91"/>
                <a:gd name="T40" fmla="*/ 37 w 64"/>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4" y="9"/>
                    <a:pt x="64" y="23"/>
                  </a:cubicBezTo>
                  <a:cubicBezTo>
                    <a:pt x="64"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2" y="45"/>
                    <a:pt x="12" y="45"/>
                    <a:pt x="12"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6" name="Freeform 577"/>
            <p:cNvSpPr>
              <a:spLocks noEditPoints="1"/>
            </p:cNvSpPr>
            <p:nvPr userDrawn="1"/>
          </p:nvSpPr>
          <p:spPr bwMode="auto">
            <a:xfrm>
              <a:off x="6169"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7" name="Freeform 578"/>
            <p:cNvSpPr>
              <a:spLocks noEditPoints="1"/>
            </p:cNvSpPr>
            <p:nvPr userDrawn="1"/>
          </p:nvSpPr>
          <p:spPr bwMode="auto">
            <a:xfrm>
              <a:off x="6367" y="7859"/>
              <a:ext cx="151" cy="181"/>
            </a:xfrm>
            <a:custGeom>
              <a:avLst/>
              <a:gdLst>
                <a:gd name="T0" fmla="*/ 125 w 151"/>
                <a:gd name="T1" fmla="*/ 136 h 181"/>
                <a:gd name="T2" fmla="*/ 36 w 151"/>
                <a:gd name="T3" fmla="*/ 136 h 181"/>
                <a:gd name="T4" fmla="*/ 16 w 151"/>
                <a:gd name="T5" fmla="*/ 179 h 181"/>
                <a:gd name="T6" fmla="*/ 0 w 151"/>
                <a:gd name="T7" fmla="*/ 181 h 181"/>
                <a:gd name="T8" fmla="*/ 83 w 151"/>
                <a:gd name="T9" fmla="*/ 0 h 181"/>
                <a:gd name="T10" fmla="*/ 99 w 151"/>
                <a:gd name="T11" fmla="*/ 0 h 181"/>
                <a:gd name="T12" fmla="*/ 151 w 151"/>
                <a:gd name="T13" fmla="*/ 177 h 181"/>
                <a:gd name="T14" fmla="*/ 137 w 151"/>
                <a:gd name="T15" fmla="*/ 179 h 181"/>
                <a:gd name="T16" fmla="*/ 125 w 151"/>
                <a:gd name="T17" fmla="*/ 136 h 181"/>
                <a:gd name="T18" fmla="*/ 121 w 151"/>
                <a:gd name="T19" fmla="*/ 122 h 181"/>
                <a:gd name="T20" fmla="*/ 91 w 151"/>
                <a:gd name="T21" fmla="*/ 20 h 181"/>
                <a:gd name="T22" fmla="*/ 91 w 151"/>
                <a:gd name="T23" fmla="*/ 20 h 181"/>
                <a:gd name="T24" fmla="*/ 44 w 151"/>
                <a:gd name="T25" fmla="*/ 122 h 181"/>
                <a:gd name="T26" fmla="*/ 121 w 151"/>
                <a:gd name="T27" fmla="*/ 12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81">
                  <a:moveTo>
                    <a:pt x="125" y="136"/>
                  </a:moveTo>
                  <a:lnTo>
                    <a:pt x="36" y="136"/>
                  </a:lnTo>
                  <a:lnTo>
                    <a:pt x="16" y="179"/>
                  </a:lnTo>
                  <a:lnTo>
                    <a:pt x="0" y="181"/>
                  </a:lnTo>
                  <a:lnTo>
                    <a:pt x="83" y="0"/>
                  </a:lnTo>
                  <a:lnTo>
                    <a:pt x="99" y="0"/>
                  </a:lnTo>
                  <a:lnTo>
                    <a:pt x="151" y="177"/>
                  </a:lnTo>
                  <a:lnTo>
                    <a:pt x="137" y="179"/>
                  </a:lnTo>
                  <a:lnTo>
                    <a:pt x="125" y="136"/>
                  </a:lnTo>
                  <a:close/>
                  <a:moveTo>
                    <a:pt x="121" y="122"/>
                  </a:moveTo>
                  <a:lnTo>
                    <a:pt x="91" y="20"/>
                  </a:lnTo>
                  <a:lnTo>
                    <a:pt x="91" y="20"/>
                  </a:lnTo>
                  <a:lnTo>
                    <a:pt x="44" y="122"/>
                  </a:lnTo>
                  <a:lnTo>
                    <a:pt x="12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8" name="Freeform 579"/>
            <p:cNvSpPr>
              <a:spLocks/>
            </p:cNvSpPr>
            <p:nvPr userDrawn="1"/>
          </p:nvSpPr>
          <p:spPr bwMode="auto">
            <a:xfrm>
              <a:off x="6561" y="7854"/>
              <a:ext cx="20" cy="180"/>
            </a:xfrm>
            <a:custGeom>
              <a:avLst/>
              <a:gdLst>
                <a:gd name="T0" fmla="*/ 4 w 20"/>
                <a:gd name="T1" fmla="*/ 2 h 180"/>
                <a:gd name="T2" fmla="*/ 20 w 20"/>
                <a:gd name="T3" fmla="*/ 0 h 180"/>
                <a:gd name="T4" fmla="*/ 14 w 20"/>
                <a:gd name="T5" fmla="*/ 178 h 180"/>
                <a:gd name="T6" fmla="*/ 0 w 20"/>
                <a:gd name="T7" fmla="*/ 180 h 180"/>
                <a:gd name="T8" fmla="*/ 4 w 20"/>
                <a:gd name="T9" fmla="*/ 2 h 180"/>
              </a:gdLst>
              <a:ahLst/>
              <a:cxnLst>
                <a:cxn ang="0">
                  <a:pos x="T0" y="T1"/>
                </a:cxn>
                <a:cxn ang="0">
                  <a:pos x="T2" y="T3"/>
                </a:cxn>
                <a:cxn ang="0">
                  <a:pos x="T4" y="T5"/>
                </a:cxn>
                <a:cxn ang="0">
                  <a:pos x="T6" y="T7"/>
                </a:cxn>
                <a:cxn ang="0">
                  <a:pos x="T8" y="T9"/>
                </a:cxn>
              </a:cxnLst>
              <a:rect l="0" t="0" r="r" b="b"/>
              <a:pathLst>
                <a:path w="20" h="180">
                  <a:moveTo>
                    <a:pt x="4" y="2"/>
                  </a:moveTo>
                  <a:lnTo>
                    <a:pt x="20" y="0"/>
                  </a:lnTo>
                  <a:lnTo>
                    <a:pt x="14" y="178"/>
                  </a:lnTo>
                  <a:lnTo>
                    <a:pt x="0" y="180"/>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9" name="Freeform 580"/>
            <p:cNvSpPr>
              <a:spLocks/>
            </p:cNvSpPr>
            <p:nvPr userDrawn="1"/>
          </p:nvSpPr>
          <p:spPr bwMode="auto">
            <a:xfrm>
              <a:off x="6755" y="7914"/>
              <a:ext cx="78" cy="30"/>
            </a:xfrm>
            <a:custGeom>
              <a:avLst/>
              <a:gdLst>
                <a:gd name="T0" fmla="*/ 0 w 78"/>
                <a:gd name="T1" fmla="*/ 18 h 30"/>
                <a:gd name="T2" fmla="*/ 76 w 78"/>
                <a:gd name="T3" fmla="*/ 0 h 30"/>
                <a:gd name="T4" fmla="*/ 78 w 78"/>
                <a:gd name="T5" fmla="*/ 14 h 30"/>
                <a:gd name="T6" fmla="*/ 2 w 78"/>
                <a:gd name="T7" fmla="*/ 30 h 30"/>
                <a:gd name="T8" fmla="*/ 0 w 78"/>
                <a:gd name="T9" fmla="*/ 18 h 30"/>
              </a:gdLst>
              <a:ahLst/>
              <a:cxnLst>
                <a:cxn ang="0">
                  <a:pos x="T0" y="T1"/>
                </a:cxn>
                <a:cxn ang="0">
                  <a:pos x="T2" y="T3"/>
                </a:cxn>
                <a:cxn ang="0">
                  <a:pos x="T4" y="T5"/>
                </a:cxn>
                <a:cxn ang="0">
                  <a:pos x="T6" y="T7"/>
                </a:cxn>
                <a:cxn ang="0">
                  <a:pos x="T8" y="T9"/>
                </a:cxn>
              </a:cxnLst>
              <a:rect l="0" t="0" r="r" b="b"/>
              <a:pathLst>
                <a:path w="78" h="30">
                  <a:moveTo>
                    <a:pt x="0" y="18"/>
                  </a:moveTo>
                  <a:lnTo>
                    <a:pt x="76" y="0"/>
                  </a:lnTo>
                  <a:lnTo>
                    <a:pt x="78" y="14"/>
                  </a:lnTo>
                  <a:lnTo>
                    <a:pt x="2" y="3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0" name="Freeform 581"/>
            <p:cNvSpPr>
              <a:spLocks noEditPoints="1"/>
            </p:cNvSpPr>
            <p:nvPr userDrawn="1"/>
          </p:nvSpPr>
          <p:spPr bwMode="auto">
            <a:xfrm>
              <a:off x="6918" y="7755"/>
              <a:ext cx="154" cy="205"/>
            </a:xfrm>
            <a:custGeom>
              <a:avLst/>
              <a:gdLst>
                <a:gd name="T0" fmla="*/ 73 w 78"/>
                <a:gd name="T1" fmla="*/ 59 h 104"/>
                <a:gd name="T2" fmla="*/ 52 w 78"/>
                <a:gd name="T3" fmla="*/ 93 h 104"/>
                <a:gd name="T4" fmla="*/ 21 w 78"/>
                <a:gd name="T5" fmla="*/ 104 h 104"/>
                <a:gd name="T6" fmla="*/ 0 w 78"/>
                <a:gd name="T7" fmla="*/ 15 h 104"/>
                <a:gd name="T8" fmla="*/ 26 w 78"/>
                <a:gd name="T9" fmla="*/ 6 h 104"/>
                <a:gd name="T10" fmla="*/ 59 w 78"/>
                <a:gd name="T11" fmla="*/ 18 h 104"/>
                <a:gd name="T12" fmla="*/ 53 w 78"/>
                <a:gd name="T13" fmla="*/ 47 h 104"/>
                <a:gd name="T14" fmla="*/ 53 w 78"/>
                <a:gd name="T15" fmla="*/ 47 h 104"/>
                <a:gd name="T16" fmla="*/ 73 w 78"/>
                <a:gd name="T17" fmla="*/ 59 h 104"/>
                <a:gd name="T18" fmla="*/ 28 w 78"/>
                <a:gd name="T19" fmla="*/ 13 h 104"/>
                <a:gd name="T20" fmla="*/ 9 w 78"/>
                <a:gd name="T21" fmla="*/ 20 h 104"/>
                <a:gd name="T22" fmla="*/ 17 w 78"/>
                <a:gd name="T23" fmla="*/ 56 h 104"/>
                <a:gd name="T24" fmla="*/ 37 w 78"/>
                <a:gd name="T25" fmla="*/ 49 h 104"/>
                <a:gd name="T26" fmla="*/ 52 w 78"/>
                <a:gd name="T27" fmla="*/ 21 h 104"/>
                <a:gd name="T28" fmla="*/ 28 w 78"/>
                <a:gd name="T29" fmla="*/ 13 h 104"/>
                <a:gd name="T30" fmla="*/ 65 w 78"/>
                <a:gd name="T31" fmla="*/ 61 h 104"/>
                <a:gd name="T32" fmla="*/ 42 w 78"/>
                <a:gd name="T33" fmla="*/ 55 h 104"/>
                <a:gd name="T34" fmla="*/ 19 w 78"/>
                <a:gd name="T35" fmla="*/ 63 h 104"/>
                <a:gd name="T36" fmla="*/ 27 w 78"/>
                <a:gd name="T37" fmla="*/ 95 h 104"/>
                <a:gd name="T38" fmla="*/ 50 w 78"/>
                <a:gd name="T39" fmla="*/ 87 h 104"/>
                <a:gd name="T40" fmla="*/ 65 w 78"/>
                <a:gd name="T41"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4">
                  <a:moveTo>
                    <a:pt x="73" y="59"/>
                  </a:moveTo>
                  <a:cubicBezTo>
                    <a:pt x="78" y="75"/>
                    <a:pt x="69" y="87"/>
                    <a:pt x="52" y="93"/>
                  </a:cubicBezTo>
                  <a:cubicBezTo>
                    <a:pt x="21" y="104"/>
                    <a:pt x="21" y="104"/>
                    <a:pt x="21" y="104"/>
                  </a:cubicBezTo>
                  <a:cubicBezTo>
                    <a:pt x="0" y="15"/>
                    <a:pt x="0" y="15"/>
                    <a:pt x="0" y="15"/>
                  </a:cubicBezTo>
                  <a:cubicBezTo>
                    <a:pt x="26" y="6"/>
                    <a:pt x="26" y="6"/>
                    <a:pt x="26" y="6"/>
                  </a:cubicBezTo>
                  <a:cubicBezTo>
                    <a:pt x="43" y="0"/>
                    <a:pt x="55" y="5"/>
                    <a:pt x="59" y="18"/>
                  </a:cubicBezTo>
                  <a:cubicBezTo>
                    <a:pt x="63" y="30"/>
                    <a:pt x="62" y="39"/>
                    <a:pt x="53" y="47"/>
                  </a:cubicBezTo>
                  <a:cubicBezTo>
                    <a:pt x="53" y="47"/>
                    <a:pt x="53" y="47"/>
                    <a:pt x="53" y="47"/>
                  </a:cubicBezTo>
                  <a:cubicBezTo>
                    <a:pt x="63" y="46"/>
                    <a:pt x="70" y="50"/>
                    <a:pt x="73" y="59"/>
                  </a:cubicBezTo>
                  <a:close/>
                  <a:moveTo>
                    <a:pt x="28" y="13"/>
                  </a:moveTo>
                  <a:cubicBezTo>
                    <a:pt x="9" y="20"/>
                    <a:pt x="9" y="20"/>
                    <a:pt x="9" y="20"/>
                  </a:cubicBezTo>
                  <a:cubicBezTo>
                    <a:pt x="17" y="56"/>
                    <a:pt x="17" y="56"/>
                    <a:pt x="17" y="56"/>
                  </a:cubicBezTo>
                  <a:cubicBezTo>
                    <a:pt x="37" y="49"/>
                    <a:pt x="37" y="49"/>
                    <a:pt x="37" y="49"/>
                  </a:cubicBezTo>
                  <a:cubicBezTo>
                    <a:pt x="51" y="44"/>
                    <a:pt x="57" y="35"/>
                    <a:pt x="52" y="21"/>
                  </a:cubicBezTo>
                  <a:cubicBezTo>
                    <a:pt x="49" y="11"/>
                    <a:pt x="41" y="8"/>
                    <a:pt x="28" y="13"/>
                  </a:cubicBezTo>
                  <a:close/>
                  <a:moveTo>
                    <a:pt x="65" y="61"/>
                  </a:moveTo>
                  <a:cubicBezTo>
                    <a:pt x="62" y="53"/>
                    <a:pt x="55" y="50"/>
                    <a:pt x="42" y="55"/>
                  </a:cubicBezTo>
                  <a:cubicBezTo>
                    <a:pt x="19" y="63"/>
                    <a:pt x="19" y="63"/>
                    <a:pt x="19" y="63"/>
                  </a:cubicBezTo>
                  <a:cubicBezTo>
                    <a:pt x="27" y="95"/>
                    <a:pt x="27" y="95"/>
                    <a:pt x="27" y="95"/>
                  </a:cubicBezTo>
                  <a:cubicBezTo>
                    <a:pt x="50" y="87"/>
                    <a:pt x="50" y="87"/>
                    <a:pt x="50" y="87"/>
                  </a:cubicBezTo>
                  <a:cubicBezTo>
                    <a:pt x="63" y="82"/>
                    <a:pt x="69" y="73"/>
                    <a:pt x="6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1" name="Freeform 582"/>
            <p:cNvSpPr>
              <a:spLocks noEditPoints="1"/>
            </p:cNvSpPr>
            <p:nvPr userDrawn="1"/>
          </p:nvSpPr>
          <p:spPr bwMode="auto">
            <a:xfrm>
              <a:off x="7082" y="7751"/>
              <a:ext cx="125" cy="144"/>
            </a:xfrm>
            <a:custGeom>
              <a:avLst/>
              <a:gdLst>
                <a:gd name="T0" fmla="*/ 14 w 63"/>
                <a:gd name="T1" fmla="*/ 47 h 73"/>
                <a:gd name="T2" fmla="*/ 15 w 63"/>
                <a:gd name="T3" fmla="*/ 50 h 73"/>
                <a:gd name="T4" fmla="*/ 42 w 63"/>
                <a:gd name="T5" fmla="*/ 60 h 73"/>
                <a:gd name="T6" fmla="*/ 56 w 63"/>
                <a:gd name="T7" fmla="*/ 41 h 73"/>
                <a:gd name="T8" fmla="*/ 63 w 63"/>
                <a:gd name="T9" fmla="*/ 40 h 73"/>
                <a:gd name="T10" fmla="*/ 44 w 63"/>
                <a:gd name="T11" fmla="*/ 67 h 73"/>
                <a:gd name="T12" fmla="*/ 8 w 63"/>
                <a:gd name="T13" fmla="*/ 54 h 73"/>
                <a:gd name="T14" fmla="*/ 23 w 63"/>
                <a:gd name="T15" fmla="*/ 6 h 73"/>
                <a:gd name="T16" fmla="*/ 57 w 63"/>
                <a:gd name="T17" fmla="*/ 19 h 73"/>
                <a:gd name="T18" fmla="*/ 59 w 63"/>
                <a:gd name="T19" fmla="*/ 26 h 73"/>
                <a:gd name="T20" fmla="*/ 14 w 63"/>
                <a:gd name="T21" fmla="*/ 47 h 73"/>
                <a:gd name="T22" fmla="*/ 12 w 63"/>
                <a:gd name="T23" fmla="*/ 42 h 73"/>
                <a:gd name="T24" fmla="*/ 51 w 63"/>
                <a:gd name="T25" fmla="*/ 24 h 73"/>
                <a:gd name="T26" fmla="*/ 50 w 63"/>
                <a:gd name="T27" fmla="*/ 22 h 73"/>
                <a:gd name="T28" fmla="*/ 26 w 63"/>
                <a:gd name="T29" fmla="*/ 12 h 73"/>
                <a:gd name="T30" fmla="*/ 12 w 63"/>
                <a:gd name="T31"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3">
                  <a:moveTo>
                    <a:pt x="14" y="47"/>
                  </a:moveTo>
                  <a:cubicBezTo>
                    <a:pt x="14" y="48"/>
                    <a:pt x="14" y="49"/>
                    <a:pt x="15" y="50"/>
                  </a:cubicBezTo>
                  <a:cubicBezTo>
                    <a:pt x="20" y="62"/>
                    <a:pt x="31" y="65"/>
                    <a:pt x="42" y="60"/>
                  </a:cubicBezTo>
                  <a:cubicBezTo>
                    <a:pt x="50" y="57"/>
                    <a:pt x="55" y="50"/>
                    <a:pt x="56" y="41"/>
                  </a:cubicBezTo>
                  <a:cubicBezTo>
                    <a:pt x="63" y="40"/>
                    <a:pt x="63" y="40"/>
                    <a:pt x="63" y="40"/>
                  </a:cubicBezTo>
                  <a:cubicBezTo>
                    <a:pt x="62" y="51"/>
                    <a:pt x="55" y="61"/>
                    <a:pt x="44" y="67"/>
                  </a:cubicBezTo>
                  <a:cubicBezTo>
                    <a:pt x="29" y="73"/>
                    <a:pt x="15" y="68"/>
                    <a:pt x="8" y="54"/>
                  </a:cubicBezTo>
                  <a:cubicBezTo>
                    <a:pt x="0" y="35"/>
                    <a:pt x="6" y="14"/>
                    <a:pt x="23" y="6"/>
                  </a:cubicBezTo>
                  <a:cubicBezTo>
                    <a:pt x="37" y="0"/>
                    <a:pt x="50" y="5"/>
                    <a:pt x="57" y="19"/>
                  </a:cubicBezTo>
                  <a:cubicBezTo>
                    <a:pt x="58" y="21"/>
                    <a:pt x="59" y="24"/>
                    <a:pt x="59" y="26"/>
                  </a:cubicBezTo>
                  <a:lnTo>
                    <a:pt x="14" y="47"/>
                  </a:lnTo>
                  <a:close/>
                  <a:moveTo>
                    <a:pt x="12" y="42"/>
                  </a:moveTo>
                  <a:cubicBezTo>
                    <a:pt x="51" y="24"/>
                    <a:pt x="51" y="24"/>
                    <a:pt x="51" y="24"/>
                  </a:cubicBezTo>
                  <a:cubicBezTo>
                    <a:pt x="50" y="22"/>
                    <a:pt x="50" y="22"/>
                    <a:pt x="50" y="22"/>
                  </a:cubicBezTo>
                  <a:cubicBezTo>
                    <a:pt x="45" y="11"/>
                    <a:pt x="36" y="8"/>
                    <a:pt x="26" y="12"/>
                  </a:cubicBezTo>
                  <a:cubicBezTo>
                    <a:pt x="14" y="18"/>
                    <a:pt x="10" y="29"/>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2" name="Freeform 583"/>
            <p:cNvSpPr>
              <a:spLocks/>
            </p:cNvSpPr>
            <p:nvPr userDrawn="1"/>
          </p:nvSpPr>
          <p:spPr bwMode="auto">
            <a:xfrm>
              <a:off x="7253" y="7573"/>
              <a:ext cx="206" cy="212"/>
            </a:xfrm>
            <a:custGeom>
              <a:avLst/>
              <a:gdLst>
                <a:gd name="T0" fmla="*/ 52 w 104"/>
                <a:gd name="T1" fmla="*/ 53 h 108"/>
                <a:gd name="T2" fmla="*/ 84 w 104"/>
                <a:gd name="T3" fmla="*/ 32 h 108"/>
                <a:gd name="T4" fmla="*/ 104 w 104"/>
                <a:gd name="T5" fmla="*/ 72 h 108"/>
                <a:gd name="T6" fmla="*/ 99 w 104"/>
                <a:gd name="T7" fmla="*/ 76 h 108"/>
                <a:gd name="T8" fmla="*/ 90 w 104"/>
                <a:gd name="T9" fmla="*/ 60 h 108"/>
                <a:gd name="T10" fmla="*/ 89 w 104"/>
                <a:gd name="T11" fmla="*/ 60 h 108"/>
                <a:gd name="T12" fmla="*/ 71 w 104"/>
                <a:gd name="T13" fmla="*/ 96 h 108"/>
                <a:gd name="T14" fmla="*/ 16 w 104"/>
                <a:gd name="T15" fmla="*/ 83 h 108"/>
                <a:gd name="T16" fmla="*/ 28 w 104"/>
                <a:gd name="T17" fmla="*/ 11 h 108"/>
                <a:gd name="T18" fmla="*/ 75 w 104"/>
                <a:gd name="T19" fmla="*/ 15 h 108"/>
                <a:gd name="T20" fmla="*/ 70 w 104"/>
                <a:gd name="T21" fmla="*/ 21 h 108"/>
                <a:gd name="T22" fmla="*/ 32 w 104"/>
                <a:gd name="T23" fmla="*/ 18 h 108"/>
                <a:gd name="T24" fmla="*/ 22 w 104"/>
                <a:gd name="T25" fmla="*/ 78 h 108"/>
                <a:gd name="T26" fmla="*/ 68 w 104"/>
                <a:gd name="T27" fmla="*/ 89 h 108"/>
                <a:gd name="T28" fmla="*/ 81 w 104"/>
                <a:gd name="T29" fmla="*/ 42 h 108"/>
                <a:gd name="T30" fmla="*/ 55 w 104"/>
                <a:gd name="T31" fmla="*/ 59 h 108"/>
                <a:gd name="T32" fmla="*/ 52 w 104"/>
                <a:gd name="T3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8">
                  <a:moveTo>
                    <a:pt x="52" y="53"/>
                  </a:moveTo>
                  <a:cubicBezTo>
                    <a:pt x="84" y="32"/>
                    <a:pt x="84" y="32"/>
                    <a:pt x="84" y="32"/>
                  </a:cubicBezTo>
                  <a:cubicBezTo>
                    <a:pt x="104" y="72"/>
                    <a:pt x="104" y="72"/>
                    <a:pt x="104" y="72"/>
                  </a:cubicBezTo>
                  <a:cubicBezTo>
                    <a:pt x="99" y="76"/>
                    <a:pt x="99" y="76"/>
                    <a:pt x="99" y="76"/>
                  </a:cubicBezTo>
                  <a:cubicBezTo>
                    <a:pt x="90" y="60"/>
                    <a:pt x="90" y="60"/>
                    <a:pt x="90" y="60"/>
                  </a:cubicBezTo>
                  <a:cubicBezTo>
                    <a:pt x="89" y="60"/>
                    <a:pt x="89" y="60"/>
                    <a:pt x="89" y="60"/>
                  </a:cubicBezTo>
                  <a:cubicBezTo>
                    <a:pt x="90" y="74"/>
                    <a:pt x="83" y="88"/>
                    <a:pt x="71" y="96"/>
                  </a:cubicBezTo>
                  <a:cubicBezTo>
                    <a:pt x="52" y="108"/>
                    <a:pt x="29" y="104"/>
                    <a:pt x="16" y="83"/>
                  </a:cubicBezTo>
                  <a:cubicBezTo>
                    <a:pt x="0" y="58"/>
                    <a:pt x="4" y="27"/>
                    <a:pt x="28" y="11"/>
                  </a:cubicBezTo>
                  <a:cubicBezTo>
                    <a:pt x="45" y="0"/>
                    <a:pt x="64" y="2"/>
                    <a:pt x="75" y="15"/>
                  </a:cubicBezTo>
                  <a:cubicBezTo>
                    <a:pt x="70" y="21"/>
                    <a:pt x="70" y="21"/>
                    <a:pt x="70" y="21"/>
                  </a:cubicBezTo>
                  <a:cubicBezTo>
                    <a:pt x="60" y="10"/>
                    <a:pt x="46" y="9"/>
                    <a:pt x="32" y="18"/>
                  </a:cubicBezTo>
                  <a:cubicBezTo>
                    <a:pt x="12" y="31"/>
                    <a:pt x="8" y="57"/>
                    <a:pt x="22" y="78"/>
                  </a:cubicBezTo>
                  <a:cubicBezTo>
                    <a:pt x="34" y="96"/>
                    <a:pt x="52" y="100"/>
                    <a:pt x="68" y="89"/>
                  </a:cubicBezTo>
                  <a:cubicBezTo>
                    <a:pt x="83" y="79"/>
                    <a:pt x="89" y="61"/>
                    <a:pt x="81" y="42"/>
                  </a:cubicBezTo>
                  <a:cubicBezTo>
                    <a:pt x="55" y="59"/>
                    <a:pt x="55" y="59"/>
                    <a:pt x="55" y="59"/>
                  </a:cubicBezTo>
                  <a:lnTo>
                    <a:pt x="5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3" name="Freeform 584"/>
            <p:cNvSpPr>
              <a:spLocks/>
            </p:cNvSpPr>
            <p:nvPr userDrawn="1"/>
          </p:nvSpPr>
          <p:spPr bwMode="auto">
            <a:xfrm>
              <a:off x="7405" y="7520"/>
              <a:ext cx="107" cy="163"/>
            </a:xfrm>
            <a:custGeom>
              <a:avLst/>
              <a:gdLst>
                <a:gd name="T0" fmla="*/ 0 w 107"/>
                <a:gd name="T1" fmla="*/ 10 h 163"/>
                <a:gd name="T2" fmla="*/ 12 w 107"/>
                <a:gd name="T3" fmla="*/ 0 h 163"/>
                <a:gd name="T4" fmla="*/ 107 w 107"/>
                <a:gd name="T5" fmla="*/ 153 h 163"/>
                <a:gd name="T6" fmla="*/ 95 w 107"/>
                <a:gd name="T7" fmla="*/ 163 h 163"/>
                <a:gd name="T8" fmla="*/ 0 w 107"/>
                <a:gd name="T9" fmla="*/ 10 h 163"/>
              </a:gdLst>
              <a:ahLst/>
              <a:cxnLst>
                <a:cxn ang="0">
                  <a:pos x="T0" y="T1"/>
                </a:cxn>
                <a:cxn ang="0">
                  <a:pos x="T2" y="T3"/>
                </a:cxn>
                <a:cxn ang="0">
                  <a:pos x="T4" y="T5"/>
                </a:cxn>
                <a:cxn ang="0">
                  <a:pos x="T6" y="T7"/>
                </a:cxn>
                <a:cxn ang="0">
                  <a:pos x="T8" y="T9"/>
                </a:cxn>
              </a:cxnLst>
              <a:rect l="0" t="0" r="r" b="b"/>
              <a:pathLst>
                <a:path w="107" h="163">
                  <a:moveTo>
                    <a:pt x="0" y="10"/>
                  </a:moveTo>
                  <a:lnTo>
                    <a:pt x="12" y="0"/>
                  </a:lnTo>
                  <a:lnTo>
                    <a:pt x="107" y="153"/>
                  </a:lnTo>
                  <a:lnTo>
                    <a:pt x="95" y="163"/>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4" name="Freeform 585"/>
            <p:cNvSpPr>
              <a:spLocks noEditPoints="1"/>
            </p:cNvSpPr>
            <p:nvPr userDrawn="1"/>
          </p:nvSpPr>
          <p:spPr bwMode="auto">
            <a:xfrm>
              <a:off x="7494" y="7487"/>
              <a:ext cx="133" cy="143"/>
            </a:xfrm>
            <a:custGeom>
              <a:avLst/>
              <a:gdLst>
                <a:gd name="T0" fmla="*/ 13 w 67"/>
                <a:gd name="T1" fmla="*/ 60 h 73"/>
                <a:gd name="T2" fmla="*/ 15 w 67"/>
                <a:gd name="T3" fmla="*/ 10 h 73"/>
                <a:gd name="T4" fmla="*/ 54 w 67"/>
                <a:gd name="T5" fmla="*/ 13 h 73"/>
                <a:gd name="T6" fmla="*/ 52 w 67"/>
                <a:gd name="T7" fmla="*/ 62 h 73"/>
                <a:gd name="T8" fmla="*/ 13 w 67"/>
                <a:gd name="T9" fmla="*/ 60 h 73"/>
                <a:gd name="T10" fmla="*/ 48 w 67"/>
                <a:gd name="T11" fmla="*/ 18 h 73"/>
                <a:gd name="T12" fmla="*/ 19 w 67"/>
                <a:gd name="T13" fmla="*/ 16 h 73"/>
                <a:gd name="T14" fmla="*/ 18 w 67"/>
                <a:gd name="T15" fmla="*/ 54 h 73"/>
                <a:gd name="T16" fmla="*/ 48 w 67"/>
                <a:gd name="T17" fmla="*/ 57 h 73"/>
                <a:gd name="T18" fmla="*/ 48 w 67"/>
                <a:gd name="T19"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3">
                  <a:moveTo>
                    <a:pt x="13" y="60"/>
                  </a:moveTo>
                  <a:cubicBezTo>
                    <a:pt x="0" y="45"/>
                    <a:pt x="0" y="23"/>
                    <a:pt x="15" y="10"/>
                  </a:cubicBezTo>
                  <a:cubicBezTo>
                    <a:pt x="27" y="0"/>
                    <a:pt x="43" y="1"/>
                    <a:pt x="54" y="13"/>
                  </a:cubicBezTo>
                  <a:cubicBezTo>
                    <a:pt x="67" y="28"/>
                    <a:pt x="66" y="49"/>
                    <a:pt x="52" y="62"/>
                  </a:cubicBezTo>
                  <a:cubicBezTo>
                    <a:pt x="39" y="73"/>
                    <a:pt x="23" y="72"/>
                    <a:pt x="13" y="60"/>
                  </a:cubicBezTo>
                  <a:close/>
                  <a:moveTo>
                    <a:pt x="48" y="18"/>
                  </a:moveTo>
                  <a:cubicBezTo>
                    <a:pt x="40" y="9"/>
                    <a:pt x="28" y="8"/>
                    <a:pt x="19" y="16"/>
                  </a:cubicBezTo>
                  <a:cubicBezTo>
                    <a:pt x="7" y="26"/>
                    <a:pt x="8" y="43"/>
                    <a:pt x="18" y="54"/>
                  </a:cubicBezTo>
                  <a:cubicBezTo>
                    <a:pt x="27" y="64"/>
                    <a:pt x="39" y="65"/>
                    <a:pt x="48" y="57"/>
                  </a:cubicBezTo>
                  <a:cubicBezTo>
                    <a:pt x="59" y="47"/>
                    <a:pt x="59" y="30"/>
                    <a:pt x="4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5" name="Freeform 586"/>
            <p:cNvSpPr>
              <a:spLocks noEditPoints="1"/>
            </p:cNvSpPr>
            <p:nvPr userDrawn="1"/>
          </p:nvSpPr>
          <p:spPr bwMode="auto">
            <a:xfrm>
              <a:off x="7558" y="7377"/>
              <a:ext cx="186" cy="157"/>
            </a:xfrm>
            <a:custGeom>
              <a:avLst/>
              <a:gdLst>
                <a:gd name="T0" fmla="*/ 78 w 94"/>
                <a:gd name="T1" fmla="*/ 11 h 80"/>
                <a:gd name="T2" fmla="*/ 81 w 94"/>
                <a:gd name="T3" fmla="*/ 59 h 80"/>
                <a:gd name="T4" fmla="*/ 58 w 94"/>
                <a:gd name="T5" fmla="*/ 67 h 80"/>
                <a:gd name="T6" fmla="*/ 58 w 94"/>
                <a:gd name="T7" fmla="*/ 67 h 80"/>
                <a:gd name="T8" fmla="*/ 64 w 94"/>
                <a:gd name="T9" fmla="*/ 75 h 80"/>
                <a:gd name="T10" fmla="*/ 59 w 94"/>
                <a:gd name="T11" fmla="*/ 80 h 80"/>
                <a:gd name="T12" fmla="*/ 0 w 94"/>
                <a:gd name="T13" fmla="*/ 11 h 80"/>
                <a:gd name="T14" fmla="*/ 5 w 94"/>
                <a:gd name="T15" fmla="*/ 5 h 80"/>
                <a:gd name="T16" fmla="*/ 32 w 94"/>
                <a:gd name="T17" fmla="*/ 36 h 80"/>
                <a:gd name="T18" fmla="*/ 32 w 94"/>
                <a:gd name="T19" fmla="*/ 36 h 80"/>
                <a:gd name="T20" fmla="*/ 40 w 94"/>
                <a:gd name="T21" fmla="*/ 11 h 80"/>
                <a:gd name="T22" fmla="*/ 78 w 94"/>
                <a:gd name="T23" fmla="*/ 11 h 80"/>
                <a:gd name="T24" fmla="*/ 72 w 94"/>
                <a:gd name="T25" fmla="*/ 17 h 80"/>
                <a:gd name="T26" fmla="*/ 43 w 94"/>
                <a:gd name="T27" fmla="*/ 17 h 80"/>
                <a:gd name="T28" fmla="*/ 41 w 94"/>
                <a:gd name="T29" fmla="*/ 47 h 80"/>
                <a:gd name="T30" fmla="*/ 49 w 94"/>
                <a:gd name="T31" fmla="*/ 56 h 80"/>
                <a:gd name="T32" fmla="*/ 76 w 94"/>
                <a:gd name="T33" fmla="*/ 55 h 80"/>
                <a:gd name="T34" fmla="*/ 72 w 94"/>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80">
                  <a:moveTo>
                    <a:pt x="78" y="11"/>
                  </a:moveTo>
                  <a:cubicBezTo>
                    <a:pt x="92" y="24"/>
                    <a:pt x="94" y="45"/>
                    <a:pt x="81" y="59"/>
                  </a:cubicBezTo>
                  <a:cubicBezTo>
                    <a:pt x="74" y="66"/>
                    <a:pt x="66" y="69"/>
                    <a:pt x="58" y="67"/>
                  </a:cubicBezTo>
                  <a:cubicBezTo>
                    <a:pt x="58" y="67"/>
                    <a:pt x="58" y="67"/>
                    <a:pt x="58" y="67"/>
                  </a:cubicBezTo>
                  <a:cubicBezTo>
                    <a:pt x="64" y="75"/>
                    <a:pt x="64" y="75"/>
                    <a:pt x="64" y="75"/>
                  </a:cubicBezTo>
                  <a:cubicBezTo>
                    <a:pt x="59" y="80"/>
                    <a:pt x="59" y="80"/>
                    <a:pt x="59" y="80"/>
                  </a:cubicBezTo>
                  <a:cubicBezTo>
                    <a:pt x="0" y="11"/>
                    <a:pt x="0" y="11"/>
                    <a:pt x="0" y="11"/>
                  </a:cubicBezTo>
                  <a:cubicBezTo>
                    <a:pt x="5" y="5"/>
                    <a:pt x="5" y="5"/>
                    <a:pt x="5" y="5"/>
                  </a:cubicBezTo>
                  <a:cubicBezTo>
                    <a:pt x="32" y="36"/>
                    <a:pt x="32" y="36"/>
                    <a:pt x="32" y="36"/>
                  </a:cubicBezTo>
                  <a:cubicBezTo>
                    <a:pt x="32" y="36"/>
                    <a:pt x="32" y="36"/>
                    <a:pt x="32" y="36"/>
                  </a:cubicBezTo>
                  <a:cubicBezTo>
                    <a:pt x="30" y="27"/>
                    <a:pt x="33" y="18"/>
                    <a:pt x="40" y="11"/>
                  </a:cubicBezTo>
                  <a:cubicBezTo>
                    <a:pt x="50" y="0"/>
                    <a:pt x="66" y="0"/>
                    <a:pt x="78" y="11"/>
                  </a:cubicBezTo>
                  <a:close/>
                  <a:moveTo>
                    <a:pt x="72" y="17"/>
                  </a:moveTo>
                  <a:cubicBezTo>
                    <a:pt x="63" y="8"/>
                    <a:pt x="52" y="8"/>
                    <a:pt x="43" y="17"/>
                  </a:cubicBezTo>
                  <a:cubicBezTo>
                    <a:pt x="35" y="26"/>
                    <a:pt x="34" y="39"/>
                    <a:pt x="41" y="47"/>
                  </a:cubicBezTo>
                  <a:cubicBezTo>
                    <a:pt x="49" y="56"/>
                    <a:pt x="49" y="56"/>
                    <a:pt x="49" y="56"/>
                  </a:cubicBezTo>
                  <a:cubicBezTo>
                    <a:pt x="56" y="64"/>
                    <a:pt x="68" y="64"/>
                    <a:pt x="76" y="55"/>
                  </a:cubicBezTo>
                  <a:cubicBezTo>
                    <a:pt x="86" y="44"/>
                    <a:pt x="84" y="28"/>
                    <a:pt x="7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6" name="Freeform 587"/>
            <p:cNvSpPr>
              <a:spLocks noEditPoints="1"/>
            </p:cNvSpPr>
            <p:nvPr userDrawn="1"/>
          </p:nvSpPr>
          <p:spPr bwMode="auto">
            <a:xfrm>
              <a:off x="7706" y="7245"/>
              <a:ext cx="149" cy="159"/>
            </a:xfrm>
            <a:custGeom>
              <a:avLst/>
              <a:gdLst>
                <a:gd name="T0" fmla="*/ 32 w 75"/>
                <a:gd name="T1" fmla="*/ 0 h 81"/>
                <a:gd name="T2" fmla="*/ 75 w 75"/>
                <a:gd name="T3" fmla="*/ 42 h 81"/>
                <a:gd name="T4" fmla="*/ 71 w 75"/>
                <a:gd name="T5" fmla="*/ 48 h 81"/>
                <a:gd name="T6" fmla="*/ 63 w 75"/>
                <a:gd name="T7" fmla="*/ 41 h 81"/>
                <a:gd name="T8" fmla="*/ 63 w 75"/>
                <a:gd name="T9" fmla="*/ 41 h 81"/>
                <a:gd name="T10" fmla="*/ 58 w 75"/>
                <a:gd name="T11" fmla="*/ 67 h 81"/>
                <a:gd name="T12" fmla="*/ 20 w 75"/>
                <a:gd name="T13" fmla="*/ 70 h 81"/>
                <a:gd name="T14" fmla="*/ 12 w 75"/>
                <a:gd name="T15" fmla="*/ 22 h 81"/>
                <a:gd name="T16" fmla="*/ 34 w 75"/>
                <a:gd name="T17" fmla="*/ 13 h 81"/>
                <a:gd name="T18" fmla="*/ 34 w 75"/>
                <a:gd name="T19" fmla="*/ 13 h 81"/>
                <a:gd name="T20" fmla="*/ 27 w 75"/>
                <a:gd name="T21" fmla="*/ 5 h 81"/>
                <a:gd name="T22" fmla="*/ 32 w 75"/>
                <a:gd name="T23" fmla="*/ 0 h 81"/>
                <a:gd name="T24" fmla="*/ 17 w 75"/>
                <a:gd name="T25" fmla="*/ 26 h 81"/>
                <a:gd name="T26" fmla="*/ 24 w 75"/>
                <a:gd name="T27" fmla="*/ 64 h 81"/>
                <a:gd name="T28" fmla="*/ 54 w 75"/>
                <a:gd name="T29" fmla="*/ 61 h 81"/>
                <a:gd name="T30" fmla="*/ 53 w 75"/>
                <a:gd name="T31" fmla="*/ 31 h 81"/>
                <a:gd name="T32" fmla="*/ 45 w 75"/>
                <a:gd name="T33" fmla="*/ 23 h 81"/>
                <a:gd name="T34" fmla="*/ 17 w 75"/>
                <a:gd name="T35"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81">
                  <a:moveTo>
                    <a:pt x="32" y="0"/>
                  </a:moveTo>
                  <a:cubicBezTo>
                    <a:pt x="75" y="42"/>
                    <a:pt x="75" y="42"/>
                    <a:pt x="75" y="42"/>
                  </a:cubicBezTo>
                  <a:cubicBezTo>
                    <a:pt x="71" y="48"/>
                    <a:pt x="71" y="48"/>
                    <a:pt x="71" y="48"/>
                  </a:cubicBezTo>
                  <a:cubicBezTo>
                    <a:pt x="63" y="41"/>
                    <a:pt x="63" y="41"/>
                    <a:pt x="63" y="41"/>
                  </a:cubicBezTo>
                  <a:cubicBezTo>
                    <a:pt x="63" y="41"/>
                    <a:pt x="63" y="41"/>
                    <a:pt x="63" y="41"/>
                  </a:cubicBezTo>
                  <a:cubicBezTo>
                    <a:pt x="66" y="49"/>
                    <a:pt x="64" y="59"/>
                    <a:pt x="58" y="67"/>
                  </a:cubicBezTo>
                  <a:cubicBezTo>
                    <a:pt x="48" y="79"/>
                    <a:pt x="33" y="81"/>
                    <a:pt x="20" y="70"/>
                  </a:cubicBezTo>
                  <a:cubicBezTo>
                    <a:pt x="4" y="58"/>
                    <a:pt x="0" y="37"/>
                    <a:pt x="12" y="22"/>
                  </a:cubicBezTo>
                  <a:cubicBezTo>
                    <a:pt x="18" y="15"/>
                    <a:pt x="26" y="12"/>
                    <a:pt x="34" y="13"/>
                  </a:cubicBezTo>
                  <a:cubicBezTo>
                    <a:pt x="34" y="13"/>
                    <a:pt x="34" y="13"/>
                    <a:pt x="34" y="13"/>
                  </a:cubicBezTo>
                  <a:cubicBezTo>
                    <a:pt x="27" y="5"/>
                    <a:pt x="27" y="5"/>
                    <a:pt x="27" y="5"/>
                  </a:cubicBezTo>
                  <a:lnTo>
                    <a:pt x="32" y="0"/>
                  </a:lnTo>
                  <a:close/>
                  <a:moveTo>
                    <a:pt x="17" y="26"/>
                  </a:moveTo>
                  <a:cubicBezTo>
                    <a:pt x="8" y="38"/>
                    <a:pt x="12" y="54"/>
                    <a:pt x="24" y="64"/>
                  </a:cubicBezTo>
                  <a:cubicBezTo>
                    <a:pt x="35" y="72"/>
                    <a:pt x="46" y="71"/>
                    <a:pt x="54" y="61"/>
                  </a:cubicBezTo>
                  <a:cubicBezTo>
                    <a:pt x="61" y="52"/>
                    <a:pt x="61" y="39"/>
                    <a:pt x="53" y="31"/>
                  </a:cubicBezTo>
                  <a:cubicBezTo>
                    <a:pt x="45" y="23"/>
                    <a:pt x="45" y="23"/>
                    <a:pt x="45" y="23"/>
                  </a:cubicBezTo>
                  <a:cubicBezTo>
                    <a:pt x="36" y="15"/>
                    <a:pt x="25" y="17"/>
                    <a:pt x="1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7" name="Freeform 588"/>
            <p:cNvSpPr>
              <a:spLocks/>
            </p:cNvSpPr>
            <p:nvPr userDrawn="1"/>
          </p:nvSpPr>
          <p:spPr bwMode="auto">
            <a:xfrm>
              <a:off x="7748" y="7157"/>
              <a:ext cx="146" cy="127"/>
            </a:xfrm>
            <a:custGeom>
              <a:avLst/>
              <a:gdLst>
                <a:gd name="T0" fmla="*/ 0 w 146"/>
                <a:gd name="T1" fmla="*/ 12 h 127"/>
                <a:gd name="T2" fmla="*/ 8 w 146"/>
                <a:gd name="T3" fmla="*/ 0 h 127"/>
                <a:gd name="T4" fmla="*/ 146 w 146"/>
                <a:gd name="T5" fmla="*/ 116 h 127"/>
                <a:gd name="T6" fmla="*/ 138 w 146"/>
                <a:gd name="T7" fmla="*/ 127 h 127"/>
                <a:gd name="T8" fmla="*/ 0 w 146"/>
                <a:gd name="T9" fmla="*/ 12 h 127"/>
              </a:gdLst>
              <a:ahLst/>
              <a:cxnLst>
                <a:cxn ang="0">
                  <a:pos x="T0" y="T1"/>
                </a:cxn>
                <a:cxn ang="0">
                  <a:pos x="T2" y="T3"/>
                </a:cxn>
                <a:cxn ang="0">
                  <a:pos x="T4" y="T5"/>
                </a:cxn>
                <a:cxn ang="0">
                  <a:pos x="T6" y="T7"/>
                </a:cxn>
                <a:cxn ang="0">
                  <a:pos x="T8" y="T9"/>
                </a:cxn>
              </a:cxnLst>
              <a:rect l="0" t="0" r="r" b="b"/>
              <a:pathLst>
                <a:path w="146" h="127">
                  <a:moveTo>
                    <a:pt x="0" y="12"/>
                  </a:moveTo>
                  <a:lnTo>
                    <a:pt x="8" y="0"/>
                  </a:lnTo>
                  <a:lnTo>
                    <a:pt x="146" y="116"/>
                  </a:lnTo>
                  <a:lnTo>
                    <a:pt x="138" y="127"/>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8" name="Freeform 589"/>
            <p:cNvSpPr>
              <a:spLocks/>
            </p:cNvSpPr>
            <p:nvPr userDrawn="1"/>
          </p:nvSpPr>
          <p:spPr bwMode="auto">
            <a:xfrm>
              <a:off x="7892" y="7064"/>
              <a:ext cx="50" cy="75"/>
            </a:xfrm>
            <a:custGeom>
              <a:avLst/>
              <a:gdLst>
                <a:gd name="T0" fmla="*/ 0 w 50"/>
                <a:gd name="T1" fmla="*/ 67 h 75"/>
                <a:gd name="T2" fmla="*/ 38 w 50"/>
                <a:gd name="T3" fmla="*/ 0 h 75"/>
                <a:gd name="T4" fmla="*/ 50 w 50"/>
                <a:gd name="T5" fmla="*/ 8 h 75"/>
                <a:gd name="T6" fmla="*/ 12 w 50"/>
                <a:gd name="T7" fmla="*/ 75 h 75"/>
                <a:gd name="T8" fmla="*/ 0 w 50"/>
                <a:gd name="T9" fmla="*/ 67 h 75"/>
              </a:gdLst>
              <a:ahLst/>
              <a:cxnLst>
                <a:cxn ang="0">
                  <a:pos x="T0" y="T1"/>
                </a:cxn>
                <a:cxn ang="0">
                  <a:pos x="T2" y="T3"/>
                </a:cxn>
                <a:cxn ang="0">
                  <a:pos x="T4" y="T5"/>
                </a:cxn>
                <a:cxn ang="0">
                  <a:pos x="T6" y="T7"/>
                </a:cxn>
                <a:cxn ang="0">
                  <a:pos x="T8" y="T9"/>
                </a:cxn>
              </a:cxnLst>
              <a:rect l="0" t="0" r="r" b="b"/>
              <a:pathLst>
                <a:path w="50" h="75">
                  <a:moveTo>
                    <a:pt x="0" y="67"/>
                  </a:moveTo>
                  <a:lnTo>
                    <a:pt x="38" y="0"/>
                  </a:lnTo>
                  <a:lnTo>
                    <a:pt x="50" y="8"/>
                  </a:lnTo>
                  <a:lnTo>
                    <a:pt x="12" y="75"/>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9" name="Freeform 590"/>
            <p:cNvSpPr>
              <a:spLocks noEditPoints="1"/>
            </p:cNvSpPr>
            <p:nvPr userDrawn="1"/>
          </p:nvSpPr>
          <p:spPr bwMode="auto">
            <a:xfrm>
              <a:off x="7888" y="6821"/>
              <a:ext cx="198" cy="179"/>
            </a:xfrm>
            <a:custGeom>
              <a:avLst/>
              <a:gdLst>
                <a:gd name="T0" fmla="*/ 81 w 100"/>
                <a:gd name="T1" fmla="*/ 22 h 91"/>
                <a:gd name="T2" fmla="*/ 93 w 100"/>
                <a:gd name="T3" fmla="*/ 60 h 91"/>
                <a:gd name="T4" fmla="*/ 81 w 100"/>
                <a:gd name="T5" fmla="*/ 91 h 91"/>
                <a:gd name="T6" fmla="*/ 0 w 100"/>
                <a:gd name="T7" fmla="*/ 48 h 91"/>
                <a:gd name="T8" fmla="*/ 11 w 100"/>
                <a:gd name="T9" fmla="*/ 22 h 91"/>
                <a:gd name="T10" fmla="*/ 42 w 100"/>
                <a:gd name="T11" fmla="*/ 5 h 91"/>
                <a:gd name="T12" fmla="*/ 58 w 100"/>
                <a:gd name="T13" fmla="*/ 29 h 91"/>
                <a:gd name="T14" fmla="*/ 59 w 100"/>
                <a:gd name="T15" fmla="*/ 29 h 91"/>
                <a:gd name="T16" fmla="*/ 81 w 100"/>
                <a:gd name="T17" fmla="*/ 22 h 91"/>
                <a:gd name="T18" fmla="*/ 17 w 100"/>
                <a:gd name="T19" fmla="*/ 25 h 91"/>
                <a:gd name="T20" fmla="*/ 9 w 100"/>
                <a:gd name="T21" fmla="*/ 44 h 91"/>
                <a:gd name="T22" fmla="*/ 43 w 100"/>
                <a:gd name="T23" fmla="*/ 62 h 91"/>
                <a:gd name="T24" fmla="*/ 50 w 100"/>
                <a:gd name="T25" fmla="*/ 42 h 91"/>
                <a:gd name="T26" fmla="*/ 39 w 100"/>
                <a:gd name="T27" fmla="*/ 13 h 91"/>
                <a:gd name="T28" fmla="*/ 17 w 100"/>
                <a:gd name="T29" fmla="*/ 25 h 91"/>
                <a:gd name="T30" fmla="*/ 78 w 100"/>
                <a:gd name="T31" fmla="*/ 29 h 91"/>
                <a:gd name="T32" fmla="*/ 58 w 100"/>
                <a:gd name="T33" fmla="*/ 42 h 91"/>
                <a:gd name="T34" fmla="*/ 48 w 100"/>
                <a:gd name="T35" fmla="*/ 65 h 91"/>
                <a:gd name="T36" fmla="*/ 78 w 100"/>
                <a:gd name="T37" fmla="*/ 80 h 91"/>
                <a:gd name="T38" fmla="*/ 87 w 100"/>
                <a:gd name="T39" fmla="*/ 57 h 91"/>
                <a:gd name="T40" fmla="*/ 78 w 100"/>
                <a:gd name="T41"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91">
                  <a:moveTo>
                    <a:pt x="81" y="22"/>
                  </a:moveTo>
                  <a:cubicBezTo>
                    <a:pt x="97" y="28"/>
                    <a:pt x="100" y="43"/>
                    <a:pt x="93" y="60"/>
                  </a:cubicBezTo>
                  <a:cubicBezTo>
                    <a:pt x="81" y="91"/>
                    <a:pt x="81" y="91"/>
                    <a:pt x="81" y="91"/>
                  </a:cubicBezTo>
                  <a:cubicBezTo>
                    <a:pt x="0" y="48"/>
                    <a:pt x="0" y="48"/>
                    <a:pt x="0" y="48"/>
                  </a:cubicBezTo>
                  <a:cubicBezTo>
                    <a:pt x="11" y="22"/>
                    <a:pt x="11" y="22"/>
                    <a:pt x="11" y="22"/>
                  </a:cubicBezTo>
                  <a:cubicBezTo>
                    <a:pt x="17" y="5"/>
                    <a:pt x="29" y="0"/>
                    <a:pt x="42" y="5"/>
                  </a:cubicBezTo>
                  <a:cubicBezTo>
                    <a:pt x="53" y="10"/>
                    <a:pt x="59" y="17"/>
                    <a:pt x="58" y="29"/>
                  </a:cubicBezTo>
                  <a:cubicBezTo>
                    <a:pt x="59" y="29"/>
                    <a:pt x="59" y="29"/>
                    <a:pt x="59" y="29"/>
                  </a:cubicBezTo>
                  <a:cubicBezTo>
                    <a:pt x="64" y="21"/>
                    <a:pt x="72" y="18"/>
                    <a:pt x="81" y="22"/>
                  </a:cubicBezTo>
                  <a:close/>
                  <a:moveTo>
                    <a:pt x="17" y="25"/>
                  </a:moveTo>
                  <a:cubicBezTo>
                    <a:pt x="9" y="44"/>
                    <a:pt x="9" y="44"/>
                    <a:pt x="9" y="44"/>
                  </a:cubicBezTo>
                  <a:cubicBezTo>
                    <a:pt x="43" y="62"/>
                    <a:pt x="43" y="62"/>
                    <a:pt x="43" y="62"/>
                  </a:cubicBezTo>
                  <a:cubicBezTo>
                    <a:pt x="50" y="42"/>
                    <a:pt x="50" y="42"/>
                    <a:pt x="50" y="42"/>
                  </a:cubicBezTo>
                  <a:cubicBezTo>
                    <a:pt x="56" y="28"/>
                    <a:pt x="53" y="18"/>
                    <a:pt x="39" y="13"/>
                  </a:cubicBezTo>
                  <a:cubicBezTo>
                    <a:pt x="29" y="9"/>
                    <a:pt x="22" y="13"/>
                    <a:pt x="17" y="25"/>
                  </a:cubicBezTo>
                  <a:close/>
                  <a:moveTo>
                    <a:pt x="78" y="29"/>
                  </a:moveTo>
                  <a:cubicBezTo>
                    <a:pt x="69" y="26"/>
                    <a:pt x="63" y="29"/>
                    <a:pt x="58" y="42"/>
                  </a:cubicBezTo>
                  <a:cubicBezTo>
                    <a:pt x="48" y="65"/>
                    <a:pt x="48" y="65"/>
                    <a:pt x="48" y="65"/>
                  </a:cubicBezTo>
                  <a:cubicBezTo>
                    <a:pt x="78" y="80"/>
                    <a:pt x="78" y="80"/>
                    <a:pt x="78" y="80"/>
                  </a:cubicBezTo>
                  <a:cubicBezTo>
                    <a:pt x="87" y="57"/>
                    <a:pt x="87" y="57"/>
                    <a:pt x="87" y="57"/>
                  </a:cubicBezTo>
                  <a:cubicBezTo>
                    <a:pt x="92" y="44"/>
                    <a:pt x="90" y="34"/>
                    <a:pt x="7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0" name="Freeform 591"/>
            <p:cNvSpPr>
              <a:spLocks noEditPoints="1"/>
            </p:cNvSpPr>
            <p:nvPr userDrawn="1"/>
          </p:nvSpPr>
          <p:spPr bwMode="auto">
            <a:xfrm>
              <a:off x="8001" y="6701"/>
              <a:ext cx="135" cy="136"/>
            </a:xfrm>
            <a:custGeom>
              <a:avLst/>
              <a:gdLst>
                <a:gd name="T0" fmla="*/ 30 w 68"/>
                <a:gd name="T1" fmla="*/ 56 h 69"/>
                <a:gd name="T2" fmla="*/ 32 w 68"/>
                <a:gd name="T3" fmla="*/ 57 h 69"/>
                <a:gd name="T4" fmla="*/ 58 w 68"/>
                <a:gd name="T5" fmla="*/ 43 h 69"/>
                <a:gd name="T6" fmla="*/ 53 w 68"/>
                <a:gd name="T7" fmla="*/ 20 h 69"/>
                <a:gd name="T8" fmla="*/ 56 w 68"/>
                <a:gd name="T9" fmla="*/ 14 h 69"/>
                <a:gd name="T10" fmla="*/ 64 w 68"/>
                <a:gd name="T11" fmla="*/ 46 h 69"/>
                <a:gd name="T12" fmla="*/ 30 w 68"/>
                <a:gd name="T13" fmla="*/ 64 h 69"/>
                <a:gd name="T14" fmla="*/ 5 w 68"/>
                <a:gd name="T15" fmla="*/ 22 h 69"/>
                <a:gd name="T16" fmla="*/ 37 w 68"/>
                <a:gd name="T17" fmla="*/ 5 h 69"/>
                <a:gd name="T18" fmla="*/ 44 w 68"/>
                <a:gd name="T19" fmla="*/ 8 h 69"/>
                <a:gd name="T20" fmla="*/ 30 w 68"/>
                <a:gd name="T21" fmla="*/ 56 h 69"/>
                <a:gd name="T22" fmla="*/ 24 w 68"/>
                <a:gd name="T23" fmla="*/ 53 h 69"/>
                <a:gd name="T24" fmla="*/ 36 w 68"/>
                <a:gd name="T25" fmla="*/ 12 h 69"/>
                <a:gd name="T26" fmla="*/ 35 w 68"/>
                <a:gd name="T27" fmla="*/ 12 h 69"/>
                <a:gd name="T28" fmla="*/ 11 w 68"/>
                <a:gd name="T29" fmla="*/ 24 h 69"/>
                <a:gd name="T30" fmla="*/ 24 w 68"/>
                <a:gd name="T31"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9">
                  <a:moveTo>
                    <a:pt x="30" y="56"/>
                  </a:moveTo>
                  <a:cubicBezTo>
                    <a:pt x="30" y="56"/>
                    <a:pt x="31" y="56"/>
                    <a:pt x="32" y="57"/>
                  </a:cubicBezTo>
                  <a:cubicBezTo>
                    <a:pt x="45" y="61"/>
                    <a:pt x="55" y="55"/>
                    <a:pt x="58" y="43"/>
                  </a:cubicBezTo>
                  <a:cubicBezTo>
                    <a:pt x="60" y="35"/>
                    <a:pt x="59" y="26"/>
                    <a:pt x="53" y="20"/>
                  </a:cubicBezTo>
                  <a:cubicBezTo>
                    <a:pt x="56" y="14"/>
                    <a:pt x="56" y="14"/>
                    <a:pt x="56" y="14"/>
                  </a:cubicBezTo>
                  <a:cubicBezTo>
                    <a:pt x="65" y="22"/>
                    <a:pt x="68" y="34"/>
                    <a:pt x="64" y="46"/>
                  </a:cubicBezTo>
                  <a:cubicBezTo>
                    <a:pt x="59" y="61"/>
                    <a:pt x="46" y="69"/>
                    <a:pt x="30" y="64"/>
                  </a:cubicBezTo>
                  <a:cubicBezTo>
                    <a:pt x="11" y="58"/>
                    <a:pt x="0" y="40"/>
                    <a:pt x="5" y="22"/>
                  </a:cubicBezTo>
                  <a:cubicBezTo>
                    <a:pt x="9" y="7"/>
                    <a:pt x="22" y="0"/>
                    <a:pt x="37" y="5"/>
                  </a:cubicBezTo>
                  <a:cubicBezTo>
                    <a:pt x="39" y="5"/>
                    <a:pt x="42" y="7"/>
                    <a:pt x="44" y="8"/>
                  </a:cubicBezTo>
                  <a:lnTo>
                    <a:pt x="30" y="56"/>
                  </a:lnTo>
                  <a:close/>
                  <a:moveTo>
                    <a:pt x="24" y="53"/>
                  </a:moveTo>
                  <a:cubicBezTo>
                    <a:pt x="36" y="12"/>
                    <a:pt x="36" y="12"/>
                    <a:pt x="36" y="12"/>
                  </a:cubicBezTo>
                  <a:cubicBezTo>
                    <a:pt x="35" y="12"/>
                    <a:pt x="35" y="12"/>
                    <a:pt x="35" y="12"/>
                  </a:cubicBezTo>
                  <a:cubicBezTo>
                    <a:pt x="23" y="8"/>
                    <a:pt x="14" y="13"/>
                    <a:pt x="11" y="24"/>
                  </a:cubicBezTo>
                  <a:cubicBezTo>
                    <a:pt x="7" y="36"/>
                    <a:pt x="14" y="47"/>
                    <a:pt x="2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1" name="Freeform 592"/>
            <p:cNvSpPr>
              <a:spLocks/>
            </p:cNvSpPr>
            <p:nvPr userDrawn="1"/>
          </p:nvSpPr>
          <p:spPr bwMode="auto">
            <a:xfrm>
              <a:off x="7995" y="6552"/>
              <a:ext cx="177" cy="75"/>
            </a:xfrm>
            <a:custGeom>
              <a:avLst/>
              <a:gdLst>
                <a:gd name="T0" fmla="*/ 0 w 177"/>
                <a:gd name="T1" fmla="*/ 16 h 75"/>
                <a:gd name="T2" fmla="*/ 4 w 177"/>
                <a:gd name="T3" fmla="*/ 0 h 75"/>
                <a:gd name="T4" fmla="*/ 177 w 177"/>
                <a:gd name="T5" fmla="*/ 59 h 75"/>
                <a:gd name="T6" fmla="*/ 173 w 177"/>
                <a:gd name="T7" fmla="*/ 75 h 75"/>
                <a:gd name="T8" fmla="*/ 0 w 177"/>
                <a:gd name="T9" fmla="*/ 16 h 75"/>
              </a:gdLst>
              <a:ahLst/>
              <a:cxnLst>
                <a:cxn ang="0">
                  <a:pos x="T0" y="T1"/>
                </a:cxn>
                <a:cxn ang="0">
                  <a:pos x="T2" y="T3"/>
                </a:cxn>
                <a:cxn ang="0">
                  <a:pos x="T4" y="T5"/>
                </a:cxn>
                <a:cxn ang="0">
                  <a:pos x="T6" y="T7"/>
                </a:cxn>
                <a:cxn ang="0">
                  <a:pos x="T8" y="T9"/>
                </a:cxn>
              </a:cxnLst>
              <a:rect l="0" t="0" r="r" b="b"/>
              <a:pathLst>
                <a:path w="177" h="75">
                  <a:moveTo>
                    <a:pt x="0" y="16"/>
                  </a:moveTo>
                  <a:lnTo>
                    <a:pt x="4" y="0"/>
                  </a:lnTo>
                  <a:lnTo>
                    <a:pt x="177" y="59"/>
                  </a:lnTo>
                  <a:lnTo>
                    <a:pt x="173" y="75"/>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2" name="Freeform 593"/>
            <p:cNvSpPr>
              <a:spLocks/>
            </p:cNvSpPr>
            <p:nvPr userDrawn="1"/>
          </p:nvSpPr>
          <p:spPr bwMode="auto">
            <a:xfrm>
              <a:off x="8069" y="6432"/>
              <a:ext cx="136" cy="130"/>
            </a:xfrm>
            <a:custGeom>
              <a:avLst/>
              <a:gdLst>
                <a:gd name="T0" fmla="*/ 29 w 69"/>
                <a:gd name="T1" fmla="*/ 3 h 66"/>
                <a:gd name="T2" fmla="*/ 33 w 69"/>
                <a:gd name="T3" fmla="*/ 4 h 66"/>
                <a:gd name="T4" fmla="*/ 69 w 69"/>
                <a:gd name="T5" fmla="*/ 16 h 66"/>
                <a:gd name="T6" fmla="*/ 67 w 69"/>
                <a:gd name="T7" fmla="*/ 24 h 66"/>
                <a:gd name="T8" fmla="*/ 34 w 69"/>
                <a:gd name="T9" fmla="*/ 12 h 66"/>
                <a:gd name="T10" fmla="*/ 29 w 69"/>
                <a:gd name="T11" fmla="*/ 11 h 66"/>
                <a:gd name="T12" fmla="*/ 11 w 69"/>
                <a:gd name="T13" fmla="*/ 21 h 66"/>
                <a:gd name="T14" fmla="*/ 27 w 69"/>
                <a:gd name="T15" fmla="*/ 48 h 66"/>
                <a:gd name="T16" fmla="*/ 59 w 69"/>
                <a:gd name="T17" fmla="*/ 59 h 66"/>
                <a:gd name="T18" fmla="*/ 57 w 69"/>
                <a:gd name="T19" fmla="*/ 66 h 66"/>
                <a:gd name="T20" fmla="*/ 0 w 69"/>
                <a:gd name="T21" fmla="*/ 46 h 66"/>
                <a:gd name="T22" fmla="*/ 2 w 69"/>
                <a:gd name="T23" fmla="*/ 40 h 66"/>
                <a:gd name="T24" fmla="*/ 12 w 69"/>
                <a:gd name="T25" fmla="*/ 43 h 66"/>
                <a:gd name="T26" fmla="*/ 12 w 69"/>
                <a:gd name="T27" fmla="*/ 42 h 66"/>
                <a:gd name="T28" fmla="*/ 5 w 69"/>
                <a:gd name="T29" fmla="*/ 17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0" y="3"/>
                    <a:pt x="32" y="4"/>
                    <a:pt x="33" y="4"/>
                  </a:cubicBezTo>
                  <a:cubicBezTo>
                    <a:pt x="69" y="16"/>
                    <a:pt x="69" y="16"/>
                    <a:pt x="69" y="16"/>
                  </a:cubicBezTo>
                  <a:cubicBezTo>
                    <a:pt x="67" y="24"/>
                    <a:pt x="67" y="24"/>
                    <a:pt x="67" y="24"/>
                  </a:cubicBezTo>
                  <a:cubicBezTo>
                    <a:pt x="34" y="12"/>
                    <a:pt x="34" y="12"/>
                    <a:pt x="34" y="12"/>
                  </a:cubicBezTo>
                  <a:cubicBezTo>
                    <a:pt x="32" y="12"/>
                    <a:pt x="31" y="11"/>
                    <a:pt x="29" y="11"/>
                  </a:cubicBezTo>
                  <a:cubicBezTo>
                    <a:pt x="19" y="9"/>
                    <a:pt x="13" y="12"/>
                    <a:pt x="11" y="21"/>
                  </a:cubicBezTo>
                  <a:cubicBezTo>
                    <a:pt x="8" y="33"/>
                    <a:pt x="14" y="43"/>
                    <a:pt x="27" y="48"/>
                  </a:cubicBezTo>
                  <a:cubicBezTo>
                    <a:pt x="59" y="59"/>
                    <a:pt x="59" y="59"/>
                    <a:pt x="59" y="59"/>
                  </a:cubicBezTo>
                  <a:cubicBezTo>
                    <a:pt x="57" y="66"/>
                    <a:pt x="57" y="66"/>
                    <a:pt x="57" y="66"/>
                  </a:cubicBezTo>
                  <a:cubicBezTo>
                    <a:pt x="0" y="46"/>
                    <a:pt x="0" y="46"/>
                    <a:pt x="0" y="46"/>
                  </a:cubicBezTo>
                  <a:cubicBezTo>
                    <a:pt x="2" y="40"/>
                    <a:pt x="2" y="40"/>
                    <a:pt x="2" y="40"/>
                  </a:cubicBezTo>
                  <a:cubicBezTo>
                    <a:pt x="12" y="43"/>
                    <a:pt x="12" y="43"/>
                    <a:pt x="12" y="43"/>
                  </a:cubicBezTo>
                  <a:cubicBezTo>
                    <a:pt x="12" y="42"/>
                    <a:pt x="12" y="42"/>
                    <a:pt x="12" y="42"/>
                  </a:cubicBezTo>
                  <a:cubicBezTo>
                    <a:pt x="5" y="36"/>
                    <a:pt x="3" y="27"/>
                    <a:pt x="5" y="17"/>
                  </a:cubicBezTo>
                  <a:cubicBezTo>
                    <a:pt x="8"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3" name="Freeform 594"/>
            <p:cNvSpPr>
              <a:spLocks/>
            </p:cNvSpPr>
            <p:nvPr userDrawn="1"/>
          </p:nvSpPr>
          <p:spPr bwMode="auto">
            <a:xfrm>
              <a:off x="8102" y="6291"/>
              <a:ext cx="135" cy="130"/>
            </a:xfrm>
            <a:custGeom>
              <a:avLst/>
              <a:gdLst>
                <a:gd name="T0" fmla="*/ 29 w 68"/>
                <a:gd name="T1" fmla="*/ 3 h 66"/>
                <a:gd name="T2" fmla="*/ 33 w 68"/>
                <a:gd name="T3" fmla="*/ 4 h 66"/>
                <a:gd name="T4" fmla="*/ 68 w 68"/>
                <a:gd name="T5" fmla="*/ 16 h 66"/>
                <a:gd name="T6" fmla="*/ 67 w 68"/>
                <a:gd name="T7" fmla="*/ 24 h 66"/>
                <a:gd name="T8" fmla="*/ 33 w 68"/>
                <a:gd name="T9" fmla="*/ 12 h 66"/>
                <a:gd name="T10" fmla="*/ 29 w 68"/>
                <a:gd name="T11" fmla="*/ 11 h 66"/>
                <a:gd name="T12" fmla="*/ 11 w 68"/>
                <a:gd name="T13" fmla="*/ 21 h 66"/>
                <a:gd name="T14" fmla="*/ 27 w 68"/>
                <a:gd name="T15" fmla="*/ 48 h 66"/>
                <a:gd name="T16" fmla="*/ 59 w 68"/>
                <a:gd name="T17" fmla="*/ 59 h 66"/>
                <a:gd name="T18" fmla="*/ 57 w 68"/>
                <a:gd name="T19" fmla="*/ 66 h 66"/>
                <a:gd name="T20" fmla="*/ 0 w 68"/>
                <a:gd name="T21" fmla="*/ 46 h 66"/>
                <a:gd name="T22" fmla="*/ 1 w 68"/>
                <a:gd name="T23" fmla="*/ 40 h 66"/>
                <a:gd name="T24" fmla="*/ 11 w 68"/>
                <a:gd name="T25" fmla="*/ 42 h 66"/>
                <a:gd name="T26" fmla="*/ 11 w 68"/>
                <a:gd name="T27" fmla="*/ 42 h 66"/>
                <a:gd name="T28" fmla="*/ 5 w 68"/>
                <a:gd name="T29" fmla="*/ 17 h 66"/>
                <a:gd name="T30" fmla="*/ 29 w 68"/>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6">
                  <a:moveTo>
                    <a:pt x="29" y="3"/>
                  </a:moveTo>
                  <a:cubicBezTo>
                    <a:pt x="30" y="3"/>
                    <a:pt x="31" y="4"/>
                    <a:pt x="33" y="4"/>
                  </a:cubicBezTo>
                  <a:cubicBezTo>
                    <a:pt x="68" y="16"/>
                    <a:pt x="68" y="16"/>
                    <a:pt x="68" y="16"/>
                  </a:cubicBezTo>
                  <a:cubicBezTo>
                    <a:pt x="67" y="24"/>
                    <a:pt x="67" y="24"/>
                    <a:pt x="67" y="24"/>
                  </a:cubicBezTo>
                  <a:cubicBezTo>
                    <a:pt x="33" y="12"/>
                    <a:pt x="33" y="12"/>
                    <a:pt x="33" y="12"/>
                  </a:cubicBezTo>
                  <a:cubicBezTo>
                    <a:pt x="32" y="12"/>
                    <a:pt x="30" y="11"/>
                    <a:pt x="29" y="11"/>
                  </a:cubicBezTo>
                  <a:cubicBezTo>
                    <a:pt x="18" y="8"/>
                    <a:pt x="13" y="12"/>
                    <a:pt x="11" y="21"/>
                  </a:cubicBezTo>
                  <a:cubicBezTo>
                    <a:pt x="8" y="33"/>
                    <a:pt x="13" y="43"/>
                    <a:pt x="27" y="48"/>
                  </a:cubicBezTo>
                  <a:cubicBezTo>
                    <a:pt x="59" y="59"/>
                    <a:pt x="59" y="59"/>
                    <a:pt x="59" y="59"/>
                  </a:cubicBezTo>
                  <a:cubicBezTo>
                    <a:pt x="57" y="66"/>
                    <a:pt x="57" y="66"/>
                    <a:pt x="57" y="66"/>
                  </a:cubicBezTo>
                  <a:cubicBezTo>
                    <a:pt x="0" y="46"/>
                    <a:pt x="0" y="46"/>
                    <a:pt x="0" y="46"/>
                  </a:cubicBezTo>
                  <a:cubicBezTo>
                    <a:pt x="1" y="40"/>
                    <a:pt x="1" y="40"/>
                    <a:pt x="1" y="40"/>
                  </a:cubicBezTo>
                  <a:cubicBezTo>
                    <a:pt x="11" y="42"/>
                    <a:pt x="11" y="42"/>
                    <a:pt x="11" y="42"/>
                  </a:cubicBezTo>
                  <a:cubicBezTo>
                    <a:pt x="11" y="42"/>
                    <a:pt x="11" y="42"/>
                    <a:pt x="11" y="42"/>
                  </a:cubicBezTo>
                  <a:cubicBezTo>
                    <a:pt x="5" y="36"/>
                    <a:pt x="3" y="27"/>
                    <a:pt x="5" y="17"/>
                  </a:cubicBezTo>
                  <a:cubicBezTo>
                    <a:pt x="7"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4" name="Freeform 595"/>
            <p:cNvSpPr>
              <a:spLocks noEditPoints="1"/>
            </p:cNvSpPr>
            <p:nvPr userDrawn="1"/>
          </p:nvSpPr>
          <p:spPr bwMode="auto">
            <a:xfrm>
              <a:off x="8134" y="6140"/>
              <a:ext cx="139" cy="137"/>
            </a:xfrm>
            <a:custGeom>
              <a:avLst/>
              <a:gdLst>
                <a:gd name="T0" fmla="*/ 32 w 70"/>
                <a:gd name="T1" fmla="*/ 66 h 70"/>
                <a:gd name="T2" fmla="*/ 5 w 70"/>
                <a:gd name="T3" fmla="*/ 25 h 70"/>
                <a:gd name="T4" fmla="*/ 38 w 70"/>
                <a:gd name="T5" fmla="*/ 4 h 70"/>
                <a:gd name="T6" fmla="*/ 65 w 70"/>
                <a:gd name="T7" fmla="*/ 45 h 70"/>
                <a:gd name="T8" fmla="*/ 32 w 70"/>
                <a:gd name="T9" fmla="*/ 66 h 70"/>
                <a:gd name="T10" fmla="*/ 37 w 70"/>
                <a:gd name="T11" fmla="*/ 12 h 70"/>
                <a:gd name="T12" fmla="*/ 11 w 70"/>
                <a:gd name="T13" fmla="*/ 27 h 70"/>
                <a:gd name="T14" fmla="*/ 33 w 70"/>
                <a:gd name="T15" fmla="*/ 59 h 70"/>
                <a:gd name="T16" fmla="*/ 59 w 70"/>
                <a:gd name="T17" fmla="*/ 44 h 70"/>
                <a:gd name="T18" fmla="*/ 37 w 70"/>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2" y="66"/>
                  </a:moveTo>
                  <a:cubicBezTo>
                    <a:pt x="13" y="62"/>
                    <a:pt x="0" y="44"/>
                    <a:pt x="5" y="25"/>
                  </a:cubicBezTo>
                  <a:cubicBezTo>
                    <a:pt x="8" y="9"/>
                    <a:pt x="22" y="0"/>
                    <a:pt x="38" y="4"/>
                  </a:cubicBezTo>
                  <a:cubicBezTo>
                    <a:pt x="57" y="9"/>
                    <a:pt x="70" y="26"/>
                    <a:pt x="65" y="45"/>
                  </a:cubicBezTo>
                  <a:cubicBezTo>
                    <a:pt x="61" y="61"/>
                    <a:pt x="48" y="70"/>
                    <a:pt x="32" y="66"/>
                  </a:cubicBezTo>
                  <a:close/>
                  <a:moveTo>
                    <a:pt x="37" y="12"/>
                  </a:moveTo>
                  <a:cubicBezTo>
                    <a:pt x="24" y="9"/>
                    <a:pt x="14" y="15"/>
                    <a:pt x="11" y="27"/>
                  </a:cubicBezTo>
                  <a:cubicBezTo>
                    <a:pt x="8" y="42"/>
                    <a:pt x="18" y="55"/>
                    <a:pt x="33" y="59"/>
                  </a:cubicBezTo>
                  <a:cubicBezTo>
                    <a:pt x="46" y="62"/>
                    <a:pt x="56" y="55"/>
                    <a:pt x="59" y="44"/>
                  </a:cubicBezTo>
                  <a:cubicBezTo>
                    <a:pt x="62" y="29"/>
                    <a:pt x="52" y="15"/>
                    <a:pt x="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5" name="Freeform 596"/>
            <p:cNvSpPr>
              <a:spLocks/>
            </p:cNvSpPr>
            <p:nvPr userDrawn="1"/>
          </p:nvSpPr>
          <p:spPr bwMode="auto">
            <a:xfrm>
              <a:off x="8166" y="5999"/>
              <a:ext cx="126" cy="112"/>
            </a:xfrm>
            <a:custGeom>
              <a:avLst/>
              <a:gdLst>
                <a:gd name="T0" fmla="*/ 0 w 126"/>
                <a:gd name="T1" fmla="*/ 112 h 112"/>
                <a:gd name="T2" fmla="*/ 2 w 126"/>
                <a:gd name="T3" fmla="*/ 98 h 112"/>
                <a:gd name="T4" fmla="*/ 107 w 126"/>
                <a:gd name="T5" fmla="*/ 90 h 112"/>
                <a:gd name="T6" fmla="*/ 107 w 126"/>
                <a:gd name="T7" fmla="*/ 88 h 112"/>
                <a:gd name="T8" fmla="*/ 22 w 126"/>
                <a:gd name="T9" fmla="*/ 15 h 112"/>
                <a:gd name="T10" fmla="*/ 25 w 126"/>
                <a:gd name="T11" fmla="*/ 0 h 112"/>
                <a:gd name="T12" fmla="*/ 126 w 126"/>
                <a:gd name="T13" fmla="*/ 88 h 112"/>
                <a:gd name="T14" fmla="*/ 125 w 126"/>
                <a:gd name="T15" fmla="*/ 102 h 112"/>
                <a:gd name="T16" fmla="*/ 0 w 126"/>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12">
                  <a:moveTo>
                    <a:pt x="0" y="112"/>
                  </a:moveTo>
                  <a:lnTo>
                    <a:pt x="2" y="98"/>
                  </a:lnTo>
                  <a:lnTo>
                    <a:pt x="107" y="90"/>
                  </a:lnTo>
                  <a:lnTo>
                    <a:pt x="107" y="88"/>
                  </a:lnTo>
                  <a:lnTo>
                    <a:pt x="22" y="15"/>
                  </a:lnTo>
                  <a:lnTo>
                    <a:pt x="25" y="0"/>
                  </a:lnTo>
                  <a:lnTo>
                    <a:pt x="126" y="88"/>
                  </a:lnTo>
                  <a:lnTo>
                    <a:pt x="125" y="102"/>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6" name="Freeform 597"/>
            <p:cNvSpPr>
              <a:spLocks noEditPoints="1"/>
            </p:cNvSpPr>
            <p:nvPr userDrawn="1"/>
          </p:nvSpPr>
          <p:spPr bwMode="auto">
            <a:xfrm>
              <a:off x="8197" y="5865"/>
              <a:ext cx="139" cy="142"/>
            </a:xfrm>
            <a:custGeom>
              <a:avLst/>
              <a:gdLst>
                <a:gd name="T0" fmla="*/ 12 w 70"/>
                <a:gd name="T1" fmla="*/ 0 h 72"/>
                <a:gd name="T2" fmla="*/ 70 w 70"/>
                <a:gd name="T3" fmla="*/ 20 h 72"/>
                <a:gd name="T4" fmla="*/ 68 w 70"/>
                <a:gd name="T5" fmla="*/ 27 h 72"/>
                <a:gd name="T6" fmla="*/ 58 w 70"/>
                <a:gd name="T7" fmla="*/ 24 h 72"/>
                <a:gd name="T8" fmla="*/ 58 w 70"/>
                <a:gd name="T9" fmla="*/ 24 h 72"/>
                <a:gd name="T10" fmla="*/ 64 w 70"/>
                <a:gd name="T11" fmla="*/ 49 h 72"/>
                <a:gd name="T12" fmla="*/ 32 w 70"/>
                <a:gd name="T13" fmla="*/ 69 h 72"/>
                <a:gd name="T14" fmla="*/ 4 w 70"/>
                <a:gd name="T15" fmla="*/ 29 h 72"/>
                <a:gd name="T16" fmla="*/ 20 w 70"/>
                <a:gd name="T17" fmla="*/ 11 h 72"/>
                <a:gd name="T18" fmla="*/ 20 w 70"/>
                <a:gd name="T19" fmla="*/ 11 h 72"/>
                <a:gd name="T20" fmla="*/ 11 w 70"/>
                <a:gd name="T21" fmla="*/ 7 h 72"/>
                <a:gd name="T22" fmla="*/ 12 w 70"/>
                <a:gd name="T23" fmla="*/ 0 h 72"/>
                <a:gd name="T24" fmla="*/ 11 w 70"/>
                <a:gd name="T25" fmla="*/ 30 h 72"/>
                <a:gd name="T26" fmla="*/ 33 w 70"/>
                <a:gd name="T27" fmla="*/ 61 h 72"/>
                <a:gd name="T28" fmla="*/ 58 w 70"/>
                <a:gd name="T29" fmla="*/ 46 h 72"/>
                <a:gd name="T30" fmla="*/ 45 w 70"/>
                <a:gd name="T31" fmla="*/ 19 h 72"/>
                <a:gd name="T32" fmla="*/ 34 w 70"/>
                <a:gd name="T33" fmla="*/ 16 h 72"/>
                <a:gd name="T34" fmla="*/ 11 w 70"/>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2">
                  <a:moveTo>
                    <a:pt x="12" y="0"/>
                  </a:moveTo>
                  <a:cubicBezTo>
                    <a:pt x="70" y="20"/>
                    <a:pt x="70" y="20"/>
                    <a:pt x="70" y="20"/>
                  </a:cubicBezTo>
                  <a:cubicBezTo>
                    <a:pt x="68" y="27"/>
                    <a:pt x="68" y="27"/>
                    <a:pt x="68" y="27"/>
                  </a:cubicBezTo>
                  <a:cubicBezTo>
                    <a:pt x="58" y="24"/>
                    <a:pt x="58" y="24"/>
                    <a:pt x="58" y="24"/>
                  </a:cubicBezTo>
                  <a:cubicBezTo>
                    <a:pt x="58" y="24"/>
                    <a:pt x="58" y="24"/>
                    <a:pt x="58" y="24"/>
                  </a:cubicBezTo>
                  <a:cubicBezTo>
                    <a:pt x="64" y="30"/>
                    <a:pt x="67" y="40"/>
                    <a:pt x="64" y="49"/>
                  </a:cubicBezTo>
                  <a:cubicBezTo>
                    <a:pt x="61" y="64"/>
                    <a:pt x="48" y="72"/>
                    <a:pt x="32" y="69"/>
                  </a:cubicBezTo>
                  <a:cubicBezTo>
                    <a:pt x="13" y="64"/>
                    <a:pt x="0" y="47"/>
                    <a:pt x="4" y="29"/>
                  </a:cubicBezTo>
                  <a:cubicBezTo>
                    <a:pt x="6" y="19"/>
                    <a:pt x="13" y="13"/>
                    <a:pt x="20" y="11"/>
                  </a:cubicBezTo>
                  <a:cubicBezTo>
                    <a:pt x="20" y="11"/>
                    <a:pt x="20" y="11"/>
                    <a:pt x="20" y="11"/>
                  </a:cubicBezTo>
                  <a:cubicBezTo>
                    <a:pt x="11" y="7"/>
                    <a:pt x="11" y="7"/>
                    <a:pt x="11" y="7"/>
                  </a:cubicBezTo>
                  <a:lnTo>
                    <a:pt x="12" y="0"/>
                  </a:lnTo>
                  <a:close/>
                  <a:moveTo>
                    <a:pt x="11" y="30"/>
                  </a:moveTo>
                  <a:cubicBezTo>
                    <a:pt x="7" y="45"/>
                    <a:pt x="18" y="58"/>
                    <a:pt x="33" y="61"/>
                  </a:cubicBezTo>
                  <a:cubicBezTo>
                    <a:pt x="46" y="64"/>
                    <a:pt x="56" y="58"/>
                    <a:pt x="58" y="46"/>
                  </a:cubicBezTo>
                  <a:cubicBezTo>
                    <a:pt x="61" y="35"/>
                    <a:pt x="55" y="23"/>
                    <a:pt x="45" y="19"/>
                  </a:cubicBezTo>
                  <a:cubicBezTo>
                    <a:pt x="34" y="16"/>
                    <a:pt x="34" y="16"/>
                    <a:pt x="34" y="16"/>
                  </a:cubicBezTo>
                  <a:cubicBezTo>
                    <a:pt x="23" y="12"/>
                    <a:pt x="13"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7" name="Freeform 598"/>
            <p:cNvSpPr>
              <a:spLocks/>
            </p:cNvSpPr>
            <p:nvPr userDrawn="1"/>
          </p:nvSpPr>
          <p:spPr bwMode="auto">
            <a:xfrm>
              <a:off x="8205" y="5765"/>
              <a:ext cx="155" cy="83"/>
            </a:xfrm>
            <a:custGeom>
              <a:avLst/>
              <a:gdLst>
                <a:gd name="T0" fmla="*/ 55 w 78"/>
                <a:gd name="T1" fmla="*/ 31 h 42"/>
                <a:gd name="T2" fmla="*/ 72 w 78"/>
                <a:gd name="T3" fmla="*/ 23 h 42"/>
                <a:gd name="T4" fmla="*/ 72 w 78"/>
                <a:gd name="T5" fmla="*/ 17 h 42"/>
                <a:gd name="T6" fmla="*/ 78 w 78"/>
                <a:gd name="T7" fmla="*/ 19 h 42"/>
                <a:gd name="T8" fmla="*/ 78 w 78"/>
                <a:gd name="T9" fmla="*/ 27 h 42"/>
                <a:gd name="T10" fmla="*/ 57 w 78"/>
                <a:gd name="T11" fmla="*/ 40 h 42"/>
                <a:gd name="T12" fmla="*/ 53 w 78"/>
                <a:gd name="T13" fmla="*/ 38 h 42"/>
                <a:gd name="T14" fmla="*/ 21 w 78"/>
                <a:gd name="T15" fmla="*/ 27 h 42"/>
                <a:gd name="T16" fmla="*/ 18 w 78"/>
                <a:gd name="T17" fmla="*/ 39 h 42"/>
                <a:gd name="T18" fmla="*/ 12 w 78"/>
                <a:gd name="T19" fmla="*/ 37 h 42"/>
                <a:gd name="T20" fmla="*/ 14 w 78"/>
                <a:gd name="T21" fmla="*/ 25 h 42"/>
                <a:gd name="T22" fmla="*/ 0 w 78"/>
                <a:gd name="T23" fmla="*/ 20 h 42"/>
                <a:gd name="T24" fmla="*/ 1 w 78"/>
                <a:gd name="T25" fmla="*/ 13 h 42"/>
                <a:gd name="T26" fmla="*/ 16 w 78"/>
                <a:gd name="T27" fmla="*/ 18 h 42"/>
                <a:gd name="T28" fmla="*/ 20 w 78"/>
                <a:gd name="T29" fmla="*/ 0 h 42"/>
                <a:gd name="T30" fmla="*/ 26 w 78"/>
                <a:gd name="T31" fmla="*/ 2 h 42"/>
                <a:gd name="T32" fmla="*/ 22 w 78"/>
                <a:gd name="T33" fmla="*/ 20 h 42"/>
                <a:gd name="T34" fmla="*/ 55 w 78"/>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2">
                  <a:moveTo>
                    <a:pt x="55" y="31"/>
                  </a:moveTo>
                  <a:cubicBezTo>
                    <a:pt x="65" y="35"/>
                    <a:pt x="70" y="32"/>
                    <a:pt x="72" y="23"/>
                  </a:cubicBezTo>
                  <a:cubicBezTo>
                    <a:pt x="72" y="21"/>
                    <a:pt x="72" y="19"/>
                    <a:pt x="72" y="17"/>
                  </a:cubicBezTo>
                  <a:cubicBezTo>
                    <a:pt x="78" y="19"/>
                    <a:pt x="78" y="19"/>
                    <a:pt x="78" y="19"/>
                  </a:cubicBezTo>
                  <a:cubicBezTo>
                    <a:pt x="78" y="21"/>
                    <a:pt x="78" y="24"/>
                    <a:pt x="78" y="27"/>
                  </a:cubicBezTo>
                  <a:cubicBezTo>
                    <a:pt x="75" y="38"/>
                    <a:pt x="69" y="42"/>
                    <a:pt x="57" y="40"/>
                  </a:cubicBezTo>
                  <a:cubicBezTo>
                    <a:pt x="56" y="39"/>
                    <a:pt x="55" y="39"/>
                    <a:pt x="53" y="38"/>
                  </a:cubicBezTo>
                  <a:cubicBezTo>
                    <a:pt x="21" y="27"/>
                    <a:pt x="21" y="27"/>
                    <a:pt x="21" y="27"/>
                  </a:cubicBezTo>
                  <a:cubicBezTo>
                    <a:pt x="18" y="39"/>
                    <a:pt x="18" y="39"/>
                    <a:pt x="18" y="39"/>
                  </a:cubicBezTo>
                  <a:cubicBezTo>
                    <a:pt x="12" y="37"/>
                    <a:pt x="12" y="37"/>
                    <a:pt x="12" y="37"/>
                  </a:cubicBezTo>
                  <a:cubicBezTo>
                    <a:pt x="14" y="25"/>
                    <a:pt x="14" y="25"/>
                    <a:pt x="14" y="25"/>
                  </a:cubicBezTo>
                  <a:cubicBezTo>
                    <a:pt x="0" y="20"/>
                    <a:pt x="0" y="20"/>
                    <a:pt x="0" y="20"/>
                  </a:cubicBezTo>
                  <a:cubicBezTo>
                    <a:pt x="1" y="13"/>
                    <a:pt x="1" y="13"/>
                    <a:pt x="1" y="13"/>
                  </a:cubicBezTo>
                  <a:cubicBezTo>
                    <a:pt x="16" y="18"/>
                    <a:pt x="16" y="18"/>
                    <a:pt x="16" y="18"/>
                  </a:cubicBezTo>
                  <a:cubicBezTo>
                    <a:pt x="20" y="0"/>
                    <a:pt x="20" y="0"/>
                    <a:pt x="20" y="0"/>
                  </a:cubicBezTo>
                  <a:cubicBezTo>
                    <a:pt x="26" y="2"/>
                    <a:pt x="26" y="2"/>
                    <a:pt x="26" y="2"/>
                  </a:cubicBezTo>
                  <a:cubicBezTo>
                    <a:pt x="22" y="20"/>
                    <a:pt x="22" y="20"/>
                    <a:pt x="22"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8" name="Freeform 599"/>
            <p:cNvSpPr>
              <a:spLocks noEditPoints="1"/>
            </p:cNvSpPr>
            <p:nvPr userDrawn="1"/>
          </p:nvSpPr>
          <p:spPr bwMode="auto">
            <a:xfrm>
              <a:off x="8207" y="5698"/>
              <a:ext cx="163" cy="71"/>
            </a:xfrm>
            <a:custGeom>
              <a:avLst/>
              <a:gdLst>
                <a:gd name="T0" fmla="*/ 6 w 82"/>
                <a:gd name="T1" fmla="*/ 13 h 36"/>
                <a:gd name="T2" fmla="*/ 1 w 82"/>
                <a:gd name="T3" fmla="*/ 5 h 36"/>
                <a:gd name="T4" fmla="*/ 7 w 82"/>
                <a:gd name="T5" fmla="*/ 1 h 36"/>
                <a:gd name="T6" fmla="*/ 12 w 82"/>
                <a:gd name="T7" fmla="*/ 9 h 36"/>
                <a:gd name="T8" fmla="*/ 6 w 82"/>
                <a:gd name="T9" fmla="*/ 13 h 36"/>
                <a:gd name="T10" fmla="*/ 23 w 82"/>
                <a:gd name="T11" fmla="*/ 17 h 36"/>
                <a:gd name="T12" fmla="*/ 25 w 82"/>
                <a:gd name="T13" fmla="*/ 9 h 36"/>
                <a:gd name="T14" fmla="*/ 82 w 82"/>
                <a:gd name="T15" fmla="*/ 29 h 36"/>
                <a:gd name="T16" fmla="*/ 81 w 82"/>
                <a:gd name="T17" fmla="*/ 36 h 36"/>
                <a:gd name="T18" fmla="*/ 23 w 82"/>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6">
                  <a:moveTo>
                    <a:pt x="6" y="13"/>
                  </a:moveTo>
                  <a:cubicBezTo>
                    <a:pt x="2" y="12"/>
                    <a:pt x="0" y="8"/>
                    <a:pt x="1" y="5"/>
                  </a:cubicBezTo>
                  <a:cubicBezTo>
                    <a:pt x="1" y="2"/>
                    <a:pt x="4" y="0"/>
                    <a:pt x="7" y="1"/>
                  </a:cubicBezTo>
                  <a:cubicBezTo>
                    <a:pt x="11" y="2"/>
                    <a:pt x="13" y="5"/>
                    <a:pt x="12" y="9"/>
                  </a:cubicBezTo>
                  <a:cubicBezTo>
                    <a:pt x="11" y="12"/>
                    <a:pt x="9" y="13"/>
                    <a:pt x="6" y="13"/>
                  </a:cubicBezTo>
                  <a:close/>
                  <a:moveTo>
                    <a:pt x="23" y="17"/>
                  </a:moveTo>
                  <a:cubicBezTo>
                    <a:pt x="25" y="9"/>
                    <a:pt x="25" y="9"/>
                    <a:pt x="25" y="9"/>
                  </a:cubicBezTo>
                  <a:cubicBezTo>
                    <a:pt x="82" y="29"/>
                    <a:pt x="82" y="29"/>
                    <a:pt x="82" y="29"/>
                  </a:cubicBezTo>
                  <a:cubicBezTo>
                    <a:pt x="81" y="36"/>
                    <a:pt x="81" y="36"/>
                    <a:pt x="81" y="36"/>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9" name="Freeform 600"/>
            <p:cNvSpPr>
              <a:spLocks/>
            </p:cNvSpPr>
            <p:nvPr userDrawn="1"/>
          </p:nvSpPr>
          <p:spPr bwMode="auto">
            <a:xfrm>
              <a:off x="8263" y="5577"/>
              <a:ext cx="129" cy="112"/>
            </a:xfrm>
            <a:custGeom>
              <a:avLst/>
              <a:gdLst>
                <a:gd name="T0" fmla="*/ 0 w 129"/>
                <a:gd name="T1" fmla="*/ 112 h 112"/>
                <a:gd name="T2" fmla="*/ 4 w 129"/>
                <a:gd name="T3" fmla="*/ 96 h 112"/>
                <a:gd name="T4" fmla="*/ 109 w 129"/>
                <a:gd name="T5" fmla="*/ 88 h 112"/>
                <a:gd name="T6" fmla="*/ 109 w 129"/>
                <a:gd name="T7" fmla="*/ 88 h 112"/>
                <a:gd name="T8" fmla="*/ 24 w 129"/>
                <a:gd name="T9" fmla="*/ 15 h 112"/>
                <a:gd name="T10" fmla="*/ 26 w 129"/>
                <a:gd name="T11" fmla="*/ 0 h 112"/>
                <a:gd name="T12" fmla="*/ 129 w 129"/>
                <a:gd name="T13" fmla="*/ 86 h 112"/>
                <a:gd name="T14" fmla="*/ 125 w 129"/>
                <a:gd name="T15" fmla="*/ 100 h 112"/>
                <a:gd name="T16" fmla="*/ 0 w 129"/>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12">
                  <a:moveTo>
                    <a:pt x="0" y="112"/>
                  </a:moveTo>
                  <a:lnTo>
                    <a:pt x="4" y="96"/>
                  </a:lnTo>
                  <a:lnTo>
                    <a:pt x="109" y="88"/>
                  </a:lnTo>
                  <a:lnTo>
                    <a:pt x="109" y="88"/>
                  </a:lnTo>
                  <a:lnTo>
                    <a:pt x="24" y="15"/>
                  </a:lnTo>
                  <a:lnTo>
                    <a:pt x="26" y="0"/>
                  </a:lnTo>
                  <a:lnTo>
                    <a:pt x="129" y="86"/>
                  </a:lnTo>
                  <a:lnTo>
                    <a:pt x="125" y="10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0" name="Freeform 601"/>
            <p:cNvSpPr>
              <a:spLocks noEditPoints="1"/>
            </p:cNvSpPr>
            <p:nvPr userDrawn="1"/>
          </p:nvSpPr>
          <p:spPr bwMode="auto">
            <a:xfrm>
              <a:off x="8296" y="5453"/>
              <a:ext cx="133" cy="132"/>
            </a:xfrm>
            <a:custGeom>
              <a:avLst/>
              <a:gdLst>
                <a:gd name="T0" fmla="*/ 31 w 67"/>
                <a:gd name="T1" fmla="*/ 55 h 67"/>
                <a:gd name="T2" fmla="*/ 33 w 67"/>
                <a:gd name="T3" fmla="*/ 56 h 67"/>
                <a:gd name="T4" fmla="*/ 58 w 67"/>
                <a:gd name="T5" fmla="*/ 41 h 67"/>
                <a:gd name="T6" fmla="*/ 51 w 67"/>
                <a:gd name="T7" fmla="*/ 18 h 67"/>
                <a:gd name="T8" fmla="*/ 55 w 67"/>
                <a:gd name="T9" fmla="*/ 12 h 67"/>
                <a:gd name="T10" fmla="*/ 64 w 67"/>
                <a:gd name="T11" fmla="*/ 43 h 67"/>
                <a:gd name="T12" fmla="*/ 32 w 67"/>
                <a:gd name="T13" fmla="*/ 64 h 67"/>
                <a:gd name="T14" fmla="*/ 4 w 67"/>
                <a:gd name="T15" fmla="*/ 23 h 67"/>
                <a:gd name="T16" fmla="*/ 35 w 67"/>
                <a:gd name="T17" fmla="*/ 4 h 67"/>
                <a:gd name="T18" fmla="*/ 42 w 67"/>
                <a:gd name="T19" fmla="*/ 6 h 67"/>
                <a:gd name="T20" fmla="*/ 31 w 67"/>
                <a:gd name="T21" fmla="*/ 55 h 67"/>
                <a:gd name="T22" fmla="*/ 25 w 67"/>
                <a:gd name="T23" fmla="*/ 53 h 67"/>
                <a:gd name="T24" fmla="*/ 35 w 67"/>
                <a:gd name="T25" fmla="*/ 12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6"/>
                    <a:pt x="32" y="56"/>
                    <a:pt x="33" y="56"/>
                  </a:cubicBezTo>
                  <a:cubicBezTo>
                    <a:pt x="46" y="59"/>
                    <a:pt x="55" y="53"/>
                    <a:pt x="58" y="41"/>
                  </a:cubicBezTo>
                  <a:cubicBezTo>
                    <a:pt x="60" y="33"/>
                    <a:pt x="58" y="24"/>
                    <a:pt x="51" y="18"/>
                  </a:cubicBezTo>
                  <a:cubicBezTo>
                    <a:pt x="55" y="12"/>
                    <a:pt x="55" y="12"/>
                    <a:pt x="55" y="12"/>
                  </a:cubicBezTo>
                  <a:cubicBezTo>
                    <a:pt x="63" y="19"/>
                    <a:pt x="67" y="31"/>
                    <a:pt x="64" y="43"/>
                  </a:cubicBezTo>
                  <a:cubicBezTo>
                    <a:pt x="61" y="59"/>
                    <a:pt x="48" y="67"/>
                    <a:pt x="32" y="64"/>
                  </a:cubicBezTo>
                  <a:cubicBezTo>
                    <a:pt x="12" y="59"/>
                    <a:pt x="0" y="41"/>
                    <a:pt x="4" y="23"/>
                  </a:cubicBezTo>
                  <a:cubicBezTo>
                    <a:pt x="7" y="8"/>
                    <a:pt x="19" y="0"/>
                    <a:pt x="35" y="4"/>
                  </a:cubicBezTo>
                  <a:cubicBezTo>
                    <a:pt x="37" y="4"/>
                    <a:pt x="40" y="6"/>
                    <a:pt x="42" y="6"/>
                  </a:cubicBezTo>
                  <a:lnTo>
                    <a:pt x="31" y="55"/>
                  </a:lnTo>
                  <a:close/>
                  <a:moveTo>
                    <a:pt x="25" y="53"/>
                  </a:moveTo>
                  <a:cubicBezTo>
                    <a:pt x="35" y="12"/>
                    <a:pt x="35" y="12"/>
                    <a:pt x="35" y="12"/>
                  </a:cubicBezTo>
                  <a:cubicBezTo>
                    <a:pt x="33" y="11"/>
                    <a:pt x="33" y="11"/>
                    <a:pt x="33" y="11"/>
                  </a:cubicBezTo>
                  <a:cubicBezTo>
                    <a:pt x="21" y="8"/>
                    <a:pt x="13" y="14"/>
                    <a:pt x="10" y="24"/>
                  </a:cubicBezTo>
                  <a:cubicBezTo>
                    <a:pt x="7" y="37"/>
                    <a:pt x="14" y="48"/>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1" name="Freeform 602"/>
            <p:cNvSpPr>
              <a:spLocks/>
            </p:cNvSpPr>
            <p:nvPr userDrawn="1"/>
          </p:nvSpPr>
          <p:spPr bwMode="auto">
            <a:xfrm>
              <a:off x="8382" y="5290"/>
              <a:ext cx="29" cy="81"/>
            </a:xfrm>
            <a:custGeom>
              <a:avLst/>
              <a:gdLst>
                <a:gd name="T0" fmla="*/ 0 w 29"/>
                <a:gd name="T1" fmla="*/ 75 h 81"/>
                <a:gd name="T2" fmla="*/ 17 w 29"/>
                <a:gd name="T3" fmla="*/ 0 h 81"/>
                <a:gd name="T4" fmla="*/ 29 w 29"/>
                <a:gd name="T5" fmla="*/ 6 h 81"/>
                <a:gd name="T6" fmla="*/ 12 w 29"/>
                <a:gd name="T7" fmla="*/ 81 h 81"/>
                <a:gd name="T8" fmla="*/ 0 w 29"/>
                <a:gd name="T9" fmla="*/ 75 h 81"/>
              </a:gdLst>
              <a:ahLst/>
              <a:cxnLst>
                <a:cxn ang="0">
                  <a:pos x="T0" y="T1"/>
                </a:cxn>
                <a:cxn ang="0">
                  <a:pos x="T2" y="T3"/>
                </a:cxn>
                <a:cxn ang="0">
                  <a:pos x="T4" y="T5"/>
                </a:cxn>
                <a:cxn ang="0">
                  <a:pos x="T6" y="T7"/>
                </a:cxn>
                <a:cxn ang="0">
                  <a:pos x="T8" y="T9"/>
                </a:cxn>
              </a:cxnLst>
              <a:rect l="0" t="0" r="r" b="b"/>
              <a:pathLst>
                <a:path w="29" h="81">
                  <a:moveTo>
                    <a:pt x="0" y="75"/>
                  </a:moveTo>
                  <a:lnTo>
                    <a:pt x="17" y="0"/>
                  </a:lnTo>
                  <a:lnTo>
                    <a:pt x="29" y="6"/>
                  </a:lnTo>
                  <a:lnTo>
                    <a:pt x="12" y="81"/>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2" name="Freeform 603"/>
            <p:cNvSpPr>
              <a:spLocks noEditPoints="1"/>
            </p:cNvSpPr>
            <p:nvPr userDrawn="1"/>
          </p:nvSpPr>
          <p:spPr bwMode="auto">
            <a:xfrm>
              <a:off x="8326" y="5051"/>
              <a:ext cx="194" cy="161"/>
            </a:xfrm>
            <a:custGeom>
              <a:avLst/>
              <a:gdLst>
                <a:gd name="T0" fmla="*/ 76 w 98"/>
                <a:gd name="T1" fmla="*/ 13 h 82"/>
                <a:gd name="T2" fmla="*/ 94 w 98"/>
                <a:gd name="T3" fmla="*/ 49 h 82"/>
                <a:gd name="T4" fmla="*/ 86 w 98"/>
                <a:gd name="T5" fmla="*/ 82 h 82"/>
                <a:gd name="T6" fmla="*/ 0 w 98"/>
                <a:gd name="T7" fmla="*/ 52 h 82"/>
                <a:gd name="T8" fmla="*/ 6 w 98"/>
                <a:gd name="T9" fmla="*/ 25 h 82"/>
                <a:gd name="T10" fmla="*/ 34 w 98"/>
                <a:gd name="T11" fmla="*/ 3 h 82"/>
                <a:gd name="T12" fmla="*/ 55 w 98"/>
                <a:gd name="T13" fmla="*/ 24 h 82"/>
                <a:gd name="T14" fmla="*/ 55 w 98"/>
                <a:gd name="T15" fmla="*/ 24 h 82"/>
                <a:gd name="T16" fmla="*/ 76 w 98"/>
                <a:gd name="T17" fmla="*/ 13 h 82"/>
                <a:gd name="T18" fmla="*/ 13 w 98"/>
                <a:gd name="T19" fmla="*/ 26 h 82"/>
                <a:gd name="T20" fmla="*/ 8 w 98"/>
                <a:gd name="T21" fmla="*/ 46 h 82"/>
                <a:gd name="T22" fmla="*/ 44 w 98"/>
                <a:gd name="T23" fmla="*/ 59 h 82"/>
                <a:gd name="T24" fmla="*/ 49 w 98"/>
                <a:gd name="T25" fmla="*/ 38 h 82"/>
                <a:gd name="T26" fmla="*/ 33 w 98"/>
                <a:gd name="T27" fmla="*/ 11 h 82"/>
                <a:gd name="T28" fmla="*/ 13 w 98"/>
                <a:gd name="T29" fmla="*/ 26 h 82"/>
                <a:gd name="T30" fmla="*/ 74 w 98"/>
                <a:gd name="T31" fmla="*/ 21 h 82"/>
                <a:gd name="T32" fmla="*/ 56 w 98"/>
                <a:gd name="T33" fmla="*/ 37 h 82"/>
                <a:gd name="T34" fmla="*/ 50 w 98"/>
                <a:gd name="T35" fmla="*/ 61 h 82"/>
                <a:gd name="T36" fmla="*/ 82 w 98"/>
                <a:gd name="T37" fmla="*/ 72 h 82"/>
                <a:gd name="T38" fmla="*/ 87 w 98"/>
                <a:gd name="T39" fmla="*/ 47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3"/>
                  </a:moveTo>
                  <a:cubicBezTo>
                    <a:pt x="92" y="17"/>
                    <a:pt x="98" y="31"/>
                    <a:pt x="94" y="49"/>
                  </a:cubicBezTo>
                  <a:cubicBezTo>
                    <a:pt x="86" y="82"/>
                    <a:pt x="86" y="82"/>
                    <a:pt x="86" y="82"/>
                  </a:cubicBezTo>
                  <a:cubicBezTo>
                    <a:pt x="0" y="52"/>
                    <a:pt x="0" y="52"/>
                    <a:pt x="0" y="52"/>
                  </a:cubicBezTo>
                  <a:cubicBezTo>
                    <a:pt x="6" y="25"/>
                    <a:pt x="6" y="25"/>
                    <a:pt x="6" y="25"/>
                  </a:cubicBezTo>
                  <a:cubicBezTo>
                    <a:pt x="10" y="7"/>
                    <a:pt x="21" y="0"/>
                    <a:pt x="34" y="3"/>
                  </a:cubicBezTo>
                  <a:cubicBezTo>
                    <a:pt x="46" y="6"/>
                    <a:pt x="53" y="12"/>
                    <a:pt x="55" y="24"/>
                  </a:cubicBezTo>
                  <a:cubicBezTo>
                    <a:pt x="55" y="24"/>
                    <a:pt x="55" y="24"/>
                    <a:pt x="55" y="24"/>
                  </a:cubicBezTo>
                  <a:cubicBezTo>
                    <a:pt x="59" y="15"/>
                    <a:pt x="67" y="11"/>
                    <a:pt x="76" y="13"/>
                  </a:cubicBezTo>
                  <a:close/>
                  <a:moveTo>
                    <a:pt x="13" y="26"/>
                  </a:moveTo>
                  <a:cubicBezTo>
                    <a:pt x="8" y="46"/>
                    <a:pt x="8" y="46"/>
                    <a:pt x="8" y="46"/>
                  </a:cubicBezTo>
                  <a:cubicBezTo>
                    <a:pt x="44" y="59"/>
                    <a:pt x="44" y="59"/>
                    <a:pt x="44" y="59"/>
                  </a:cubicBezTo>
                  <a:cubicBezTo>
                    <a:pt x="49" y="38"/>
                    <a:pt x="49" y="38"/>
                    <a:pt x="49" y="38"/>
                  </a:cubicBezTo>
                  <a:cubicBezTo>
                    <a:pt x="52" y="24"/>
                    <a:pt x="48" y="14"/>
                    <a:pt x="33" y="11"/>
                  </a:cubicBezTo>
                  <a:cubicBezTo>
                    <a:pt x="23" y="8"/>
                    <a:pt x="16" y="13"/>
                    <a:pt x="13" y="26"/>
                  </a:cubicBezTo>
                  <a:close/>
                  <a:moveTo>
                    <a:pt x="74" y="21"/>
                  </a:moveTo>
                  <a:cubicBezTo>
                    <a:pt x="65" y="19"/>
                    <a:pt x="59" y="24"/>
                    <a:pt x="56" y="37"/>
                  </a:cubicBezTo>
                  <a:cubicBezTo>
                    <a:pt x="50" y="61"/>
                    <a:pt x="50" y="61"/>
                    <a:pt x="50" y="61"/>
                  </a:cubicBezTo>
                  <a:cubicBezTo>
                    <a:pt x="82" y="72"/>
                    <a:pt x="82" y="72"/>
                    <a:pt x="82" y="72"/>
                  </a:cubicBezTo>
                  <a:cubicBezTo>
                    <a:pt x="87" y="47"/>
                    <a:pt x="87" y="47"/>
                    <a:pt x="87" y="47"/>
                  </a:cubicBezTo>
                  <a:cubicBezTo>
                    <a:pt x="90"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3" name="Freeform 604"/>
            <p:cNvSpPr>
              <a:spLocks noEditPoints="1"/>
            </p:cNvSpPr>
            <p:nvPr userDrawn="1"/>
          </p:nvSpPr>
          <p:spPr bwMode="auto">
            <a:xfrm>
              <a:off x="8419" y="4921"/>
              <a:ext cx="135" cy="132"/>
            </a:xfrm>
            <a:custGeom>
              <a:avLst/>
              <a:gdLst>
                <a:gd name="T0" fmla="*/ 31 w 68"/>
                <a:gd name="T1" fmla="*/ 55 h 67"/>
                <a:gd name="T2" fmla="*/ 34 w 68"/>
                <a:gd name="T3" fmla="*/ 55 h 67"/>
                <a:gd name="T4" fmla="*/ 59 w 68"/>
                <a:gd name="T5" fmla="*/ 41 h 67"/>
                <a:gd name="T6" fmla="*/ 52 w 68"/>
                <a:gd name="T7" fmla="*/ 17 h 67"/>
                <a:gd name="T8" fmla="*/ 55 w 68"/>
                <a:gd name="T9" fmla="*/ 11 h 67"/>
                <a:gd name="T10" fmla="*/ 65 w 68"/>
                <a:gd name="T11" fmla="*/ 43 h 67"/>
                <a:gd name="T12" fmla="*/ 33 w 68"/>
                <a:gd name="T13" fmla="*/ 63 h 67"/>
                <a:gd name="T14" fmla="*/ 5 w 68"/>
                <a:gd name="T15" fmla="*/ 22 h 67"/>
                <a:gd name="T16" fmla="*/ 36 w 68"/>
                <a:gd name="T17" fmla="*/ 3 h 67"/>
                <a:gd name="T18" fmla="*/ 43 w 68"/>
                <a:gd name="T19" fmla="*/ 6 h 67"/>
                <a:gd name="T20" fmla="*/ 31 w 68"/>
                <a:gd name="T21" fmla="*/ 55 h 67"/>
                <a:gd name="T22" fmla="*/ 26 w 68"/>
                <a:gd name="T23" fmla="*/ 52 h 67"/>
                <a:gd name="T24" fmla="*/ 35 w 68"/>
                <a:gd name="T25" fmla="*/ 11 h 67"/>
                <a:gd name="T26" fmla="*/ 34 w 68"/>
                <a:gd name="T27" fmla="*/ 11 h 67"/>
                <a:gd name="T28" fmla="*/ 11 w 68"/>
                <a:gd name="T29" fmla="*/ 24 h 67"/>
                <a:gd name="T30" fmla="*/ 26 w 68"/>
                <a:gd name="T31"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5"/>
                    <a:pt x="34" y="55"/>
                  </a:cubicBezTo>
                  <a:cubicBezTo>
                    <a:pt x="47" y="58"/>
                    <a:pt x="56" y="52"/>
                    <a:pt x="59" y="41"/>
                  </a:cubicBezTo>
                  <a:cubicBezTo>
                    <a:pt x="61" y="32"/>
                    <a:pt x="59" y="23"/>
                    <a:pt x="52" y="17"/>
                  </a:cubicBezTo>
                  <a:cubicBezTo>
                    <a:pt x="55" y="11"/>
                    <a:pt x="55" y="11"/>
                    <a:pt x="55" y="11"/>
                  </a:cubicBezTo>
                  <a:cubicBezTo>
                    <a:pt x="64" y="18"/>
                    <a:pt x="68" y="30"/>
                    <a:pt x="65" y="43"/>
                  </a:cubicBezTo>
                  <a:cubicBezTo>
                    <a:pt x="61" y="58"/>
                    <a:pt x="49" y="67"/>
                    <a:pt x="33" y="63"/>
                  </a:cubicBezTo>
                  <a:cubicBezTo>
                    <a:pt x="13" y="58"/>
                    <a:pt x="0" y="41"/>
                    <a:pt x="5" y="22"/>
                  </a:cubicBezTo>
                  <a:cubicBezTo>
                    <a:pt x="8" y="7"/>
                    <a:pt x="20" y="0"/>
                    <a:pt x="36" y="3"/>
                  </a:cubicBezTo>
                  <a:cubicBezTo>
                    <a:pt x="38" y="4"/>
                    <a:pt x="41" y="5"/>
                    <a:pt x="43" y="6"/>
                  </a:cubicBezTo>
                  <a:lnTo>
                    <a:pt x="31" y="55"/>
                  </a:lnTo>
                  <a:close/>
                  <a:moveTo>
                    <a:pt x="26" y="52"/>
                  </a:moveTo>
                  <a:cubicBezTo>
                    <a:pt x="35" y="11"/>
                    <a:pt x="35" y="11"/>
                    <a:pt x="35" y="11"/>
                  </a:cubicBezTo>
                  <a:cubicBezTo>
                    <a:pt x="34" y="11"/>
                    <a:pt x="34" y="11"/>
                    <a:pt x="34" y="11"/>
                  </a:cubicBezTo>
                  <a:cubicBezTo>
                    <a:pt x="22" y="8"/>
                    <a:pt x="13" y="13"/>
                    <a:pt x="11" y="24"/>
                  </a:cubicBezTo>
                  <a:cubicBezTo>
                    <a:pt x="8" y="36"/>
                    <a:pt x="15" y="47"/>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4" name="Freeform 605"/>
            <p:cNvSpPr>
              <a:spLocks/>
            </p:cNvSpPr>
            <p:nvPr userDrawn="1"/>
          </p:nvSpPr>
          <p:spPr bwMode="auto">
            <a:xfrm>
              <a:off x="8413" y="4652"/>
              <a:ext cx="204" cy="191"/>
            </a:xfrm>
            <a:custGeom>
              <a:avLst/>
              <a:gdLst>
                <a:gd name="T0" fmla="*/ 52 w 103"/>
                <a:gd name="T1" fmla="*/ 45 h 97"/>
                <a:gd name="T2" fmla="*/ 60 w 103"/>
                <a:gd name="T3" fmla="*/ 7 h 97"/>
                <a:gd name="T4" fmla="*/ 103 w 103"/>
                <a:gd name="T5" fmla="*/ 22 h 97"/>
                <a:gd name="T6" fmla="*/ 101 w 103"/>
                <a:gd name="T7" fmla="*/ 28 h 97"/>
                <a:gd name="T8" fmla="*/ 84 w 103"/>
                <a:gd name="T9" fmla="*/ 23 h 97"/>
                <a:gd name="T10" fmla="*/ 84 w 103"/>
                <a:gd name="T11" fmla="*/ 23 h 97"/>
                <a:gd name="T12" fmla="*/ 95 w 103"/>
                <a:gd name="T13" fmla="*/ 62 h 97"/>
                <a:gd name="T14" fmla="*/ 47 w 103"/>
                <a:gd name="T15" fmla="*/ 91 h 97"/>
                <a:gd name="T16" fmla="*/ 6 w 103"/>
                <a:gd name="T17" fmla="*/ 31 h 97"/>
                <a:gd name="T18" fmla="*/ 43 w 103"/>
                <a:gd name="T19" fmla="*/ 1 h 97"/>
                <a:gd name="T20" fmla="*/ 43 w 103"/>
                <a:gd name="T21" fmla="*/ 9 h 97"/>
                <a:gd name="T22" fmla="*/ 13 w 103"/>
                <a:gd name="T23" fmla="*/ 33 h 97"/>
                <a:gd name="T24" fmla="*/ 48 w 103"/>
                <a:gd name="T25" fmla="*/ 83 h 97"/>
                <a:gd name="T26" fmla="*/ 88 w 103"/>
                <a:gd name="T27" fmla="*/ 60 h 97"/>
                <a:gd name="T28" fmla="*/ 65 w 103"/>
                <a:gd name="T29" fmla="*/ 17 h 97"/>
                <a:gd name="T30" fmla="*/ 58 w 103"/>
                <a:gd name="T31" fmla="*/ 47 h 97"/>
                <a:gd name="T32" fmla="*/ 52 w 103"/>
                <a:gd name="T33"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97">
                  <a:moveTo>
                    <a:pt x="52" y="45"/>
                  </a:moveTo>
                  <a:cubicBezTo>
                    <a:pt x="60" y="7"/>
                    <a:pt x="60" y="7"/>
                    <a:pt x="60" y="7"/>
                  </a:cubicBezTo>
                  <a:cubicBezTo>
                    <a:pt x="103" y="22"/>
                    <a:pt x="103" y="22"/>
                    <a:pt x="103" y="22"/>
                  </a:cubicBezTo>
                  <a:cubicBezTo>
                    <a:pt x="101" y="28"/>
                    <a:pt x="101" y="28"/>
                    <a:pt x="101" y="28"/>
                  </a:cubicBezTo>
                  <a:cubicBezTo>
                    <a:pt x="84" y="23"/>
                    <a:pt x="84" y="23"/>
                    <a:pt x="84" y="23"/>
                  </a:cubicBezTo>
                  <a:cubicBezTo>
                    <a:pt x="84" y="23"/>
                    <a:pt x="84" y="23"/>
                    <a:pt x="84" y="23"/>
                  </a:cubicBezTo>
                  <a:cubicBezTo>
                    <a:pt x="94" y="33"/>
                    <a:pt x="99" y="48"/>
                    <a:pt x="95" y="62"/>
                  </a:cubicBezTo>
                  <a:cubicBezTo>
                    <a:pt x="90" y="85"/>
                    <a:pt x="71" y="97"/>
                    <a:pt x="47" y="91"/>
                  </a:cubicBezTo>
                  <a:cubicBezTo>
                    <a:pt x="18" y="85"/>
                    <a:pt x="0" y="59"/>
                    <a:pt x="6" y="31"/>
                  </a:cubicBezTo>
                  <a:cubicBezTo>
                    <a:pt x="11" y="11"/>
                    <a:pt x="26" y="0"/>
                    <a:pt x="43" y="1"/>
                  </a:cubicBezTo>
                  <a:cubicBezTo>
                    <a:pt x="43" y="9"/>
                    <a:pt x="43" y="9"/>
                    <a:pt x="43" y="9"/>
                  </a:cubicBezTo>
                  <a:cubicBezTo>
                    <a:pt x="28" y="8"/>
                    <a:pt x="17" y="17"/>
                    <a:pt x="13" y="33"/>
                  </a:cubicBezTo>
                  <a:cubicBezTo>
                    <a:pt x="8" y="57"/>
                    <a:pt x="23" y="78"/>
                    <a:pt x="48" y="83"/>
                  </a:cubicBezTo>
                  <a:cubicBezTo>
                    <a:pt x="69" y="88"/>
                    <a:pt x="84" y="78"/>
                    <a:pt x="88" y="60"/>
                  </a:cubicBezTo>
                  <a:cubicBezTo>
                    <a:pt x="93" y="42"/>
                    <a:pt x="84" y="25"/>
                    <a:pt x="65" y="17"/>
                  </a:cubicBezTo>
                  <a:cubicBezTo>
                    <a:pt x="58" y="47"/>
                    <a:pt x="58" y="47"/>
                    <a:pt x="58"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5" name="Freeform 606"/>
            <p:cNvSpPr>
              <a:spLocks/>
            </p:cNvSpPr>
            <p:nvPr userDrawn="1"/>
          </p:nvSpPr>
          <p:spPr bwMode="auto">
            <a:xfrm>
              <a:off x="8514" y="4554"/>
              <a:ext cx="117" cy="100"/>
            </a:xfrm>
            <a:custGeom>
              <a:avLst/>
              <a:gdLst>
                <a:gd name="T0" fmla="*/ 7 w 59"/>
                <a:gd name="T1" fmla="*/ 0 h 51"/>
                <a:gd name="T2" fmla="*/ 13 w 59"/>
                <a:gd name="T3" fmla="*/ 2 h 51"/>
                <a:gd name="T4" fmla="*/ 11 w 59"/>
                <a:gd name="T5" fmla="*/ 8 h 51"/>
                <a:gd name="T6" fmla="*/ 28 w 59"/>
                <a:gd name="T7" fmla="*/ 33 h 51"/>
                <a:gd name="T8" fmla="*/ 59 w 59"/>
                <a:gd name="T9" fmla="*/ 43 h 51"/>
                <a:gd name="T10" fmla="*/ 57 w 59"/>
                <a:gd name="T11" fmla="*/ 51 h 51"/>
                <a:gd name="T12" fmla="*/ 0 w 59"/>
                <a:gd name="T13" fmla="*/ 31 h 51"/>
                <a:gd name="T14" fmla="*/ 1 w 59"/>
                <a:gd name="T15" fmla="*/ 24 h 51"/>
                <a:gd name="T16" fmla="*/ 12 w 59"/>
                <a:gd name="T17" fmla="*/ 27 h 51"/>
                <a:gd name="T18" fmla="*/ 12 w 59"/>
                <a:gd name="T19" fmla="*/ 27 h 51"/>
                <a:gd name="T20" fmla="*/ 4 w 59"/>
                <a:gd name="T21" fmla="*/ 6 h 51"/>
                <a:gd name="T22" fmla="*/ 7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7" y="0"/>
                  </a:moveTo>
                  <a:cubicBezTo>
                    <a:pt x="13" y="2"/>
                    <a:pt x="13" y="2"/>
                    <a:pt x="13" y="2"/>
                  </a:cubicBezTo>
                  <a:cubicBezTo>
                    <a:pt x="12" y="4"/>
                    <a:pt x="11" y="6"/>
                    <a:pt x="11" y="8"/>
                  </a:cubicBezTo>
                  <a:cubicBezTo>
                    <a:pt x="8" y="18"/>
                    <a:pt x="14" y="28"/>
                    <a:pt x="28" y="33"/>
                  </a:cubicBezTo>
                  <a:cubicBezTo>
                    <a:pt x="59" y="43"/>
                    <a:pt x="59" y="43"/>
                    <a:pt x="59" y="43"/>
                  </a:cubicBezTo>
                  <a:cubicBezTo>
                    <a:pt x="57" y="51"/>
                    <a:pt x="57" y="51"/>
                    <a:pt x="57" y="51"/>
                  </a:cubicBezTo>
                  <a:cubicBezTo>
                    <a:pt x="0" y="31"/>
                    <a:pt x="0" y="31"/>
                    <a:pt x="0" y="31"/>
                  </a:cubicBezTo>
                  <a:cubicBezTo>
                    <a:pt x="1" y="24"/>
                    <a:pt x="1" y="24"/>
                    <a:pt x="1" y="24"/>
                  </a:cubicBezTo>
                  <a:cubicBezTo>
                    <a:pt x="12" y="27"/>
                    <a:pt x="12" y="27"/>
                    <a:pt x="12" y="27"/>
                  </a:cubicBezTo>
                  <a:cubicBezTo>
                    <a:pt x="12" y="27"/>
                    <a:pt x="12" y="27"/>
                    <a:pt x="12" y="27"/>
                  </a:cubicBezTo>
                  <a:cubicBezTo>
                    <a:pt x="5" y="22"/>
                    <a:pt x="3" y="13"/>
                    <a:pt x="4" y="6"/>
                  </a:cubicBezTo>
                  <a:cubicBezTo>
                    <a:pt x="5" y="3"/>
                    <a:pt x="6"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6" name="Freeform 607"/>
            <p:cNvSpPr>
              <a:spLocks noEditPoints="1"/>
            </p:cNvSpPr>
            <p:nvPr userDrawn="1"/>
          </p:nvSpPr>
          <p:spPr bwMode="auto">
            <a:xfrm>
              <a:off x="8534" y="4428"/>
              <a:ext cx="135" cy="132"/>
            </a:xfrm>
            <a:custGeom>
              <a:avLst/>
              <a:gdLst>
                <a:gd name="T0" fmla="*/ 31 w 68"/>
                <a:gd name="T1" fmla="*/ 55 h 67"/>
                <a:gd name="T2" fmla="*/ 34 w 68"/>
                <a:gd name="T3" fmla="*/ 56 h 67"/>
                <a:gd name="T4" fmla="*/ 59 w 68"/>
                <a:gd name="T5" fmla="*/ 41 h 67"/>
                <a:gd name="T6" fmla="*/ 52 w 68"/>
                <a:gd name="T7" fmla="*/ 18 h 67"/>
                <a:gd name="T8" fmla="*/ 55 w 68"/>
                <a:gd name="T9" fmla="*/ 12 h 67"/>
                <a:gd name="T10" fmla="*/ 65 w 68"/>
                <a:gd name="T11" fmla="*/ 43 h 67"/>
                <a:gd name="T12" fmla="*/ 33 w 68"/>
                <a:gd name="T13" fmla="*/ 63 h 67"/>
                <a:gd name="T14" fmla="*/ 5 w 68"/>
                <a:gd name="T15" fmla="*/ 22 h 67"/>
                <a:gd name="T16" fmla="*/ 35 w 68"/>
                <a:gd name="T17" fmla="*/ 4 h 67"/>
                <a:gd name="T18" fmla="*/ 43 w 68"/>
                <a:gd name="T19" fmla="*/ 6 h 67"/>
                <a:gd name="T20" fmla="*/ 31 w 68"/>
                <a:gd name="T21" fmla="*/ 55 h 67"/>
                <a:gd name="T22" fmla="*/ 26 w 68"/>
                <a:gd name="T23" fmla="*/ 53 h 67"/>
                <a:gd name="T24" fmla="*/ 35 w 68"/>
                <a:gd name="T25" fmla="*/ 11 h 67"/>
                <a:gd name="T26" fmla="*/ 34 w 68"/>
                <a:gd name="T27" fmla="*/ 11 h 67"/>
                <a:gd name="T28" fmla="*/ 11 w 68"/>
                <a:gd name="T29" fmla="*/ 24 h 67"/>
                <a:gd name="T30" fmla="*/ 26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6"/>
                    <a:pt x="34" y="56"/>
                  </a:cubicBezTo>
                  <a:cubicBezTo>
                    <a:pt x="47" y="59"/>
                    <a:pt x="56" y="53"/>
                    <a:pt x="59" y="41"/>
                  </a:cubicBezTo>
                  <a:cubicBezTo>
                    <a:pt x="61" y="32"/>
                    <a:pt x="58" y="24"/>
                    <a:pt x="52" y="18"/>
                  </a:cubicBezTo>
                  <a:cubicBezTo>
                    <a:pt x="55" y="12"/>
                    <a:pt x="55" y="12"/>
                    <a:pt x="55" y="12"/>
                  </a:cubicBezTo>
                  <a:cubicBezTo>
                    <a:pt x="64" y="19"/>
                    <a:pt x="68" y="31"/>
                    <a:pt x="65" y="43"/>
                  </a:cubicBezTo>
                  <a:cubicBezTo>
                    <a:pt x="61" y="59"/>
                    <a:pt x="49" y="67"/>
                    <a:pt x="33" y="63"/>
                  </a:cubicBezTo>
                  <a:cubicBezTo>
                    <a:pt x="13" y="59"/>
                    <a:pt x="0" y="41"/>
                    <a:pt x="5" y="22"/>
                  </a:cubicBezTo>
                  <a:cubicBezTo>
                    <a:pt x="8" y="8"/>
                    <a:pt x="20" y="0"/>
                    <a:pt x="35" y="4"/>
                  </a:cubicBezTo>
                  <a:cubicBezTo>
                    <a:pt x="38" y="4"/>
                    <a:pt x="41" y="5"/>
                    <a:pt x="43" y="6"/>
                  </a:cubicBezTo>
                  <a:lnTo>
                    <a:pt x="31" y="55"/>
                  </a:lnTo>
                  <a:close/>
                  <a:moveTo>
                    <a:pt x="26" y="53"/>
                  </a:moveTo>
                  <a:cubicBezTo>
                    <a:pt x="35" y="11"/>
                    <a:pt x="35" y="11"/>
                    <a:pt x="35" y="11"/>
                  </a:cubicBezTo>
                  <a:cubicBezTo>
                    <a:pt x="34" y="11"/>
                    <a:pt x="34" y="11"/>
                    <a:pt x="34" y="11"/>
                  </a:cubicBezTo>
                  <a:cubicBezTo>
                    <a:pt x="21" y="8"/>
                    <a:pt x="13" y="13"/>
                    <a:pt x="11" y="24"/>
                  </a:cubicBezTo>
                  <a:cubicBezTo>
                    <a:pt x="8" y="37"/>
                    <a:pt x="15" y="47"/>
                    <a:pt x="2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7" name="Freeform 608"/>
            <p:cNvSpPr>
              <a:spLocks noEditPoints="1"/>
            </p:cNvSpPr>
            <p:nvPr userDrawn="1"/>
          </p:nvSpPr>
          <p:spPr bwMode="auto">
            <a:xfrm>
              <a:off x="8568" y="4289"/>
              <a:ext cx="133" cy="132"/>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3 h 67"/>
                <a:gd name="T24" fmla="*/ 35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3"/>
                    <a:pt x="51" y="17"/>
                  </a:cubicBezTo>
                  <a:cubicBezTo>
                    <a:pt x="55" y="11"/>
                    <a:pt x="55" y="11"/>
                    <a:pt x="55" y="11"/>
                  </a:cubicBezTo>
                  <a:cubicBezTo>
                    <a:pt x="63" y="18"/>
                    <a:pt x="67" y="31"/>
                    <a:pt x="64" y="43"/>
                  </a:cubicBezTo>
                  <a:cubicBezTo>
                    <a:pt x="61" y="58"/>
                    <a:pt x="48" y="67"/>
                    <a:pt x="32" y="63"/>
                  </a:cubicBezTo>
                  <a:cubicBezTo>
                    <a:pt x="12" y="59"/>
                    <a:pt x="0" y="41"/>
                    <a:pt x="4" y="22"/>
                  </a:cubicBezTo>
                  <a:cubicBezTo>
                    <a:pt x="8" y="8"/>
                    <a:pt x="19" y="0"/>
                    <a:pt x="35" y="3"/>
                  </a:cubicBezTo>
                  <a:cubicBezTo>
                    <a:pt x="37" y="4"/>
                    <a:pt x="40" y="5"/>
                    <a:pt x="42" y="6"/>
                  </a:cubicBezTo>
                  <a:lnTo>
                    <a:pt x="31" y="55"/>
                  </a:lnTo>
                  <a:close/>
                  <a:moveTo>
                    <a:pt x="25" y="53"/>
                  </a:moveTo>
                  <a:cubicBezTo>
                    <a:pt x="35" y="11"/>
                    <a:pt x="35" y="11"/>
                    <a:pt x="35" y="11"/>
                  </a:cubicBezTo>
                  <a:cubicBezTo>
                    <a:pt x="33" y="11"/>
                    <a:pt x="33" y="11"/>
                    <a:pt x="33" y="11"/>
                  </a:cubicBezTo>
                  <a:cubicBezTo>
                    <a:pt x="21" y="8"/>
                    <a:pt x="13"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8" name="Freeform 609"/>
            <p:cNvSpPr>
              <a:spLocks/>
            </p:cNvSpPr>
            <p:nvPr userDrawn="1"/>
          </p:nvSpPr>
          <p:spPr bwMode="auto">
            <a:xfrm>
              <a:off x="8600" y="4152"/>
              <a:ext cx="136" cy="129"/>
            </a:xfrm>
            <a:custGeom>
              <a:avLst/>
              <a:gdLst>
                <a:gd name="T0" fmla="*/ 29 w 69"/>
                <a:gd name="T1" fmla="*/ 3 h 66"/>
                <a:gd name="T2" fmla="*/ 33 w 69"/>
                <a:gd name="T3" fmla="*/ 4 h 66"/>
                <a:gd name="T4" fmla="*/ 69 w 69"/>
                <a:gd name="T5" fmla="*/ 17 h 66"/>
                <a:gd name="T6" fmla="*/ 67 w 69"/>
                <a:gd name="T7" fmla="*/ 24 h 66"/>
                <a:gd name="T8" fmla="*/ 34 w 69"/>
                <a:gd name="T9" fmla="*/ 13 h 66"/>
                <a:gd name="T10" fmla="*/ 29 w 69"/>
                <a:gd name="T11" fmla="*/ 11 h 66"/>
                <a:gd name="T12" fmla="*/ 11 w 69"/>
                <a:gd name="T13" fmla="*/ 22 h 66"/>
                <a:gd name="T14" fmla="*/ 27 w 69"/>
                <a:gd name="T15" fmla="*/ 48 h 66"/>
                <a:gd name="T16" fmla="*/ 59 w 69"/>
                <a:gd name="T17" fmla="*/ 59 h 66"/>
                <a:gd name="T18" fmla="*/ 58 w 69"/>
                <a:gd name="T19" fmla="*/ 66 h 66"/>
                <a:gd name="T20" fmla="*/ 0 w 69"/>
                <a:gd name="T21" fmla="*/ 47 h 66"/>
                <a:gd name="T22" fmla="*/ 2 w 69"/>
                <a:gd name="T23" fmla="*/ 40 h 66"/>
                <a:gd name="T24" fmla="*/ 12 w 69"/>
                <a:gd name="T25" fmla="*/ 43 h 66"/>
                <a:gd name="T26" fmla="*/ 12 w 69"/>
                <a:gd name="T27" fmla="*/ 43 h 66"/>
                <a:gd name="T28" fmla="*/ 5 w 69"/>
                <a:gd name="T29" fmla="*/ 18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1" y="4"/>
                    <a:pt x="32" y="4"/>
                    <a:pt x="33" y="4"/>
                  </a:cubicBezTo>
                  <a:cubicBezTo>
                    <a:pt x="69" y="17"/>
                    <a:pt x="69" y="17"/>
                    <a:pt x="69" y="17"/>
                  </a:cubicBezTo>
                  <a:cubicBezTo>
                    <a:pt x="67" y="24"/>
                    <a:pt x="67" y="24"/>
                    <a:pt x="67" y="24"/>
                  </a:cubicBezTo>
                  <a:cubicBezTo>
                    <a:pt x="34" y="13"/>
                    <a:pt x="34" y="13"/>
                    <a:pt x="34" y="13"/>
                  </a:cubicBezTo>
                  <a:cubicBezTo>
                    <a:pt x="32" y="12"/>
                    <a:pt x="31" y="12"/>
                    <a:pt x="29" y="11"/>
                  </a:cubicBezTo>
                  <a:cubicBezTo>
                    <a:pt x="19" y="9"/>
                    <a:pt x="13" y="13"/>
                    <a:pt x="11" y="22"/>
                  </a:cubicBezTo>
                  <a:cubicBezTo>
                    <a:pt x="9" y="33"/>
                    <a:pt x="14" y="43"/>
                    <a:pt x="27" y="48"/>
                  </a:cubicBezTo>
                  <a:cubicBezTo>
                    <a:pt x="59" y="59"/>
                    <a:pt x="59" y="59"/>
                    <a:pt x="59" y="59"/>
                  </a:cubicBezTo>
                  <a:cubicBezTo>
                    <a:pt x="58" y="66"/>
                    <a:pt x="58" y="66"/>
                    <a:pt x="58" y="66"/>
                  </a:cubicBezTo>
                  <a:cubicBezTo>
                    <a:pt x="0" y="47"/>
                    <a:pt x="0" y="47"/>
                    <a:pt x="0" y="47"/>
                  </a:cubicBezTo>
                  <a:cubicBezTo>
                    <a:pt x="2" y="40"/>
                    <a:pt x="2" y="40"/>
                    <a:pt x="2" y="40"/>
                  </a:cubicBezTo>
                  <a:cubicBezTo>
                    <a:pt x="12" y="43"/>
                    <a:pt x="12" y="43"/>
                    <a:pt x="12" y="43"/>
                  </a:cubicBezTo>
                  <a:cubicBezTo>
                    <a:pt x="12" y="43"/>
                    <a:pt x="12" y="43"/>
                    <a:pt x="12" y="43"/>
                  </a:cubicBezTo>
                  <a:cubicBezTo>
                    <a:pt x="6" y="36"/>
                    <a:pt x="3" y="27"/>
                    <a:pt x="5" y="18"/>
                  </a:cubicBezTo>
                  <a:cubicBezTo>
                    <a:pt x="8" y="6"/>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9" name="Freeform 610"/>
            <p:cNvSpPr>
              <a:spLocks/>
            </p:cNvSpPr>
            <p:nvPr userDrawn="1"/>
          </p:nvSpPr>
          <p:spPr bwMode="auto">
            <a:xfrm>
              <a:off x="8687" y="3985"/>
              <a:ext cx="29" cy="78"/>
            </a:xfrm>
            <a:custGeom>
              <a:avLst/>
              <a:gdLst>
                <a:gd name="T0" fmla="*/ 0 w 29"/>
                <a:gd name="T1" fmla="*/ 74 h 78"/>
                <a:gd name="T2" fmla="*/ 16 w 29"/>
                <a:gd name="T3" fmla="*/ 0 h 78"/>
                <a:gd name="T4" fmla="*/ 29 w 29"/>
                <a:gd name="T5" fmla="*/ 4 h 78"/>
                <a:gd name="T6" fmla="*/ 12 w 29"/>
                <a:gd name="T7" fmla="*/ 78 h 78"/>
                <a:gd name="T8" fmla="*/ 0 w 29"/>
                <a:gd name="T9" fmla="*/ 74 h 78"/>
              </a:gdLst>
              <a:ahLst/>
              <a:cxnLst>
                <a:cxn ang="0">
                  <a:pos x="T0" y="T1"/>
                </a:cxn>
                <a:cxn ang="0">
                  <a:pos x="T2" y="T3"/>
                </a:cxn>
                <a:cxn ang="0">
                  <a:pos x="T4" y="T5"/>
                </a:cxn>
                <a:cxn ang="0">
                  <a:pos x="T6" y="T7"/>
                </a:cxn>
                <a:cxn ang="0">
                  <a:pos x="T8" y="T9"/>
                </a:cxn>
              </a:cxnLst>
              <a:rect l="0" t="0" r="r" b="b"/>
              <a:pathLst>
                <a:path w="29" h="78">
                  <a:moveTo>
                    <a:pt x="0" y="74"/>
                  </a:moveTo>
                  <a:lnTo>
                    <a:pt x="16" y="0"/>
                  </a:lnTo>
                  <a:lnTo>
                    <a:pt x="29" y="4"/>
                  </a:lnTo>
                  <a:lnTo>
                    <a:pt x="12" y="78"/>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0" name="Freeform 611"/>
            <p:cNvSpPr>
              <a:spLocks noEditPoints="1"/>
            </p:cNvSpPr>
            <p:nvPr userDrawn="1"/>
          </p:nvSpPr>
          <p:spPr bwMode="auto">
            <a:xfrm>
              <a:off x="8631" y="3743"/>
              <a:ext cx="194" cy="161"/>
            </a:xfrm>
            <a:custGeom>
              <a:avLst/>
              <a:gdLst>
                <a:gd name="T0" fmla="*/ 75 w 98"/>
                <a:gd name="T1" fmla="*/ 14 h 82"/>
                <a:gd name="T2" fmla="*/ 93 w 98"/>
                <a:gd name="T3" fmla="*/ 50 h 82"/>
                <a:gd name="T4" fmla="*/ 86 w 98"/>
                <a:gd name="T5" fmla="*/ 82 h 82"/>
                <a:gd name="T6" fmla="*/ 0 w 98"/>
                <a:gd name="T7" fmla="*/ 52 h 82"/>
                <a:gd name="T8" fmla="*/ 6 w 98"/>
                <a:gd name="T9" fmla="*/ 25 h 82"/>
                <a:gd name="T10" fmla="*/ 34 w 98"/>
                <a:gd name="T11" fmla="*/ 3 h 82"/>
                <a:gd name="T12" fmla="*/ 54 w 98"/>
                <a:gd name="T13" fmla="*/ 24 h 82"/>
                <a:gd name="T14" fmla="*/ 54 w 98"/>
                <a:gd name="T15" fmla="*/ 24 h 82"/>
                <a:gd name="T16" fmla="*/ 75 w 98"/>
                <a:gd name="T17" fmla="*/ 14 h 82"/>
                <a:gd name="T18" fmla="*/ 13 w 98"/>
                <a:gd name="T19" fmla="*/ 27 h 82"/>
                <a:gd name="T20" fmla="*/ 8 w 98"/>
                <a:gd name="T21" fmla="*/ 47 h 82"/>
                <a:gd name="T22" fmla="*/ 44 w 98"/>
                <a:gd name="T23" fmla="*/ 59 h 82"/>
                <a:gd name="T24" fmla="*/ 48 w 98"/>
                <a:gd name="T25" fmla="*/ 39 h 82"/>
                <a:gd name="T26" fmla="*/ 33 w 98"/>
                <a:gd name="T27" fmla="*/ 11 h 82"/>
                <a:gd name="T28" fmla="*/ 13 w 98"/>
                <a:gd name="T29" fmla="*/ 27 h 82"/>
                <a:gd name="T30" fmla="*/ 73 w 98"/>
                <a:gd name="T31" fmla="*/ 21 h 82"/>
                <a:gd name="T32" fmla="*/ 56 w 98"/>
                <a:gd name="T33" fmla="*/ 37 h 82"/>
                <a:gd name="T34" fmla="*/ 50 w 98"/>
                <a:gd name="T35" fmla="*/ 61 h 82"/>
                <a:gd name="T36" fmla="*/ 81 w 98"/>
                <a:gd name="T37" fmla="*/ 72 h 82"/>
                <a:gd name="T38" fmla="*/ 87 w 98"/>
                <a:gd name="T39" fmla="*/ 48 h 82"/>
                <a:gd name="T40" fmla="*/ 73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5" y="14"/>
                  </a:moveTo>
                  <a:cubicBezTo>
                    <a:pt x="92" y="17"/>
                    <a:pt x="98" y="32"/>
                    <a:pt x="93" y="50"/>
                  </a:cubicBezTo>
                  <a:cubicBezTo>
                    <a:pt x="86" y="82"/>
                    <a:pt x="86" y="82"/>
                    <a:pt x="86" y="82"/>
                  </a:cubicBezTo>
                  <a:cubicBezTo>
                    <a:pt x="0" y="52"/>
                    <a:pt x="0" y="52"/>
                    <a:pt x="0" y="52"/>
                  </a:cubicBezTo>
                  <a:cubicBezTo>
                    <a:pt x="6" y="25"/>
                    <a:pt x="6" y="25"/>
                    <a:pt x="6" y="25"/>
                  </a:cubicBezTo>
                  <a:cubicBezTo>
                    <a:pt x="10" y="7"/>
                    <a:pt x="20" y="0"/>
                    <a:pt x="34" y="3"/>
                  </a:cubicBezTo>
                  <a:cubicBezTo>
                    <a:pt x="46" y="6"/>
                    <a:pt x="53" y="13"/>
                    <a:pt x="54" y="24"/>
                  </a:cubicBezTo>
                  <a:cubicBezTo>
                    <a:pt x="54" y="24"/>
                    <a:pt x="54" y="24"/>
                    <a:pt x="54" y="24"/>
                  </a:cubicBezTo>
                  <a:cubicBezTo>
                    <a:pt x="59" y="15"/>
                    <a:pt x="66" y="11"/>
                    <a:pt x="75" y="14"/>
                  </a:cubicBezTo>
                  <a:close/>
                  <a:moveTo>
                    <a:pt x="13" y="27"/>
                  </a:moveTo>
                  <a:cubicBezTo>
                    <a:pt x="8" y="47"/>
                    <a:pt x="8" y="47"/>
                    <a:pt x="8" y="47"/>
                  </a:cubicBezTo>
                  <a:cubicBezTo>
                    <a:pt x="44" y="59"/>
                    <a:pt x="44" y="59"/>
                    <a:pt x="44" y="59"/>
                  </a:cubicBezTo>
                  <a:cubicBezTo>
                    <a:pt x="48" y="39"/>
                    <a:pt x="48" y="39"/>
                    <a:pt x="48" y="39"/>
                  </a:cubicBezTo>
                  <a:cubicBezTo>
                    <a:pt x="52" y="24"/>
                    <a:pt x="47" y="14"/>
                    <a:pt x="33" y="11"/>
                  </a:cubicBezTo>
                  <a:cubicBezTo>
                    <a:pt x="22" y="9"/>
                    <a:pt x="16" y="14"/>
                    <a:pt x="13" y="27"/>
                  </a:cubicBezTo>
                  <a:close/>
                  <a:moveTo>
                    <a:pt x="73" y="21"/>
                  </a:moveTo>
                  <a:cubicBezTo>
                    <a:pt x="65" y="19"/>
                    <a:pt x="59" y="24"/>
                    <a:pt x="56" y="37"/>
                  </a:cubicBezTo>
                  <a:cubicBezTo>
                    <a:pt x="50" y="61"/>
                    <a:pt x="50" y="61"/>
                    <a:pt x="50" y="61"/>
                  </a:cubicBezTo>
                  <a:cubicBezTo>
                    <a:pt x="81" y="72"/>
                    <a:pt x="81" y="72"/>
                    <a:pt x="81" y="72"/>
                  </a:cubicBezTo>
                  <a:cubicBezTo>
                    <a:pt x="87" y="48"/>
                    <a:pt x="87" y="48"/>
                    <a:pt x="87" y="48"/>
                  </a:cubicBezTo>
                  <a:cubicBezTo>
                    <a:pt x="90" y="34"/>
                    <a:pt x="86"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1" name="Freeform 612"/>
            <p:cNvSpPr>
              <a:spLocks noEditPoints="1"/>
            </p:cNvSpPr>
            <p:nvPr userDrawn="1"/>
          </p:nvSpPr>
          <p:spPr bwMode="auto">
            <a:xfrm>
              <a:off x="8724" y="3614"/>
              <a:ext cx="135" cy="131"/>
            </a:xfrm>
            <a:custGeom>
              <a:avLst/>
              <a:gdLst>
                <a:gd name="T0" fmla="*/ 31 w 68"/>
                <a:gd name="T1" fmla="*/ 55 h 67"/>
                <a:gd name="T2" fmla="*/ 33 w 68"/>
                <a:gd name="T3" fmla="*/ 56 h 67"/>
                <a:gd name="T4" fmla="*/ 58 w 68"/>
                <a:gd name="T5" fmla="*/ 41 h 67"/>
                <a:gd name="T6" fmla="*/ 52 w 68"/>
                <a:gd name="T7" fmla="*/ 18 h 67"/>
                <a:gd name="T8" fmla="*/ 55 w 68"/>
                <a:gd name="T9" fmla="*/ 12 h 67"/>
                <a:gd name="T10" fmla="*/ 65 w 68"/>
                <a:gd name="T11" fmla="*/ 43 h 67"/>
                <a:gd name="T12" fmla="*/ 32 w 68"/>
                <a:gd name="T13" fmla="*/ 63 h 67"/>
                <a:gd name="T14" fmla="*/ 5 w 68"/>
                <a:gd name="T15" fmla="*/ 22 h 67"/>
                <a:gd name="T16" fmla="*/ 35 w 68"/>
                <a:gd name="T17" fmla="*/ 4 h 67"/>
                <a:gd name="T18" fmla="*/ 42 w 68"/>
                <a:gd name="T19" fmla="*/ 6 h 67"/>
                <a:gd name="T20" fmla="*/ 31 w 68"/>
                <a:gd name="T21" fmla="*/ 55 h 67"/>
                <a:gd name="T22" fmla="*/ 25 w 68"/>
                <a:gd name="T23" fmla="*/ 53 h 67"/>
                <a:gd name="T24" fmla="*/ 35 w 68"/>
                <a:gd name="T25" fmla="*/ 11 h 67"/>
                <a:gd name="T26" fmla="*/ 34 w 68"/>
                <a:gd name="T27" fmla="*/ 11 h 67"/>
                <a:gd name="T28" fmla="*/ 11 w 68"/>
                <a:gd name="T29" fmla="*/ 24 h 67"/>
                <a:gd name="T30" fmla="*/ 25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6"/>
                    <a:pt x="33" y="56"/>
                  </a:cubicBezTo>
                  <a:cubicBezTo>
                    <a:pt x="47" y="59"/>
                    <a:pt x="56" y="53"/>
                    <a:pt x="58" y="41"/>
                  </a:cubicBezTo>
                  <a:cubicBezTo>
                    <a:pt x="60" y="32"/>
                    <a:pt x="58" y="24"/>
                    <a:pt x="52" y="18"/>
                  </a:cubicBezTo>
                  <a:cubicBezTo>
                    <a:pt x="55" y="12"/>
                    <a:pt x="55" y="12"/>
                    <a:pt x="55" y="12"/>
                  </a:cubicBezTo>
                  <a:cubicBezTo>
                    <a:pt x="64" y="19"/>
                    <a:pt x="68" y="31"/>
                    <a:pt x="65" y="43"/>
                  </a:cubicBezTo>
                  <a:cubicBezTo>
                    <a:pt x="61" y="59"/>
                    <a:pt x="48" y="67"/>
                    <a:pt x="32" y="63"/>
                  </a:cubicBezTo>
                  <a:cubicBezTo>
                    <a:pt x="13" y="59"/>
                    <a:pt x="0" y="41"/>
                    <a:pt x="5" y="22"/>
                  </a:cubicBezTo>
                  <a:cubicBezTo>
                    <a:pt x="8" y="8"/>
                    <a:pt x="20" y="0"/>
                    <a:pt x="35" y="4"/>
                  </a:cubicBezTo>
                  <a:cubicBezTo>
                    <a:pt x="38" y="4"/>
                    <a:pt x="40" y="5"/>
                    <a:pt x="42" y="6"/>
                  </a:cubicBezTo>
                  <a:lnTo>
                    <a:pt x="31" y="55"/>
                  </a:lnTo>
                  <a:close/>
                  <a:moveTo>
                    <a:pt x="25" y="53"/>
                  </a:moveTo>
                  <a:cubicBezTo>
                    <a:pt x="35" y="11"/>
                    <a:pt x="35" y="11"/>
                    <a:pt x="35" y="11"/>
                  </a:cubicBezTo>
                  <a:cubicBezTo>
                    <a:pt x="34" y="11"/>
                    <a:pt x="34" y="11"/>
                    <a:pt x="34" y="11"/>
                  </a:cubicBezTo>
                  <a:cubicBezTo>
                    <a:pt x="21" y="8"/>
                    <a:pt x="13" y="13"/>
                    <a:pt x="11" y="24"/>
                  </a:cubicBezTo>
                  <a:cubicBezTo>
                    <a:pt x="8"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2" name="Freeform 613"/>
            <p:cNvSpPr>
              <a:spLocks noEditPoints="1"/>
            </p:cNvSpPr>
            <p:nvPr userDrawn="1"/>
          </p:nvSpPr>
          <p:spPr bwMode="auto">
            <a:xfrm>
              <a:off x="8726" y="3414"/>
              <a:ext cx="190" cy="145"/>
            </a:xfrm>
            <a:custGeom>
              <a:avLst/>
              <a:gdLst>
                <a:gd name="T0" fmla="*/ 141 w 190"/>
                <a:gd name="T1" fmla="*/ 15 h 145"/>
                <a:gd name="T2" fmla="*/ 121 w 190"/>
                <a:gd name="T3" fmla="*/ 100 h 145"/>
                <a:gd name="T4" fmla="*/ 159 w 190"/>
                <a:gd name="T5" fmla="*/ 129 h 145"/>
                <a:gd name="T6" fmla="*/ 157 w 190"/>
                <a:gd name="T7" fmla="*/ 145 h 145"/>
                <a:gd name="T8" fmla="*/ 0 w 190"/>
                <a:gd name="T9" fmla="*/ 21 h 145"/>
                <a:gd name="T10" fmla="*/ 4 w 190"/>
                <a:gd name="T11" fmla="*/ 5 h 145"/>
                <a:gd name="T12" fmla="*/ 190 w 190"/>
                <a:gd name="T13" fmla="*/ 0 h 145"/>
                <a:gd name="T14" fmla="*/ 187 w 190"/>
                <a:gd name="T15" fmla="*/ 13 h 145"/>
                <a:gd name="T16" fmla="*/ 141 w 190"/>
                <a:gd name="T17" fmla="*/ 15 h 145"/>
                <a:gd name="T18" fmla="*/ 127 w 190"/>
                <a:gd name="T19" fmla="*/ 15 h 145"/>
                <a:gd name="T20" fmla="*/ 20 w 190"/>
                <a:gd name="T21" fmla="*/ 19 h 145"/>
                <a:gd name="T22" fmla="*/ 20 w 190"/>
                <a:gd name="T23" fmla="*/ 19 h 145"/>
                <a:gd name="T24" fmla="*/ 109 w 190"/>
                <a:gd name="T25" fmla="*/ 90 h 145"/>
                <a:gd name="T26" fmla="*/ 127 w 190"/>
                <a:gd name="T27" fmla="*/ 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145">
                  <a:moveTo>
                    <a:pt x="141" y="15"/>
                  </a:moveTo>
                  <a:lnTo>
                    <a:pt x="121" y="100"/>
                  </a:lnTo>
                  <a:lnTo>
                    <a:pt x="159" y="129"/>
                  </a:lnTo>
                  <a:lnTo>
                    <a:pt x="157" y="145"/>
                  </a:lnTo>
                  <a:lnTo>
                    <a:pt x="0" y="21"/>
                  </a:lnTo>
                  <a:lnTo>
                    <a:pt x="4" y="5"/>
                  </a:lnTo>
                  <a:lnTo>
                    <a:pt x="190" y="0"/>
                  </a:lnTo>
                  <a:lnTo>
                    <a:pt x="187" y="13"/>
                  </a:lnTo>
                  <a:lnTo>
                    <a:pt x="141" y="15"/>
                  </a:lnTo>
                  <a:close/>
                  <a:moveTo>
                    <a:pt x="127" y="15"/>
                  </a:moveTo>
                  <a:lnTo>
                    <a:pt x="20" y="19"/>
                  </a:lnTo>
                  <a:lnTo>
                    <a:pt x="20" y="19"/>
                  </a:lnTo>
                  <a:lnTo>
                    <a:pt x="109" y="90"/>
                  </a:lnTo>
                  <a:lnTo>
                    <a:pt x="12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3" name="Freeform 614"/>
            <p:cNvSpPr>
              <a:spLocks/>
            </p:cNvSpPr>
            <p:nvPr userDrawn="1"/>
          </p:nvSpPr>
          <p:spPr bwMode="auto">
            <a:xfrm>
              <a:off x="8752" y="3306"/>
              <a:ext cx="174" cy="72"/>
            </a:xfrm>
            <a:custGeom>
              <a:avLst/>
              <a:gdLst>
                <a:gd name="T0" fmla="*/ 0 w 174"/>
                <a:gd name="T1" fmla="*/ 15 h 72"/>
                <a:gd name="T2" fmla="*/ 4 w 174"/>
                <a:gd name="T3" fmla="*/ 0 h 72"/>
                <a:gd name="T4" fmla="*/ 174 w 174"/>
                <a:gd name="T5" fmla="*/ 59 h 72"/>
                <a:gd name="T6" fmla="*/ 172 w 174"/>
                <a:gd name="T7" fmla="*/ 72 h 72"/>
                <a:gd name="T8" fmla="*/ 0 w 174"/>
                <a:gd name="T9" fmla="*/ 15 h 72"/>
              </a:gdLst>
              <a:ahLst/>
              <a:cxnLst>
                <a:cxn ang="0">
                  <a:pos x="T0" y="T1"/>
                </a:cxn>
                <a:cxn ang="0">
                  <a:pos x="T2" y="T3"/>
                </a:cxn>
                <a:cxn ang="0">
                  <a:pos x="T4" y="T5"/>
                </a:cxn>
                <a:cxn ang="0">
                  <a:pos x="T6" y="T7"/>
                </a:cxn>
                <a:cxn ang="0">
                  <a:pos x="T8" y="T9"/>
                </a:cxn>
              </a:cxnLst>
              <a:rect l="0" t="0" r="r" b="b"/>
              <a:pathLst>
                <a:path w="174" h="72">
                  <a:moveTo>
                    <a:pt x="0" y="15"/>
                  </a:moveTo>
                  <a:lnTo>
                    <a:pt x="4" y="0"/>
                  </a:lnTo>
                  <a:lnTo>
                    <a:pt x="174" y="59"/>
                  </a:lnTo>
                  <a:lnTo>
                    <a:pt x="172" y="7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4" name="Freeform 615"/>
            <p:cNvSpPr>
              <a:spLocks/>
            </p:cNvSpPr>
            <p:nvPr userDrawn="1"/>
          </p:nvSpPr>
          <p:spPr bwMode="auto">
            <a:xfrm>
              <a:off x="8893" y="3096"/>
              <a:ext cx="31" cy="78"/>
            </a:xfrm>
            <a:custGeom>
              <a:avLst/>
              <a:gdLst>
                <a:gd name="T0" fmla="*/ 0 w 31"/>
                <a:gd name="T1" fmla="*/ 74 h 78"/>
                <a:gd name="T2" fmla="*/ 18 w 31"/>
                <a:gd name="T3" fmla="*/ 0 h 78"/>
                <a:gd name="T4" fmla="*/ 31 w 31"/>
                <a:gd name="T5" fmla="*/ 4 h 78"/>
                <a:gd name="T6" fmla="*/ 14 w 31"/>
                <a:gd name="T7" fmla="*/ 78 h 78"/>
                <a:gd name="T8" fmla="*/ 0 w 31"/>
                <a:gd name="T9" fmla="*/ 74 h 78"/>
              </a:gdLst>
              <a:ahLst/>
              <a:cxnLst>
                <a:cxn ang="0">
                  <a:pos x="T0" y="T1"/>
                </a:cxn>
                <a:cxn ang="0">
                  <a:pos x="T2" y="T3"/>
                </a:cxn>
                <a:cxn ang="0">
                  <a:pos x="T4" y="T5"/>
                </a:cxn>
                <a:cxn ang="0">
                  <a:pos x="T6" y="T7"/>
                </a:cxn>
                <a:cxn ang="0">
                  <a:pos x="T8" y="T9"/>
                </a:cxn>
              </a:cxnLst>
              <a:rect l="0" t="0" r="r" b="b"/>
              <a:pathLst>
                <a:path w="31" h="78">
                  <a:moveTo>
                    <a:pt x="0" y="74"/>
                  </a:moveTo>
                  <a:lnTo>
                    <a:pt x="18" y="0"/>
                  </a:lnTo>
                  <a:lnTo>
                    <a:pt x="31" y="4"/>
                  </a:lnTo>
                  <a:lnTo>
                    <a:pt x="14" y="78"/>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5" name="Freeform 616"/>
            <p:cNvSpPr>
              <a:spLocks noEditPoints="1"/>
            </p:cNvSpPr>
            <p:nvPr userDrawn="1"/>
          </p:nvSpPr>
          <p:spPr bwMode="auto">
            <a:xfrm>
              <a:off x="8837" y="2854"/>
              <a:ext cx="194" cy="161"/>
            </a:xfrm>
            <a:custGeom>
              <a:avLst/>
              <a:gdLst>
                <a:gd name="T0" fmla="*/ 76 w 98"/>
                <a:gd name="T1" fmla="*/ 14 h 82"/>
                <a:gd name="T2" fmla="*/ 94 w 98"/>
                <a:gd name="T3" fmla="*/ 50 h 82"/>
                <a:gd name="T4" fmla="*/ 87 w 98"/>
                <a:gd name="T5" fmla="*/ 82 h 82"/>
                <a:gd name="T6" fmla="*/ 0 w 98"/>
                <a:gd name="T7" fmla="*/ 52 h 82"/>
                <a:gd name="T8" fmla="*/ 7 w 98"/>
                <a:gd name="T9" fmla="*/ 25 h 82"/>
                <a:gd name="T10" fmla="*/ 35 w 98"/>
                <a:gd name="T11" fmla="*/ 3 h 82"/>
                <a:gd name="T12" fmla="*/ 55 w 98"/>
                <a:gd name="T13" fmla="*/ 24 h 82"/>
                <a:gd name="T14" fmla="*/ 55 w 98"/>
                <a:gd name="T15" fmla="*/ 24 h 82"/>
                <a:gd name="T16" fmla="*/ 76 w 98"/>
                <a:gd name="T17" fmla="*/ 14 h 82"/>
                <a:gd name="T18" fmla="*/ 13 w 98"/>
                <a:gd name="T19" fmla="*/ 26 h 82"/>
                <a:gd name="T20" fmla="*/ 9 w 98"/>
                <a:gd name="T21" fmla="*/ 47 h 82"/>
                <a:gd name="T22" fmla="*/ 44 w 98"/>
                <a:gd name="T23" fmla="*/ 59 h 82"/>
                <a:gd name="T24" fmla="*/ 49 w 98"/>
                <a:gd name="T25" fmla="*/ 39 h 82"/>
                <a:gd name="T26" fmla="*/ 33 w 98"/>
                <a:gd name="T27" fmla="*/ 11 h 82"/>
                <a:gd name="T28" fmla="*/ 13 w 98"/>
                <a:gd name="T29" fmla="*/ 26 h 82"/>
                <a:gd name="T30" fmla="*/ 74 w 98"/>
                <a:gd name="T31" fmla="*/ 21 h 82"/>
                <a:gd name="T32" fmla="*/ 56 w 98"/>
                <a:gd name="T33" fmla="*/ 37 h 82"/>
                <a:gd name="T34" fmla="*/ 51 w 98"/>
                <a:gd name="T35" fmla="*/ 61 h 82"/>
                <a:gd name="T36" fmla="*/ 82 w 98"/>
                <a:gd name="T37" fmla="*/ 72 h 82"/>
                <a:gd name="T38" fmla="*/ 87 w 98"/>
                <a:gd name="T39" fmla="*/ 48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4"/>
                  </a:moveTo>
                  <a:cubicBezTo>
                    <a:pt x="93" y="17"/>
                    <a:pt x="98" y="32"/>
                    <a:pt x="94" y="50"/>
                  </a:cubicBezTo>
                  <a:cubicBezTo>
                    <a:pt x="87" y="82"/>
                    <a:pt x="87" y="82"/>
                    <a:pt x="87" y="82"/>
                  </a:cubicBezTo>
                  <a:cubicBezTo>
                    <a:pt x="0" y="52"/>
                    <a:pt x="0" y="52"/>
                    <a:pt x="0" y="52"/>
                  </a:cubicBezTo>
                  <a:cubicBezTo>
                    <a:pt x="7" y="25"/>
                    <a:pt x="7" y="25"/>
                    <a:pt x="7" y="25"/>
                  </a:cubicBezTo>
                  <a:cubicBezTo>
                    <a:pt x="11" y="7"/>
                    <a:pt x="21" y="0"/>
                    <a:pt x="35" y="3"/>
                  </a:cubicBezTo>
                  <a:cubicBezTo>
                    <a:pt x="46" y="6"/>
                    <a:pt x="53" y="13"/>
                    <a:pt x="55" y="24"/>
                  </a:cubicBezTo>
                  <a:cubicBezTo>
                    <a:pt x="55" y="24"/>
                    <a:pt x="55" y="24"/>
                    <a:pt x="55" y="24"/>
                  </a:cubicBezTo>
                  <a:cubicBezTo>
                    <a:pt x="60" y="15"/>
                    <a:pt x="67" y="11"/>
                    <a:pt x="76" y="14"/>
                  </a:cubicBezTo>
                  <a:close/>
                  <a:moveTo>
                    <a:pt x="13" y="26"/>
                  </a:moveTo>
                  <a:cubicBezTo>
                    <a:pt x="9" y="47"/>
                    <a:pt x="9" y="47"/>
                    <a:pt x="9" y="47"/>
                  </a:cubicBezTo>
                  <a:cubicBezTo>
                    <a:pt x="44" y="59"/>
                    <a:pt x="44" y="59"/>
                    <a:pt x="44" y="59"/>
                  </a:cubicBezTo>
                  <a:cubicBezTo>
                    <a:pt x="49" y="39"/>
                    <a:pt x="49" y="39"/>
                    <a:pt x="49" y="39"/>
                  </a:cubicBezTo>
                  <a:cubicBezTo>
                    <a:pt x="52" y="24"/>
                    <a:pt x="48" y="14"/>
                    <a:pt x="33" y="11"/>
                  </a:cubicBezTo>
                  <a:cubicBezTo>
                    <a:pt x="23" y="9"/>
                    <a:pt x="16" y="14"/>
                    <a:pt x="13" y="26"/>
                  </a:cubicBezTo>
                  <a:close/>
                  <a:moveTo>
                    <a:pt x="74" y="21"/>
                  </a:moveTo>
                  <a:cubicBezTo>
                    <a:pt x="65" y="19"/>
                    <a:pt x="59" y="24"/>
                    <a:pt x="56" y="37"/>
                  </a:cubicBezTo>
                  <a:cubicBezTo>
                    <a:pt x="51" y="61"/>
                    <a:pt x="51" y="61"/>
                    <a:pt x="51" y="61"/>
                  </a:cubicBezTo>
                  <a:cubicBezTo>
                    <a:pt x="82" y="72"/>
                    <a:pt x="82" y="72"/>
                    <a:pt x="82" y="72"/>
                  </a:cubicBezTo>
                  <a:cubicBezTo>
                    <a:pt x="87" y="48"/>
                    <a:pt x="87" y="48"/>
                    <a:pt x="87" y="48"/>
                  </a:cubicBezTo>
                  <a:cubicBezTo>
                    <a:pt x="91"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6" name="Freeform 617"/>
            <p:cNvSpPr>
              <a:spLocks noEditPoints="1"/>
            </p:cNvSpPr>
            <p:nvPr userDrawn="1"/>
          </p:nvSpPr>
          <p:spPr bwMode="auto">
            <a:xfrm>
              <a:off x="8932" y="2725"/>
              <a:ext cx="133" cy="131"/>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4 h 67"/>
                <a:gd name="T18" fmla="*/ 42 w 67"/>
                <a:gd name="T19" fmla="*/ 6 h 67"/>
                <a:gd name="T20" fmla="*/ 31 w 67"/>
                <a:gd name="T21" fmla="*/ 55 h 67"/>
                <a:gd name="T22" fmla="*/ 25 w 67"/>
                <a:gd name="T23" fmla="*/ 53 h 67"/>
                <a:gd name="T24" fmla="*/ 35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4"/>
                    <a:pt x="51" y="17"/>
                  </a:cubicBezTo>
                  <a:cubicBezTo>
                    <a:pt x="55" y="11"/>
                    <a:pt x="55" y="11"/>
                    <a:pt x="55" y="11"/>
                  </a:cubicBezTo>
                  <a:cubicBezTo>
                    <a:pt x="63" y="19"/>
                    <a:pt x="67" y="31"/>
                    <a:pt x="64" y="43"/>
                  </a:cubicBezTo>
                  <a:cubicBezTo>
                    <a:pt x="61" y="59"/>
                    <a:pt x="48" y="67"/>
                    <a:pt x="32" y="63"/>
                  </a:cubicBezTo>
                  <a:cubicBezTo>
                    <a:pt x="12" y="59"/>
                    <a:pt x="0" y="41"/>
                    <a:pt x="4" y="22"/>
                  </a:cubicBezTo>
                  <a:cubicBezTo>
                    <a:pt x="7" y="8"/>
                    <a:pt x="19" y="0"/>
                    <a:pt x="35" y="4"/>
                  </a:cubicBezTo>
                  <a:cubicBezTo>
                    <a:pt x="37" y="4"/>
                    <a:pt x="40" y="5"/>
                    <a:pt x="42" y="6"/>
                  </a:cubicBezTo>
                  <a:lnTo>
                    <a:pt x="31" y="55"/>
                  </a:lnTo>
                  <a:close/>
                  <a:moveTo>
                    <a:pt x="25" y="53"/>
                  </a:moveTo>
                  <a:cubicBezTo>
                    <a:pt x="35" y="11"/>
                    <a:pt x="35" y="11"/>
                    <a:pt x="35" y="11"/>
                  </a:cubicBezTo>
                  <a:cubicBezTo>
                    <a:pt x="33" y="11"/>
                    <a:pt x="33" y="11"/>
                    <a:pt x="33" y="11"/>
                  </a:cubicBezTo>
                  <a:cubicBezTo>
                    <a:pt x="21" y="8"/>
                    <a:pt x="13"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7" name="Freeform 618"/>
            <p:cNvSpPr>
              <a:spLocks/>
            </p:cNvSpPr>
            <p:nvPr userDrawn="1"/>
          </p:nvSpPr>
          <p:spPr bwMode="auto">
            <a:xfrm>
              <a:off x="8924" y="2456"/>
              <a:ext cx="204" cy="190"/>
            </a:xfrm>
            <a:custGeom>
              <a:avLst/>
              <a:gdLst>
                <a:gd name="T0" fmla="*/ 52 w 103"/>
                <a:gd name="T1" fmla="*/ 45 h 97"/>
                <a:gd name="T2" fmla="*/ 60 w 103"/>
                <a:gd name="T3" fmla="*/ 8 h 97"/>
                <a:gd name="T4" fmla="*/ 103 w 103"/>
                <a:gd name="T5" fmla="*/ 22 h 97"/>
                <a:gd name="T6" fmla="*/ 102 w 103"/>
                <a:gd name="T7" fmla="*/ 29 h 97"/>
                <a:gd name="T8" fmla="*/ 84 w 103"/>
                <a:gd name="T9" fmla="*/ 24 h 97"/>
                <a:gd name="T10" fmla="*/ 84 w 103"/>
                <a:gd name="T11" fmla="*/ 24 h 97"/>
                <a:gd name="T12" fmla="*/ 95 w 103"/>
                <a:gd name="T13" fmla="*/ 63 h 97"/>
                <a:gd name="T14" fmla="*/ 47 w 103"/>
                <a:gd name="T15" fmla="*/ 92 h 97"/>
                <a:gd name="T16" fmla="*/ 6 w 103"/>
                <a:gd name="T17" fmla="*/ 31 h 97"/>
                <a:gd name="T18" fmla="*/ 43 w 103"/>
                <a:gd name="T19" fmla="*/ 2 h 97"/>
                <a:gd name="T20" fmla="*/ 43 w 103"/>
                <a:gd name="T21" fmla="*/ 10 h 97"/>
                <a:gd name="T22" fmla="*/ 13 w 103"/>
                <a:gd name="T23" fmla="*/ 33 h 97"/>
                <a:gd name="T24" fmla="*/ 48 w 103"/>
                <a:gd name="T25" fmla="*/ 84 h 97"/>
                <a:gd name="T26" fmla="*/ 89 w 103"/>
                <a:gd name="T27" fmla="*/ 60 h 97"/>
                <a:gd name="T28" fmla="*/ 66 w 103"/>
                <a:gd name="T29" fmla="*/ 17 h 97"/>
                <a:gd name="T30" fmla="*/ 59 w 103"/>
                <a:gd name="T31" fmla="*/ 47 h 97"/>
                <a:gd name="T32" fmla="*/ 52 w 103"/>
                <a:gd name="T33"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97">
                  <a:moveTo>
                    <a:pt x="52" y="45"/>
                  </a:moveTo>
                  <a:cubicBezTo>
                    <a:pt x="60" y="8"/>
                    <a:pt x="60" y="8"/>
                    <a:pt x="60" y="8"/>
                  </a:cubicBezTo>
                  <a:cubicBezTo>
                    <a:pt x="103" y="22"/>
                    <a:pt x="103" y="22"/>
                    <a:pt x="103" y="22"/>
                  </a:cubicBezTo>
                  <a:cubicBezTo>
                    <a:pt x="102" y="29"/>
                    <a:pt x="102" y="29"/>
                    <a:pt x="102" y="29"/>
                  </a:cubicBezTo>
                  <a:cubicBezTo>
                    <a:pt x="84" y="24"/>
                    <a:pt x="84" y="24"/>
                    <a:pt x="84" y="24"/>
                  </a:cubicBezTo>
                  <a:cubicBezTo>
                    <a:pt x="84" y="24"/>
                    <a:pt x="84" y="24"/>
                    <a:pt x="84" y="24"/>
                  </a:cubicBezTo>
                  <a:cubicBezTo>
                    <a:pt x="95" y="33"/>
                    <a:pt x="99" y="48"/>
                    <a:pt x="95" y="63"/>
                  </a:cubicBezTo>
                  <a:cubicBezTo>
                    <a:pt x="90" y="85"/>
                    <a:pt x="71" y="97"/>
                    <a:pt x="47" y="92"/>
                  </a:cubicBezTo>
                  <a:cubicBezTo>
                    <a:pt x="18" y="85"/>
                    <a:pt x="0" y="59"/>
                    <a:pt x="6" y="31"/>
                  </a:cubicBezTo>
                  <a:cubicBezTo>
                    <a:pt x="11" y="12"/>
                    <a:pt x="26" y="0"/>
                    <a:pt x="43" y="2"/>
                  </a:cubicBezTo>
                  <a:cubicBezTo>
                    <a:pt x="43" y="10"/>
                    <a:pt x="43" y="10"/>
                    <a:pt x="43" y="10"/>
                  </a:cubicBezTo>
                  <a:cubicBezTo>
                    <a:pt x="28" y="9"/>
                    <a:pt x="17" y="17"/>
                    <a:pt x="13" y="33"/>
                  </a:cubicBezTo>
                  <a:cubicBezTo>
                    <a:pt x="8" y="57"/>
                    <a:pt x="24" y="78"/>
                    <a:pt x="48" y="84"/>
                  </a:cubicBezTo>
                  <a:cubicBezTo>
                    <a:pt x="69" y="88"/>
                    <a:pt x="84" y="78"/>
                    <a:pt x="89" y="60"/>
                  </a:cubicBezTo>
                  <a:cubicBezTo>
                    <a:pt x="93" y="42"/>
                    <a:pt x="85" y="25"/>
                    <a:pt x="66" y="17"/>
                  </a:cubicBezTo>
                  <a:cubicBezTo>
                    <a:pt x="59" y="47"/>
                    <a:pt x="59" y="47"/>
                    <a:pt x="59"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8" name="Freeform 619"/>
            <p:cNvSpPr>
              <a:spLocks/>
            </p:cNvSpPr>
            <p:nvPr userDrawn="1"/>
          </p:nvSpPr>
          <p:spPr bwMode="auto">
            <a:xfrm>
              <a:off x="8968" y="2385"/>
              <a:ext cx="174" cy="73"/>
            </a:xfrm>
            <a:custGeom>
              <a:avLst/>
              <a:gdLst>
                <a:gd name="T0" fmla="*/ 0 w 174"/>
                <a:gd name="T1" fmla="*/ 14 h 73"/>
                <a:gd name="T2" fmla="*/ 4 w 174"/>
                <a:gd name="T3" fmla="*/ 0 h 73"/>
                <a:gd name="T4" fmla="*/ 174 w 174"/>
                <a:gd name="T5" fmla="*/ 59 h 73"/>
                <a:gd name="T6" fmla="*/ 170 w 174"/>
                <a:gd name="T7" fmla="*/ 73 h 73"/>
                <a:gd name="T8" fmla="*/ 0 w 174"/>
                <a:gd name="T9" fmla="*/ 14 h 73"/>
              </a:gdLst>
              <a:ahLst/>
              <a:cxnLst>
                <a:cxn ang="0">
                  <a:pos x="T0" y="T1"/>
                </a:cxn>
                <a:cxn ang="0">
                  <a:pos x="T2" y="T3"/>
                </a:cxn>
                <a:cxn ang="0">
                  <a:pos x="T4" y="T5"/>
                </a:cxn>
                <a:cxn ang="0">
                  <a:pos x="T6" y="T7"/>
                </a:cxn>
                <a:cxn ang="0">
                  <a:pos x="T8" y="T9"/>
                </a:cxn>
              </a:cxnLst>
              <a:rect l="0" t="0" r="r" b="b"/>
              <a:pathLst>
                <a:path w="174" h="73">
                  <a:moveTo>
                    <a:pt x="0" y="14"/>
                  </a:moveTo>
                  <a:lnTo>
                    <a:pt x="4" y="0"/>
                  </a:lnTo>
                  <a:lnTo>
                    <a:pt x="174" y="59"/>
                  </a:lnTo>
                  <a:lnTo>
                    <a:pt x="170" y="73"/>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9" name="Freeform 620"/>
            <p:cNvSpPr>
              <a:spLocks noEditPoints="1"/>
            </p:cNvSpPr>
            <p:nvPr userDrawn="1"/>
          </p:nvSpPr>
          <p:spPr bwMode="auto">
            <a:xfrm>
              <a:off x="9039" y="2259"/>
              <a:ext cx="137" cy="138"/>
            </a:xfrm>
            <a:custGeom>
              <a:avLst/>
              <a:gdLst>
                <a:gd name="T0" fmla="*/ 31 w 69"/>
                <a:gd name="T1" fmla="*/ 66 h 70"/>
                <a:gd name="T2" fmla="*/ 4 w 69"/>
                <a:gd name="T3" fmla="*/ 25 h 70"/>
                <a:gd name="T4" fmla="*/ 38 w 69"/>
                <a:gd name="T5" fmla="*/ 4 h 70"/>
                <a:gd name="T6" fmla="*/ 65 w 69"/>
                <a:gd name="T7" fmla="*/ 45 h 70"/>
                <a:gd name="T8" fmla="*/ 31 w 69"/>
                <a:gd name="T9" fmla="*/ 66 h 70"/>
                <a:gd name="T10" fmla="*/ 36 w 69"/>
                <a:gd name="T11" fmla="*/ 12 h 70"/>
                <a:gd name="T12" fmla="*/ 11 w 69"/>
                <a:gd name="T13" fmla="*/ 27 h 70"/>
                <a:gd name="T14" fmla="*/ 33 w 69"/>
                <a:gd name="T15" fmla="*/ 58 h 70"/>
                <a:gd name="T16" fmla="*/ 58 w 69"/>
                <a:gd name="T17" fmla="*/ 43 h 70"/>
                <a:gd name="T18" fmla="*/ 36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1" y="66"/>
                  </a:moveTo>
                  <a:cubicBezTo>
                    <a:pt x="12" y="61"/>
                    <a:pt x="0" y="44"/>
                    <a:pt x="4" y="25"/>
                  </a:cubicBezTo>
                  <a:cubicBezTo>
                    <a:pt x="8" y="9"/>
                    <a:pt x="22" y="0"/>
                    <a:pt x="38" y="4"/>
                  </a:cubicBezTo>
                  <a:cubicBezTo>
                    <a:pt x="57" y="8"/>
                    <a:pt x="69" y="26"/>
                    <a:pt x="65" y="45"/>
                  </a:cubicBezTo>
                  <a:cubicBezTo>
                    <a:pt x="61" y="61"/>
                    <a:pt x="47" y="70"/>
                    <a:pt x="31" y="66"/>
                  </a:cubicBezTo>
                  <a:close/>
                  <a:moveTo>
                    <a:pt x="36" y="12"/>
                  </a:moveTo>
                  <a:cubicBezTo>
                    <a:pt x="23" y="9"/>
                    <a:pt x="13" y="15"/>
                    <a:pt x="11" y="27"/>
                  </a:cubicBezTo>
                  <a:cubicBezTo>
                    <a:pt x="7" y="41"/>
                    <a:pt x="17" y="55"/>
                    <a:pt x="33" y="58"/>
                  </a:cubicBezTo>
                  <a:cubicBezTo>
                    <a:pt x="45" y="61"/>
                    <a:pt x="56" y="55"/>
                    <a:pt x="58" y="43"/>
                  </a:cubicBezTo>
                  <a:cubicBezTo>
                    <a:pt x="62" y="28"/>
                    <a:pt x="52"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0" name="Freeform 621"/>
            <p:cNvSpPr>
              <a:spLocks noEditPoints="1"/>
            </p:cNvSpPr>
            <p:nvPr userDrawn="1"/>
          </p:nvSpPr>
          <p:spPr bwMode="auto">
            <a:xfrm>
              <a:off x="9016" y="2110"/>
              <a:ext cx="196" cy="142"/>
            </a:xfrm>
            <a:custGeom>
              <a:avLst/>
              <a:gdLst>
                <a:gd name="T0" fmla="*/ 67 w 99"/>
                <a:gd name="T1" fmla="*/ 3 h 72"/>
                <a:gd name="T2" fmla="*/ 95 w 99"/>
                <a:gd name="T3" fmla="*/ 43 h 72"/>
                <a:gd name="T4" fmla="*/ 78 w 99"/>
                <a:gd name="T5" fmla="*/ 61 h 72"/>
                <a:gd name="T6" fmla="*/ 78 w 99"/>
                <a:gd name="T7" fmla="*/ 61 h 72"/>
                <a:gd name="T8" fmla="*/ 88 w 99"/>
                <a:gd name="T9" fmla="*/ 65 h 72"/>
                <a:gd name="T10" fmla="*/ 86 w 99"/>
                <a:gd name="T11" fmla="*/ 72 h 72"/>
                <a:gd name="T12" fmla="*/ 0 w 99"/>
                <a:gd name="T13" fmla="*/ 42 h 72"/>
                <a:gd name="T14" fmla="*/ 2 w 99"/>
                <a:gd name="T15" fmla="*/ 35 h 72"/>
                <a:gd name="T16" fmla="*/ 40 w 99"/>
                <a:gd name="T17" fmla="*/ 48 h 72"/>
                <a:gd name="T18" fmla="*/ 40 w 99"/>
                <a:gd name="T19" fmla="*/ 48 h 72"/>
                <a:gd name="T20" fmla="*/ 34 w 99"/>
                <a:gd name="T21" fmla="*/ 23 h 72"/>
                <a:gd name="T22" fmla="*/ 67 w 99"/>
                <a:gd name="T23" fmla="*/ 3 h 72"/>
                <a:gd name="T24" fmla="*/ 66 w 99"/>
                <a:gd name="T25" fmla="*/ 11 h 72"/>
                <a:gd name="T26" fmla="*/ 40 w 99"/>
                <a:gd name="T27" fmla="*/ 26 h 72"/>
                <a:gd name="T28" fmla="*/ 54 w 99"/>
                <a:gd name="T29" fmla="*/ 53 h 72"/>
                <a:gd name="T30" fmla="*/ 65 w 99"/>
                <a:gd name="T31" fmla="*/ 57 h 72"/>
                <a:gd name="T32" fmla="*/ 88 w 99"/>
                <a:gd name="T33" fmla="*/ 42 h 72"/>
                <a:gd name="T34" fmla="*/ 66 w 99"/>
                <a:gd name="T35"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72">
                  <a:moveTo>
                    <a:pt x="67" y="3"/>
                  </a:moveTo>
                  <a:cubicBezTo>
                    <a:pt x="86" y="8"/>
                    <a:pt x="99" y="25"/>
                    <a:pt x="95" y="43"/>
                  </a:cubicBezTo>
                  <a:cubicBezTo>
                    <a:pt x="92" y="53"/>
                    <a:pt x="86" y="60"/>
                    <a:pt x="78" y="61"/>
                  </a:cubicBezTo>
                  <a:cubicBezTo>
                    <a:pt x="78" y="61"/>
                    <a:pt x="78" y="61"/>
                    <a:pt x="78" y="61"/>
                  </a:cubicBezTo>
                  <a:cubicBezTo>
                    <a:pt x="88" y="65"/>
                    <a:pt x="88" y="65"/>
                    <a:pt x="88" y="65"/>
                  </a:cubicBezTo>
                  <a:cubicBezTo>
                    <a:pt x="86" y="72"/>
                    <a:pt x="86" y="72"/>
                    <a:pt x="86" y="72"/>
                  </a:cubicBezTo>
                  <a:cubicBezTo>
                    <a:pt x="0" y="42"/>
                    <a:pt x="0" y="42"/>
                    <a:pt x="0" y="42"/>
                  </a:cubicBezTo>
                  <a:cubicBezTo>
                    <a:pt x="2" y="35"/>
                    <a:pt x="2" y="35"/>
                    <a:pt x="2" y="35"/>
                  </a:cubicBezTo>
                  <a:cubicBezTo>
                    <a:pt x="40" y="48"/>
                    <a:pt x="40" y="48"/>
                    <a:pt x="40" y="48"/>
                  </a:cubicBezTo>
                  <a:cubicBezTo>
                    <a:pt x="40" y="48"/>
                    <a:pt x="40" y="48"/>
                    <a:pt x="40" y="48"/>
                  </a:cubicBezTo>
                  <a:cubicBezTo>
                    <a:pt x="34" y="41"/>
                    <a:pt x="32" y="32"/>
                    <a:pt x="34" y="23"/>
                  </a:cubicBezTo>
                  <a:cubicBezTo>
                    <a:pt x="38" y="8"/>
                    <a:pt x="51" y="0"/>
                    <a:pt x="67" y="3"/>
                  </a:cubicBezTo>
                  <a:close/>
                  <a:moveTo>
                    <a:pt x="66" y="11"/>
                  </a:moveTo>
                  <a:cubicBezTo>
                    <a:pt x="53" y="8"/>
                    <a:pt x="43" y="14"/>
                    <a:pt x="40" y="26"/>
                  </a:cubicBezTo>
                  <a:cubicBezTo>
                    <a:pt x="38" y="38"/>
                    <a:pt x="43" y="49"/>
                    <a:pt x="54" y="53"/>
                  </a:cubicBezTo>
                  <a:cubicBezTo>
                    <a:pt x="65" y="57"/>
                    <a:pt x="65" y="57"/>
                    <a:pt x="65" y="57"/>
                  </a:cubicBezTo>
                  <a:cubicBezTo>
                    <a:pt x="75" y="60"/>
                    <a:pt x="85" y="54"/>
                    <a:pt x="88" y="42"/>
                  </a:cubicBezTo>
                  <a:cubicBezTo>
                    <a:pt x="91" y="27"/>
                    <a:pt x="81" y="15"/>
                    <a:pt x="6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1" name="Freeform 622"/>
            <p:cNvSpPr>
              <a:spLocks noEditPoints="1"/>
            </p:cNvSpPr>
            <p:nvPr userDrawn="1"/>
          </p:nvSpPr>
          <p:spPr bwMode="auto">
            <a:xfrm>
              <a:off x="9109" y="1957"/>
              <a:ext cx="136" cy="143"/>
            </a:xfrm>
            <a:custGeom>
              <a:avLst/>
              <a:gdLst>
                <a:gd name="T0" fmla="*/ 12 w 69"/>
                <a:gd name="T1" fmla="*/ 0 h 73"/>
                <a:gd name="T2" fmla="*/ 69 w 69"/>
                <a:gd name="T3" fmla="*/ 20 h 73"/>
                <a:gd name="T4" fmla="*/ 68 w 69"/>
                <a:gd name="T5" fmla="*/ 27 h 73"/>
                <a:gd name="T6" fmla="*/ 58 w 69"/>
                <a:gd name="T7" fmla="*/ 24 h 73"/>
                <a:gd name="T8" fmla="*/ 58 w 69"/>
                <a:gd name="T9" fmla="*/ 24 h 73"/>
                <a:gd name="T10" fmla="*/ 64 w 69"/>
                <a:gd name="T11" fmla="*/ 50 h 73"/>
                <a:gd name="T12" fmla="*/ 31 w 69"/>
                <a:gd name="T13" fmla="*/ 69 h 73"/>
                <a:gd name="T14" fmla="*/ 4 w 69"/>
                <a:gd name="T15" fmla="*/ 29 h 73"/>
                <a:gd name="T16" fmla="*/ 20 w 69"/>
                <a:gd name="T17" fmla="*/ 11 h 73"/>
                <a:gd name="T18" fmla="*/ 20 w 69"/>
                <a:gd name="T19" fmla="*/ 11 h 73"/>
                <a:gd name="T20" fmla="*/ 10 w 69"/>
                <a:gd name="T21" fmla="*/ 7 h 73"/>
                <a:gd name="T22" fmla="*/ 12 w 69"/>
                <a:gd name="T23" fmla="*/ 0 h 73"/>
                <a:gd name="T24" fmla="*/ 10 w 69"/>
                <a:gd name="T25" fmla="*/ 30 h 73"/>
                <a:gd name="T26" fmla="*/ 33 w 69"/>
                <a:gd name="T27" fmla="*/ 61 h 73"/>
                <a:gd name="T28" fmla="*/ 58 w 69"/>
                <a:gd name="T29" fmla="*/ 47 h 73"/>
                <a:gd name="T30" fmla="*/ 44 w 69"/>
                <a:gd name="T31" fmla="*/ 19 h 73"/>
                <a:gd name="T32" fmla="*/ 34 w 69"/>
                <a:gd name="T33" fmla="*/ 16 h 73"/>
                <a:gd name="T34" fmla="*/ 10 w 69"/>
                <a:gd name="T35"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3">
                  <a:moveTo>
                    <a:pt x="12" y="0"/>
                  </a:moveTo>
                  <a:cubicBezTo>
                    <a:pt x="69" y="20"/>
                    <a:pt x="69" y="20"/>
                    <a:pt x="69" y="20"/>
                  </a:cubicBezTo>
                  <a:cubicBezTo>
                    <a:pt x="68" y="27"/>
                    <a:pt x="68" y="27"/>
                    <a:pt x="68" y="27"/>
                  </a:cubicBezTo>
                  <a:cubicBezTo>
                    <a:pt x="58" y="24"/>
                    <a:pt x="58" y="24"/>
                    <a:pt x="58" y="24"/>
                  </a:cubicBezTo>
                  <a:cubicBezTo>
                    <a:pt x="58" y="24"/>
                    <a:pt x="58" y="24"/>
                    <a:pt x="58" y="24"/>
                  </a:cubicBezTo>
                  <a:cubicBezTo>
                    <a:pt x="64" y="31"/>
                    <a:pt x="66" y="40"/>
                    <a:pt x="64" y="50"/>
                  </a:cubicBezTo>
                  <a:cubicBezTo>
                    <a:pt x="61" y="65"/>
                    <a:pt x="47" y="73"/>
                    <a:pt x="31" y="69"/>
                  </a:cubicBezTo>
                  <a:cubicBezTo>
                    <a:pt x="12" y="65"/>
                    <a:pt x="0" y="48"/>
                    <a:pt x="4" y="29"/>
                  </a:cubicBezTo>
                  <a:cubicBezTo>
                    <a:pt x="6" y="20"/>
                    <a:pt x="12" y="13"/>
                    <a:pt x="20" y="11"/>
                  </a:cubicBezTo>
                  <a:cubicBezTo>
                    <a:pt x="20" y="11"/>
                    <a:pt x="20" y="11"/>
                    <a:pt x="20" y="11"/>
                  </a:cubicBezTo>
                  <a:cubicBezTo>
                    <a:pt x="10" y="7"/>
                    <a:pt x="10" y="7"/>
                    <a:pt x="10" y="7"/>
                  </a:cubicBezTo>
                  <a:lnTo>
                    <a:pt x="12" y="0"/>
                  </a:lnTo>
                  <a:close/>
                  <a:moveTo>
                    <a:pt x="10" y="30"/>
                  </a:moveTo>
                  <a:cubicBezTo>
                    <a:pt x="7" y="45"/>
                    <a:pt x="17" y="58"/>
                    <a:pt x="33" y="61"/>
                  </a:cubicBezTo>
                  <a:cubicBezTo>
                    <a:pt x="46" y="64"/>
                    <a:pt x="55" y="58"/>
                    <a:pt x="58" y="47"/>
                  </a:cubicBezTo>
                  <a:cubicBezTo>
                    <a:pt x="61" y="35"/>
                    <a:pt x="55" y="23"/>
                    <a:pt x="44" y="19"/>
                  </a:cubicBezTo>
                  <a:cubicBezTo>
                    <a:pt x="34" y="16"/>
                    <a:pt x="34" y="16"/>
                    <a:pt x="34" y="16"/>
                  </a:cubicBezTo>
                  <a:cubicBezTo>
                    <a:pt x="23" y="12"/>
                    <a:pt x="13" y="18"/>
                    <a:pt x="1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2" name="Freeform 623"/>
            <p:cNvSpPr>
              <a:spLocks/>
            </p:cNvSpPr>
            <p:nvPr userDrawn="1"/>
          </p:nvSpPr>
          <p:spPr bwMode="auto">
            <a:xfrm>
              <a:off x="9085" y="1879"/>
              <a:ext cx="174" cy="72"/>
            </a:xfrm>
            <a:custGeom>
              <a:avLst/>
              <a:gdLst>
                <a:gd name="T0" fmla="*/ 0 w 174"/>
                <a:gd name="T1" fmla="*/ 15 h 72"/>
                <a:gd name="T2" fmla="*/ 4 w 174"/>
                <a:gd name="T3" fmla="*/ 0 h 72"/>
                <a:gd name="T4" fmla="*/ 174 w 174"/>
                <a:gd name="T5" fmla="*/ 59 h 72"/>
                <a:gd name="T6" fmla="*/ 172 w 174"/>
                <a:gd name="T7" fmla="*/ 72 h 72"/>
                <a:gd name="T8" fmla="*/ 0 w 174"/>
                <a:gd name="T9" fmla="*/ 15 h 72"/>
              </a:gdLst>
              <a:ahLst/>
              <a:cxnLst>
                <a:cxn ang="0">
                  <a:pos x="T0" y="T1"/>
                </a:cxn>
                <a:cxn ang="0">
                  <a:pos x="T2" y="T3"/>
                </a:cxn>
                <a:cxn ang="0">
                  <a:pos x="T4" y="T5"/>
                </a:cxn>
                <a:cxn ang="0">
                  <a:pos x="T6" y="T7"/>
                </a:cxn>
                <a:cxn ang="0">
                  <a:pos x="T8" y="T9"/>
                </a:cxn>
              </a:cxnLst>
              <a:rect l="0" t="0" r="r" b="b"/>
              <a:pathLst>
                <a:path w="174" h="72">
                  <a:moveTo>
                    <a:pt x="0" y="15"/>
                  </a:moveTo>
                  <a:lnTo>
                    <a:pt x="4" y="0"/>
                  </a:lnTo>
                  <a:lnTo>
                    <a:pt x="174" y="59"/>
                  </a:lnTo>
                  <a:lnTo>
                    <a:pt x="172" y="7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3" name="Freeform 624"/>
            <p:cNvSpPr>
              <a:spLocks/>
            </p:cNvSpPr>
            <p:nvPr userDrawn="1"/>
          </p:nvSpPr>
          <p:spPr bwMode="auto">
            <a:xfrm>
              <a:off x="9210" y="1737"/>
              <a:ext cx="29" cy="79"/>
            </a:xfrm>
            <a:custGeom>
              <a:avLst/>
              <a:gdLst>
                <a:gd name="T0" fmla="*/ 0 w 29"/>
                <a:gd name="T1" fmla="*/ 75 h 79"/>
                <a:gd name="T2" fmla="*/ 17 w 29"/>
                <a:gd name="T3" fmla="*/ 0 h 79"/>
                <a:gd name="T4" fmla="*/ 29 w 29"/>
                <a:gd name="T5" fmla="*/ 4 h 79"/>
                <a:gd name="T6" fmla="*/ 12 w 29"/>
                <a:gd name="T7" fmla="*/ 79 h 79"/>
                <a:gd name="T8" fmla="*/ 0 w 29"/>
                <a:gd name="T9" fmla="*/ 75 h 79"/>
              </a:gdLst>
              <a:ahLst/>
              <a:cxnLst>
                <a:cxn ang="0">
                  <a:pos x="T0" y="T1"/>
                </a:cxn>
                <a:cxn ang="0">
                  <a:pos x="T2" y="T3"/>
                </a:cxn>
                <a:cxn ang="0">
                  <a:pos x="T4" y="T5"/>
                </a:cxn>
                <a:cxn ang="0">
                  <a:pos x="T6" y="T7"/>
                </a:cxn>
                <a:cxn ang="0">
                  <a:pos x="T8" y="T9"/>
                </a:cxn>
              </a:cxnLst>
              <a:rect l="0" t="0" r="r" b="b"/>
              <a:pathLst>
                <a:path w="29" h="79">
                  <a:moveTo>
                    <a:pt x="0" y="75"/>
                  </a:moveTo>
                  <a:lnTo>
                    <a:pt x="17" y="0"/>
                  </a:lnTo>
                  <a:lnTo>
                    <a:pt x="29" y="4"/>
                  </a:lnTo>
                  <a:lnTo>
                    <a:pt x="12" y="79"/>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4" name="Freeform 625"/>
            <p:cNvSpPr>
              <a:spLocks noEditPoints="1"/>
            </p:cNvSpPr>
            <p:nvPr userDrawn="1"/>
          </p:nvSpPr>
          <p:spPr bwMode="auto">
            <a:xfrm>
              <a:off x="9154" y="1496"/>
              <a:ext cx="194" cy="161"/>
            </a:xfrm>
            <a:custGeom>
              <a:avLst/>
              <a:gdLst>
                <a:gd name="T0" fmla="*/ 76 w 98"/>
                <a:gd name="T1" fmla="*/ 13 h 82"/>
                <a:gd name="T2" fmla="*/ 94 w 98"/>
                <a:gd name="T3" fmla="*/ 50 h 82"/>
                <a:gd name="T4" fmla="*/ 86 w 98"/>
                <a:gd name="T5" fmla="*/ 82 h 82"/>
                <a:gd name="T6" fmla="*/ 0 w 98"/>
                <a:gd name="T7" fmla="*/ 52 h 82"/>
                <a:gd name="T8" fmla="*/ 6 w 98"/>
                <a:gd name="T9" fmla="*/ 25 h 82"/>
                <a:gd name="T10" fmla="*/ 35 w 98"/>
                <a:gd name="T11" fmla="*/ 3 h 82"/>
                <a:gd name="T12" fmla="*/ 55 w 98"/>
                <a:gd name="T13" fmla="*/ 24 h 82"/>
                <a:gd name="T14" fmla="*/ 55 w 98"/>
                <a:gd name="T15" fmla="*/ 24 h 82"/>
                <a:gd name="T16" fmla="*/ 76 w 98"/>
                <a:gd name="T17" fmla="*/ 13 h 82"/>
                <a:gd name="T18" fmla="*/ 13 w 98"/>
                <a:gd name="T19" fmla="*/ 26 h 82"/>
                <a:gd name="T20" fmla="*/ 8 w 98"/>
                <a:gd name="T21" fmla="*/ 47 h 82"/>
                <a:gd name="T22" fmla="*/ 44 w 98"/>
                <a:gd name="T23" fmla="*/ 59 h 82"/>
                <a:gd name="T24" fmla="*/ 49 w 98"/>
                <a:gd name="T25" fmla="*/ 39 h 82"/>
                <a:gd name="T26" fmla="*/ 33 w 98"/>
                <a:gd name="T27" fmla="*/ 11 h 82"/>
                <a:gd name="T28" fmla="*/ 13 w 98"/>
                <a:gd name="T29" fmla="*/ 26 h 82"/>
                <a:gd name="T30" fmla="*/ 74 w 98"/>
                <a:gd name="T31" fmla="*/ 21 h 82"/>
                <a:gd name="T32" fmla="*/ 56 w 98"/>
                <a:gd name="T33" fmla="*/ 37 h 82"/>
                <a:gd name="T34" fmla="*/ 50 w 98"/>
                <a:gd name="T35" fmla="*/ 61 h 82"/>
                <a:gd name="T36" fmla="*/ 82 w 98"/>
                <a:gd name="T37" fmla="*/ 72 h 82"/>
                <a:gd name="T38" fmla="*/ 87 w 98"/>
                <a:gd name="T39" fmla="*/ 47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3"/>
                  </a:moveTo>
                  <a:cubicBezTo>
                    <a:pt x="92" y="17"/>
                    <a:pt x="98" y="31"/>
                    <a:pt x="94" y="50"/>
                  </a:cubicBezTo>
                  <a:cubicBezTo>
                    <a:pt x="86" y="82"/>
                    <a:pt x="86" y="82"/>
                    <a:pt x="86" y="82"/>
                  </a:cubicBezTo>
                  <a:cubicBezTo>
                    <a:pt x="0" y="52"/>
                    <a:pt x="0" y="52"/>
                    <a:pt x="0" y="52"/>
                  </a:cubicBezTo>
                  <a:cubicBezTo>
                    <a:pt x="6" y="25"/>
                    <a:pt x="6" y="25"/>
                    <a:pt x="6" y="25"/>
                  </a:cubicBezTo>
                  <a:cubicBezTo>
                    <a:pt x="10" y="7"/>
                    <a:pt x="21" y="0"/>
                    <a:pt x="35" y="3"/>
                  </a:cubicBezTo>
                  <a:cubicBezTo>
                    <a:pt x="46" y="6"/>
                    <a:pt x="53" y="12"/>
                    <a:pt x="55" y="24"/>
                  </a:cubicBezTo>
                  <a:cubicBezTo>
                    <a:pt x="55" y="24"/>
                    <a:pt x="55" y="24"/>
                    <a:pt x="55" y="24"/>
                  </a:cubicBezTo>
                  <a:cubicBezTo>
                    <a:pt x="59" y="15"/>
                    <a:pt x="67" y="11"/>
                    <a:pt x="76" y="13"/>
                  </a:cubicBezTo>
                  <a:close/>
                  <a:moveTo>
                    <a:pt x="13" y="26"/>
                  </a:moveTo>
                  <a:cubicBezTo>
                    <a:pt x="8" y="47"/>
                    <a:pt x="8" y="47"/>
                    <a:pt x="8" y="47"/>
                  </a:cubicBezTo>
                  <a:cubicBezTo>
                    <a:pt x="44" y="59"/>
                    <a:pt x="44" y="59"/>
                    <a:pt x="44" y="59"/>
                  </a:cubicBezTo>
                  <a:cubicBezTo>
                    <a:pt x="49" y="39"/>
                    <a:pt x="49" y="39"/>
                    <a:pt x="49" y="39"/>
                  </a:cubicBezTo>
                  <a:cubicBezTo>
                    <a:pt x="52" y="24"/>
                    <a:pt x="48" y="14"/>
                    <a:pt x="33" y="11"/>
                  </a:cubicBezTo>
                  <a:cubicBezTo>
                    <a:pt x="23" y="8"/>
                    <a:pt x="16" y="14"/>
                    <a:pt x="13" y="26"/>
                  </a:cubicBezTo>
                  <a:close/>
                  <a:moveTo>
                    <a:pt x="74" y="21"/>
                  </a:moveTo>
                  <a:cubicBezTo>
                    <a:pt x="65" y="19"/>
                    <a:pt x="59" y="24"/>
                    <a:pt x="56" y="37"/>
                  </a:cubicBezTo>
                  <a:cubicBezTo>
                    <a:pt x="50" y="61"/>
                    <a:pt x="50" y="61"/>
                    <a:pt x="50" y="61"/>
                  </a:cubicBezTo>
                  <a:cubicBezTo>
                    <a:pt x="82" y="72"/>
                    <a:pt x="82" y="72"/>
                    <a:pt x="82" y="72"/>
                  </a:cubicBezTo>
                  <a:cubicBezTo>
                    <a:pt x="87" y="47"/>
                    <a:pt x="87" y="47"/>
                    <a:pt x="87" y="47"/>
                  </a:cubicBezTo>
                  <a:cubicBezTo>
                    <a:pt x="90"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5" name="Freeform 626"/>
            <p:cNvSpPr>
              <a:spLocks noEditPoints="1"/>
            </p:cNvSpPr>
            <p:nvPr userDrawn="1"/>
          </p:nvSpPr>
          <p:spPr bwMode="auto">
            <a:xfrm>
              <a:off x="9249" y="1366"/>
              <a:ext cx="133" cy="132"/>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3 h 67"/>
                <a:gd name="T24" fmla="*/ 34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3"/>
                    <a:pt x="51" y="17"/>
                  </a:cubicBezTo>
                  <a:cubicBezTo>
                    <a:pt x="55" y="11"/>
                    <a:pt x="55" y="11"/>
                    <a:pt x="55" y="11"/>
                  </a:cubicBezTo>
                  <a:cubicBezTo>
                    <a:pt x="63" y="18"/>
                    <a:pt x="67" y="31"/>
                    <a:pt x="64" y="43"/>
                  </a:cubicBezTo>
                  <a:cubicBezTo>
                    <a:pt x="61" y="58"/>
                    <a:pt x="48" y="67"/>
                    <a:pt x="32" y="63"/>
                  </a:cubicBezTo>
                  <a:cubicBezTo>
                    <a:pt x="12" y="59"/>
                    <a:pt x="0" y="41"/>
                    <a:pt x="4" y="22"/>
                  </a:cubicBezTo>
                  <a:cubicBezTo>
                    <a:pt x="7" y="8"/>
                    <a:pt x="19" y="0"/>
                    <a:pt x="35" y="3"/>
                  </a:cubicBezTo>
                  <a:cubicBezTo>
                    <a:pt x="37" y="4"/>
                    <a:pt x="40" y="5"/>
                    <a:pt x="42" y="6"/>
                  </a:cubicBezTo>
                  <a:lnTo>
                    <a:pt x="31" y="55"/>
                  </a:lnTo>
                  <a:close/>
                  <a:moveTo>
                    <a:pt x="25" y="53"/>
                  </a:moveTo>
                  <a:cubicBezTo>
                    <a:pt x="34" y="11"/>
                    <a:pt x="34" y="11"/>
                    <a:pt x="34" y="11"/>
                  </a:cubicBezTo>
                  <a:cubicBezTo>
                    <a:pt x="33" y="11"/>
                    <a:pt x="33" y="11"/>
                    <a:pt x="33" y="11"/>
                  </a:cubicBezTo>
                  <a:cubicBezTo>
                    <a:pt x="21" y="8"/>
                    <a:pt x="12"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6" name="Freeform 627"/>
            <p:cNvSpPr>
              <a:spLocks/>
            </p:cNvSpPr>
            <p:nvPr userDrawn="1"/>
          </p:nvSpPr>
          <p:spPr bwMode="auto">
            <a:xfrm>
              <a:off x="9239" y="1219"/>
              <a:ext cx="175" cy="73"/>
            </a:xfrm>
            <a:custGeom>
              <a:avLst/>
              <a:gdLst>
                <a:gd name="T0" fmla="*/ 0 w 175"/>
                <a:gd name="T1" fmla="*/ 14 h 73"/>
                <a:gd name="T2" fmla="*/ 4 w 175"/>
                <a:gd name="T3" fmla="*/ 0 h 73"/>
                <a:gd name="T4" fmla="*/ 175 w 175"/>
                <a:gd name="T5" fmla="*/ 57 h 73"/>
                <a:gd name="T6" fmla="*/ 171 w 175"/>
                <a:gd name="T7" fmla="*/ 73 h 73"/>
                <a:gd name="T8" fmla="*/ 0 w 175"/>
                <a:gd name="T9" fmla="*/ 14 h 73"/>
              </a:gdLst>
              <a:ahLst/>
              <a:cxnLst>
                <a:cxn ang="0">
                  <a:pos x="T0" y="T1"/>
                </a:cxn>
                <a:cxn ang="0">
                  <a:pos x="T2" y="T3"/>
                </a:cxn>
                <a:cxn ang="0">
                  <a:pos x="T4" y="T5"/>
                </a:cxn>
                <a:cxn ang="0">
                  <a:pos x="T6" y="T7"/>
                </a:cxn>
                <a:cxn ang="0">
                  <a:pos x="T8" y="T9"/>
                </a:cxn>
              </a:cxnLst>
              <a:rect l="0" t="0" r="r" b="b"/>
              <a:pathLst>
                <a:path w="175" h="73">
                  <a:moveTo>
                    <a:pt x="0" y="14"/>
                  </a:moveTo>
                  <a:lnTo>
                    <a:pt x="4" y="0"/>
                  </a:lnTo>
                  <a:lnTo>
                    <a:pt x="175" y="57"/>
                  </a:lnTo>
                  <a:lnTo>
                    <a:pt x="171" y="73"/>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7" name="Freeform 628"/>
            <p:cNvSpPr>
              <a:spLocks/>
            </p:cNvSpPr>
            <p:nvPr userDrawn="1"/>
          </p:nvSpPr>
          <p:spPr bwMode="auto">
            <a:xfrm>
              <a:off x="9313" y="1097"/>
              <a:ext cx="134" cy="130"/>
            </a:xfrm>
            <a:custGeom>
              <a:avLst/>
              <a:gdLst>
                <a:gd name="T0" fmla="*/ 29 w 68"/>
                <a:gd name="T1" fmla="*/ 3 h 66"/>
                <a:gd name="T2" fmla="*/ 33 w 68"/>
                <a:gd name="T3" fmla="*/ 4 h 66"/>
                <a:gd name="T4" fmla="*/ 68 w 68"/>
                <a:gd name="T5" fmla="*/ 16 h 66"/>
                <a:gd name="T6" fmla="*/ 67 w 68"/>
                <a:gd name="T7" fmla="*/ 24 h 66"/>
                <a:gd name="T8" fmla="*/ 33 w 68"/>
                <a:gd name="T9" fmla="*/ 12 h 66"/>
                <a:gd name="T10" fmla="*/ 29 w 68"/>
                <a:gd name="T11" fmla="*/ 11 h 66"/>
                <a:gd name="T12" fmla="*/ 11 w 68"/>
                <a:gd name="T13" fmla="*/ 21 h 66"/>
                <a:gd name="T14" fmla="*/ 27 w 68"/>
                <a:gd name="T15" fmla="*/ 48 h 66"/>
                <a:gd name="T16" fmla="*/ 59 w 68"/>
                <a:gd name="T17" fmla="*/ 59 h 66"/>
                <a:gd name="T18" fmla="*/ 57 w 68"/>
                <a:gd name="T19" fmla="*/ 66 h 66"/>
                <a:gd name="T20" fmla="*/ 0 w 68"/>
                <a:gd name="T21" fmla="*/ 46 h 66"/>
                <a:gd name="T22" fmla="*/ 1 w 68"/>
                <a:gd name="T23" fmla="*/ 40 h 66"/>
                <a:gd name="T24" fmla="*/ 11 w 68"/>
                <a:gd name="T25" fmla="*/ 42 h 66"/>
                <a:gd name="T26" fmla="*/ 11 w 68"/>
                <a:gd name="T27" fmla="*/ 42 h 66"/>
                <a:gd name="T28" fmla="*/ 5 w 68"/>
                <a:gd name="T29" fmla="*/ 17 h 66"/>
                <a:gd name="T30" fmla="*/ 29 w 68"/>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6">
                  <a:moveTo>
                    <a:pt x="29" y="3"/>
                  </a:moveTo>
                  <a:cubicBezTo>
                    <a:pt x="30" y="3"/>
                    <a:pt x="31" y="4"/>
                    <a:pt x="33" y="4"/>
                  </a:cubicBezTo>
                  <a:cubicBezTo>
                    <a:pt x="68" y="16"/>
                    <a:pt x="68" y="16"/>
                    <a:pt x="68" y="16"/>
                  </a:cubicBezTo>
                  <a:cubicBezTo>
                    <a:pt x="67" y="24"/>
                    <a:pt x="67" y="24"/>
                    <a:pt x="67" y="24"/>
                  </a:cubicBezTo>
                  <a:cubicBezTo>
                    <a:pt x="33" y="12"/>
                    <a:pt x="33" y="12"/>
                    <a:pt x="33" y="12"/>
                  </a:cubicBezTo>
                  <a:cubicBezTo>
                    <a:pt x="32" y="12"/>
                    <a:pt x="30" y="11"/>
                    <a:pt x="29" y="11"/>
                  </a:cubicBezTo>
                  <a:cubicBezTo>
                    <a:pt x="18" y="8"/>
                    <a:pt x="13" y="12"/>
                    <a:pt x="11" y="21"/>
                  </a:cubicBezTo>
                  <a:cubicBezTo>
                    <a:pt x="8" y="33"/>
                    <a:pt x="13" y="43"/>
                    <a:pt x="27" y="48"/>
                  </a:cubicBezTo>
                  <a:cubicBezTo>
                    <a:pt x="59" y="59"/>
                    <a:pt x="59" y="59"/>
                    <a:pt x="59" y="59"/>
                  </a:cubicBezTo>
                  <a:cubicBezTo>
                    <a:pt x="57" y="66"/>
                    <a:pt x="57" y="66"/>
                    <a:pt x="57" y="66"/>
                  </a:cubicBezTo>
                  <a:cubicBezTo>
                    <a:pt x="0" y="46"/>
                    <a:pt x="0" y="46"/>
                    <a:pt x="0" y="46"/>
                  </a:cubicBezTo>
                  <a:cubicBezTo>
                    <a:pt x="1" y="40"/>
                    <a:pt x="1" y="40"/>
                    <a:pt x="1" y="40"/>
                  </a:cubicBezTo>
                  <a:cubicBezTo>
                    <a:pt x="11" y="42"/>
                    <a:pt x="11" y="42"/>
                    <a:pt x="11" y="42"/>
                  </a:cubicBezTo>
                  <a:cubicBezTo>
                    <a:pt x="11" y="42"/>
                    <a:pt x="11" y="42"/>
                    <a:pt x="11" y="42"/>
                  </a:cubicBezTo>
                  <a:cubicBezTo>
                    <a:pt x="5" y="36"/>
                    <a:pt x="2" y="27"/>
                    <a:pt x="5" y="17"/>
                  </a:cubicBezTo>
                  <a:cubicBezTo>
                    <a:pt x="7"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8" name="Freeform 629"/>
            <p:cNvSpPr>
              <a:spLocks/>
            </p:cNvSpPr>
            <p:nvPr userDrawn="1"/>
          </p:nvSpPr>
          <p:spPr bwMode="auto">
            <a:xfrm>
              <a:off x="9344" y="956"/>
              <a:ext cx="137" cy="130"/>
            </a:xfrm>
            <a:custGeom>
              <a:avLst/>
              <a:gdLst>
                <a:gd name="T0" fmla="*/ 29 w 69"/>
                <a:gd name="T1" fmla="*/ 3 h 66"/>
                <a:gd name="T2" fmla="*/ 33 w 69"/>
                <a:gd name="T3" fmla="*/ 4 h 66"/>
                <a:gd name="T4" fmla="*/ 69 w 69"/>
                <a:gd name="T5" fmla="*/ 16 h 66"/>
                <a:gd name="T6" fmla="*/ 67 w 69"/>
                <a:gd name="T7" fmla="*/ 23 h 66"/>
                <a:gd name="T8" fmla="*/ 34 w 69"/>
                <a:gd name="T9" fmla="*/ 12 h 66"/>
                <a:gd name="T10" fmla="*/ 29 w 69"/>
                <a:gd name="T11" fmla="*/ 11 h 66"/>
                <a:gd name="T12" fmla="*/ 11 w 69"/>
                <a:gd name="T13" fmla="*/ 21 h 66"/>
                <a:gd name="T14" fmla="*/ 27 w 69"/>
                <a:gd name="T15" fmla="*/ 47 h 66"/>
                <a:gd name="T16" fmla="*/ 59 w 69"/>
                <a:gd name="T17" fmla="*/ 59 h 66"/>
                <a:gd name="T18" fmla="*/ 57 w 69"/>
                <a:gd name="T19" fmla="*/ 66 h 66"/>
                <a:gd name="T20" fmla="*/ 0 w 69"/>
                <a:gd name="T21" fmla="*/ 46 h 66"/>
                <a:gd name="T22" fmla="*/ 2 w 69"/>
                <a:gd name="T23" fmla="*/ 39 h 66"/>
                <a:gd name="T24" fmla="*/ 12 w 69"/>
                <a:gd name="T25" fmla="*/ 42 h 66"/>
                <a:gd name="T26" fmla="*/ 12 w 69"/>
                <a:gd name="T27" fmla="*/ 42 h 66"/>
                <a:gd name="T28" fmla="*/ 5 w 69"/>
                <a:gd name="T29" fmla="*/ 17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1" y="3"/>
                    <a:pt x="32" y="3"/>
                    <a:pt x="33" y="4"/>
                  </a:cubicBezTo>
                  <a:cubicBezTo>
                    <a:pt x="69" y="16"/>
                    <a:pt x="69" y="16"/>
                    <a:pt x="69" y="16"/>
                  </a:cubicBezTo>
                  <a:cubicBezTo>
                    <a:pt x="67" y="23"/>
                    <a:pt x="67" y="23"/>
                    <a:pt x="67" y="23"/>
                  </a:cubicBezTo>
                  <a:cubicBezTo>
                    <a:pt x="34" y="12"/>
                    <a:pt x="34" y="12"/>
                    <a:pt x="34" y="12"/>
                  </a:cubicBezTo>
                  <a:cubicBezTo>
                    <a:pt x="32" y="12"/>
                    <a:pt x="31" y="11"/>
                    <a:pt x="29" y="11"/>
                  </a:cubicBezTo>
                  <a:cubicBezTo>
                    <a:pt x="19" y="8"/>
                    <a:pt x="13" y="12"/>
                    <a:pt x="11" y="21"/>
                  </a:cubicBezTo>
                  <a:cubicBezTo>
                    <a:pt x="9" y="33"/>
                    <a:pt x="14" y="43"/>
                    <a:pt x="27" y="47"/>
                  </a:cubicBezTo>
                  <a:cubicBezTo>
                    <a:pt x="59" y="59"/>
                    <a:pt x="59" y="59"/>
                    <a:pt x="59" y="59"/>
                  </a:cubicBezTo>
                  <a:cubicBezTo>
                    <a:pt x="57" y="66"/>
                    <a:pt x="57" y="66"/>
                    <a:pt x="57" y="66"/>
                  </a:cubicBezTo>
                  <a:cubicBezTo>
                    <a:pt x="0" y="46"/>
                    <a:pt x="0" y="46"/>
                    <a:pt x="0" y="46"/>
                  </a:cubicBezTo>
                  <a:cubicBezTo>
                    <a:pt x="2" y="39"/>
                    <a:pt x="2" y="39"/>
                    <a:pt x="2" y="39"/>
                  </a:cubicBezTo>
                  <a:cubicBezTo>
                    <a:pt x="12" y="42"/>
                    <a:pt x="12" y="42"/>
                    <a:pt x="12" y="42"/>
                  </a:cubicBezTo>
                  <a:cubicBezTo>
                    <a:pt x="12" y="42"/>
                    <a:pt x="12" y="42"/>
                    <a:pt x="12" y="42"/>
                  </a:cubicBezTo>
                  <a:cubicBezTo>
                    <a:pt x="6" y="36"/>
                    <a:pt x="3" y="26"/>
                    <a:pt x="5" y="17"/>
                  </a:cubicBezTo>
                  <a:cubicBezTo>
                    <a:pt x="8" y="6"/>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9" name="Freeform 630"/>
            <p:cNvSpPr>
              <a:spLocks noEditPoints="1"/>
            </p:cNvSpPr>
            <p:nvPr userDrawn="1"/>
          </p:nvSpPr>
          <p:spPr bwMode="auto">
            <a:xfrm>
              <a:off x="9378" y="805"/>
              <a:ext cx="137" cy="137"/>
            </a:xfrm>
            <a:custGeom>
              <a:avLst/>
              <a:gdLst>
                <a:gd name="T0" fmla="*/ 31 w 69"/>
                <a:gd name="T1" fmla="*/ 66 h 70"/>
                <a:gd name="T2" fmla="*/ 4 w 69"/>
                <a:gd name="T3" fmla="*/ 25 h 70"/>
                <a:gd name="T4" fmla="*/ 38 w 69"/>
                <a:gd name="T5" fmla="*/ 4 h 70"/>
                <a:gd name="T6" fmla="*/ 65 w 69"/>
                <a:gd name="T7" fmla="*/ 45 h 70"/>
                <a:gd name="T8" fmla="*/ 31 w 69"/>
                <a:gd name="T9" fmla="*/ 66 h 70"/>
                <a:gd name="T10" fmla="*/ 36 w 69"/>
                <a:gd name="T11" fmla="*/ 12 h 70"/>
                <a:gd name="T12" fmla="*/ 11 w 69"/>
                <a:gd name="T13" fmla="*/ 27 h 70"/>
                <a:gd name="T14" fmla="*/ 33 w 69"/>
                <a:gd name="T15" fmla="*/ 59 h 70"/>
                <a:gd name="T16" fmla="*/ 58 w 69"/>
                <a:gd name="T17" fmla="*/ 43 h 70"/>
                <a:gd name="T18" fmla="*/ 36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1" y="66"/>
                  </a:moveTo>
                  <a:cubicBezTo>
                    <a:pt x="12" y="62"/>
                    <a:pt x="0" y="44"/>
                    <a:pt x="4" y="25"/>
                  </a:cubicBezTo>
                  <a:cubicBezTo>
                    <a:pt x="8" y="9"/>
                    <a:pt x="22" y="0"/>
                    <a:pt x="38" y="4"/>
                  </a:cubicBezTo>
                  <a:cubicBezTo>
                    <a:pt x="57" y="8"/>
                    <a:pt x="69" y="26"/>
                    <a:pt x="65" y="45"/>
                  </a:cubicBezTo>
                  <a:cubicBezTo>
                    <a:pt x="61" y="61"/>
                    <a:pt x="47" y="70"/>
                    <a:pt x="31" y="66"/>
                  </a:cubicBezTo>
                  <a:close/>
                  <a:moveTo>
                    <a:pt x="36" y="12"/>
                  </a:moveTo>
                  <a:cubicBezTo>
                    <a:pt x="23" y="9"/>
                    <a:pt x="13" y="15"/>
                    <a:pt x="11" y="27"/>
                  </a:cubicBezTo>
                  <a:cubicBezTo>
                    <a:pt x="7" y="42"/>
                    <a:pt x="17" y="55"/>
                    <a:pt x="33" y="59"/>
                  </a:cubicBezTo>
                  <a:cubicBezTo>
                    <a:pt x="45" y="61"/>
                    <a:pt x="56" y="55"/>
                    <a:pt x="58" y="43"/>
                  </a:cubicBezTo>
                  <a:cubicBezTo>
                    <a:pt x="62" y="29"/>
                    <a:pt x="52"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0" name="Freeform 631"/>
            <p:cNvSpPr>
              <a:spLocks/>
            </p:cNvSpPr>
            <p:nvPr userDrawn="1"/>
          </p:nvSpPr>
          <p:spPr bwMode="auto">
            <a:xfrm>
              <a:off x="9408" y="664"/>
              <a:ext cx="128" cy="111"/>
            </a:xfrm>
            <a:custGeom>
              <a:avLst/>
              <a:gdLst>
                <a:gd name="T0" fmla="*/ 0 w 128"/>
                <a:gd name="T1" fmla="*/ 111 h 111"/>
                <a:gd name="T2" fmla="*/ 4 w 128"/>
                <a:gd name="T3" fmla="*/ 98 h 111"/>
                <a:gd name="T4" fmla="*/ 109 w 128"/>
                <a:gd name="T5" fmla="*/ 88 h 111"/>
                <a:gd name="T6" fmla="*/ 109 w 128"/>
                <a:gd name="T7" fmla="*/ 88 h 111"/>
                <a:gd name="T8" fmla="*/ 22 w 128"/>
                <a:gd name="T9" fmla="*/ 15 h 111"/>
                <a:gd name="T10" fmla="*/ 25 w 128"/>
                <a:gd name="T11" fmla="*/ 0 h 111"/>
                <a:gd name="T12" fmla="*/ 128 w 128"/>
                <a:gd name="T13" fmla="*/ 88 h 111"/>
                <a:gd name="T14" fmla="*/ 125 w 128"/>
                <a:gd name="T15" fmla="*/ 102 h 111"/>
                <a:gd name="T16" fmla="*/ 0 w 128"/>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1">
                  <a:moveTo>
                    <a:pt x="0" y="111"/>
                  </a:moveTo>
                  <a:lnTo>
                    <a:pt x="4" y="98"/>
                  </a:lnTo>
                  <a:lnTo>
                    <a:pt x="109" y="88"/>
                  </a:lnTo>
                  <a:lnTo>
                    <a:pt x="109" y="88"/>
                  </a:lnTo>
                  <a:lnTo>
                    <a:pt x="22" y="15"/>
                  </a:lnTo>
                  <a:lnTo>
                    <a:pt x="25" y="0"/>
                  </a:lnTo>
                  <a:lnTo>
                    <a:pt x="128" y="88"/>
                  </a:lnTo>
                  <a:lnTo>
                    <a:pt x="125" y="102"/>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1" name="Freeform 632"/>
            <p:cNvSpPr>
              <a:spLocks noEditPoints="1"/>
            </p:cNvSpPr>
            <p:nvPr userDrawn="1"/>
          </p:nvSpPr>
          <p:spPr bwMode="auto">
            <a:xfrm>
              <a:off x="9439" y="530"/>
              <a:ext cx="139" cy="141"/>
            </a:xfrm>
            <a:custGeom>
              <a:avLst/>
              <a:gdLst>
                <a:gd name="T0" fmla="*/ 13 w 70"/>
                <a:gd name="T1" fmla="*/ 0 h 72"/>
                <a:gd name="T2" fmla="*/ 70 w 70"/>
                <a:gd name="T3" fmla="*/ 20 h 72"/>
                <a:gd name="T4" fmla="*/ 69 w 70"/>
                <a:gd name="T5" fmla="*/ 27 h 72"/>
                <a:gd name="T6" fmla="*/ 59 w 70"/>
                <a:gd name="T7" fmla="*/ 24 h 72"/>
                <a:gd name="T8" fmla="*/ 59 w 70"/>
                <a:gd name="T9" fmla="*/ 24 h 72"/>
                <a:gd name="T10" fmla="*/ 65 w 70"/>
                <a:gd name="T11" fmla="*/ 49 h 72"/>
                <a:gd name="T12" fmla="*/ 32 w 70"/>
                <a:gd name="T13" fmla="*/ 69 h 72"/>
                <a:gd name="T14" fmla="*/ 5 w 70"/>
                <a:gd name="T15" fmla="*/ 29 h 72"/>
                <a:gd name="T16" fmla="*/ 21 w 70"/>
                <a:gd name="T17" fmla="*/ 11 h 72"/>
                <a:gd name="T18" fmla="*/ 21 w 70"/>
                <a:gd name="T19" fmla="*/ 11 h 72"/>
                <a:gd name="T20" fmla="*/ 11 w 70"/>
                <a:gd name="T21" fmla="*/ 7 h 72"/>
                <a:gd name="T22" fmla="*/ 13 w 70"/>
                <a:gd name="T23" fmla="*/ 0 h 72"/>
                <a:gd name="T24" fmla="*/ 11 w 70"/>
                <a:gd name="T25" fmla="*/ 30 h 72"/>
                <a:gd name="T26" fmla="*/ 34 w 70"/>
                <a:gd name="T27" fmla="*/ 61 h 72"/>
                <a:gd name="T28" fmla="*/ 59 w 70"/>
                <a:gd name="T29" fmla="*/ 46 h 72"/>
                <a:gd name="T30" fmla="*/ 45 w 70"/>
                <a:gd name="T31" fmla="*/ 19 h 72"/>
                <a:gd name="T32" fmla="*/ 34 w 70"/>
                <a:gd name="T33" fmla="*/ 16 h 72"/>
                <a:gd name="T34" fmla="*/ 11 w 70"/>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2">
                  <a:moveTo>
                    <a:pt x="13" y="0"/>
                  </a:moveTo>
                  <a:cubicBezTo>
                    <a:pt x="70" y="20"/>
                    <a:pt x="70" y="20"/>
                    <a:pt x="70" y="20"/>
                  </a:cubicBezTo>
                  <a:cubicBezTo>
                    <a:pt x="69" y="27"/>
                    <a:pt x="69" y="27"/>
                    <a:pt x="69" y="27"/>
                  </a:cubicBezTo>
                  <a:cubicBezTo>
                    <a:pt x="59" y="24"/>
                    <a:pt x="59" y="24"/>
                    <a:pt x="59" y="24"/>
                  </a:cubicBezTo>
                  <a:cubicBezTo>
                    <a:pt x="59" y="24"/>
                    <a:pt x="59" y="24"/>
                    <a:pt x="59" y="24"/>
                  </a:cubicBezTo>
                  <a:cubicBezTo>
                    <a:pt x="65" y="30"/>
                    <a:pt x="67" y="40"/>
                    <a:pt x="65" y="49"/>
                  </a:cubicBezTo>
                  <a:cubicBezTo>
                    <a:pt x="62" y="64"/>
                    <a:pt x="48" y="72"/>
                    <a:pt x="32" y="69"/>
                  </a:cubicBezTo>
                  <a:cubicBezTo>
                    <a:pt x="13" y="64"/>
                    <a:pt x="0" y="47"/>
                    <a:pt x="5" y="29"/>
                  </a:cubicBezTo>
                  <a:cubicBezTo>
                    <a:pt x="7" y="19"/>
                    <a:pt x="13" y="13"/>
                    <a:pt x="21" y="11"/>
                  </a:cubicBezTo>
                  <a:cubicBezTo>
                    <a:pt x="21" y="11"/>
                    <a:pt x="21" y="11"/>
                    <a:pt x="21" y="11"/>
                  </a:cubicBezTo>
                  <a:cubicBezTo>
                    <a:pt x="11" y="7"/>
                    <a:pt x="11" y="7"/>
                    <a:pt x="11" y="7"/>
                  </a:cubicBezTo>
                  <a:lnTo>
                    <a:pt x="13" y="0"/>
                  </a:lnTo>
                  <a:close/>
                  <a:moveTo>
                    <a:pt x="11" y="30"/>
                  </a:moveTo>
                  <a:cubicBezTo>
                    <a:pt x="8" y="45"/>
                    <a:pt x="18" y="58"/>
                    <a:pt x="34" y="61"/>
                  </a:cubicBezTo>
                  <a:cubicBezTo>
                    <a:pt x="46" y="64"/>
                    <a:pt x="56" y="58"/>
                    <a:pt x="59" y="46"/>
                  </a:cubicBezTo>
                  <a:cubicBezTo>
                    <a:pt x="62" y="35"/>
                    <a:pt x="56" y="23"/>
                    <a:pt x="45" y="19"/>
                  </a:cubicBezTo>
                  <a:cubicBezTo>
                    <a:pt x="34" y="16"/>
                    <a:pt x="34" y="16"/>
                    <a:pt x="34" y="16"/>
                  </a:cubicBezTo>
                  <a:cubicBezTo>
                    <a:pt x="24" y="12"/>
                    <a:pt x="14"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2" name="Freeform 633"/>
            <p:cNvSpPr>
              <a:spLocks/>
            </p:cNvSpPr>
            <p:nvPr userDrawn="1"/>
          </p:nvSpPr>
          <p:spPr bwMode="auto">
            <a:xfrm>
              <a:off x="9447" y="430"/>
              <a:ext cx="157" cy="82"/>
            </a:xfrm>
            <a:custGeom>
              <a:avLst/>
              <a:gdLst>
                <a:gd name="T0" fmla="*/ 55 w 79"/>
                <a:gd name="T1" fmla="*/ 31 h 42"/>
                <a:gd name="T2" fmla="*/ 72 w 79"/>
                <a:gd name="T3" fmla="*/ 23 h 42"/>
                <a:gd name="T4" fmla="*/ 73 w 79"/>
                <a:gd name="T5" fmla="*/ 17 h 42"/>
                <a:gd name="T6" fmla="*/ 79 w 79"/>
                <a:gd name="T7" fmla="*/ 19 h 42"/>
                <a:gd name="T8" fmla="*/ 78 w 79"/>
                <a:gd name="T9" fmla="*/ 27 h 42"/>
                <a:gd name="T10" fmla="*/ 58 w 79"/>
                <a:gd name="T11" fmla="*/ 40 h 42"/>
                <a:gd name="T12" fmla="*/ 53 w 79"/>
                <a:gd name="T13" fmla="*/ 38 h 42"/>
                <a:gd name="T14" fmla="*/ 21 w 79"/>
                <a:gd name="T15" fmla="*/ 27 h 42"/>
                <a:gd name="T16" fmla="*/ 18 w 79"/>
                <a:gd name="T17" fmla="*/ 39 h 42"/>
                <a:gd name="T18" fmla="*/ 12 w 79"/>
                <a:gd name="T19" fmla="*/ 37 h 42"/>
                <a:gd name="T20" fmla="*/ 15 w 79"/>
                <a:gd name="T21" fmla="*/ 25 h 42"/>
                <a:gd name="T22" fmla="*/ 0 w 79"/>
                <a:gd name="T23" fmla="*/ 20 h 42"/>
                <a:gd name="T24" fmla="*/ 2 w 79"/>
                <a:gd name="T25" fmla="*/ 13 h 42"/>
                <a:gd name="T26" fmla="*/ 17 w 79"/>
                <a:gd name="T27" fmla="*/ 18 h 42"/>
                <a:gd name="T28" fmla="*/ 21 w 79"/>
                <a:gd name="T29" fmla="*/ 0 h 42"/>
                <a:gd name="T30" fmla="*/ 27 w 79"/>
                <a:gd name="T31" fmla="*/ 2 h 42"/>
                <a:gd name="T32" fmla="*/ 23 w 79"/>
                <a:gd name="T33" fmla="*/ 20 h 42"/>
                <a:gd name="T34" fmla="*/ 55 w 79"/>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42">
                  <a:moveTo>
                    <a:pt x="55" y="31"/>
                  </a:moveTo>
                  <a:cubicBezTo>
                    <a:pt x="66" y="35"/>
                    <a:pt x="70" y="32"/>
                    <a:pt x="72" y="23"/>
                  </a:cubicBezTo>
                  <a:cubicBezTo>
                    <a:pt x="73" y="21"/>
                    <a:pt x="73" y="19"/>
                    <a:pt x="73" y="17"/>
                  </a:cubicBezTo>
                  <a:cubicBezTo>
                    <a:pt x="79" y="19"/>
                    <a:pt x="79" y="19"/>
                    <a:pt x="79" y="19"/>
                  </a:cubicBezTo>
                  <a:cubicBezTo>
                    <a:pt x="79" y="21"/>
                    <a:pt x="79" y="24"/>
                    <a:pt x="78" y="27"/>
                  </a:cubicBezTo>
                  <a:cubicBezTo>
                    <a:pt x="75" y="38"/>
                    <a:pt x="70" y="42"/>
                    <a:pt x="58" y="40"/>
                  </a:cubicBezTo>
                  <a:cubicBezTo>
                    <a:pt x="57" y="39"/>
                    <a:pt x="55" y="39"/>
                    <a:pt x="53" y="38"/>
                  </a:cubicBezTo>
                  <a:cubicBezTo>
                    <a:pt x="21" y="27"/>
                    <a:pt x="21" y="27"/>
                    <a:pt x="21" y="27"/>
                  </a:cubicBezTo>
                  <a:cubicBezTo>
                    <a:pt x="18" y="39"/>
                    <a:pt x="18" y="39"/>
                    <a:pt x="18" y="39"/>
                  </a:cubicBezTo>
                  <a:cubicBezTo>
                    <a:pt x="12" y="37"/>
                    <a:pt x="12" y="37"/>
                    <a:pt x="12" y="37"/>
                  </a:cubicBezTo>
                  <a:cubicBezTo>
                    <a:pt x="15" y="25"/>
                    <a:pt x="15" y="25"/>
                    <a:pt x="15" y="25"/>
                  </a:cubicBezTo>
                  <a:cubicBezTo>
                    <a:pt x="0" y="20"/>
                    <a:pt x="0" y="20"/>
                    <a:pt x="0" y="20"/>
                  </a:cubicBezTo>
                  <a:cubicBezTo>
                    <a:pt x="2" y="13"/>
                    <a:pt x="2" y="13"/>
                    <a:pt x="2" y="13"/>
                  </a:cubicBezTo>
                  <a:cubicBezTo>
                    <a:pt x="17" y="18"/>
                    <a:pt x="17" y="18"/>
                    <a:pt x="17" y="18"/>
                  </a:cubicBezTo>
                  <a:cubicBezTo>
                    <a:pt x="21" y="0"/>
                    <a:pt x="21" y="0"/>
                    <a:pt x="21" y="0"/>
                  </a:cubicBezTo>
                  <a:cubicBezTo>
                    <a:pt x="27" y="2"/>
                    <a:pt x="27" y="2"/>
                    <a:pt x="27" y="2"/>
                  </a:cubicBezTo>
                  <a:cubicBezTo>
                    <a:pt x="23" y="20"/>
                    <a:pt x="23" y="20"/>
                    <a:pt x="23"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3" name="Freeform 634"/>
            <p:cNvSpPr>
              <a:spLocks noEditPoints="1"/>
            </p:cNvSpPr>
            <p:nvPr userDrawn="1"/>
          </p:nvSpPr>
          <p:spPr bwMode="auto">
            <a:xfrm>
              <a:off x="9449" y="363"/>
              <a:ext cx="165" cy="71"/>
            </a:xfrm>
            <a:custGeom>
              <a:avLst/>
              <a:gdLst>
                <a:gd name="T0" fmla="*/ 6 w 83"/>
                <a:gd name="T1" fmla="*/ 13 h 36"/>
                <a:gd name="T2" fmla="*/ 1 w 83"/>
                <a:gd name="T3" fmla="*/ 5 h 36"/>
                <a:gd name="T4" fmla="*/ 8 w 83"/>
                <a:gd name="T5" fmla="*/ 1 h 36"/>
                <a:gd name="T6" fmla="*/ 13 w 83"/>
                <a:gd name="T7" fmla="*/ 9 h 36"/>
                <a:gd name="T8" fmla="*/ 6 w 83"/>
                <a:gd name="T9" fmla="*/ 13 h 36"/>
                <a:gd name="T10" fmla="*/ 24 w 83"/>
                <a:gd name="T11" fmla="*/ 17 h 36"/>
                <a:gd name="T12" fmla="*/ 25 w 83"/>
                <a:gd name="T13" fmla="*/ 9 h 36"/>
                <a:gd name="T14" fmla="*/ 83 w 83"/>
                <a:gd name="T15" fmla="*/ 29 h 36"/>
                <a:gd name="T16" fmla="*/ 81 w 83"/>
                <a:gd name="T17" fmla="*/ 36 h 36"/>
                <a:gd name="T18" fmla="*/ 24 w 83"/>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6">
                  <a:moveTo>
                    <a:pt x="6" y="13"/>
                  </a:moveTo>
                  <a:cubicBezTo>
                    <a:pt x="2" y="12"/>
                    <a:pt x="0" y="8"/>
                    <a:pt x="1" y="5"/>
                  </a:cubicBezTo>
                  <a:cubicBezTo>
                    <a:pt x="2" y="2"/>
                    <a:pt x="5" y="0"/>
                    <a:pt x="8" y="1"/>
                  </a:cubicBezTo>
                  <a:cubicBezTo>
                    <a:pt x="11" y="2"/>
                    <a:pt x="13" y="5"/>
                    <a:pt x="13" y="9"/>
                  </a:cubicBezTo>
                  <a:cubicBezTo>
                    <a:pt x="12" y="12"/>
                    <a:pt x="9" y="13"/>
                    <a:pt x="6" y="13"/>
                  </a:cubicBezTo>
                  <a:close/>
                  <a:moveTo>
                    <a:pt x="24" y="17"/>
                  </a:moveTo>
                  <a:cubicBezTo>
                    <a:pt x="25" y="9"/>
                    <a:pt x="25" y="9"/>
                    <a:pt x="25" y="9"/>
                  </a:cubicBezTo>
                  <a:cubicBezTo>
                    <a:pt x="83" y="29"/>
                    <a:pt x="83" y="29"/>
                    <a:pt x="83" y="29"/>
                  </a:cubicBezTo>
                  <a:cubicBezTo>
                    <a:pt x="81" y="36"/>
                    <a:pt x="81" y="36"/>
                    <a:pt x="81" y="36"/>
                  </a:cubicBezTo>
                  <a:lnTo>
                    <a:pt x="2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4" name="Freeform 635"/>
            <p:cNvSpPr>
              <a:spLocks/>
            </p:cNvSpPr>
            <p:nvPr userDrawn="1"/>
          </p:nvSpPr>
          <p:spPr bwMode="auto">
            <a:xfrm>
              <a:off x="9507" y="242"/>
              <a:ext cx="127" cy="111"/>
            </a:xfrm>
            <a:custGeom>
              <a:avLst/>
              <a:gdLst>
                <a:gd name="T0" fmla="*/ 0 w 127"/>
                <a:gd name="T1" fmla="*/ 111 h 111"/>
                <a:gd name="T2" fmla="*/ 4 w 127"/>
                <a:gd name="T3" fmla="*/ 96 h 111"/>
                <a:gd name="T4" fmla="*/ 109 w 127"/>
                <a:gd name="T5" fmla="*/ 88 h 111"/>
                <a:gd name="T6" fmla="*/ 109 w 127"/>
                <a:gd name="T7" fmla="*/ 88 h 111"/>
                <a:gd name="T8" fmla="*/ 22 w 127"/>
                <a:gd name="T9" fmla="*/ 15 h 111"/>
                <a:gd name="T10" fmla="*/ 26 w 127"/>
                <a:gd name="T11" fmla="*/ 0 h 111"/>
                <a:gd name="T12" fmla="*/ 127 w 127"/>
                <a:gd name="T13" fmla="*/ 86 h 111"/>
                <a:gd name="T14" fmla="*/ 125 w 127"/>
                <a:gd name="T15" fmla="*/ 100 h 111"/>
                <a:gd name="T16" fmla="*/ 0 w 127"/>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11">
                  <a:moveTo>
                    <a:pt x="0" y="111"/>
                  </a:moveTo>
                  <a:lnTo>
                    <a:pt x="4" y="96"/>
                  </a:lnTo>
                  <a:lnTo>
                    <a:pt x="109" y="88"/>
                  </a:lnTo>
                  <a:lnTo>
                    <a:pt x="109" y="88"/>
                  </a:lnTo>
                  <a:lnTo>
                    <a:pt x="22" y="15"/>
                  </a:lnTo>
                  <a:lnTo>
                    <a:pt x="26" y="0"/>
                  </a:lnTo>
                  <a:lnTo>
                    <a:pt x="127" y="86"/>
                  </a:lnTo>
                  <a:lnTo>
                    <a:pt x="125" y="100"/>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5" name="Freeform 636"/>
            <p:cNvSpPr>
              <a:spLocks noEditPoints="1"/>
            </p:cNvSpPr>
            <p:nvPr userDrawn="1"/>
          </p:nvSpPr>
          <p:spPr bwMode="auto">
            <a:xfrm>
              <a:off x="9538" y="118"/>
              <a:ext cx="135" cy="131"/>
            </a:xfrm>
            <a:custGeom>
              <a:avLst/>
              <a:gdLst>
                <a:gd name="T0" fmla="*/ 31 w 68"/>
                <a:gd name="T1" fmla="*/ 55 h 67"/>
                <a:gd name="T2" fmla="*/ 34 w 68"/>
                <a:gd name="T3" fmla="*/ 56 h 67"/>
                <a:gd name="T4" fmla="*/ 59 w 68"/>
                <a:gd name="T5" fmla="*/ 41 h 67"/>
                <a:gd name="T6" fmla="*/ 52 w 68"/>
                <a:gd name="T7" fmla="*/ 18 h 67"/>
                <a:gd name="T8" fmla="*/ 55 w 68"/>
                <a:gd name="T9" fmla="*/ 12 h 67"/>
                <a:gd name="T10" fmla="*/ 65 w 68"/>
                <a:gd name="T11" fmla="*/ 43 h 67"/>
                <a:gd name="T12" fmla="*/ 33 w 68"/>
                <a:gd name="T13" fmla="*/ 64 h 67"/>
                <a:gd name="T14" fmla="*/ 5 w 68"/>
                <a:gd name="T15" fmla="*/ 23 h 67"/>
                <a:gd name="T16" fmla="*/ 35 w 68"/>
                <a:gd name="T17" fmla="*/ 4 h 67"/>
                <a:gd name="T18" fmla="*/ 43 w 68"/>
                <a:gd name="T19" fmla="*/ 6 h 67"/>
                <a:gd name="T20" fmla="*/ 31 w 68"/>
                <a:gd name="T21" fmla="*/ 55 h 67"/>
                <a:gd name="T22" fmla="*/ 25 w 68"/>
                <a:gd name="T23" fmla="*/ 53 h 67"/>
                <a:gd name="T24" fmla="*/ 35 w 68"/>
                <a:gd name="T25" fmla="*/ 12 h 67"/>
                <a:gd name="T26" fmla="*/ 34 w 68"/>
                <a:gd name="T27" fmla="*/ 11 h 67"/>
                <a:gd name="T28" fmla="*/ 11 w 68"/>
                <a:gd name="T29" fmla="*/ 24 h 67"/>
                <a:gd name="T30" fmla="*/ 25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6"/>
                    <a:pt x="33" y="56"/>
                    <a:pt x="34" y="56"/>
                  </a:cubicBezTo>
                  <a:cubicBezTo>
                    <a:pt x="47" y="59"/>
                    <a:pt x="56" y="53"/>
                    <a:pt x="59" y="41"/>
                  </a:cubicBezTo>
                  <a:cubicBezTo>
                    <a:pt x="61" y="33"/>
                    <a:pt x="58" y="24"/>
                    <a:pt x="52" y="18"/>
                  </a:cubicBezTo>
                  <a:cubicBezTo>
                    <a:pt x="55" y="12"/>
                    <a:pt x="55" y="12"/>
                    <a:pt x="55" y="12"/>
                  </a:cubicBezTo>
                  <a:cubicBezTo>
                    <a:pt x="64" y="19"/>
                    <a:pt x="68" y="31"/>
                    <a:pt x="65" y="43"/>
                  </a:cubicBezTo>
                  <a:cubicBezTo>
                    <a:pt x="61" y="59"/>
                    <a:pt x="49" y="67"/>
                    <a:pt x="33" y="64"/>
                  </a:cubicBezTo>
                  <a:cubicBezTo>
                    <a:pt x="13" y="59"/>
                    <a:pt x="0" y="41"/>
                    <a:pt x="5" y="23"/>
                  </a:cubicBezTo>
                  <a:cubicBezTo>
                    <a:pt x="8" y="8"/>
                    <a:pt x="20" y="0"/>
                    <a:pt x="35" y="4"/>
                  </a:cubicBezTo>
                  <a:cubicBezTo>
                    <a:pt x="38" y="4"/>
                    <a:pt x="40" y="6"/>
                    <a:pt x="43" y="6"/>
                  </a:cubicBezTo>
                  <a:lnTo>
                    <a:pt x="31" y="55"/>
                  </a:lnTo>
                  <a:close/>
                  <a:moveTo>
                    <a:pt x="25" y="53"/>
                  </a:moveTo>
                  <a:cubicBezTo>
                    <a:pt x="35" y="12"/>
                    <a:pt x="35" y="12"/>
                    <a:pt x="35" y="12"/>
                  </a:cubicBezTo>
                  <a:cubicBezTo>
                    <a:pt x="34" y="11"/>
                    <a:pt x="34" y="11"/>
                    <a:pt x="34" y="11"/>
                  </a:cubicBezTo>
                  <a:cubicBezTo>
                    <a:pt x="21" y="8"/>
                    <a:pt x="13" y="14"/>
                    <a:pt x="11" y="24"/>
                  </a:cubicBezTo>
                  <a:cubicBezTo>
                    <a:pt x="8" y="37"/>
                    <a:pt x="15" y="48"/>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6" name="Freeform 637"/>
            <p:cNvSpPr>
              <a:spLocks/>
            </p:cNvSpPr>
            <p:nvPr userDrawn="1"/>
          </p:nvSpPr>
          <p:spPr bwMode="auto">
            <a:xfrm>
              <a:off x="9626" y="-45"/>
              <a:ext cx="29" cy="80"/>
            </a:xfrm>
            <a:custGeom>
              <a:avLst/>
              <a:gdLst>
                <a:gd name="T0" fmla="*/ 0 w 29"/>
                <a:gd name="T1" fmla="*/ 75 h 80"/>
                <a:gd name="T2" fmla="*/ 15 w 29"/>
                <a:gd name="T3" fmla="*/ 0 h 80"/>
                <a:gd name="T4" fmla="*/ 29 w 29"/>
                <a:gd name="T5" fmla="*/ 4 h 80"/>
                <a:gd name="T6" fmla="*/ 12 w 29"/>
                <a:gd name="T7" fmla="*/ 80 h 80"/>
                <a:gd name="T8" fmla="*/ 0 w 29"/>
                <a:gd name="T9" fmla="*/ 75 h 80"/>
              </a:gdLst>
              <a:ahLst/>
              <a:cxnLst>
                <a:cxn ang="0">
                  <a:pos x="T0" y="T1"/>
                </a:cxn>
                <a:cxn ang="0">
                  <a:pos x="T2" y="T3"/>
                </a:cxn>
                <a:cxn ang="0">
                  <a:pos x="T4" y="T5"/>
                </a:cxn>
                <a:cxn ang="0">
                  <a:pos x="T6" y="T7"/>
                </a:cxn>
                <a:cxn ang="0">
                  <a:pos x="T8" y="T9"/>
                </a:cxn>
              </a:cxnLst>
              <a:rect l="0" t="0" r="r" b="b"/>
              <a:pathLst>
                <a:path w="29" h="80">
                  <a:moveTo>
                    <a:pt x="0" y="75"/>
                  </a:moveTo>
                  <a:lnTo>
                    <a:pt x="15" y="0"/>
                  </a:lnTo>
                  <a:lnTo>
                    <a:pt x="29" y="4"/>
                  </a:lnTo>
                  <a:lnTo>
                    <a:pt x="12" y="80"/>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7" name="Freeform 638"/>
            <p:cNvSpPr>
              <a:spLocks noEditPoints="1"/>
            </p:cNvSpPr>
            <p:nvPr userDrawn="1"/>
          </p:nvSpPr>
          <p:spPr bwMode="auto">
            <a:xfrm>
              <a:off x="9570" y="-284"/>
              <a:ext cx="192" cy="159"/>
            </a:xfrm>
            <a:custGeom>
              <a:avLst/>
              <a:gdLst>
                <a:gd name="T0" fmla="*/ 75 w 97"/>
                <a:gd name="T1" fmla="*/ 13 h 81"/>
                <a:gd name="T2" fmla="*/ 93 w 97"/>
                <a:gd name="T3" fmla="*/ 49 h 81"/>
                <a:gd name="T4" fmla="*/ 86 w 97"/>
                <a:gd name="T5" fmla="*/ 81 h 81"/>
                <a:gd name="T6" fmla="*/ 0 w 97"/>
                <a:gd name="T7" fmla="*/ 52 h 81"/>
                <a:gd name="T8" fmla="*/ 6 w 97"/>
                <a:gd name="T9" fmla="*/ 25 h 81"/>
                <a:gd name="T10" fmla="*/ 34 w 97"/>
                <a:gd name="T11" fmla="*/ 3 h 81"/>
                <a:gd name="T12" fmla="*/ 54 w 97"/>
                <a:gd name="T13" fmla="*/ 24 h 81"/>
                <a:gd name="T14" fmla="*/ 54 w 97"/>
                <a:gd name="T15" fmla="*/ 24 h 81"/>
                <a:gd name="T16" fmla="*/ 75 w 97"/>
                <a:gd name="T17" fmla="*/ 13 h 81"/>
                <a:gd name="T18" fmla="*/ 13 w 97"/>
                <a:gd name="T19" fmla="*/ 26 h 81"/>
                <a:gd name="T20" fmla="*/ 8 w 97"/>
                <a:gd name="T21" fmla="*/ 46 h 81"/>
                <a:gd name="T22" fmla="*/ 43 w 97"/>
                <a:gd name="T23" fmla="*/ 59 h 81"/>
                <a:gd name="T24" fmla="*/ 48 w 97"/>
                <a:gd name="T25" fmla="*/ 38 h 81"/>
                <a:gd name="T26" fmla="*/ 33 w 97"/>
                <a:gd name="T27" fmla="*/ 11 h 81"/>
                <a:gd name="T28" fmla="*/ 13 w 97"/>
                <a:gd name="T29" fmla="*/ 26 h 81"/>
                <a:gd name="T30" fmla="*/ 73 w 97"/>
                <a:gd name="T31" fmla="*/ 21 h 81"/>
                <a:gd name="T32" fmla="*/ 55 w 97"/>
                <a:gd name="T33" fmla="*/ 37 h 81"/>
                <a:gd name="T34" fmla="*/ 50 w 97"/>
                <a:gd name="T35" fmla="*/ 61 h 81"/>
                <a:gd name="T36" fmla="*/ 81 w 97"/>
                <a:gd name="T37" fmla="*/ 71 h 81"/>
                <a:gd name="T38" fmla="*/ 87 w 97"/>
                <a:gd name="T39" fmla="*/ 47 h 81"/>
                <a:gd name="T40" fmla="*/ 73 w 97"/>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1">
                  <a:moveTo>
                    <a:pt x="75" y="13"/>
                  </a:moveTo>
                  <a:cubicBezTo>
                    <a:pt x="92" y="17"/>
                    <a:pt x="97" y="31"/>
                    <a:pt x="93" y="49"/>
                  </a:cubicBezTo>
                  <a:cubicBezTo>
                    <a:pt x="86" y="81"/>
                    <a:pt x="86" y="81"/>
                    <a:pt x="86" y="81"/>
                  </a:cubicBezTo>
                  <a:cubicBezTo>
                    <a:pt x="0" y="52"/>
                    <a:pt x="0" y="52"/>
                    <a:pt x="0" y="52"/>
                  </a:cubicBezTo>
                  <a:cubicBezTo>
                    <a:pt x="6" y="25"/>
                    <a:pt x="6" y="25"/>
                    <a:pt x="6" y="25"/>
                  </a:cubicBezTo>
                  <a:cubicBezTo>
                    <a:pt x="10" y="7"/>
                    <a:pt x="20" y="0"/>
                    <a:pt x="34" y="3"/>
                  </a:cubicBezTo>
                  <a:cubicBezTo>
                    <a:pt x="45" y="6"/>
                    <a:pt x="53" y="12"/>
                    <a:pt x="54" y="24"/>
                  </a:cubicBezTo>
                  <a:cubicBezTo>
                    <a:pt x="54" y="24"/>
                    <a:pt x="54" y="24"/>
                    <a:pt x="54" y="24"/>
                  </a:cubicBezTo>
                  <a:cubicBezTo>
                    <a:pt x="59" y="15"/>
                    <a:pt x="66" y="11"/>
                    <a:pt x="75" y="13"/>
                  </a:cubicBezTo>
                  <a:close/>
                  <a:moveTo>
                    <a:pt x="13" y="26"/>
                  </a:moveTo>
                  <a:cubicBezTo>
                    <a:pt x="8" y="46"/>
                    <a:pt x="8" y="46"/>
                    <a:pt x="8" y="46"/>
                  </a:cubicBezTo>
                  <a:cubicBezTo>
                    <a:pt x="43" y="59"/>
                    <a:pt x="43" y="59"/>
                    <a:pt x="43" y="59"/>
                  </a:cubicBezTo>
                  <a:cubicBezTo>
                    <a:pt x="48" y="38"/>
                    <a:pt x="48" y="38"/>
                    <a:pt x="48" y="38"/>
                  </a:cubicBezTo>
                  <a:cubicBezTo>
                    <a:pt x="52" y="24"/>
                    <a:pt x="47" y="14"/>
                    <a:pt x="33" y="11"/>
                  </a:cubicBezTo>
                  <a:cubicBezTo>
                    <a:pt x="22" y="8"/>
                    <a:pt x="15" y="13"/>
                    <a:pt x="13" y="26"/>
                  </a:cubicBezTo>
                  <a:close/>
                  <a:moveTo>
                    <a:pt x="73" y="21"/>
                  </a:moveTo>
                  <a:cubicBezTo>
                    <a:pt x="64" y="19"/>
                    <a:pt x="58" y="24"/>
                    <a:pt x="55" y="37"/>
                  </a:cubicBezTo>
                  <a:cubicBezTo>
                    <a:pt x="50" y="61"/>
                    <a:pt x="50" y="61"/>
                    <a:pt x="50" y="61"/>
                  </a:cubicBezTo>
                  <a:cubicBezTo>
                    <a:pt x="81" y="71"/>
                    <a:pt x="81" y="71"/>
                    <a:pt x="81" y="71"/>
                  </a:cubicBezTo>
                  <a:cubicBezTo>
                    <a:pt x="87" y="47"/>
                    <a:pt x="87" y="47"/>
                    <a:pt x="87" y="47"/>
                  </a:cubicBezTo>
                  <a:cubicBezTo>
                    <a:pt x="90" y="34"/>
                    <a:pt x="86"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8" name="Freeform 639"/>
            <p:cNvSpPr>
              <a:spLocks noEditPoints="1"/>
            </p:cNvSpPr>
            <p:nvPr userDrawn="1"/>
          </p:nvSpPr>
          <p:spPr bwMode="auto">
            <a:xfrm>
              <a:off x="9663" y="-414"/>
              <a:ext cx="133" cy="132"/>
            </a:xfrm>
            <a:custGeom>
              <a:avLst/>
              <a:gdLst>
                <a:gd name="T0" fmla="*/ 31 w 67"/>
                <a:gd name="T1" fmla="*/ 55 h 67"/>
                <a:gd name="T2" fmla="*/ 33 w 67"/>
                <a:gd name="T3" fmla="*/ 55 h 67"/>
                <a:gd name="T4" fmla="*/ 58 w 67"/>
                <a:gd name="T5" fmla="*/ 40 h 67"/>
                <a:gd name="T6" fmla="*/ 51 w 67"/>
                <a:gd name="T7" fmla="*/ 17 h 67"/>
                <a:gd name="T8" fmla="*/ 55 w 67"/>
                <a:gd name="T9" fmla="*/ 11 h 67"/>
                <a:gd name="T10" fmla="*/ 65 w 67"/>
                <a:gd name="T11" fmla="*/ 42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2 h 67"/>
                <a:gd name="T24" fmla="*/ 35 w 67"/>
                <a:gd name="T25" fmla="*/ 11 h 67"/>
                <a:gd name="T26" fmla="*/ 33 w 67"/>
                <a:gd name="T27" fmla="*/ 10 h 67"/>
                <a:gd name="T28" fmla="*/ 10 w 67"/>
                <a:gd name="T29" fmla="*/ 24 h 67"/>
                <a:gd name="T30" fmla="*/ 25 w 67"/>
                <a:gd name="T31"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2" y="55"/>
                    <a:pt x="33" y="55"/>
                    <a:pt x="33" y="55"/>
                  </a:cubicBezTo>
                  <a:cubicBezTo>
                    <a:pt x="47" y="58"/>
                    <a:pt x="56" y="52"/>
                    <a:pt x="58" y="40"/>
                  </a:cubicBezTo>
                  <a:cubicBezTo>
                    <a:pt x="60" y="32"/>
                    <a:pt x="58" y="23"/>
                    <a:pt x="51" y="17"/>
                  </a:cubicBezTo>
                  <a:cubicBezTo>
                    <a:pt x="55" y="11"/>
                    <a:pt x="55" y="11"/>
                    <a:pt x="55" y="11"/>
                  </a:cubicBezTo>
                  <a:cubicBezTo>
                    <a:pt x="64" y="18"/>
                    <a:pt x="67" y="30"/>
                    <a:pt x="65" y="42"/>
                  </a:cubicBezTo>
                  <a:cubicBezTo>
                    <a:pt x="61" y="58"/>
                    <a:pt x="48" y="67"/>
                    <a:pt x="32" y="63"/>
                  </a:cubicBezTo>
                  <a:cubicBezTo>
                    <a:pt x="13" y="58"/>
                    <a:pt x="0" y="41"/>
                    <a:pt x="4" y="22"/>
                  </a:cubicBezTo>
                  <a:cubicBezTo>
                    <a:pt x="8" y="7"/>
                    <a:pt x="20" y="0"/>
                    <a:pt x="35" y="3"/>
                  </a:cubicBezTo>
                  <a:cubicBezTo>
                    <a:pt x="37" y="4"/>
                    <a:pt x="40" y="5"/>
                    <a:pt x="42" y="6"/>
                  </a:cubicBezTo>
                  <a:lnTo>
                    <a:pt x="31" y="55"/>
                  </a:lnTo>
                  <a:close/>
                  <a:moveTo>
                    <a:pt x="25" y="52"/>
                  </a:moveTo>
                  <a:cubicBezTo>
                    <a:pt x="35" y="11"/>
                    <a:pt x="35" y="11"/>
                    <a:pt x="35" y="11"/>
                  </a:cubicBezTo>
                  <a:cubicBezTo>
                    <a:pt x="33" y="10"/>
                    <a:pt x="33" y="10"/>
                    <a:pt x="33" y="10"/>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2764228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Cam">
    <p:spTree>
      <p:nvGrpSpPr>
        <p:cNvPr id="1" name=""/>
        <p:cNvGrpSpPr/>
        <p:nvPr/>
      </p:nvGrpSpPr>
      <p:grpSpPr>
        <a:xfrm>
          <a:off x="0" y="0"/>
          <a:ext cx="0" cy="0"/>
          <a:chOff x="0" y="0"/>
          <a:chExt cx="0" cy="0"/>
        </a:xfrm>
      </p:grpSpPr>
      <p:sp>
        <p:nvSpPr>
          <p:cNvPr id="26" name="Picture Placeholder 25"/>
          <p:cNvSpPr>
            <a:spLocks noGrp="1"/>
          </p:cNvSpPr>
          <p:nvPr>
            <p:ph type="pic" sz="quarter" idx="15"/>
          </p:nvPr>
        </p:nvSpPr>
        <p:spPr>
          <a:xfrm>
            <a:off x="10099871" y="1700872"/>
            <a:ext cx="6517481" cy="7372350"/>
          </a:xfrm>
          <a:custGeom>
            <a:avLst/>
            <a:gdLst>
              <a:gd name="connsiteX0" fmla="*/ 2323602 w 4344987"/>
              <a:gd name="connsiteY0" fmla="*/ 0 h 4914900"/>
              <a:gd name="connsiteX1" fmla="*/ 4344987 w 4344987"/>
              <a:gd name="connsiteY1" fmla="*/ 0 h 4914900"/>
              <a:gd name="connsiteX2" fmla="*/ 3507698 w 4344987"/>
              <a:gd name="connsiteY2" fmla="*/ 3588450 h 4914900"/>
              <a:gd name="connsiteX3" fmla="*/ 3426776 w 4344987"/>
              <a:gd name="connsiteY3" fmla="*/ 3940098 h 4914900"/>
              <a:gd name="connsiteX4" fmla="*/ 2070929 w 4344987"/>
              <a:gd name="connsiteY4" fmla="*/ 4914900 h 4914900"/>
              <a:gd name="connsiteX5" fmla="*/ 0 w 4344987"/>
              <a:gd name="connsiteY5" fmla="*/ 4914900 h 4914900"/>
              <a:gd name="connsiteX6" fmla="*/ 860410 w 4344987"/>
              <a:gd name="connsiteY6" fmla="*/ 1226681 h 4914900"/>
              <a:gd name="connsiteX7" fmla="*/ 893439 w 4344987"/>
              <a:gd name="connsiteY7" fmla="*/ 1094199 h 4914900"/>
              <a:gd name="connsiteX8" fmla="*/ 906651 w 4344987"/>
              <a:gd name="connsiteY8" fmla="*/ 1053310 h 4914900"/>
              <a:gd name="connsiteX9" fmla="*/ 2323602 w 4344987"/>
              <a:gd name="connsiteY9"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4987" h="4914900">
                <a:moveTo>
                  <a:pt x="2323602" y="0"/>
                </a:moveTo>
                <a:lnTo>
                  <a:pt x="4344987" y="0"/>
                </a:lnTo>
                <a:cubicBezTo>
                  <a:pt x="4344987" y="0"/>
                  <a:pt x="4344987" y="0"/>
                  <a:pt x="3507698" y="3588450"/>
                </a:cubicBezTo>
                <a:cubicBezTo>
                  <a:pt x="3507698" y="3588450"/>
                  <a:pt x="3507698" y="3588450"/>
                  <a:pt x="3426776" y="3940098"/>
                </a:cubicBezTo>
                <a:cubicBezTo>
                  <a:pt x="3220344" y="4509278"/>
                  <a:pt x="2688574" y="4914900"/>
                  <a:pt x="2070929" y="4914900"/>
                </a:cubicBezTo>
                <a:cubicBezTo>
                  <a:pt x="2070929" y="4914900"/>
                  <a:pt x="2070929" y="4914900"/>
                  <a:pt x="0" y="4914900"/>
                </a:cubicBezTo>
                <a:cubicBezTo>
                  <a:pt x="0" y="4914900"/>
                  <a:pt x="0" y="4914900"/>
                  <a:pt x="860410" y="1226681"/>
                </a:cubicBezTo>
                <a:cubicBezTo>
                  <a:pt x="860410" y="1226681"/>
                  <a:pt x="860410" y="1226681"/>
                  <a:pt x="893439" y="1094199"/>
                </a:cubicBezTo>
                <a:cubicBezTo>
                  <a:pt x="898394" y="1081115"/>
                  <a:pt x="901696" y="1066394"/>
                  <a:pt x="906651" y="1053310"/>
                </a:cubicBezTo>
                <a:cubicBezTo>
                  <a:pt x="1108129" y="441605"/>
                  <a:pt x="1667973" y="0"/>
                  <a:pt x="2323602" y="0"/>
                </a:cubicBezTo>
                <a:close/>
              </a:path>
            </a:pathLst>
          </a:custGeom>
        </p:spPr>
        <p:txBody>
          <a:bodyPr wrap="square" anchor="ctr">
            <a:noAutofit/>
          </a:bodyPr>
          <a:lstStyle>
            <a:lvl1pPr algn="ctr">
              <a:defRPr/>
            </a:lvl1pPr>
          </a:lstStyle>
          <a:p>
            <a:endParaRPr lang="en-US"/>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3173"/>
          <a:stretch/>
        </p:blipFill>
        <p:spPr>
          <a:xfrm>
            <a:off x="6066693" y="-1"/>
            <a:ext cx="12221310" cy="10287002"/>
          </a:xfrm>
          <a:prstGeom prst="rect">
            <a:avLst/>
          </a:prstGeom>
        </p:spPr>
      </p:pic>
      <p:sp>
        <p:nvSpPr>
          <p:cNvPr id="4" name="Footer Placeholder 3"/>
          <p:cNvSpPr>
            <a:spLocks noGrp="1"/>
          </p:cNvSpPr>
          <p:nvPr>
            <p:ph type="ftr" sz="quarter" idx="11"/>
          </p:nvPr>
        </p:nvSpPr>
        <p:spPr>
          <a:xfrm>
            <a:off x="914399" y="9534526"/>
            <a:ext cx="5832662" cy="547688"/>
          </a:xfrm>
          <a:prstGeom prst="rect">
            <a:avLst/>
          </a:prstGeom>
        </p:spPr>
        <p:txBody>
          <a:bodyPr/>
          <a:lstStyle>
            <a:lvl1pPr algn="l">
              <a:defRPr sz="1575" b="0">
                <a:solidFill>
                  <a:schemeClr val="bg1">
                    <a:lumMod val="95000"/>
                  </a:schemeClr>
                </a:solidFill>
                <a:latin typeface="BR Omega VN" pitchFamily="50" charset="0"/>
              </a:defRPr>
            </a:lvl1pPr>
          </a:lstStyle>
          <a:p>
            <a:r>
              <a:rPr lang="en-US"/>
              <a:t>Copyright FPT IS</a:t>
            </a:r>
          </a:p>
        </p:txBody>
      </p:sp>
      <p:sp>
        <p:nvSpPr>
          <p:cNvPr id="27" name="Title 1"/>
          <p:cNvSpPr>
            <a:spLocks noGrp="1"/>
          </p:cNvSpPr>
          <p:nvPr>
            <p:ph type="title" hasCustomPrompt="1"/>
          </p:nvPr>
        </p:nvSpPr>
        <p:spPr>
          <a:xfrm>
            <a:off x="1678361" y="2707979"/>
            <a:ext cx="8222877" cy="2085515"/>
          </a:xfrm>
        </p:spPr>
        <p:txBody>
          <a:bodyPr/>
          <a:lstStyle>
            <a:lvl1pPr>
              <a:defRPr sz="4800" baseline="0">
                <a:gradFill>
                  <a:gsLst>
                    <a:gs pos="0">
                      <a:schemeClr val="bg1"/>
                    </a:gs>
                    <a:gs pos="100000">
                      <a:schemeClr val="bg1"/>
                    </a:gs>
                    <a:gs pos="51000">
                      <a:schemeClr val="bg1">
                        <a:lumMod val="85000"/>
                      </a:schemeClr>
                    </a:gs>
                  </a:gsLst>
                  <a:lin ang="3000000" scaled="0"/>
                </a:gradFill>
              </a:defRPr>
            </a:lvl1pPr>
          </a:lstStyle>
          <a:p>
            <a:r>
              <a:rPr lang="en-US" err="1"/>
              <a:t>Tên</a:t>
            </a:r>
            <a:r>
              <a:rPr lang="en-US"/>
              <a:t> slide – Font size 32</a:t>
            </a:r>
          </a:p>
        </p:txBody>
      </p:sp>
      <p:sp>
        <p:nvSpPr>
          <p:cNvPr id="28" name="Text Placeholder 9"/>
          <p:cNvSpPr>
            <a:spLocks noGrp="1"/>
          </p:cNvSpPr>
          <p:nvPr>
            <p:ph type="body" sz="quarter" idx="14" hasCustomPrompt="1"/>
          </p:nvPr>
        </p:nvSpPr>
        <p:spPr>
          <a:xfrm>
            <a:off x="1678783" y="3982285"/>
            <a:ext cx="8222456" cy="3529013"/>
          </a:xfrm>
        </p:spPr>
        <p:txBody>
          <a:bodyPr>
            <a:normAutofit/>
          </a:bodyPr>
          <a:lstStyle>
            <a:lvl1pPr marL="0" indent="0">
              <a:buNone/>
              <a:defRPr sz="2400" b="0" baseline="0">
                <a:solidFill>
                  <a:schemeClr val="bg1">
                    <a:lumMod val="95000"/>
                  </a:schemeClr>
                </a:solidFill>
              </a:defRPr>
            </a:lvl1pPr>
          </a:lstStyle>
          <a:p>
            <a:pPr lvl="0"/>
            <a:r>
              <a:rPr lang="en-US"/>
              <a:t>Mô tả - hoặc tên người trình bày - Font size 16 pt</a:t>
            </a:r>
          </a:p>
        </p:txBody>
      </p:sp>
      <p:grpSp>
        <p:nvGrpSpPr>
          <p:cNvPr id="7" name="Group 6"/>
          <p:cNvGrpSpPr/>
          <p:nvPr userDrawn="1"/>
        </p:nvGrpSpPr>
        <p:grpSpPr>
          <a:xfrm>
            <a:off x="1445156" y="911086"/>
            <a:ext cx="6441546" cy="1047971"/>
            <a:chOff x="1045077" y="828073"/>
            <a:chExt cx="5085120" cy="82729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184" y="828073"/>
              <a:ext cx="3002013" cy="827294"/>
            </a:xfrm>
            <a:prstGeom prst="rect">
              <a:avLst/>
            </a:prstGeom>
          </p:spPr>
        </p:pic>
        <p:grpSp>
          <p:nvGrpSpPr>
            <p:cNvPr id="9" name="Group 4"/>
            <p:cNvGrpSpPr>
              <a:grpSpLocks noChangeAspect="1"/>
            </p:cNvGrpSpPr>
            <p:nvPr/>
          </p:nvGrpSpPr>
          <p:grpSpPr bwMode="auto">
            <a:xfrm>
              <a:off x="1045077" y="828073"/>
              <a:ext cx="1676151" cy="827294"/>
              <a:chOff x="3656" y="4511"/>
              <a:chExt cx="1477" cy="729"/>
            </a:xfrm>
          </p:grpSpPr>
          <p:sp>
            <p:nvSpPr>
              <p:cNvPr id="10"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grpSp>
    </p:spTree>
    <p:extLst>
      <p:ext uri="{BB962C8B-B14F-4D97-AF65-F5344CB8AC3E}">
        <p14:creationId xmlns:p14="http://schemas.microsoft.com/office/powerpoint/2010/main" val="332362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ìa - Xanh">
    <p:spTree>
      <p:nvGrpSpPr>
        <p:cNvPr id="1" name=""/>
        <p:cNvGrpSpPr/>
        <p:nvPr/>
      </p:nvGrpSpPr>
      <p:grpSpPr>
        <a:xfrm>
          <a:off x="0" y="0"/>
          <a:ext cx="0" cy="0"/>
          <a:chOff x="0" y="0"/>
          <a:chExt cx="0" cy="0"/>
        </a:xfrm>
      </p:grpSpPr>
      <p:sp>
        <p:nvSpPr>
          <p:cNvPr id="26" name="Picture Placeholder 25"/>
          <p:cNvSpPr>
            <a:spLocks noGrp="1"/>
          </p:cNvSpPr>
          <p:nvPr>
            <p:ph type="pic" sz="quarter" idx="15"/>
          </p:nvPr>
        </p:nvSpPr>
        <p:spPr>
          <a:xfrm>
            <a:off x="10120973" y="1743077"/>
            <a:ext cx="6517481" cy="7372350"/>
          </a:xfrm>
          <a:custGeom>
            <a:avLst/>
            <a:gdLst>
              <a:gd name="connsiteX0" fmla="*/ 2323602 w 4344987"/>
              <a:gd name="connsiteY0" fmla="*/ 0 h 4914900"/>
              <a:gd name="connsiteX1" fmla="*/ 4344987 w 4344987"/>
              <a:gd name="connsiteY1" fmla="*/ 0 h 4914900"/>
              <a:gd name="connsiteX2" fmla="*/ 3507698 w 4344987"/>
              <a:gd name="connsiteY2" fmla="*/ 3588450 h 4914900"/>
              <a:gd name="connsiteX3" fmla="*/ 3426776 w 4344987"/>
              <a:gd name="connsiteY3" fmla="*/ 3940098 h 4914900"/>
              <a:gd name="connsiteX4" fmla="*/ 2070929 w 4344987"/>
              <a:gd name="connsiteY4" fmla="*/ 4914900 h 4914900"/>
              <a:gd name="connsiteX5" fmla="*/ 0 w 4344987"/>
              <a:gd name="connsiteY5" fmla="*/ 4914900 h 4914900"/>
              <a:gd name="connsiteX6" fmla="*/ 860410 w 4344987"/>
              <a:gd name="connsiteY6" fmla="*/ 1226681 h 4914900"/>
              <a:gd name="connsiteX7" fmla="*/ 893439 w 4344987"/>
              <a:gd name="connsiteY7" fmla="*/ 1094199 h 4914900"/>
              <a:gd name="connsiteX8" fmla="*/ 906651 w 4344987"/>
              <a:gd name="connsiteY8" fmla="*/ 1053310 h 4914900"/>
              <a:gd name="connsiteX9" fmla="*/ 2323602 w 4344987"/>
              <a:gd name="connsiteY9"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4987" h="4914900">
                <a:moveTo>
                  <a:pt x="2323602" y="0"/>
                </a:moveTo>
                <a:lnTo>
                  <a:pt x="4344987" y="0"/>
                </a:lnTo>
                <a:cubicBezTo>
                  <a:pt x="4344987" y="0"/>
                  <a:pt x="4344987" y="0"/>
                  <a:pt x="3507698" y="3588450"/>
                </a:cubicBezTo>
                <a:cubicBezTo>
                  <a:pt x="3507698" y="3588450"/>
                  <a:pt x="3507698" y="3588450"/>
                  <a:pt x="3426776" y="3940098"/>
                </a:cubicBezTo>
                <a:cubicBezTo>
                  <a:pt x="3220344" y="4509278"/>
                  <a:pt x="2688574" y="4914900"/>
                  <a:pt x="2070929" y="4914900"/>
                </a:cubicBezTo>
                <a:cubicBezTo>
                  <a:pt x="2070929" y="4914900"/>
                  <a:pt x="2070929" y="4914900"/>
                  <a:pt x="0" y="4914900"/>
                </a:cubicBezTo>
                <a:cubicBezTo>
                  <a:pt x="0" y="4914900"/>
                  <a:pt x="0" y="4914900"/>
                  <a:pt x="860410" y="1226681"/>
                </a:cubicBezTo>
                <a:cubicBezTo>
                  <a:pt x="860410" y="1226681"/>
                  <a:pt x="860410" y="1226681"/>
                  <a:pt x="893439" y="1094199"/>
                </a:cubicBezTo>
                <a:cubicBezTo>
                  <a:pt x="898394" y="1081115"/>
                  <a:pt x="901696" y="1066394"/>
                  <a:pt x="906651" y="1053310"/>
                </a:cubicBezTo>
                <a:cubicBezTo>
                  <a:pt x="1108129" y="441605"/>
                  <a:pt x="1667973" y="0"/>
                  <a:pt x="2323602" y="0"/>
                </a:cubicBezTo>
                <a:close/>
              </a:path>
            </a:pathLst>
          </a:custGeom>
        </p:spPr>
        <p:txBody>
          <a:bodyPr wrap="square" anchor="ctr">
            <a:noAutofit/>
          </a:bodyPr>
          <a:lstStyle>
            <a:lvl1pPr algn="ctr">
              <a:defRPr/>
            </a:lvl1pPr>
          </a:lstStyle>
          <a:p>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1678361" y="2707979"/>
            <a:ext cx="8222877" cy="2085515"/>
          </a:xfrm>
        </p:spPr>
        <p:txBody>
          <a:bodyPr/>
          <a:lstStyle>
            <a:lvl1pPr>
              <a:defRPr sz="4800" baseline="0">
                <a:gradFill>
                  <a:gsLst>
                    <a:gs pos="0">
                      <a:schemeClr val="bg1"/>
                    </a:gs>
                    <a:gs pos="100000">
                      <a:schemeClr val="accent2">
                        <a:lumMod val="60000"/>
                        <a:lumOff val="40000"/>
                      </a:schemeClr>
                    </a:gs>
                  </a:gsLst>
                  <a:lin ang="3000000" scaled="0"/>
                </a:gradFill>
              </a:defRPr>
            </a:lvl1pPr>
          </a:lstStyle>
          <a:p>
            <a:r>
              <a:rPr lang="en-US" err="1"/>
              <a:t>Tên</a:t>
            </a:r>
            <a:r>
              <a:rPr lang="en-US"/>
              <a:t> slide – Font size 32</a:t>
            </a:r>
          </a:p>
        </p:txBody>
      </p:sp>
      <p:sp>
        <p:nvSpPr>
          <p:cNvPr id="4" name="Footer Placeholder 3"/>
          <p:cNvSpPr>
            <a:spLocks noGrp="1"/>
          </p:cNvSpPr>
          <p:nvPr>
            <p:ph type="ftr" sz="quarter" idx="11"/>
          </p:nvPr>
        </p:nvSpPr>
        <p:spPr>
          <a:xfrm>
            <a:off x="914399" y="9534526"/>
            <a:ext cx="5832662" cy="547688"/>
          </a:xfrm>
          <a:prstGeom prst="rect">
            <a:avLst/>
          </a:prstGeom>
        </p:spPr>
        <p:txBody>
          <a:bodyPr/>
          <a:lstStyle>
            <a:lvl1pPr algn="l">
              <a:defRPr sz="1575" b="0">
                <a:solidFill>
                  <a:schemeClr val="bg1">
                    <a:lumMod val="95000"/>
                  </a:schemeClr>
                </a:solidFill>
                <a:latin typeface="BR Omega VN" pitchFamily="50" charset="0"/>
              </a:defRPr>
            </a:lvl1pPr>
          </a:lstStyle>
          <a:p>
            <a:r>
              <a:rPr lang="en-US"/>
              <a:t>Copyright FPT IS</a:t>
            </a:r>
          </a:p>
        </p:txBody>
      </p:sp>
      <p:sp>
        <p:nvSpPr>
          <p:cNvPr id="10" name="Text Placeholder 9"/>
          <p:cNvSpPr>
            <a:spLocks noGrp="1"/>
          </p:cNvSpPr>
          <p:nvPr>
            <p:ph type="body" sz="quarter" idx="14" hasCustomPrompt="1"/>
          </p:nvPr>
        </p:nvSpPr>
        <p:spPr>
          <a:xfrm>
            <a:off x="1678783" y="3982285"/>
            <a:ext cx="8222456" cy="3529013"/>
          </a:xfrm>
        </p:spPr>
        <p:txBody>
          <a:bodyPr>
            <a:normAutofit/>
          </a:bodyPr>
          <a:lstStyle>
            <a:lvl1pPr marL="0" indent="0">
              <a:buNone/>
              <a:defRPr sz="2400" b="0" baseline="0">
                <a:solidFill>
                  <a:schemeClr val="bg1">
                    <a:lumMod val="95000"/>
                  </a:schemeClr>
                </a:solidFill>
              </a:defRPr>
            </a:lvl1pPr>
          </a:lstStyle>
          <a:p>
            <a:pPr lvl="0"/>
            <a:r>
              <a:rPr lang="en-US"/>
              <a:t>Mô tả - hoặc tên người trình bày - Font size 16 pt</a:t>
            </a:r>
          </a:p>
        </p:txBody>
      </p:sp>
      <p:grpSp>
        <p:nvGrpSpPr>
          <p:cNvPr id="7" name="Group 6"/>
          <p:cNvGrpSpPr/>
          <p:nvPr userDrawn="1"/>
        </p:nvGrpSpPr>
        <p:grpSpPr>
          <a:xfrm>
            <a:off x="1445156" y="911086"/>
            <a:ext cx="6441546" cy="1047971"/>
            <a:chOff x="1045077" y="828073"/>
            <a:chExt cx="5085120" cy="82729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184" y="828073"/>
              <a:ext cx="3002013" cy="827294"/>
            </a:xfrm>
            <a:prstGeom prst="rect">
              <a:avLst/>
            </a:prstGeom>
          </p:spPr>
        </p:pic>
        <p:grpSp>
          <p:nvGrpSpPr>
            <p:cNvPr id="9" name="Group 4"/>
            <p:cNvGrpSpPr>
              <a:grpSpLocks noChangeAspect="1"/>
            </p:cNvGrpSpPr>
            <p:nvPr/>
          </p:nvGrpSpPr>
          <p:grpSpPr bwMode="auto">
            <a:xfrm>
              <a:off x="1045077" y="828073"/>
              <a:ext cx="1676151" cy="827294"/>
              <a:chOff x="3656" y="4511"/>
              <a:chExt cx="1477" cy="729"/>
            </a:xfrm>
          </p:grpSpPr>
          <p:sp>
            <p:nvSpPr>
              <p:cNvPr id="11"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grpSp>
    </p:spTree>
    <p:extLst>
      <p:ext uri="{BB962C8B-B14F-4D97-AF65-F5344CB8AC3E}">
        <p14:creationId xmlns:p14="http://schemas.microsoft.com/office/powerpoint/2010/main" val="241765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3868" y="2244309"/>
            <a:ext cx="5352056" cy="1396767"/>
          </a:xfrm>
        </p:spPr>
        <p:txBody>
          <a:bodyPr/>
          <a:lstStyle>
            <a:lvl1pPr>
              <a:defRPr sz="6600" baseline="0">
                <a:gradFill flip="none" rotWithShape="1">
                  <a:gsLst>
                    <a:gs pos="0">
                      <a:schemeClr val="bg1"/>
                    </a:gs>
                    <a:gs pos="100000">
                      <a:schemeClr val="accent2">
                        <a:lumMod val="60000"/>
                        <a:lumOff val="40000"/>
                      </a:schemeClr>
                    </a:gs>
                  </a:gsLst>
                  <a:lin ang="0" scaled="1"/>
                  <a:tileRect/>
                </a:gradFill>
              </a:defRPr>
            </a:lvl1pPr>
          </a:lstStyle>
          <a:p>
            <a:r>
              <a:rPr lang="en-US"/>
              <a:t>Nội dung</a:t>
            </a:r>
          </a:p>
        </p:txBody>
      </p:sp>
      <p:sp>
        <p:nvSpPr>
          <p:cNvPr id="3" name="Date Placeholder 2"/>
          <p:cNvSpPr>
            <a:spLocks noGrp="1"/>
          </p:cNvSpPr>
          <p:nvPr>
            <p:ph type="dt" sz="half" idx="10"/>
          </p:nvPr>
        </p:nvSpPr>
        <p:spPr>
          <a:xfrm>
            <a:off x="502292" y="9713424"/>
            <a:ext cx="4114800" cy="368790"/>
          </a:xfrm>
          <a:prstGeom prst="rect">
            <a:avLst/>
          </a:prstGeom>
        </p:spPr>
        <p:txBody>
          <a:bodyPr/>
          <a:lstStyle>
            <a:lvl1pPr>
              <a:defRPr sz="1200"/>
            </a:lvl1pPr>
          </a:lstStyle>
          <a:p>
            <a:fld id="{E6AEF9DC-F0F1-4568-8064-5F98B519348D}" type="datetimeFigureOut">
              <a:rPr lang="en-US" smtClean="0"/>
              <a:pPr/>
              <a:t>10/4/2024</a:t>
            </a:fld>
            <a:endParaRPr lang="en-US"/>
          </a:p>
        </p:txBody>
      </p:sp>
      <p:sp>
        <p:nvSpPr>
          <p:cNvPr id="4" name="Footer Placeholder 3"/>
          <p:cNvSpPr>
            <a:spLocks noGrp="1"/>
          </p:cNvSpPr>
          <p:nvPr>
            <p:ph type="ftr" sz="quarter" idx="11"/>
          </p:nvPr>
        </p:nvSpPr>
        <p:spPr>
          <a:xfrm>
            <a:off x="6057900" y="9713424"/>
            <a:ext cx="6172200" cy="368790"/>
          </a:xfrm>
          <a:prstGeom prst="rect">
            <a:avLst/>
          </a:prstGeom>
        </p:spPr>
        <p:txBody>
          <a:bodyPr/>
          <a:lstStyle>
            <a:lvl1pPr>
              <a:defRPr sz="1200"/>
            </a:lvl1pPr>
          </a:lstStyle>
          <a:p>
            <a:r>
              <a:rPr lang="en-US"/>
              <a:t>Copyright FPT IS</a:t>
            </a:r>
          </a:p>
        </p:txBody>
      </p:sp>
      <p:sp>
        <p:nvSpPr>
          <p:cNvPr id="5" name="Slide Number Placeholder 4"/>
          <p:cNvSpPr>
            <a:spLocks noGrp="1"/>
          </p:cNvSpPr>
          <p:nvPr>
            <p:ph type="sldNum" sz="quarter" idx="12"/>
          </p:nvPr>
        </p:nvSpPr>
        <p:spPr>
          <a:xfrm>
            <a:off x="13796745" y="9713424"/>
            <a:ext cx="4114800" cy="368790"/>
          </a:xfrm>
          <a:prstGeom prst="rect">
            <a:avLst/>
          </a:prstGeom>
        </p:spPr>
        <p:txBody>
          <a:bodyPr/>
          <a:lstStyle>
            <a:lvl1pPr>
              <a:defRPr sz="1200"/>
            </a:lvl1pPr>
          </a:lstStyle>
          <a:p>
            <a:fld id="{B3CA9172-2E90-439A-AFBD-64C67CA03A56}" type="slidenum">
              <a:rPr lang="en-US" smtClean="0"/>
              <a:pPr/>
              <a:t>‹#›</a:t>
            </a:fld>
            <a:endParaRPr lang="en-US"/>
          </a:p>
        </p:txBody>
      </p:sp>
      <p:sp>
        <p:nvSpPr>
          <p:cNvPr id="7" name="Text Placeholder 6"/>
          <p:cNvSpPr>
            <a:spLocks noGrp="1"/>
          </p:cNvSpPr>
          <p:nvPr>
            <p:ph type="body" sz="quarter" idx="13" hasCustomPrompt="1"/>
          </p:nvPr>
        </p:nvSpPr>
        <p:spPr>
          <a:xfrm>
            <a:off x="8572336" y="1973365"/>
            <a:ext cx="8830772" cy="655463"/>
          </a:xfrm>
        </p:spPr>
        <p:txBody>
          <a:bodyPr>
            <a:normAutofit/>
          </a:bodyPr>
          <a:lstStyle>
            <a:lvl1pPr marL="0" indent="0">
              <a:buNone/>
              <a:defRPr sz="3000" baseline="0">
                <a:gradFill flip="none" rotWithShape="1">
                  <a:gsLst>
                    <a:gs pos="0">
                      <a:schemeClr val="bg1"/>
                    </a:gs>
                    <a:gs pos="100000">
                      <a:schemeClr val="accent2">
                        <a:lumMod val="60000"/>
                        <a:lumOff val="40000"/>
                      </a:schemeClr>
                    </a:gs>
                  </a:gsLst>
                  <a:lin ang="0" scaled="1"/>
                  <a:tileRect/>
                </a:gradFill>
              </a:defRPr>
            </a:lvl1pPr>
          </a:lstStyle>
          <a:p>
            <a:pPr lvl="0"/>
            <a:r>
              <a:rPr lang="en-US"/>
              <a:t>Nội dung trình bày 1 (size 20pt)</a:t>
            </a:r>
          </a:p>
        </p:txBody>
      </p:sp>
      <p:sp>
        <p:nvSpPr>
          <p:cNvPr id="13" name="Text Placeholder 12"/>
          <p:cNvSpPr>
            <a:spLocks noGrp="1"/>
          </p:cNvSpPr>
          <p:nvPr>
            <p:ph type="body" sz="quarter" idx="14" hasCustomPrompt="1"/>
          </p:nvPr>
        </p:nvSpPr>
        <p:spPr>
          <a:xfrm>
            <a:off x="8572337" y="2640825"/>
            <a:ext cx="8830772" cy="695325"/>
          </a:xfrm>
        </p:spPr>
        <p:txBody>
          <a:bodyPr>
            <a:normAutofit/>
          </a:bodyPr>
          <a:lstStyle>
            <a:lvl1pPr marL="0" indent="0">
              <a:buNone/>
              <a:defRPr sz="2100" b="0" baseline="0">
                <a:solidFill>
                  <a:schemeClr val="bg1">
                    <a:lumMod val="95000"/>
                  </a:schemeClr>
                </a:solidFill>
              </a:defRPr>
            </a:lvl1pPr>
          </a:lstStyle>
          <a:p>
            <a:pPr lvl="0"/>
            <a:r>
              <a:rPr lang="en-US"/>
              <a:t>Mô tả nếu có – font size 14pt </a:t>
            </a:r>
          </a:p>
        </p:txBody>
      </p:sp>
      <p:sp>
        <p:nvSpPr>
          <p:cNvPr id="16" name="Freeform 5"/>
          <p:cNvSpPr>
            <a:spLocks/>
          </p:cNvSpPr>
          <p:nvPr userDrawn="1"/>
        </p:nvSpPr>
        <p:spPr bwMode="auto">
          <a:xfrm>
            <a:off x="-2518222" y="5644958"/>
            <a:ext cx="6837965" cy="7733681"/>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137160" tIns="68580" rIns="137160" bIns="68580" numCol="1" anchor="t" anchorCtr="0" compatLnSpc="1">
            <a:prstTxWarp prst="textNoShape">
              <a:avLst/>
            </a:prstTxWarp>
          </a:bodyPr>
          <a:lstStyle/>
          <a:p>
            <a:endParaRPr lang="en-US" sz="2700"/>
          </a:p>
        </p:txBody>
      </p:sp>
      <p:sp>
        <p:nvSpPr>
          <p:cNvPr id="41" name="Freeform 5"/>
          <p:cNvSpPr>
            <a:spLocks/>
          </p:cNvSpPr>
          <p:nvPr userDrawn="1"/>
        </p:nvSpPr>
        <p:spPr bwMode="auto">
          <a:xfrm>
            <a:off x="-1742333" y="6418416"/>
            <a:ext cx="5259705" cy="5948682"/>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137160" tIns="68580" rIns="137160" bIns="68580" numCol="1" anchor="t" anchorCtr="0" compatLnSpc="1">
            <a:prstTxWarp prst="textNoShape">
              <a:avLst/>
            </a:prstTxWarp>
          </a:bodyPr>
          <a:lstStyle/>
          <a:p>
            <a:endParaRPr lang="en-US" sz="2700"/>
          </a:p>
        </p:txBody>
      </p:sp>
      <p:sp>
        <p:nvSpPr>
          <p:cNvPr id="42" name="Freeform 5"/>
          <p:cNvSpPr>
            <a:spLocks/>
          </p:cNvSpPr>
          <p:nvPr userDrawn="1"/>
        </p:nvSpPr>
        <p:spPr bwMode="auto">
          <a:xfrm>
            <a:off x="-3872238" y="4113579"/>
            <a:ext cx="9545997" cy="10796439"/>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137160" tIns="68580" rIns="137160" bIns="68580" numCol="1" anchor="t" anchorCtr="0" compatLnSpc="1">
            <a:prstTxWarp prst="textNoShape">
              <a:avLst/>
            </a:prstTxWarp>
          </a:bodyPr>
          <a:lstStyle/>
          <a:p>
            <a:endParaRPr lang="en-US" sz="2700"/>
          </a:p>
        </p:txBody>
      </p:sp>
      <p:sp>
        <p:nvSpPr>
          <p:cNvPr id="43" name="Freeform 5"/>
          <p:cNvSpPr>
            <a:spLocks/>
          </p:cNvSpPr>
          <p:nvPr userDrawn="1"/>
        </p:nvSpPr>
        <p:spPr bwMode="auto">
          <a:xfrm>
            <a:off x="-5849603" y="1861772"/>
            <a:ext cx="13528005" cy="15300054"/>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137160" tIns="68580" rIns="137160" bIns="68580" numCol="1" anchor="t" anchorCtr="0" compatLnSpc="1">
            <a:prstTxWarp prst="textNoShape">
              <a:avLst/>
            </a:prstTxWarp>
          </a:bodyPr>
          <a:lstStyle/>
          <a:p>
            <a:endParaRPr lang="en-US" sz="2700"/>
          </a:p>
        </p:txBody>
      </p:sp>
      <p:sp>
        <p:nvSpPr>
          <p:cNvPr id="44" name="Text Placeholder 6"/>
          <p:cNvSpPr>
            <a:spLocks noGrp="1"/>
          </p:cNvSpPr>
          <p:nvPr>
            <p:ph type="body" sz="quarter" idx="25" hasCustomPrompt="1"/>
          </p:nvPr>
        </p:nvSpPr>
        <p:spPr>
          <a:xfrm>
            <a:off x="8227844" y="3608078"/>
            <a:ext cx="8830772" cy="655463"/>
          </a:xfrm>
        </p:spPr>
        <p:txBody>
          <a:bodyPr>
            <a:normAutofit/>
          </a:bodyPr>
          <a:lstStyle>
            <a:lvl1pPr marL="0" indent="0">
              <a:buNone/>
              <a:defRPr sz="3000" baseline="0">
                <a:gradFill>
                  <a:gsLst>
                    <a:gs pos="0">
                      <a:schemeClr val="bg1"/>
                    </a:gs>
                    <a:gs pos="100000">
                      <a:schemeClr val="accent2">
                        <a:lumMod val="60000"/>
                        <a:lumOff val="40000"/>
                      </a:schemeClr>
                    </a:gs>
                  </a:gsLst>
                  <a:lin ang="0" scaled="1"/>
                </a:gradFill>
              </a:defRPr>
            </a:lvl1pPr>
          </a:lstStyle>
          <a:p>
            <a:pPr lvl="0"/>
            <a:r>
              <a:rPr lang="en-US"/>
              <a:t>Nội dung trình bày 1 (size 20pt)</a:t>
            </a:r>
          </a:p>
        </p:txBody>
      </p:sp>
      <p:sp>
        <p:nvSpPr>
          <p:cNvPr id="46" name="Text Placeholder 12"/>
          <p:cNvSpPr>
            <a:spLocks noGrp="1"/>
          </p:cNvSpPr>
          <p:nvPr>
            <p:ph type="body" sz="quarter" idx="26" hasCustomPrompt="1"/>
          </p:nvPr>
        </p:nvSpPr>
        <p:spPr>
          <a:xfrm>
            <a:off x="8227846" y="4275539"/>
            <a:ext cx="8830772" cy="695325"/>
          </a:xfrm>
        </p:spPr>
        <p:txBody>
          <a:bodyPr>
            <a:normAutofit/>
          </a:bodyPr>
          <a:lstStyle>
            <a:lvl1pPr marL="0" indent="0">
              <a:buNone/>
              <a:defRPr sz="2100" b="0" baseline="0">
                <a:solidFill>
                  <a:schemeClr val="bg1">
                    <a:lumMod val="95000"/>
                  </a:schemeClr>
                </a:solidFill>
              </a:defRPr>
            </a:lvl1pPr>
          </a:lstStyle>
          <a:p>
            <a:pPr lvl="0"/>
            <a:r>
              <a:rPr lang="en-US"/>
              <a:t>Mô tả nếu có – font size 14pt </a:t>
            </a:r>
          </a:p>
        </p:txBody>
      </p:sp>
      <p:sp>
        <p:nvSpPr>
          <p:cNvPr id="48" name="Text Placeholder 6"/>
          <p:cNvSpPr>
            <a:spLocks noGrp="1"/>
          </p:cNvSpPr>
          <p:nvPr>
            <p:ph type="body" sz="quarter" idx="27" hasCustomPrompt="1"/>
          </p:nvPr>
        </p:nvSpPr>
        <p:spPr>
          <a:xfrm>
            <a:off x="7836920" y="5238367"/>
            <a:ext cx="8830772" cy="655463"/>
          </a:xfrm>
        </p:spPr>
        <p:txBody>
          <a:bodyPr>
            <a:normAutofit/>
          </a:bodyPr>
          <a:lstStyle>
            <a:lvl1pPr marL="0" indent="0">
              <a:buNone/>
              <a:defRPr sz="3000" baseline="0">
                <a:gradFill>
                  <a:gsLst>
                    <a:gs pos="0">
                      <a:schemeClr val="bg1"/>
                    </a:gs>
                    <a:gs pos="100000">
                      <a:schemeClr val="accent2">
                        <a:lumMod val="60000"/>
                        <a:lumOff val="40000"/>
                      </a:schemeClr>
                    </a:gs>
                  </a:gsLst>
                  <a:lin ang="0" scaled="1"/>
                </a:gradFill>
              </a:defRPr>
            </a:lvl1pPr>
          </a:lstStyle>
          <a:p>
            <a:pPr lvl="0"/>
            <a:r>
              <a:rPr lang="en-US"/>
              <a:t>Nội dung trình bày 1 (size 20pt)</a:t>
            </a:r>
          </a:p>
        </p:txBody>
      </p:sp>
      <p:sp>
        <p:nvSpPr>
          <p:cNvPr id="49" name="Text Placeholder 12"/>
          <p:cNvSpPr>
            <a:spLocks noGrp="1"/>
          </p:cNvSpPr>
          <p:nvPr>
            <p:ph type="body" sz="quarter" idx="28" hasCustomPrompt="1"/>
          </p:nvPr>
        </p:nvSpPr>
        <p:spPr>
          <a:xfrm>
            <a:off x="7836922" y="5905827"/>
            <a:ext cx="8830772" cy="695325"/>
          </a:xfrm>
        </p:spPr>
        <p:txBody>
          <a:bodyPr>
            <a:normAutofit/>
          </a:bodyPr>
          <a:lstStyle>
            <a:lvl1pPr marL="0" indent="0">
              <a:buNone/>
              <a:defRPr sz="2100" b="0" baseline="0">
                <a:solidFill>
                  <a:schemeClr val="bg1">
                    <a:lumMod val="95000"/>
                  </a:schemeClr>
                </a:solidFill>
              </a:defRPr>
            </a:lvl1pPr>
          </a:lstStyle>
          <a:p>
            <a:pPr lvl="0"/>
            <a:r>
              <a:rPr lang="en-US"/>
              <a:t>Mô tả nếu có – font size 14pt </a:t>
            </a:r>
          </a:p>
        </p:txBody>
      </p:sp>
      <p:sp>
        <p:nvSpPr>
          <p:cNvPr id="50" name="Text Placeholder 6"/>
          <p:cNvSpPr>
            <a:spLocks noGrp="1"/>
          </p:cNvSpPr>
          <p:nvPr>
            <p:ph type="body" sz="quarter" idx="29" hasCustomPrompt="1"/>
          </p:nvPr>
        </p:nvSpPr>
        <p:spPr>
          <a:xfrm>
            <a:off x="7426372" y="6871016"/>
            <a:ext cx="8830772" cy="655463"/>
          </a:xfrm>
        </p:spPr>
        <p:txBody>
          <a:bodyPr>
            <a:normAutofit/>
          </a:bodyPr>
          <a:lstStyle>
            <a:lvl1pPr marL="0" indent="0">
              <a:buNone/>
              <a:defRPr sz="3000" baseline="0">
                <a:gradFill>
                  <a:gsLst>
                    <a:gs pos="0">
                      <a:schemeClr val="bg1"/>
                    </a:gs>
                    <a:gs pos="100000">
                      <a:schemeClr val="accent2">
                        <a:lumMod val="60000"/>
                        <a:lumOff val="40000"/>
                      </a:schemeClr>
                    </a:gs>
                  </a:gsLst>
                  <a:lin ang="0" scaled="1"/>
                </a:gradFill>
              </a:defRPr>
            </a:lvl1pPr>
          </a:lstStyle>
          <a:p>
            <a:pPr lvl="0"/>
            <a:r>
              <a:rPr lang="en-US"/>
              <a:t>Nội dung trình bày 1 (size 20pt)</a:t>
            </a:r>
          </a:p>
        </p:txBody>
      </p:sp>
      <p:sp>
        <p:nvSpPr>
          <p:cNvPr id="51" name="Text Placeholder 12"/>
          <p:cNvSpPr>
            <a:spLocks noGrp="1"/>
          </p:cNvSpPr>
          <p:nvPr>
            <p:ph type="body" sz="quarter" idx="30" hasCustomPrompt="1"/>
          </p:nvPr>
        </p:nvSpPr>
        <p:spPr>
          <a:xfrm>
            <a:off x="7426373" y="7538477"/>
            <a:ext cx="8830772" cy="695325"/>
          </a:xfrm>
        </p:spPr>
        <p:txBody>
          <a:bodyPr>
            <a:normAutofit/>
          </a:bodyPr>
          <a:lstStyle>
            <a:lvl1pPr marL="0" indent="0">
              <a:buNone/>
              <a:defRPr sz="2100" b="0" baseline="0">
                <a:solidFill>
                  <a:schemeClr val="bg1">
                    <a:lumMod val="95000"/>
                  </a:schemeClr>
                </a:solidFill>
              </a:defRPr>
            </a:lvl1pPr>
          </a:lstStyle>
          <a:p>
            <a:pPr lvl="0"/>
            <a:r>
              <a:rPr lang="en-US"/>
              <a:t>Mô tả nếu có – font size 14pt </a:t>
            </a:r>
          </a:p>
        </p:txBody>
      </p:sp>
      <p:grpSp>
        <p:nvGrpSpPr>
          <p:cNvPr id="45" name="Group 4"/>
          <p:cNvGrpSpPr>
            <a:grpSpLocks noChangeAspect="1"/>
          </p:cNvGrpSpPr>
          <p:nvPr userDrawn="1"/>
        </p:nvGrpSpPr>
        <p:grpSpPr bwMode="auto">
          <a:xfrm>
            <a:off x="17071124" y="203210"/>
            <a:ext cx="950840" cy="469304"/>
            <a:chOff x="3656" y="4511"/>
            <a:chExt cx="1477" cy="729"/>
          </a:xfrm>
        </p:grpSpPr>
        <p:sp>
          <p:nvSpPr>
            <p:cNvPr id="47"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3924955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5" name="Rectangle 14"/>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Freeform 5"/>
          <p:cNvSpPr>
            <a:spLocks/>
          </p:cNvSpPr>
          <p:nvPr userDrawn="1"/>
        </p:nvSpPr>
        <p:spPr bwMode="auto">
          <a:xfrm>
            <a:off x="13226113" y="5003279"/>
            <a:ext cx="6286586" cy="7110072"/>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gradFill>
            <a:gsLst>
              <a:gs pos="100000">
                <a:schemeClr val="bg1">
                  <a:lumMod val="65000"/>
                  <a:alpha val="0"/>
                </a:schemeClr>
              </a:gs>
              <a:gs pos="0">
                <a:schemeClr val="bg1"/>
              </a:gs>
            </a:gsLst>
            <a:lin ang="3000000" scaled="0"/>
          </a:gradFill>
          <a:ln>
            <a:noFill/>
          </a:ln>
        </p:spPr>
        <p:txBody>
          <a:bodyPr vert="horz" wrap="square" lIns="137160" tIns="68580" rIns="137160" bIns="68580" numCol="1" anchor="t" anchorCtr="0" compatLnSpc="1">
            <a:prstTxWarp prst="textNoShape">
              <a:avLst/>
            </a:prstTxWarp>
          </a:bodyPr>
          <a:lstStyle/>
          <a:p>
            <a:endParaRPr lang="en-US" sz="2700"/>
          </a:p>
        </p:txBody>
      </p:sp>
      <p:sp>
        <p:nvSpPr>
          <p:cNvPr id="18" name="Freeform 5"/>
          <p:cNvSpPr>
            <a:spLocks/>
          </p:cNvSpPr>
          <p:nvPr userDrawn="1"/>
        </p:nvSpPr>
        <p:spPr bwMode="auto">
          <a:xfrm>
            <a:off x="12897389" y="-909353"/>
            <a:ext cx="6286586" cy="7110072"/>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gradFill>
            <a:gsLst>
              <a:gs pos="100000">
                <a:schemeClr val="bg1">
                  <a:lumMod val="65000"/>
                  <a:alpha val="0"/>
                </a:schemeClr>
              </a:gs>
              <a:gs pos="0">
                <a:schemeClr val="bg1"/>
              </a:gs>
            </a:gsLst>
            <a:lin ang="3000000" scaled="0"/>
          </a:gradFill>
          <a:ln>
            <a:noFill/>
          </a:ln>
        </p:spPr>
        <p:txBody>
          <a:bodyPr vert="horz" wrap="square" lIns="137160" tIns="68580" rIns="137160" bIns="68580" numCol="1" anchor="t" anchorCtr="0" compatLnSpc="1">
            <a:prstTxWarp prst="textNoShape">
              <a:avLst/>
            </a:prstTxWarp>
          </a:bodyPr>
          <a:lstStyle/>
          <a:p>
            <a:endParaRPr lang="en-US" sz="2700"/>
          </a:p>
        </p:txBody>
      </p:sp>
      <p:sp>
        <p:nvSpPr>
          <p:cNvPr id="19" name="Title 1"/>
          <p:cNvSpPr>
            <a:spLocks noGrp="1"/>
          </p:cNvSpPr>
          <p:nvPr>
            <p:ph type="title" hasCustomPrompt="1"/>
          </p:nvPr>
        </p:nvSpPr>
        <p:spPr>
          <a:xfrm>
            <a:off x="279085" y="555913"/>
            <a:ext cx="5352056" cy="4626707"/>
          </a:xfrm>
        </p:spPr>
        <p:txBody>
          <a:bodyPr anchor="ctr"/>
          <a:lstStyle>
            <a:lvl1pPr>
              <a:defRPr sz="17250" baseline="0">
                <a:ln w="12700">
                  <a:solidFill>
                    <a:schemeClr val="tx2">
                      <a:lumMod val="75000"/>
                      <a:lumOff val="25000"/>
                    </a:schemeClr>
                  </a:solidFill>
                </a:ln>
                <a:noFill/>
              </a:defRPr>
            </a:lvl1pPr>
          </a:lstStyle>
          <a:p>
            <a:r>
              <a:rPr lang="en-US"/>
              <a:t>01</a:t>
            </a:r>
          </a:p>
        </p:txBody>
      </p:sp>
      <p:sp>
        <p:nvSpPr>
          <p:cNvPr id="20" name="Date Placeholder 2"/>
          <p:cNvSpPr>
            <a:spLocks noGrp="1"/>
          </p:cNvSpPr>
          <p:nvPr>
            <p:ph type="dt" sz="half" idx="10"/>
          </p:nvPr>
        </p:nvSpPr>
        <p:spPr>
          <a:xfrm>
            <a:off x="502292" y="9713424"/>
            <a:ext cx="4114800" cy="368790"/>
          </a:xfrm>
          <a:prstGeom prst="rect">
            <a:avLst/>
          </a:prstGeom>
        </p:spPr>
        <p:txBody>
          <a:bodyPr/>
          <a:lstStyle>
            <a:lvl1pPr>
              <a:defRPr sz="1200">
                <a:solidFill>
                  <a:schemeClr val="bg2">
                    <a:lumMod val="25000"/>
                  </a:schemeClr>
                </a:solidFill>
              </a:defRPr>
            </a:lvl1pPr>
          </a:lstStyle>
          <a:p>
            <a:fld id="{E6AEF9DC-F0F1-4568-8064-5F98B519348D}" type="datetimeFigureOut">
              <a:rPr lang="en-US" smtClean="0"/>
              <a:pPr/>
              <a:t>10/4/2024</a:t>
            </a:fld>
            <a:endParaRPr lang="en-US"/>
          </a:p>
        </p:txBody>
      </p:sp>
      <p:sp>
        <p:nvSpPr>
          <p:cNvPr id="21" name="Footer Placeholder 3"/>
          <p:cNvSpPr>
            <a:spLocks noGrp="1"/>
          </p:cNvSpPr>
          <p:nvPr>
            <p:ph type="ftr" sz="quarter" idx="11"/>
          </p:nvPr>
        </p:nvSpPr>
        <p:spPr>
          <a:xfrm>
            <a:off x="6057900" y="9713424"/>
            <a:ext cx="6172200" cy="368790"/>
          </a:xfrm>
          <a:prstGeom prst="rect">
            <a:avLst/>
          </a:prstGeom>
        </p:spPr>
        <p:txBody>
          <a:bodyPr/>
          <a:lstStyle>
            <a:lvl1pPr>
              <a:defRPr sz="1200">
                <a:solidFill>
                  <a:schemeClr val="bg2">
                    <a:lumMod val="25000"/>
                  </a:schemeClr>
                </a:solidFill>
              </a:defRPr>
            </a:lvl1pPr>
          </a:lstStyle>
          <a:p>
            <a:r>
              <a:rPr lang="en-US"/>
              <a:t>Copyright FPT IS</a:t>
            </a:r>
          </a:p>
        </p:txBody>
      </p:sp>
      <p:sp>
        <p:nvSpPr>
          <p:cNvPr id="22" name="Slide Number Placeholder 4"/>
          <p:cNvSpPr>
            <a:spLocks noGrp="1"/>
          </p:cNvSpPr>
          <p:nvPr>
            <p:ph type="sldNum" sz="quarter" idx="12"/>
          </p:nvPr>
        </p:nvSpPr>
        <p:spPr>
          <a:xfrm>
            <a:off x="13796745" y="9713424"/>
            <a:ext cx="4114800" cy="368790"/>
          </a:xfrm>
          <a:prstGeom prst="rect">
            <a:avLst/>
          </a:prstGeom>
        </p:spPr>
        <p:txBody>
          <a:bodyPr/>
          <a:lstStyle>
            <a:lvl1pPr>
              <a:defRPr sz="1200">
                <a:solidFill>
                  <a:schemeClr val="bg2">
                    <a:lumMod val="25000"/>
                  </a:schemeClr>
                </a:solidFill>
              </a:defRPr>
            </a:lvl1pPr>
          </a:lstStyle>
          <a:p>
            <a:fld id="{B3CA9172-2E90-439A-AFBD-64C67CA03A56}" type="slidenum">
              <a:rPr lang="en-US" smtClean="0"/>
              <a:pPr/>
              <a:t>‹#›</a:t>
            </a:fld>
            <a:endParaRPr lang="en-US"/>
          </a:p>
        </p:txBody>
      </p:sp>
      <p:sp>
        <p:nvSpPr>
          <p:cNvPr id="24" name="Text Placeholder 6"/>
          <p:cNvSpPr>
            <a:spLocks noGrp="1"/>
          </p:cNvSpPr>
          <p:nvPr>
            <p:ph type="body" sz="quarter" idx="13" hasCustomPrompt="1"/>
          </p:nvPr>
        </p:nvSpPr>
        <p:spPr>
          <a:xfrm>
            <a:off x="4137689" y="2042225"/>
            <a:ext cx="9932964" cy="2007764"/>
          </a:xfrm>
        </p:spPr>
        <p:txBody>
          <a:bodyPr>
            <a:normAutofit/>
          </a:bodyPr>
          <a:lstStyle>
            <a:lvl1pPr marL="0" indent="0">
              <a:spcBef>
                <a:spcPts val="0"/>
              </a:spcBef>
              <a:buNone/>
              <a:defRPr sz="4200" baseline="0">
                <a:gradFill flip="none" rotWithShape="1">
                  <a:gsLst>
                    <a:gs pos="0">
                      <a:schemeClr val="accent1"/>
                    </a:gs>
                    <a:gs pos="100000">
                      <a:schemeClr val="tx2">
                        <a:lumMod val="75000"/>
                        <a:lumOff val="25000"/>
                      </a:schemeClr>
                    </a:gs>
                  </a:gsLst>
                  <a:lin ang="2700000" scaled="1"/>
                  <a:tileRect/>
                </a:gradFill>
              </a:defRPr>
            </a:lvl1pPr>
          </a:lstStyle>
          <a:p>
            <a:pPr lvl="0"/>
            <a:r>
              <a:rPr lang="en-US"/>
              <a:t>Nội dung trình bày 1 (size 28pt)</a:t>
            </a:r>
          </a:p>
        </p:txBody>
      </p:sp>
      <p:sp>
        <p:nvSpPr>
          <p:cNvPr id="26" name="Text Placeholder 12"/>
          <p:cNvSpPr>
            <a:spLocks noGrp="1"/>
          </p:cNvSpPr>
          <p:nvPr>
            <p:ph type="body" sz="quarter" idx="14" hasCustomPrompt="1"/>
          </p:nvPr>
        </p:nvSpPr>
        <p:spPr>
          <a:xfrm>
            <a:off x="4137691" y="5508546"/>
            <a:ext cx="8830772" cy="695325"/>
          </a:xfrm>
        </p:spPr>
        <p:txBody>
          <a:bodyPr>
            <a:normAutofit/>
          </a:bodyPr>
          <a:lstStyle>
            <a:lvl1pPr marL="0" indent="0">
              <a:buNone/>
              <a:defRPr sz="2100" b="0" baseline="0">
                <a:solidFill>
                  <a:schemeClr val="bg2">
                    <a:lumMod val="25000"/>
                  </a:schemeClr>
                </a:solidFill>
              </a:defRPr>
            </a:lvl1pPr>
          </a:lstStyle>
          <a:p>
            <a:pPr lvl="0"/>
            <a:r>
              <a:rPr lang="en-US"/>
              <a:t>Mô tả nếu có – font size 14pt </a:t>
            </a:r>
          </a:p>
        </p:txBody>
      </p:sp>
      <p:grpSp>
        <p:nvGrpSpPr>
          <p:cNvPr id="27" name="Group 26"/>
          <p:cNvGrpSpPr/>
          <p:nvPr userDrawn="1"/>
        </p:nvGrpSpPr>
        <p:grpSpPr>
          <a:xfrm>
            <a:off x="-3787575" y="5312607"/>
            <a:ext cx="6130338" cy="6933357"/>
            <a:chOff x="-2576368" y="-620746"/>
            <a:chExt cx="6363998" cy="7197626"/>
          </a:xfrm>
        </p:grpSpPr>
        <p:sp>
          <p:nvSpPr>
            <p:cNvPr id="28" name="Freeform 5"/>
            <p:cNvSpPr>
              <a:spLocks/>
            </p:cNvSpPr>
            <p:nvPr userDrawn="1"/>
          </p:nvSpPr>
          <p:spPr bwMode="auto">
            <a:xfrm>
              <a:off x="-1673690" y="400173"/>
              <a:ext cx="4558643" cy="51557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alpha val="0"/>
                    </a:schemeClr>
                  </a:gs>
                  <a:gs pos="100000">
                    <a:schemeClr val="tx2">
                      <a:lumMod val="50000"/>
                      <a:lumOff val="50000"/>
                    </a:schemeClr>
                  </a:gs>
                </a:gsLst>
                <a:lin ang="18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29" name="Freeform 5"/>
            <p:cNvSpPr>
              <a:spLocks/>
            </p:cNvSpPr>
            <p:nvPr userDrawn="1"/>
          </p:nvSpPr>
          <p:spPr bwMode="auto">
            <a:xfrm>
              <a:off x="-1156432" y="915812"/>
              <a:ext cx="3506470" cy="39657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alpha val="0"/>
                    </a:schemeClr>
                  </a:gs>
                  <a:gs pos="100000">
                    <a:schemeClr val="tx2">
                      <a:lumMod val="50000"/>
                      <a:lumOff val="50000"/>
                    </a:schemeClr>
                  </a:gs>
                </a:gsLst>
                <a:lin ang="18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30" name="Freeform 5"/>
            <p:cNvSpPr>
              <a:spLocks/>
            </p:cNvSpPr>
            <p:nvPr userDrawn="1"/>
          </p:nvSpPr>
          <p:spPr bwMode="auto">
            <a:xfrm>
              <a:off x="-2576368" y="-620746"/>
              <a:ext cx="6363998" cy="7197626"/>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accent1">
                      <a:alpha val="0"/>
                    </a:schemeClr>
                  </a:gs>
                  <a:gs pos="100000">
                    <a:schemeClr val="tx2">
                      <a:lumMod val="50000"/>
                      <a:lumOff val="50000"/>
                    </a:schemeClr>
                  </a:gs>
                </a:gsLst>
                <a:lin ang="1800000" scaled="0"/>
                <a:tileRect/>
              </a:gradFill>
            </a:ln>
          </p:spPr>
          <p:txBody>
            <a:bodyPr vert="horz" wrap="square" lIns="91440" tIns="45720" rIns="91440" bIns="45720" numCol="1" anchor="t" anchorCtr="0" compatLnSpc="1">
              <a:prstTxWarp prst="textNoShape">
                <a:avLst/>
              </a:prstTxWarp>
            </a:bodyPr>
            <a:lstStyle/>
            <a:p>
              <a:endParaRPr lang="en-US" sz="2700"/>
            </a:p>
          </p:txBody>
        </p:sp>
      </p:grpSp>
      <p:sp>
        <p:nvSpPr>
          <p:cNvPr id="31" name="Freeform 5"/>
          <p:cNvSpPr>
            <a:spLocks/>
          </p:cNvSpPr>
          <p:nvPr userDrawn="1"/>
        </p:nvSpPr>
        <p:spPr bwMode="auto">
          <a:xfrm>
            <a:off x="1607855" y="769826"/>
            <a:ext cx="21369338" cy="10275095"/>
          </a:xfrm>
          <a:custGeom>
            <a:avLst/>
            <a:gdLst>
              <a:gd name="T0" fmla="*/ 7684 w 7684"/>
              <a:gd name="T1" fmla="*/ 0 h 3728"/>
              <a:gd name="T2" fmla="*/ 1589 w 7684"/>
              <a:gd name="T3" fmla="*/ 0 h 3728"/>
              <a:gd name="T4" fmla="*/ 697 w 7684"/>
              <a:gd name="T5" fmla="*/ 710 h 3728"/>
              <a:gd name="T6" fmla="*/ 0 w 7684"/>
              <a:gd name="T7" fmla="*/ 3728 h 3728"/>
            </a:gdLst>
            <a:ahLst/>
            <a:cxnLst>
              <a:cxn ang="0">
                <a:pos x="T0" y="T1"/>
              </a:cxn>
              <a:cxn ang="0">
                <a:pos x="T2" y="T3"/>
              </a:cxn>
              <a:cxn ang="0">
                <a:pos x="T4" y="T5"/>
              </a:cxn>
              <a:cxn ang="0">
                <a:pos x="T6" y="T7"/>
              </a:cxn>
            </a:cxnLst>
            <a:rect l="0" t="0" r="r" b="b"/>
            <a:pathLst>
              <a:path w="7684" h="3728">
                <a:moveTo>
                  <a:pt x="7684" y="0"/>
                </a:moveTo>
                <a:cubicBezTo>
                  <a:pt x="1589" y="0"/>
                  <a:pt x="1589" y="0"/>
                  <a:pt x="1589" y="0"/>
                </a:cubicBezTo>
                <a:cubicBezTo>
                  <a:pt x="1163" y="0"/>
                  <a:pt x="793" y="294"/>
                  <a:pt x="697" y="710"/>
                </a:cubicBezTo>
                <a:cubicBezTo>
                  <a:pt x="0" y="3728"/>
                  <a:pt x="0" y="3728"/>
                  <a:pt x="0" y="3728"/>
                </a:cubicBezTo>
              </a:path>
            </a:pathLst>
          </a:custGeom>
          <a:noFill/>
          <a:ln w="31750">
            <a:gradFill flip="none" rotWithShape="1">
              <a:gsLst>
                <a:gs pos="34000">
                  <a:srgbClr val="F27226"/>
                </a:gs>
                <a:gs pos="52000">
                  <a:schemeClr val="accent2"/>
                </a:gs>
                <a:gs pos="69000">
                  <a:schemeClr val="tx2">
                    <a:lumMod val="50000"/>
                    <a:lumOff val="50000"/>
                  </a:schemeClr>
                </a:gs>
              </a:gsLst>
              <a:lin ang="1800000" scaled="0"/>
              <a:tileRect/>
            </a:gradFill>
          </a:ln>
          <a:effectLst/>
        </p:spPr>
        <p:txBody>
          <a:bodyPr vert="horz" wrap="square" lIns="137160" tIns="68580" rIns="137160" bIns="68580" numCol="1" anchor="t" anchorCtr="0" compatLnSpc="1">
            <a:prstTxWarp prst="textNoShape">
              <a:avLst/>
            </a:prstTxWarp>
          </a:bodyPr>
          <a:lstStyle/>
          <a:p>
            <a:endParaRPr lang="en-US" sz="2700"/>
          </a:p>
        </p:txBody>
      </p:sp>
      <p:sp>
        <p:nvSpPr>
          <p:cNvPr id="32" name="Freeform 5"/>
          <p:cNvSpPr>
            <a:spLocks/>
          </p:cNvSpPr>
          <p:nvPr userDrawn="1"/>
        </p:nvSpPr>
        <p:spPr bwMode="auto">
          <a:xfrm rot="10800000">
            <a:off x="-4791073" y="-5430811"/>
            <a:ext cx="21369338" cy="10275095"/>
          </a:xfrm>
          <a:custGeom>
            <a:avLst/>
            <a:gdLst>
              <a:gd name="T0" fmla="*/ 7684 w 7684"/>
              <a:gd name="T1" fmla="*/ 0 h 3728"/>
              <a:gd name="T2" fmla="*/ 1589 w 7684"/>
              <a:gd name="T3" fmla="*/ 0 h 3728"/>
              <a:gd name="T4" fmla="*/ 697 w 7684"/>
              <a:gd name="T5" fmla="*/ 710 h 3728"/>
              <a:gd name="T6" fmla="*/ 0 w 7684"/>
              <a:gd name="T7" fmla="*/ 3728 h 3728"/>
            </a:gdLst>
            <a:ahLst/>
            <a:cxnLst>
              <a:cxn ang="0">
                <a:pos x="T0" y="T1"/>
              </a:cxn>
              <a:cxn ang="0">
                <a:pos x="T2" y="T3"/>
              </a:cxn>
              <a:cxn ang="0">
                <a:pos x="T4" y="T5"/>
              </a:cxn>
              <a:cxn ang="0">
                <a:pos x="T6" y="T7"/>
              </a:cxn>
            </a:cxnLst>
            <a:rect l="0" t="0" r="r" b="b"/>
            <a:pathLst>
              <a:path w="7684" h="3728">
                <a:moveTo>
                  <a:pt x="7684" y="0"/>
                </a:moveTo>
                <a:cubicBezTo>
                  <a:pt x="1589" y="0"/>
                  <a:pt x="1589" y="0"/>
                  <a:pt x="1589" y="0"/>
                </a:cubicBezTo>
                <a:cubicBezTo>
                  <a:pt x="1163" y="0"/>
                  <a:pt x="793" y="294"/>
                  <a:pt x="697" y="710"/>
                </a:cubicBezTo>
                <a:cubicBezTo>
                  <a:pt x="0" y="3728"/>
                  <a:pt x="0" y="3728"/>
                  <a:pt x="0" y="3728"/>
                </a:cubicBezTo>
              </a:path>
            </a:pathLst>
          </a:custGeom>
          <a:noFill/>
          <a:ln w="31750">
            <a:gradFill flip="none" rotWithShape="1">
              <a:gsLst>
                <a:gs pos="72000">
                  <a:srgbClr val="F27226"/>
                </a:gs>
                <a:gs pos="53000">
                  <a:schemeClr val="accent2"/>
                </a:gs>
                <a:gs pos="20000">
                  <a:schemeClr val="tx2">
                    <a:lumMod val="50000"/>
                    <a:lumOff val="50000"/>
                  </a:schemeClr>
                </a:gs>
              </a:gsLst>
              <a:lin ang="10200000" scaled="0"/>
              <a:tileRect/>
            </a:gradFill>
          </a:ln>
          <a:effectLst/>
        </p:spPr>
        <p:txBody>
          <a:bodyPr vert="horz" wrap="square" lIns="137160" tIns="68580" rIns="137160" bIns="68580" numCol="1" anchor="t" anchorCtr="0" compatLnSpc="1">
            <a:prstTxWarp prst="textNoShape">
              <a:avLst/>
            </a:prstTxWarp>
          </a:bodyPr>
          <a:lstStyle/>
          <a:p>
            <a:endParaRPr lang="en-US" sz="2700"/>
          </a:p>
        </p:txBody>
      </p:sp>
    </p:spTree>
    <p:extLst>
      <p:ext uri="{BB962C8B-B14F-4D97-AF65-F5344CB8AC3E}">
        <p14:creationId xmlns:p14="http://schemas.microsoft.com/office/powerpoint/2010/main" val="1552539844"/>
      </p:ext>
    </p:extLst>
  </p:cSld>
  <p:clrMapOvr>
    <a:masterClrMapping/>
  </p:clrMapOvr>
  <p:extLst>
    <p:ext uri="{DCECCB84-F9BA-43D5-87BE-67443E8EF086}">
      <p15:sldGuideLst xmlns:p15="http://schemas.microsoft.com/office/powerpoint/2012/main">
        <p15:guide id="1" orient="horz" pos="2160">
          <p15:clr>
            <a:srgbClr val="FBAE40"/>
          </p15:clr>
        </p15:guide>
        <p15:guide id="2" pos="3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Break - Quote">
    <p:spTree>
      <p:nvGrpSpPr>
        <p:cNvPr id="1" name=""/>
        <p:cNvGrpSpPr/>
        <p:nvPr/>
      </p:nvGrpSpPr>
      <p:grpSpPr>
        <a:xfrm>
          <a:off x="0" y="0"/>
          <a:ext cx="0" cy="0"/>
          <a:chOff x="0" y="0"/>
          <a:chExt cx="0" cy="0"/>
        </a:xfrm>
      </p:grpSpPr>
      <p:sp>
        <p:nvSpPr>
          <p:cNvPr id="21" name="Freeform 5"/>
          <p:cNvSpPr>
            <a:spLocks/>
          </p:cNvSpPr>
          <p:nvPr userDrawn="1"/>
        </p:nvSpPr>
        <p:spPr bwMode="auto">
          <a:xfrm>
            <a:off x="10149899" y="2495071"/>
            <a:ext cx="5618231" cy="6354156"/>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w="381000" cap="flat">
            <a:gradFill flip="none" rotWithShape="1">
              <a:gsLst>
                <a:gs pos="100000">
                  <a:srgbClr val="F27226"/>
                </a:gs>
                <a:gs pos="25000">
                  <a:schemeClr val="accent3">
                    <a:alpha val="0"/>
                  </a:schemeClr>
                </a:gs>
              </a:gsLst>
              <a:lin ang="8100000" scaled="1"/>
              <a:tileRect/>
            </a:gradFill>
            <a:miter lim="800000"/>
          </a:ln>
        </p:spPr>
        <p:txBody>
          <a:bodyPr vert="horz" wrap="square" lIns="137160" tIns="68580" rIns="137160" bIns="68580" numCol="1" anchor="t" anchorCtr="0" compatLnSpc="1">
            <a:prstTxWarp prst="textNoShape">
              <a:avLst/>
            </a:prstTxWarp>
          </a:bodyPr>
          <a:lstStyle/>
          <a:p>
            <a:endParaRPr lang="en-US" sz="2700"/>
          </a:p>
        </p:txBody>
      </p:sp>
      <p:sp>
        <p:nvSpPr>
          <p:cNvPr id="20" name="Freeform 5"/>
          <p:cNvSpPr>
            <a:spLocks/>
          </p:cNvSpPr>
          <p:nvPr userDrawn="1"/>
        </p:nvSpPr>
        <p:spPr bwMode="auto">
          <a:xfrm>
            <a:off x="10149905" y="1955066"/>
            <a:ext cx="6242873" cy="7060619"/>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w="254000">
            <a:gradFill flip="none" rotWithShape="1">
              <a:gsLst>
                <a:gs pos="0">
                  <a:schemeClr val="accent2">
                    <a:lumMod val="60000"/>
                    <a:lumOff val="40000"/>
                  </a:schemeClr>
                </a:gs>
                <a:gs pos="43000">
                  <a:schemeClr val="tx2">
                    <a:lumMod val="50000"/>
                    <a:lumOff val="50000"/>
                    <a:alpha val="0"/>
                  </a:schemeClr>
                </a:gs>
              </a:gsLst>
              <a:lin ang="8100000" scaled="1"/>
              <a:tileRect/>
            </a:gradFill>
            <a:miter lim="800000"/>
          </a:ln>
        </p:spPr>
        <p:txBody>
          <a:bodyPr vert="horz" wrap="square" lIns="137160" tIns="68580" rIns="137160" bIns="68580" numCol="1" anchor="t" anchorCtr="0" compatLnSpc="1">
            <a:prstTxWarp prst="textNoShape">
              <a:avLst/>
            </a:prstTxWarp>
          </a:bodyPr>
          <a:lstStyle/>
          <a:p>
            <a:endParaRPr lang="en-US" sz="2700"/>
          </a:p>
        </p:txBody>
      </p:sp>
      <p:sp>
        <p:nvSpPr>
          <p:cNvPr id="9" name="Picture Placeholder 8"/>
          <p:cNvSpPr>
            <a:spLocks noGrp="1"/>
          </p:cNvSpPr>
          <p:nvPr>
            <p:ph type="pic" sz="quarter" idx="12" hasCustomPrompt="1"/>
          </p:nvPr>
        </p:nvSpPr>
        <p:spPr>
          <a:xfrm>
            <a:off x="10112855" y="2809348"/>
            <a:ext cx="5317838" cy="6082811"/>
          </a:xfrm>
          <a:custGeom>
            <a:avLst/>
            <a:gdLst>
              <a:gd name="connsiteX0" fmla="*/ 1167381 w 2191400"/>
              <a:gd name="connsiteY0" fmla="*/ 0 h 2506634"/>
              <a:gd name="connsiteX1" fmla="*/ 2191400 w 2191400"/>
              <a:gd name="connsiteY1" fmla="*/ 0 h 2506634"/>
              <a:gd name="connsiteX2" fmla="*/ 1751072 w 2191400"/>
              <a:gd name="connsiteY2" fmla="*/ 1913227 h 2506634"/>
              <a:gd name="connsiteX3" fmla="*/ 1013778 w 2191400"/>
              <a:gd name="connsiteY3" fmla="*/ 2506634 h 2506634"/>
              <a:gd name="connsiteX4" fmla="*/ 0 w 2191400"/>
              <a:gd name="connsiteY4" fmla="*/ 2506634 h 2506634"/>
              <a:gd name="connsiteX5" fmla="*/ 440328 w 2191400"/>
              <a:gd name="connsiteY5" fmla="*/ 583176 h 2506634"/>
              <a:gd name="connsiteX6" fmla="*/ 460809 w 2191400"/>
              <a:gd name="connsiteY6" fmla="*/ 501327 h 2506634"/>
              <a:gd name="connsiteX7" fmla="*/ 1167381 w 2191400"/>
              <a:gd name="connsiteY7" fmla="*/ 0 h 25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1400" h="2506634">
                <a:moveTo>
                  <a:pt x="1167381" y="0"/>
                </a:moveTo>
                <a:lnTo>
                  <a:pt x="2191400" y="0"/>
                </a:lnTo>
                <a:cubicBezTo>
                  <a:pt x="2191400" y="0"/>
                  <a:pt x="2191400" y="0"/>
                  <a:pt x="1751072" y="1913227"/>
                </a:cubicBezTo>
                <a:cubicBezTo>
                  <a:pt x="1658910" y="2250855"/>
                  <a:pt x="1361945" y="2506634"/>
                  <a:pt x="1013778" y="2506634"/>
                </a:cubicBezTo>
                <a:cubicBezTo>
                  <a:pt x="1013778" y="2506634"/>
                  <a:pt x="1013778" y="2506634"/>
                  <a:pt x="0" y="2506634"/>
                </a:cubicBezTo>
                <a:cubicBezTo>
                  <a:pt x="0" y="2506634"/>
                  <a:pt x="0" y="2506634"/>
                  <a:pt x="440328" y="583176"/>
                </a:cubicBezTo>
                <a:cubicBezTo>
                  <a:pt x="440328" y="583176"/>
                  <a:pt x="460809" y="521789"/>
                  <a:pt x="460809" y="501327"/>
                </a:cubicBezTo>
                <a:cubicBezTo>
                  <a:pt x="573450" y="214854"/>
                  <a:pt x="849936" y="0"/>
                  <a:pt x="1167381" y="0"/>
                </a:cubicBezTo>
                <a:close/>
              </a:path>
            </a:pathLst>
          </a:custGeom>
        </p:spPr>
        <p:txBody>
          <a:bodyPr wrap="square" anchor="ctr">
            <a:noAutofit/>
          </a:bodyPr>
          <a:lstStyle>
            <a:lvl1pPr marL="0" marR="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sz="2100" b="0" baseline="0"/>
            </a:lvl1pPr>
          </a:lstStyle>
          <a:p>
            <a:r>
              <a:rPr lang="en-US"/>
              <a:t>Add anh minh hoa</a:t>
            </a:r>
          </a:p>
          <a:p>
            <a:endParaRPr lang="en-US"/>
          </a:p>
        </p:txBody>
      </p:sp>
      <p:sp>
        <p:nvSpPr>
          <p:cNvPr id="2" name="Title 1"/>
          <p:cNvSpPr>
            <a:spLocks noGrp="1"/>
          </p:cNvSpPr>
          <p:nvPr>
            <p:ph type="title" hasCustomPrompt="1"/>
          </p:nvPr>
        </p:nvSpPr>
        <p:spPr>
          <a:xfrm>
            <a:off x="914400" y="2809347"/>
            <a:ext cx="8394327" cy="2428875"/>
          </a:xfrm>
        </p:spPr>
        <p:txBody>
          <a:bodyPr anchor="t"/>
          <a:lstStyle>
            <a:lvl1pPr>
              <a:lnSpc>
                <a:spcPct val="120000"/>
              </a:lnSpc>
              <a:defRPr sz="3000" b="0" baseline="0">
                <a:solidFill>
                  <a:schemeClr val="bg1"/>
                </a:solidFill>
              </a:defRPr>
            </a:lvl1pPr>
          </a:lstStyle>
          <a:p>
            <a:r>
              <a:rPr lang="en-US"/>
              <a:t>“Concentrate all your thoughts upon the work in hand. The sun's rays do not burn until brought to a focus. “</a:t>
            </a:r>
          </a:p>
        </p:txBody>
      </p:sp>
      <p:sp>
        <p:nvSpPr>
          <p:cNvPr id="3" name="Text Placeholder 2"/>
          <p:cNvSpPr>
            <a:spLocks noGrp="1"/>
          </p:cNvSpPr>
          <p:nvPr>
            <p:ph type="body" idx="1" hasCustomPrompt="1"/>
          </p:nvPr>
        </p:nvSpPr>
        <p:spPr>
          <a:xfrm>
            <a:off x="914399" y="5100053"/>
            <a:ext cx="8394329" cy="1932443"/>
          </a:xfrm>
        </p:spPr>
        <p:txBody>
          <a:bodyPr>
            <a:normAutofit/>
          </a:bodyPr>
          <a:lstStyle>
            <a:lvl1pPr marL="0" indent="0">
              <a:buNone/>
              <a:defRPr sz="3000" baseline="0">
                <a:gradFill flip="none" rotWithShape="1">
                  <a:gsLst>
                    <a:gs pos="100000">
                      <a:schemeClr val="bg1"/>
                    </a:gs>
                    <a:gs pos="0">
                      <a:schemeClr val="accent2">
                        <a:lumMod val="60000"/>
                        <a:lumOff val="40000"/>
                      </a:schemeClr>
                    </a:gs>
                  </a:gsLst>
                  <a:lin ang="10800000" scaled="1"/>
                  <a:tileRect/>
                </a:gra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Full name - font size 20pt - bold</a:t>
            </a:r>
          </a:p>
        </p:txBody>
      </p:sp>
      <p:sp>
        <p:nvSpPr>
          <p:cNvPr id="5" name="Footer Placeholder 4"/>
          <p:cNvSpPr>
            <a:spLocks noGrp="1"/>
          </p:cNvSpPr>
          <p:nvPr>
            <p:ph type="ftr" sz="quarter" idx="11"/>
          </p:nvPr>
        </p:nvSpPr>
        <p:spPr>
          <a:xfrm>
            <a:off x="914399" y="9534526"/>
            <a:ext cx="5729289" cy="547688"/>
          </a:xfrm>
          <a:prstGeom prst="rect">
            <a:avLst/>
          </a:prstGeom>
        </p:spPr>
        <p:txBody>
          <a:bodyPr/>
          <a:lstStyle>
            <a:lvl1pPr algn="l">
              <a:defRPr>
                <a:solidFill>
                  <a:schemeClr val="bg1"/>
                </a:solidFill>
              </a:defRPr>
            </a:lvl1pPr>
          </a:lstStyle>
          <a:p>
            <a:endParaRPr lang="en-US"/>
          </a:p>
        </p:txBody>
      </p:sp>
      <p:sp>
        <p:nvSpPr>
          <p:cNvPr id="32" name="Freeform 5"/>
          <p:cNvSpPr>
            <a:spLocks/>
          </p:cNvSpPr>
          <p:nvPr userDrawn="1"/>
        </p:nvSpPr>
        <p:spPr bwMode="auto">
          <a:xfrm>
            <a:off x="8587033" y="1377818"/>
            <a:ext cx="21369338" cy="10275095"/>
          </a:xfrm>
          <a:custGeom>
            <a:avLst/>
            <a:gdLst>
              <a:gd name="T0" fmla="*/ 7684 w 7684"/>
              <a:gd name="T1" fmla="*/ 0 h 3728"/>
              <a:gd name="T2" fmla="*/ 1589 w 7684"/>
              <a:gd name="T3" fmla="*/ 0 h 3728"/>
              <a:gd name="T4" fmla="*/ 697 w 7684"/>
              <a:gd name="T5" fmla="*/ 710 h 3728"/>
              <a:gd name="T6" fmla="*/ 0 w 7684"/>
              <a:gd name="T7" fmla="*/ 3728 h 3728"/>
            </a:gdLst>
            <a:ahLst/>
            <a:cxnLst>
              <a:cxn ang="0">
                <a:pos x="T0" y="T1"/>
              </a:cxn>
              <a:cxn ang="0">
                <a:pos x="T2" y="T3"/>
              </a:cxn>
              <a:cxn ang="0">
                <a:pos x="T4" y="T5"/>
              </a:cxn>
              <a:cxn ang="0">
                <a:pos x="T6" y="T7"/>
              </a:cxn>
            </a:cxnLst>
            <a:rect l="0" t="0" r="r" b="b"/>
            <a:pathLst>
              <a:path w="7684" h="3728">
                <a:moveTo>
                  <a:pt x="7684" y="0"/>
                </a:moveTo>
                <a:cubicBezTo>
                  <a:pt x="1589" y="0"/>
                  <a:pt x="1589" y="0"/>
                  <a:pt x="1589" y="0"/>
                </a:cubicBezTo>
                <a:cubicBezTo>
                  <a:pt x="1163" y="0"/>
                  <a:pt x="793" y="294"/>
                  <a:pt x="697" y="710"/>
                </a:cubicBezTo>
                <a:cubicBezTo>
                  <a:pt x="0" y="3728"/>
                  <a:pt x="0" y="3728"/>
                  <a:pt x="0" y="3728"/>
                </a:cubicBezTo>
              </a:path>
            </a:pathLst>
          </a:custGeom>
          <a:noFill/>
          <a:ln w="6350">
            <a:gradFill flip="none" rotWithShape="1">
              <a:gsLst>
                <a:gs pos="13000">
                  <a:srgbClr val="F27226"/>
                </a:gs>
                <a:gs pos="33000">
                  <a:schemeClr val="accent2"/>
                </a:gs>
                <a:gs pos="51000">
                  <a:schemeClr val="tx2">
                    <a:lumMod val="50000"/>
                    <a:lumOff val="50000"/>
                  </a:schemeClr>
                </a:gs>
              </a:gsLst>
              <a:lin ang="1800000" scaled="0"/>
              <a:tileRect/>
            </a:gradFill>
          </a:ln>
          <a:effectLst/>
        </p:spPr>
        <p:txBody>
          <a:bodyPr vert="horz" wrap="square" lIns="137160" tIns="68580" rIns="137160" bIns="68580" numCol="1" anchor="t" anchorCtr="0" compatLnSpc="1">
            <a:prstTxWarp prst="textNoShape">
              <a:avLst/>
            </a:prstTxWarp>
          </a:bodyPr>
          <a:lstStyle/>
          <a:p>
            <a:endParaRPr lang="en-US" sz="2700"/>
          </a:p>
        </p:txBody>
      </p:sp>
      <p:sp>
        <p:nvSpPr>
          <p:cNvPr id="33" name="Freeform 5"/>
          <p:cNvSpPr>
            <a:spLocks/>
          </p:cNvSpPr>
          <p:nvPr userDrawn="1"/>
        </p:nvSpPr>
        <p:spPr bwMode="auto">
          <a:xfrm rot="10800000">
            <a:off x="-3761890" y="-515713"/>
            <a:ext cx="21369338" cy="10275095"/>
          </a:xfrm>
          <a:custGeom>
            <a:avLst/>
            <a:gdLst>
              <a:gd name="T0" fmla="*/ 7684 w 7684"/>
              <a:gd name="T1" fmla="*/ 0 h 3728"/>
              <a:gd name="T2" fmla="*/ 1589 w 7684"/>
              <a:gd name="T3" fmla="*/ 0 h 3728"/>
              <a:gd name="T4" fmla="*/ 697 w 7684"/>
              <a:gd name="T5" fmla="*/ 710 h 3728"/>
              <a:gd name="T6" fmla="*/ 0 w 7684"/>
              <a:gd name="T7" fmla="*/ 3728 h 3728"/>
            </a:gdLst>
            <a:ahLst/>
            <a:cxnLst>
              <a:cxn ang="0">
                <a:pos x="T0" y="T1"/>
              </a:cxn>
              <a:cxn ang="0">
                <a:pos x="T2" y="T3"/>
              </a:cxn>
              <a:cxn ang="0">
                <a:pos x="T4" y="T5"/>
              </a:cxn>
              <a:cxn ang="0">
                <a:pos x="T6" y="T7"/>
              </a:cxn>
            </a:cxnLst>
            <a:rect l="0" t="0" r="r" b="b"/>
            <a:pathLst>
              <a:path w="7684" h="3728">
                <a:moveTo>
                  <a:pt x="7684" y="0"/>
                </a:moveTo>
                <a:cubicBezTo>
                  <a:pt x="1589" y="0"/>
                  <a:pt x="1589" y="0"/>
                  <a:pt x="1589" y="0"/>
                </a:cubicBezTo>
                <a:cubicBezTo>
                  <a:pt x="1163" y="0"/>
                  <a:pt x="793" y="294"/>
                  <a:pt x="697" y="710"/>
                </a:cubicBezTo>
                <a:cubicBezTo>
                  <a:pt x="0" y="3728"/>
                  <a:pt x="0" y="3728"/>
                  <a:pt x="0" y="3728"/>
                </a:cubicBezTo>
              </a:path>
            </a:pathLst>
          </a:custGeom>
          <a:noFill/>
          <a:ln w="6350">
            <a:gradFill flip="none" rotWithShape="1">
              <a:gsLst>
                <a:gs pos="72000">
                  <a:srgbClr val="F27226"/>
                </a:gs>
                <a:gs pos="53000">
                  <a:schemeClr val="accent2"/>
                </a:gs>
                <a:gs pos="20000">
                  <a:schemeClr val="tx2">
                    <a:lumMod val="50000"/>
                    <a:lumOff val="50000"/>
                  </a:schemeClr>
                </a:gs>
              </a:gsLst>
              <a:lin ang="10200000" scaled="0"/>
              <a:tileRect/>
            </a:gradFill>
          </a:ln>
          <a:effectLst/>
        </p:spPr>
        <p:txBody>
          <a:bodyPr vert="horz" wrap="square" lIns="137160" tIns="68580" rIns="137160" bIns="68580" numCol="1" anchor="t" anchorCtr="0" compatLnSpc="1">
            <a:prstTxWarp prst="textNoShape">
              <a:avLst/>
            </a:prstTxWarp>
          </a:bodyPr>
          <a:lstStyle/>
          <a:p>
            <a:endParaRPr lang="en-US" sz="2700"/>
          </a:p>
        </p:txBody>
      </p:sp>
      <p:grpSp>
        <p:nvGrpSpPr>
          <p:cNvPr id="34" name="Group 4"/>
          <p:cNvGrpSpPr>
            <a:grpSpLocks noChangeAspect="1"/>
          </p:cNvGrpSpPr>
          <p:nvPr userDrawn="1"/>
        </p:nvGrpSpPr>
        <p:grpSpPr bwMode="auto">
          <a:xfrm>
            <a:off x="15917357" y="399467"/>
            <a:ext cx="950840" cy="469304"/>
            <a:chOff x="3656" y="4511"/>
            <a:chExt cx="1477" cy="729"/>
          </a:xfrm>
        </p:grpSpPr>
        <p:sp>
          <p:nvSpPr>
            <p:cNvPr id="35"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5"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6"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1702243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2747" y="252314"/>
            <a:ext cx="12293780" cy="763506"/>
          </a:xfrm>
        </p:spPr>
        <p:txBody>
          <a:bodyPr/>
          <a:lstStyle>
            <a:lvl1pPr>
              <a:defRPr sz="4200" baseline="0">
                <a:gradFill>
                  <a:gsLst>
                    <a:gs pos="0">
                      <a:schemeClr val="bg1"/>
                    </a:gs>
                    <a:gs pos="100000">
                      <a:schemeClr val="accent2">
                        <a:lumMod val="60000"/>
                        <a:lumOff val="40000"/>
                      </a:schemeClr>
                    </a:gs>
                  </a:gsLst>
                  <a:lin ang="3000000" scaled="0"/>
                </a:gradFill>
              </a:defRPr>
            </a:lvl1pPr>
          </a:lstStyle>
          <a:p>
            <a:r>
              <a:rPr lang="en-US"/>
              <a:t>Header 1 – Font Open Sans – size 28pt</a:t>
            </a:r>
          </a:p>
        </p:txBody>
      </p:sp>
      <p:sp>
        <p:nvSpPr>
          <p:cNvPr id="4" name="Date Placeholder 3"/>
          <p:cNvSpPr>
            <a:spLocks noGrp="1"/>
          </p:cNvSpPr>
          <p:nvPr>
            <p:ph type="dt" sz="half" idx="10"/>
          </p:nvPr>
        </p:nvSpPr>
        <p:spPr>
          <a:xfrm>
            <a:off x="502292" y="9884207"/>
            <a:ext cx="4114800" cy="392139"/>
          </a:xfrm>
          <a:prstGeom prst="rect">
            <a:avLst/>
          </a:prstGeom>
        </p:spPr>
        <p:txBody>
          <a:bodyPr/>
          <a:lstStyle>
            <a:lvl1pPr>
              <a:defRPr>
                <a:solidFill>
                  <a:schemeClr val="bg1"/>
                </a:solidFill>
              </a:defRPr>
            </a:lvl1pPr>
          </a:lstStyle>
          <a:p>
            <a:fld id="{E6AEF9DC-F0F1-4568-8064-5F98B519348D}" type="datetimeFigureOut">
              <a:rPr lang="en-US" smtClean="0"/>
              <a:pPr/>
              <a:t>10/4/2024</a:t>
            </a:fld>
            <a:endParaRPr lang="en-US"/>
          </a:p>
        </p:txBody>
      </p:sp>
      <p:sp>
        <p:nvSpPr>
          <p:cNvPr id="5" name="Footer Placeholder 4"/>
          <p:cNvSpPr>
            <a:spLocks noGrp="1"/>
          </p:cNvSpPr>
          <p:nvPr>
            <p:ph type="ftr" sz="quarter" idx="11"/>
          </p:nvPr>
        </p:nvSpPr>
        <p:spPr>
          <a:xfrm>
            <a:off x="6057900" y="9884207"/>
            <a:ext cx="6172200" cy="392139"/>
          </a:xfrm>
          <a:prstGeom prst="rect">
            <a:avLst/>
          </a:prstGeo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3796745" y="9884207"/>
            <a:ext cx="4114800" cy="392139"/>
          </a:xfrm>
          <a:prstGeom prst="rect">
            <a:avLst/>
          </a:prstGeom>
        </p:spPr>
        <p:txBody>
          <a:bodyPr/>
          <a:lstStyle>
            <a:lvl1pPr>
              <a:defRPr>
                <a:solidFill>
                  <a:schemeClr val="bg1"/>
                </a:solidFill>
              </a:defRPr>
            </a:lvl1pPr>
          </a:lstStyle>
          <a:p>
            <a:fld id="{B3CA9172-2E90-439A-AFBD-64C67CA03A56}" type="slidenum">
              <a:rPr lang="en-US" smtClean="0"/>
              <a:pPr/>
              <a:t>‹#›</a:t>
            </a:fld>
            <a:endParaRPr lang="en-US"/>
          </a:p>
        </p:txBody>
      </p:sp>
      <p:sp>
        <p:nvSpPr>
          <p:cNvPr id="7" name="Content Placeholder 6">
            <a:extLst>
              <a:ext uri="{FF2B5EF4-FFF2-40B4-BE49-F238E27FC236}">
                <a16:creationId xmlns:a16="http://schemas.microsoft.com/office/drawing/2014/main" id="{CAE5B9B0-1C6C-9044-8660-FFD64CC4BEBC}"/>
              </a:ext>
            </a:extLst>
          </p:cNvPr>
          <p:cNvSpPr>
            <a:spLocks noGrp="1"/>
          </p:cNvSpPr>
          <p:nvPr>
            <p:ph sz="quarter" idx="36" hasCustomPrompt="1"/>
          </p:nvPr>
        </p:nvSpPr>
        <p:spPr>
          <a:xfrm>
            <a:off x="926307" y="2138767"/>
            <a:ext cx="16447293" cy="7110009"/>
          </a:xfrm>
        </p:spPr>
        <p:txBody>
          <a:bodyPr/>
          <a:lstStyle>
            <a:lvl1pPr>
              <a:defRPr/>
            </a:lvl1pPr>
            <a:lvl2pPr>
              <a:defRPr/>
            </a:lvl2pPr>
            <a:lvl3pPr>
              <a:defRPr/>
            </a:lvl3pPr>
            <a:lvl4pPr>
              <a:defRPr/>
            </a:lvl4pPr>
            <a:lvl5pPr>
              <a:defRPr/>
            </a:lvl5pPr>
          </a:lstStyle>
          <a:p>
            <a:pPr lvl="0"/>
            <a:r>
              <a:rPr lang="en-US"/>
              <a:t>Title 1 – size 24pt</a:t>
            </a:r>
          </a:p>
          <a:p>
            <a:pPr lvl="1"/>
            <a:r>
              <a:rPr lang="en-US"/>
              <a:t>Second level – size 20pt</a:t>
            </a:r>
          </a:p>
          <a:p>
            <a:pPr lvl="2"/>
            <a:r>
              <a:rPr lang="en-US"/>
              <a:t>Third level – size 18pt</a:t>
            </a:r>
          </a:p>
          <a:p>
            <a:pPr lvl="3"/>
            <a:r>
              <a:rPr lang="en-US"/>
              <a:t>Fourth level – size 16pt</a:t>
            </a:r>
          </a:p>
          <a:p>
            <a:pPr lvl="4"/>
            <a:r>
              <a:rPr lang="en-US"/>
              <a:t>Fifth level – size 14pt</a:t>
            </a:r>
            <a:endParaRPr lang="en-VN"/>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614" y="203210"/>
            <a:ext cx="1798902" cy="1852884"/>
          </a:xfrm>
          <a:prstGeom prst="rect">
            <a:avLst/>
          </a:prstGeom>
        </p:spPr>
      </p:pic>
      <p:grpSp>
        <p:nvGrpSpPr>
          <p:cNvPr id="32" name="Group 4"/>
          <p:cNvGrpSpPr>
            <a:grpSpLocks noChangeAspect="1"/>
          </p:cNvGrpSpPr>
          <p:nvPr userDrawn="1"/>
        </p:nvGrpSpPr>
        <p:grpSpPr bwMode="auto">
          <a:xfrm>
            <a:off x="17071124" y="203210"/>
            <a:ext cx="950840" cy="469304"/>
            <a:chOff x="3656" y="4511"/>
            <a:chExt cx="1477" cy="729"/>
          </a:xfrm>
        </p:grpSpPr>
        <p:sp>
          <p:nvSpPr>
            <p:cNvPr id="34"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5"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2330567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2292" y="9884207"/>
            <a:ext cx="4114800" cy="392139"/>
          </a:xfrm>
          <a:prstGeom prst="rect">
            <a:avLst/>
          </a:prstGeom>
        </p:spPr>
        <p:txBody>
          <a:bodyPr/>
          <a:lstStyle/>
          <a:p>
            <a:fld id="{E6AEF9DC-F0F1-4568-8064-5F98B519348D}" type="datetimeFigureOut">
              <a:rPr lang="en-US" smtClean="0"/>
              <a:t>10/4/2024</a:t>
            </a:fld>
            <a:endParaRPr lang="en-US"/>
          </a:p>
        </p:txBody>
      </p:sp>
      <p:sp>
        <p:nvSpPr>
          <p:cNvPr id="5" name="Footer Placeholder 4"/>
          <p:cNvSpPr>
            <a:spLocks noGrp="1"/>
          </p:cNvSpPr>
          <p:nvPr>
            <p:ph type="ftr" sz="quarter" idx="11"/>
          </p:nvPr>
        </p:nvSpPr>
        <p:spPr>
          <a:xfrm>
            <a:off x="6057900" y="9884207"/>
            <a:ext cx="6172200" cy="392139"/>
          </a:xfrm>
          <a:prstGeom prst="rect">
            <a:avLst/>
          </a:prstGeom>
        </p:spPr>
        <p:txBody>
          <a:bodyPr/>
          <a:lstStyle/>
          <a:p>
            <a:endParaRPr lang="en-US"/>
          </a:p>
        </p:txBody>
      </p:sp>
      <p:sp>
        <p:nvSpPr>
          <p:cNvPr id="6" name="Slide Number Placeholder 5"/>
          <p:cNvSpPr>
            <a:spLocks noGrp="1"/>
          </p:cNvSpPr>
          <p:nvPr>
            <p:ph type="sldNum" sz="quarter" idx="12"/>
          </p:nvPr>
        </p:nvSpPr>
        <p:spPr>
          <a:xfrm>
            <a:off x="13796745" y="9884207"/>
            <a:ext cx="4114800" cy="392139"/>
          </a:xfrm>
          <a:prstGeom prst="rect">
            <a:avLst/>
          </a:prstGeom>
        </p:spPr>
        <p:txBody>
          <a:bodyPr/>
          <a:lstStyle/>
          <a:p>
            <a:fld id="{B3CA9172-2E90-439A-AFBD-64C67CA03A56}" type="slidenum">
              <a:rPr lang="en-US" smtClean="0"/>
              <a:t>‹#›</a:t>
            </a:fld>
            <a:endParaRPr lang="en-US"/>
          </a:p>
        </p:txBody>
      </p:sp>
      <p:sp>
        <p:nvSpPr>
          <p:cNvPr id="35" name="Title 1"/>
          <p:cNvSpPr>
            <a:spLocks noGrp="1"/>
          </p:cNvSpPr>
          <p:nvPr>
            <p:ph type="title" hasCustomPrompt="1"/>
          </p:nvPr>
        </p:nvSpPr>
        <p:spPr>
          <a:xfrm>
            <a:off x="1012747" y="252314"/>
            <a:ext cx="12293780" cy="763506"/>
          </a:xfrm>
        </p:spPr>
        <p:txBody>
          <a:bodyPr/>
          <a:lstStyle>
            <a:lvl1pPr>
              <a:defRPr sz="4200" baseline="0">
                <a:gradFill>
                  <a:gsLst>
                    <a:gs pos="0">
                      <a:schemeClr val="bg1"/>
                    </a:gs>
                    <a:gs pos="100000">
                      <a:schemeClr val="accent2">
                        <a:lumMod val="60000"/>
                        <a:lumOff val="40000"/>
                      </a:schemeClr>
                    </a:gs>
                  </a:gsLst>
                  <a:lin ang="3000000" scaled="0"/>
                </a:gradFill>
              </a:defRPr>
            </a:lvl1pPr>
          </a:lstStyle>
          <a:p>
            <a:r>
              <a:rPr lang="en-US"/>
              <a:t>Header 1 – Font Open Sans – size 28pt</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614" y="203210"/>
            <a:ext cx="1798902" cy="1852884"/>
          </a:xfrm>
          <a:prstGeom prst="rect">
            <a:avLst/>
          </a:prstGeom>
        </p:spPr>
      </p:pic>
      <p:grpSp>
        <p:nvGrpSpPr>
          <p:cNvPr id="31" name="Group 4"/>
          <p:cNvGrpSpPr>
            <a:grpSpLocks noChangeAspect="1"/>
          </p:cNvGrpSpPr>
          <p:nvPr userDrawn="1"/>
        </p:nvGrpSpPr>
        <p:grpSpPr bwMode="auto">
          <a:xfrm>
            <a:off x="17071124" y="203210"/>
            <a:ext cx="950840" cy="469304"/>
            <a:chOff x="3656" y="4511"/>
            <a:chExt cx="1477" cy="729"/>
          </a:xfrm>
        </p:grpSpPr>
        <p:sp>
          <p:nvSpPr>
            <p:cNvPr id="33" name="Freeform 5"/>
            <p:cNvSpPr>
              <a:spLocks/>
            </p:cNvSpPr>
            <p:nvPr userDrawn="1"/>
          </p:nvSpPr>
          <p:spPr bwMode="auto">
            <a:xfrm>
              <a:off x="4196" y="4806"/>
              <a:ext cx="133" cy="42"/>
            </a:xfrm>
            <a:custGeom>
              <a:avLst/>
              <a:gdLst>
                <a:gd name="T0" fmla="*/ 12 w 133"/>
                <a:gd name="T1" fmla="*/ 0 h 42"/>
                <a:gd name="T2" fmla="*/ 133 w 133"/>
                <a:gd name="T3" fmla="*/ 0 h 42"/>
                <a:gd name="T4" fmla="*/ 122 w 133"/>
                <a:gd name="T5" fmla="*/ 42 h 42"/>
                <a:gd name="T6" fmla="*/ 0 w 133"/>
                <a:gd name="T7" fmla="*/ 42 h 42"/>
                <a:gd name="T8" fmla="*/ 12 w 133"/>
                <a:gd name="T9" fmla="*/ 0 h 42"/>
              </a:gdLst>
              <a:ahLst/>
              <a:cxnLst>
                <a:cxn ang="0">
                  <a:pos x="T0" y="T1"/>
                </a:cxn>
                <a:cxn ang="0">
                  <a:pos x="T2" y="T3"/>
                </a:cxn>
                <a:cxn ang="0">
                  <a:pos x="T4" y="T5"/>
                </a:cxn>
                <a:cxn ang="0">
                  <a:pos x="T6" y="T7"/>
                </a:cxn>
                <a:cxn ang="0">
                  <a:pos x="T8" y="T9"/>
                </a:cxn>
              </a:cxnLst>
              <a:rect l="0" t="0" r="r" b="b"/>
              <a:pathLst>
                <a:path w="133" h="42">
                  <a:moveTo>
                    <a:pt x="12" y="0"/>
                  </a:moveTo>
                  <a:lnTo>
                    <a:pt x="133" y="0"/>
                  </a:lnTo>
                  <a:lnTo>
                    <a:pt x="122" y="42"/>
                  </a:lnTo>
                  <a:lnTo>
                    <a:pt x="0" y="4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 name="Freeform 6"/>
            <p:cNvSpPr>
              <a:spLocks noEditPoints="1"/>
            </p:cNvSpPr>
            <p:nvPr userDrawn="1"/>
          </p:nvSpPr>
          <p:spPr bwMode="auto">
            <a:xfrm>
              <a:off x="4000" y="4511"/>
              <a:ext cx="493" cy="729"/>
            </a:xfrm>
            <a:custGeom>
              <a:avLst/>
              <a:gdLst>
                <a:gd name="T0" fmla="*/ 105 w 178"/>
                <a:gd name="T1" fmla="*/ 0 h 264"/>
                <a:gd name="T2" fmla="*/ 51 w 178"/>
                <a:gd name="T3" fmla="*/ 43 h 264"/>
                <a:gd name="T4" fmla="*/ 0 w 178"/>
                <a:gd name="T5" fmla="*/ 264 h 264"/>
                <a:gd name="T6" fmla="*/ 73 w 178"/>
                <a:gd name="T7" fmla="*/ 264 h 264"/>
                <a:gd name="T8" fmla="*/ 127 w 178"/>
                <a:gd name="T9" fmla="*/ 221 h 264"/>
                <a:gd name="T10" fmla="*/ 178 w 178"/>
                <a:gd name="T11" fmla="*/ 0 h 264"/>
                <a:gd name="T12" fmla="*/ 105 w 178"/>
                <a:gd name="T13" fmla="*/ 0 h 264"/>
                <a:gd name="T14" fmla="*/ 136 w 178"/>
                <a:gd name="T15" fmla="*/ 123 h 264"/>
                <a:gd name="T16" fmla="*/ 111 w 178"/>
                <a:gd name="T17" fmla="*/ 142 h 264"/>
                <a:gd name="T18" fmla="*/ 67 w 178"/>
                <a:gd name="T19" fmla="*/ 142 h 264"/>
                <a:gd name="T20" fmla="*/ 63 w 178"/>
                <a:gd name="T21" fmla="*/ 158 h 264"/>
                <a:gd name="T22" fmla="*/ 38 w 178"/>
                <a:gd name="T23" fmla="*/ 178 h 264"/>
                <a:gd name="T24" fmla="*/ 59 w 178"/>
                <a:gd name="T25" fmla="*/ 86 h 264"/>
                <a:gd name="T26" fmla="*/ 125 w 178"/>
                <a:gd name="T27" fmla="*/ 86 h 264"/>
                <a:gd name="T28" fmla="*/ 140 w 178"/>
                <a:gd name="T29" fmla="*/ 105 h 264"/>
                <a:gd name="T30" fmla="*/ 136 w 178"/>
                <a:gd name="T31" fmla="*/ 12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264">
                  <a:moveTo>
                    <a:pt x="105" y="0"/>
                  </a:moveTo>
                  <a:cubicBezTo>
                    <a:pt x="79" y="0"/>
                    <a:pt x="56" y="18"/>
                    <a:pt x="51" y="43"/>
                  </a:cubicBezTo>
                  <a:cubicBezTo>
                    <a:pt x="0" y="264"/>
                    <a:pt x="0" y="264"/>
                    <a:pt x="0" y="264"/>
                  </a:cubicBezTo>
                  <a:cubicBezTo>
                    <a:pt x="73" y="264"/>
                    <a:pt x="73" y="264"/>
                    <a:pt x="73" y="264"/>
                  </a:cubicBezTo>
                  <a:cubicBezTo>
                    <a:pt x="99" y="264"/>
                    <a:pt x="121" y="246"/>
                    <a:pt x="127" y="221"/>
                  </a:cubicBezTo>
                  <a:cubicBezTo>
                    <a:pt x="178" y="0"/>
                    <a:pt x="178" y="0"/>
                    <a:pt x="178" y="0"/>
                  </a:cubicBezTo>
                  <a:lnTo>
                    <a:pt x="105" y="0"/>
                  </a:lnTo>
                  <a:close/>
                  <a:moveTo>
                    <a:pt x="136" y="123"/>
                  </a:moveTo>
                  <a:cubicBezTo>
                    <a:pt x="133" y="134"/>
                    <a:pt x="123" y="142"/>
                    <a:pt x="111" y="142"/>
                  </a:cubicBezTo>
                  <a:cubicBezTo>
                    <a:pt x="67" y="142"/>
                    <a:pt x="67" y="142"/>
                    <a:pt x="67" y="142"/>
                  </a:cubicBezTo>
                  <a:cubicBezTo>
                    <a:pt x="63" y="158"/>
                    <a:pt x="63" y="158"/>
                    <a:pt x="63" y="158"/>
                  </a:cubicBezTo>
                  <a:cubicBezTo>
                    <a:pt x="60" y="169"/>
                    <a:pt x="50" y="178"/>
                    <a:pt x="38" y="178"/>
                  </a:cubicBezTo>
                  <a:cubicBezTo>
                    <a:pt x="59" y="86"/>
                    <a:pt x="59" y="86"/>
                    <a:pt x="59" y="86"/>
                  </a:cubicBezTo>
                  <a:cubicBezTo>
                    <a:pt x="125" y="86"/>
                    <a:pt x="125" y="86"/>
                    <a:pt x="125" y="86"/>
                  </a:cubicBezTo>
                  <a:cubicBezTo>
                    <a:pt x="135" y="86"/>
                    <a:pt x="142" y="95"/>
                    <a:pt x="140" y="105"/>
                  </a:cubicBezTo>
                  <a:lnTo>
                    <a:pt x="13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 name="Freeform 7"/>
            <p:cNvSpPr>
              <a:spLocks noEditPoints="1"/>
            </p:cNvSpPr>
            <p:nvPr userDrawn="1"/>
          </p:nvSpPr>
          <p:spPr bwMode="auto">
            <a:xfrm>
              <a:off x="3656" y="4624"/>
              <a:ext cx="441" cy="503"/>
            </a:xfrm>
            <a:custGeom>
              <a:avLst/>
              <a:gdLst>
                <a:gd name="T0" fmla="*/ 86 w 159"/>
                <a:gd name="T1" fmla="*/ 0 h 182"/>
                <a:gd name="T2" fmla="*/ 32 w 159"/>
                <a:gd name="T3" fmla="*/ 43 h 182"/>
                <a:gd name="T4" fmla="*/ 0 w 159"/>
                <a:gd name="T5" fmla="*/ 182 h 182"/>
                <a:gd name="T6" fmla="*/ 73 w 159"/>
                <a:gd name="T7" fmla="*/ 182 h 182"/>
                <a:gd name="T8" fmla="*/ 127 w 159"/>
                <a:gd name="T9" fmla="*/ 139 h 182"/>
                <a:gd name="T10" fmla="*/ 159 w 159"/>
                <a:gd name="T11" fmla="*/ 0 h 182"/>
                <a:gd name="T12" fmla="*/ 86 w 159"/>
                <a:gd name="T13" fmla="*/ 0 h 182"/>
                <a:gd name="T14" fmla="*/ 111 w 159"/>
                <a:gd name="T15" fmla="*/ 66 h 182"/>
                <a:gd name="T16" fmla="*/ 66 w 159"/>
                <a:gd name="T17" fmla="*/ 66 h 182"/>
                <a:gd name="T18" fmla="*/ 63 w 159"/>
                <a:gd name="T19" fmla="*/ 81 h 182"/>
                <a:gd name="T20" fmla="*/ 116 w 159"/>
                <a:gd name="T21" fmla="*/ 81 h 182"/>
                <a:gd name="T22" fmla="*/ 91 w 159"/>
                <a:gd name="T23" fmla="*/ 101 h 182"/>
                <a:gd name="T24" fmla="*/ 58 w 159"/>
                <a:gd name="T25" fmla="*/ 101 h 182"/>
                <a:gd name="T26" fmla="*/ 55 w 159"/>
                <a:gd name="T27" fmla="*/ 117 h 182"/>
                <a:gd name="T28" fmla="*/ 30 w 159"/>
                <a:gd name="T29" fmla="*/ 137 h 182"/>
                <a:gd name="T30" fmla="*/ 46 w 159"/>
                <a:gd name="T31" fmla="*/ 65 h 182"/>
                <a:gd name="T32" fmla="*/ 71 w 159"/>
                <a:gd name="T33" fmla="*/ 45 h 182"/>
                <a:gd name="T34" fmla="*/ 137 w 159"/>
                <a:gd name="T35" fmla="*/ 45 h 182"/>
                <a:gd name="T36" fmla="*/ 111 w 159"/>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82">
                  <a:moveTo>
                    <a:pt x="86" y="0"/>
                  </a:moveTo>
                  <a:cubicBezTo>
                    <a:pt x="60" y="0"/>
                    <a:pt x="38" y="18"/>
                    <a:pt x="32" y="43"/>
                  </a:cubicBezTo>
                  <a:cubicBezTo>
                    <a:pt x="0" y="182"/>
                    <a:pt x="0" y="182"/>
                    <a:pt x="0" y="182"/>
                  </a:cubicBezTo>
                  <a:cubicBezTo>
                    <a:pt x="73" y="182"/>
                    <a:pt x="73" y="182"/>
                    <a:pt x="73" y="182"/>
                  </a:cubicBezTo>
                  <a:cubicBezTo>
                    <a:pt x="99" y="182"/>
                    <a:pt x="121" y="164"/>
                    <a:pt x="127" y="139"/>
                  </a:cubicBezTo>
                  <a:cubicBezTo>
                    <a:pt x="159" y="0"/>
                    <a:pt x="159" y="0"/>
                    <a:pt x="159" y="0"/>
                  </a:cubicBezTo>
                  <a:lnTo>
                    <a:pt x="86" y="0"/>
                  </a:lnTo>
                  <a:close/>
                  <a:moveTo>
                    <a:pt x="111" y="66"/>
                  </a:moveTo>
                  <a:cubicBezTo>
                    <a:pt x="66" y="66"/>
                    <a:pt x="66" y="66"/>
                    <a:pt x="66" y="66"/>
                  </a:cubicBezTo>
                  <a:cubicBezTo>
                    <a:pt x="63" y="81"/>
                    <a:pt x="63" y="81"/>
                    <a:pt x="63" y="81"/>
                  </a:cubicBezTo>
                  <a:cubicBezTo>
                    <a:pt x="116" y="81"/>
                    <a:pt x="116" y="81"/>
                    <a:pt x="116" y="81"/>
                  </a:cubicBezTo>
                  <a:cubicBezTo>
                    <a:pt x="114" y="93"/>
                    <a:pt x="103" y="101"/>
                    <a:pt x="91" y="101"/>
                  </a:cubicBezTo>
                  <a:cubicBezTo>
                    <a:pt x="58" y="101"/>
                    <a:pt x="58" y="101"/>
                    <a:pt x="58" y="101"/>
                  </a:cubicBezTo>
                  <a:cubicBezTo>
                    <a:pt x="55" y="117"/>
                    <a:pt x="55" y="117"/>
                    <a:pt x="55" y="117"/>
                  </a:cubicBezTo>
                  <a:cubicBezTo>
                    <a:pt x="52" y="129"/>
                    <a:pt x="42" y="137"/>
                    <a:pt x="30" y="137"/>
                  </a:cubicBezTo>
                  <a:cubicBezTo>
                    <a:pt x="46" y="65"/>
                    <a:pt x="46" y="65"/>
                    <a:pt x="46" y="65"/>
                  </a:cubicBezTo>
                  <a:cubicBezTo>
                    <a:pt x="49" y="54"/>
                    <a:pt x="59" y="45"/>
                    <a:pt x="71" y="45"/>
                  </a:cubicBezTo>
                  <a:cubicBezTo>
                    <a:pt x="137" y="45"/>
                    <a:pt x="137" y="45"/>
                    <a:pt x="137" y="45"/>
                  </a:cubicBezTo>
                  <a:cubicBezTo>
                    <a:pt x="134" y="57"/>
                    <a:pt x="123" y="66"/>
                    <a:pt x="11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 name="Freeform 8"/>
            <p:cNvSpPr>
              <a:spLocks noEditPoints="1"/>
            </p:cNvSpPr>
            <p:nvPr userDrawn="1"/>
          </p:nvSpPr>
          <p:spPr bwMode="auto">
            <a:xfrm>
              <a:off x="4393" y="4624"/>
              <a:ext cx="444" cy="503"/>
            </a:xfrm>
            <a:custGeom>
              <a:avLst/>
              <a:gdLst>
                <a:gd name="T0" fmla="*/ 87 w 160"/>
                <a:gd name="T1" fmla="*/ 0 h 182"/>
                <a:gd name="T2" fmla="*/ 32 w 160"/>
                <a:gd name="T3" fmla="*/ 43 h 182"/>
                <a:gd name="T4" fmla="*/ 0 w 160"/>
                <a:gd name="T5" fmla="*/ 182 h 182"/>
                <a:gd name="T6" fmla="*/ 73 w 160"/>
                <a:gd name="T7" fmla="*/ 182 h 182"/>
                <a:gd name="T8" fmla="*/ 128 w 160"/>
                <a:gd name="T9" fmla="*/ 139 h 182"/>
                <a:gd name="T10" fmla="*/ 160 w 160"/>
                <a:gd name="T11" fmla="*/ 0 h 182"/>
                <a:gd name="T12" fmla="*/ 87 w 160"/>
                <a:gd name="T13" fmla="*/ 0 h 182"/>
                <a:gd name="T14" fmla="*/ 129 w 160"/>
                <a:gd name="T15" fmla="*/ 66 h 182"/>
                <a:gd name="T16" fmla="*/ 96 w 160"/>
                <a:gd name="T17" fmla="*/ 66 h 182"/>
                <a:gd name="T18" fmla="*/ 84 w 160"/>
                <a:gd name="T19" fmla="*/ 118 h 182"/>
                <a:gd name="T20" fmla="*/ 60 w 160"/>
                <a:gd name="T21" fmla="*/ 137 h 182"/>
                <a:gd name="T22" fmla="*/ 59 w 160"/>
                <a:gd name="T23" fmla="*/ 137 h 182"/>
                <a:gd name="T24" fmla="*/ 75 w 160"/>
                <a:gd name="T25" fmla="*/ 66 h 182"/>
                <a:gd name="T26" fmla="*/ 61 w 160"/>
                <a:gd name="T27" fmla="*/ 66 h 182"/>
                <a:gd name="T28" fmla="*/ 46 w 160"/>
                <a:gd name="T29" fmla="*/ 47 h 182"/>
                <a:gd name="T30" fmla="*/ 46 w 160"/>
                <a:gd name="T31" fmla="*/ 45 h 182"/>
                <a:gd name="T32" fmla="*/ 115 w 160"/>
                <a:gd name="T33" fmla="*/ 45 h 182"/>
                <a:gd name="T34" fmla="*/ 130 w 160"/>
                <a:gd name="T35" fmla="*/ 64 h 182"/>
                <a:gd name="T36" fmla="*/ 129 w 160"/>
                <a:gd name="T3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82">
                  <a:moveTo>
                    <a:pt x="87" y="0"/>
                  </a:moveTo>
                  <a:cubicBezTo>
                    <a:pt x="61" y="0"/>
                    <a:pt x="38" y="18"/>
                    <a:pt x="32" y="43"/>
                  </a:cubicBezTo>
                  <a:cubicBezTo>
                    <a:pt x="0" y="182"/>
                    <a:pt x="0" y="182"/>
                    <a:pt x="0" y="182"/>
                  </a:cubicBezTo>
                  <a:cubicBezTo>
                    <a:pt x="73" y="182"/>
                    <a:pt x="73" y="182"/>
                    <a:pt x="73" y="182"/>
                  </a:cubicBezTo>
                  <a:cubicBezTo>
                    <a:pt x="99" y="182"/>
                    <a:pt x="122" y="164"/>
                    <a:pt x="128" y="139"/>
                  </a:cubicBezTo>
                  <a:cubicBezTo>
                    <a:pt x="160" y="0"/>
                    <a:pt x="160" y="0"/>
                    <a:pt x="160" y="0"/>
                  </a:cubicBezTo>
                  <a:lnTo>
                    <a:pt x="87" y="0"/>
                  </a:lnTo>
                  <a:close/>
                  <a:moveTo>
                    <a:pt x="129" y="66"/>
                  </a:moveTo>
                  <a:cubicBezTo>
                    <a:pt x="96" y="66"/>
                    <a:pt x="96" y="66"/>
                    <a:pt x="96" y="66"/>
                  </a:cubicBezTo>
                  <a:cubicBezTo>
                    <a:pt x="84" y="118"/>
                    <a:pt x="84" y="118"/>
                    <a:pt x="84" y="118"/>
                  </a:cubicBezTo>
                  <a:cubicBezTo>
                    <a:pt x="81" y="129"/>
                    <a:pt x="71" y="137"/>
                    <a:pt x="60" y="137"/>
                  </a:cubicBezTo>
                  <a:cubicBezTo>
                    <a:pt x="59" y="137"/>
                    <a:pt x="59" y="137"/>
                    <a:pt x="59" y="137"/>
                  </a:cubicBezTo>
                  <a:cubicBezTo>
                    <a:pt x="75" y="66"/>
                    <a:pt x="75" y="66"/>
                    <a:pt x="75" y="66"/>
                  </a:cubicBezTo>
                  <a:cubicBezTo>
                    <a:pt x="61" y="66"/>
                    <a:pt x="61" y="66"/>
                    <a:pt x="61" y="66"/>
                  </a:cubicBezTo>
                  <a:cubicBezTo>
                    <a:pt x="51" y="66"/>
                    <a:pt x="44" y="57"/>
                    <a:pt x="46" y="47"/>
                  </a:cubicBezTo>
                  <a:cubicBezTo>
                    <a:pt x="46" y="45"/>
                    <a:pt x="46" y="45"/>
                    <a:pt x="46" y="45"/>
                  </a:cubicBezTo>
                  <a:cubicBezTo>
                    <a:pt x="115" y="45"/>
                    <a:pt x="115" y="45"/>
                    <a:pt x="115" y="45"/>
                  </a:cubicBezTo>
                  <a:cubicBezTo>
                    <a:pt x="125" y="45"/>
                    <a:pt x="132" y="54"/>
                    <a:pt x="130" y="64"/>
                  </a:cubicBezTo>
                  <a:lnTo>
                    <a:pt x="12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 name="Freeform 9"/>
            <p:cNvSpPr>
              <a:spLocks noEditPoints="1"/>
            </p:cNvSpPr>
            <p:nvPr userDrawn="1"/>
          </p:nvSpPr>
          <p:spPr bwMode="auto">
            <a:xfrm>
              <a:off x="4781" y="5044"/>
              <a:ext cx="83" cy="83"/>
            </a:xfrm>
            <a:custGeom>
              <a:avLst/>
              <a:gdLst>
                <a:gd name="T0" fmla="*/ 15 w 30"/>
                <a:gd name="T1" fmla="*/ 0 h 30"/>
                <a:gd name="T2" fmla="*/ 0 w 30"/>
                <a:gd name="T3" fmla="*/ 15 h 30"/>
                <a:gd name="T4" fmla="*/ 15 w 30"/>
                <a:gd name="T5" fmla="*/ 30 h 30"/>
                <a:gd name="T6" fmla="*/ 30 w 30"/>
                <a:gd name="T7" fmla="*/ 15 h 30"/>
                <a:gd name="T8" fmla="*/ 15 w 30"/>
                <a:gd name="T9" fmla="*/ 0 h 30"/>
                <a:gd name="T10" fmla="*/ 15 w 30"/>
                <a:gd name="T11" fmla="*/ 27 h 30"/>
                <a:gd name="T12" fmla="*/ 4 w 30"/>
                <a:gd name="T13" fmla="*/ 15 h 30"/>
                <a:gd name="T14" fmla="*/ 15 w 30"/>
                <a:gd name="T15" fmla="*/ 4 h 30"/>
                <a:gd name="T16" fmla="*/ 26 w 30"/>
                <a:gd name="T17" fmla="*/ 15 h 30"/>
                <a:gd name="T18" fmla="*/ 15 w 30"/>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0"/>
                  </a:moveTo>
                  <a:cubicBezTo>
                    <a:pt x="7" y="0"/>
                    <a:pt x="0" y="7"/>
                    <a:pt x="0" y="15"/>
                  </a:cubicBezTo>
                  <a:cubicBezTo>
                    <a:pt x="0" y="24"/>
                    <a:pt x="7" y="30"/>
                    <a:pt x="15" y="30"/>
                  </a:cubicBezTo>
                  <a:cubicBezTo>
                    <a:pt x="23" y="30"/>
                    <a:pt x="30" y="24"/>
                    <a:pt x="30" y="15"/>
                  </a:cubicBezTo>
                  <a:cubicBezTo>
                    <a:pt x="30" y="7"/>
                    <a:pt x="23" y="0"/>
                    <a:pt x="15" y="0"/>
                  </a:cubicBezTo>
                  <a:close/>
                  <a:moveTo>
                    <a:pt x="15" y="27"/>
                  </a:moveTo>
                  <a:cubicBezTo>
                    <a:pt x="9" y="27"/>
                    <a:pt x="4" y="21"/>
                    <a:pt x="4" y="15"/>
                  </a:cubicBezTo>
                  <a:cubicBezTo>
                    <a:pt x="4" y="9"/>
                    <a:pt x="9" y="4"/>
                    <a:pt x="15" y="4"/>
                  </a:cubicBezTo>
                  <a:cubicBezTo>
                    <a:pt x="21" y="4"/>
                    <a:pt x="26" y="9"/>
                    <a:pt x="26" y="15"/>
                  </a:cubicBezTo>
                  <a:cubicBezTo>
                    <a:pt x="26" y="21"/>
                    <a:pt x="21" y="27"/>
                    <a:pt x="1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 name="Freeform 10"/>
            <p:cNvSpPr>
              <a:spLocks noEditPoints="1"/>
            </p:cNvSpPr>
            <p:nvPr userDrawn="1"/>
          </p:nvSpPr>
          <p:spPr bwMode="auto">
            <a:xfrm>
              <a:off x="4809" y="5066"/>
              <a:ext cx="33" cy="41"/>
            </a:xfrm>
            <a:custGeom>
              <a:avLst/>
              <a:gdLst>
                <a:gd name="T0" fmla="*/ 6 w 12"/>
                <a:gd name="T1" fmla="*/ 9 h 15"/>
                <a:gd name="T2" fmla="*/ 3 w 12"/>
                <a:gd name="T3" fmla="*/ 9 h 15"/>
                <a:gd name="T4" fmla="*/ 3 w 12"/>
                <a:gd name="T5" fmla="*/ 15 h 15"/>
                <a:gd name="T6" fmla="*/ 0 w 12"/>
                <a:gd name="T7" fmla="*/ 15 h 15"/>
                <a:gd name="T8" fmla="*/ 0 w 12"/>
                <a:gd name="T9" fmla="*/ 0 h 15"/>
                <a:gd name="T10" fmla="*/ 6 w 12"/>
                <a:gd name="T11" fmla="*/ 0 h 15"/>
                <a:gd name="T12" fmla="*/ 10 w 12"/>
                <a:gd name="T13" fmla="*/ 1 h 15"/>
                <a:gd name="T14" fmla="*/ 11 w 12"/>
                <a:gd name="T15" fmla="*/ 4 h 15"/>
                <a:gd name="T16" fmla="*/ 11 w 12"/>
                <a:gd name="T17" fmla="*/ 7 h 15"/>
                <a:gd name="T18" fmla="*/ 9 w 12"/>
                <a:gd name="T19" fmla="*/ 8 h 15"/>
                <a:gd name="T20" fmla="*/ 12 w 12"/>
                <a:gd name="T21" fmla="*/ 15 h 15"/>
                <a:gd name="T22" fmla="*/ 12 w 12"/>
                <a:gd name="T23" fmla="*/ 15 h 15"/>
                <a:gd name="T24" fmla="*/ 8 w 12"/>
                <a:gd name="T25" fmla="*/ 15 h 15"/>
                <a:gd name="T26" fmla="*/ 6 w 12"/>
                <a:gd name="T27" fmla="*/ 9 h 15"/>
                <a:gd name="T28" fmla="*/ 3 w 12"/>
                <a:gd name="T29" fmla="*/ 7 h 15"/>
                <a:gd name="T30" fmla="*/ 6 w 12"/>
                <a:gd name="T31" fmla="*/ 7 h 15"/>
                <a:gd name="T32" fmla="*/ 7 w 12"/>
                <a:gd name="T33" fmla="*/ 6 h 15"/>
                <a:gd name="T34" fmla="*/ 8 w 12"/>
                <a:gd name="T35" fmla="*/ 4 h 15"/>
                <a:gd name="T36" fmla="*/ 8 w 12"/>
                <a:gd name="T37" fmla="*/ 3 h 15"/>
                <a:gd name="T38" fmla="*/ 6 w 12"/>
                <a:gd name="T39" fmla="*/ 2 h 15"/>
                <a:gd name="T40" fmla="*/ 3 w 12"/>
                <a:gd name="T41" fmla="*/ 2 h 15"/>
                <a:gd name="T42" fmla="*/ 3 w 12"/>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5">
                  <a:moveTo>
                    <a:pt x="6" y="9"/>
                  </a:moveTo>
                  <a:cubicBezTo>
                    <a:pt x="3" y="9"/>
                    <a:pt x="3" y="9"/>
                    <a:pt x="3" y="9"/>
                  </a:cubicBezTo>
                  <a:cubicBezTo>
                    <a:pt x="3" y="15"/>
                    <a:pt x="3" y="15"/>
                    <a:pt x="3" y="15"/>
                  </a:cubicBezTo>
                  <a:cubicBezTo>
                    <a:pt x="0" y="15"/>
                    <a:pt x="0" y="15"/>
                    <a:pt x="0" y="15"/>
                  </a:cubicBezTo>
                  <a:cubicBezTo>
                    <a:pt x="0" y="0"/>
                    <a:pt x="0" y="0"/>
                    <a:pt x="0" y="0"/>
                  </a:cubicBezTo>
                  <a:cubicBezTo>
                    <a:pt x="6" y="0"/>
                    <a:pt x="6" y="0"/>
                    <a:pt x="6" y="0"/>
                  </a:cubicBezTo>
                  <a:cubicBezTo>
                    <a:pt x="7" y="0"/>
                    <a:pt x="9" y="0"/>
                    <a:pt x="10" y="1"/>
                  </a:cubicBezTo>
                  <a:cubicBezTo>
                    <a:pt x="11" y="2"/>
                    <a:pt x="11" y="3"/>
                    <a:pt x="11" y="4"/>
                  </a:cubicBezTo>
                  <a:cubicBezTo>
                    <a:pt x="11" y="5"/>
                    <a:pt x="11" y="6"/>
                    <a:pt x="11" y="7"/>
                  </a:cubicBezTo>
                  <a:cubicBezTo>
                    <a:pt x="10" y="7"/>
                    <a:pt x="9" y="8"/>
                    <a:pt x="9" y="8"/>
                  </a:cubicBezTo>
                  <a:cubicBezTo>
                    <a:pt x="12" y="15"/>
                    <a:pt x="12" y="15"/>
                    <a:pt x="12" y="15"/>
                  </a:cubicBezTo>
                  <a:cubicBezTo>
                    <a:pt x="12" y="15"/>
                    <a:pt x="12" y="15"/>
                    <a:pt x="12" y="15"/>
                  </a:cubicBezTo>
                  <a:cubicBezTo>
                    <a:pt x="8" y="15"/>
                    <a:pt x="8" y="15"/>
                    <a:pt x="8" y="15"/>
                  </a:cubicBezTo>
                  <a:lnTo>
                    <a:pt x="6" y="9"/>
                  </a:lnTo>
                  <a:close/>
                  <a:moveTo>
                    <a:pt x="3" y="7"/>
                  </a:moveTo>
                  <a:cubicBezTo>
                    <a:pt x="6" y="7"/>
                    <a:pt x="6" y="7"/>
                    <a:pt x="6" y="7"/>
                  </a:cubicBezTo>
                  <a:cubicBezTo>
                    <a:pt x="6" y="7"/>
                    <a:pt x="7" y="6"/>
                    <a:pt x="7" y="6"/>
                  </a:cubicBezTo>
                  <a:cubicBezTo>
                    <a:pt x="8" y="6"/>
                    <a:pt x="8" y="5"/>
                    <a:pt x="8" y="4"/>
                  </a:cubicBezTo>
                  <a:cubicBezTo>
                    <a:pt x="8" y="4"/>
                    <a:pt x="8" y="3"/>
                    <a:pt x="8" y="3"/>
                  </a:cubicBezTo>
                  <a:cubicBezTo>
                    <a:pt x="7" y="2"/>
                    <a:pt x="6" y="2"/>
                    <a:pt x="6" y="2"/>
                  </a:cubicBezTo>
                  <a:cubicBezTo>
                    <a:pt x="3" y="2"/>
                    <a:pt x="3" y="2"/>
                    <a:pt x="3" y="2"/>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 name="Rectangle 11"/>
            <p:cNvSpPr>
              <a:spLocks noChangeArrowheads="1"/>
            </p:cNvSpPr>
            <p:nvPr userDrawn="1"/>
          </p:nvSpPr>
          <p:spPr bwMode="auto">
            <a:xfrm>
              <a:off x="4972" y="4809"/>
              <a:ext cx="31"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5" name="Freeform 12"/>
            <p:cNvSpPr>
              <a:spLocks/>
            </p:cNvSpPr>
            <p:nvPr userDrawn="1"/>
          </p:nvSpPr>
          <p:spPr bwMode="auto">
            <a:xfrm>
              <a:off x="5019" y="4806"/>
              <a:ext cx="114" cy="197"/>
            </a:xfrm>
            <a:custGeom>
              <a:avLst/>
              <a:gdLst>
                <a:gd name="T0" fmla="*/ 35 w 41"/>
                <a:gd name="T1" fmla="*/ 65 h 71"/>
                <a:gd name="T2" fmla="*/ 18 w 41"/>
                <a:gd name="T3" fmla="*/ 71 h 71"/>
                <a:gd name="T4" fmla="*/ 0 w 41"/>
                <a:gd name="T5" fmla="*/ 67 h 71"/>
                <a:gd name="T6" fmla="*/ 4 w 41"/>
                <a:gd name="T7" fmla="*/ 58 h 71"/>
                <a:gd name="T8" fmla="*/ 17 w 41"/>
                <a:gd name="T9" fmla="*/ 61 h 71"/>
                <a:gd name="T10" fmla="*/ 26 w 41"/>
                <a:gd name="T11" fmla="*/ 59 h 71"/>
                <a:gd name="T12" fmla="*/ 30 w 41"/>
                <a:gd name="T13" fmla="*/ 51 h 71"/>
                <a:gd name="T14" fmla="*/ 19 w 41"/>
                <a:gd name="T15" fmla="*/ 40 h 71"/>
                <a:gd name="T16" fmla="*/ 7 w 41"/>
                <a:gd name="T17" fmla="*/ 32 h 71"/>
                <a:gd name="T18" fmla="*/ 1 w 41"/>
                <a:gd name="T19" fmla="*/ 19 h 71"/>
                <a:gd name="T20" fmla="*/ 7 w 41"/>
                <a:gd name="T21" fmla="*/ 5 h 71"/>
                <a:gd name="T22" fmla="*/ 23 w 41"/>
                <a:gd name="T23" fmla="*/ 0 h 71"/>
                <a:gd name="T24" fmla="*/ 39 w 41"/>
                <a:gd name="T25" fmla="*/ 3 h 71"/>
                <a:gd name="T26" fmla="*/ 35 w 41"/>
                <a:gd name="T27" fmla="*/ 12 h 71"/>
                <a:gd name="T28" fmla="*/ 23 w 41"/>
                <a:gd name="T29" fmla="*/ 9 h 71"/>
                <a:gd name="T30" fmla="*/ 15 w 41"/>
                <a:gd name="T31" fmla="*/ 12 h 71"/>
                <a:gd name="T32" fmla="*/ 12 w 41"/>
                <a:gd name="T33" fmla="*/ 19 h 71"/>
                <a:gd name="T34" fmla="*/ 24 w 41"/>
                <a:gd name="T35" fmla="*/ 30 h 71"/>
                <a:gd name="T36" fmla="*/ 35 w 41"/>
                <a:gd name="T37" fmla="*/ 37 h 71"/>
                <a:gd name="T38" fmla="*/ 41 w 41"/>
                <a:gd name="T39" fmla="*/ 51 h 71"/>
                <a:gd name="T40" fmla="*/ 35 w 41"/>
                <a:gd name="T4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1">
                  <a:moveTo>
                    <a:pt x="35" y="65"/>
                  </a:moveTo>
                  <a:cubicBezTo>
                    <a:pt x="30" y="69"/>
                    <a:pt x="25" y="71"/>
                    <a:pt x="18" y="71"/>
                  </a:cubicBezTo>
                  <a:cubicBezTo>
                    <a:pt x="11" y="71"/>
                    <a:pt x="5" y="70"/>
                    <a:pt x="0" y="67"/>
                  </a:cubicBezTo>
                  <a:cubicBezTo>
                    <a:pt x="4" y="58"/>
                    <a:pt x="4" y="58"/>
                    <a:pt x="4" y="58"/>
                  </a:cubicBezTo>
                  <a:cubicBezTo>
                    <a:pt x="8" y="60"/>
                    <a:pt x="13" y="61"/>
                    <a:pt x="17" y="61"/>
                  </a:cubicBezTo>
                  <a:cubicBezTo>
                    <a:pt x="21" y="61"/>
                    <a:pt x="24" y="60"/>
                    <a:pt x="26" y="59"/>
                  </a:cubicBezTo>
                  <a:cubicBezTo>
                    <a:pt x="29" y="57"/>
                    <a:pt x="30" y="54"/>
                    <a:pt x="30" y="51"/>
                  </a:cubicBezTo>
                  <a:cubicBezTo>
                    <a:pt x="30" y="47"/>
                    <a:pt x="26" y="43"/>
                    <a:pt x="19" y="40"/>
                  </a:cubicBezTo>
                  <a:cubicBezTo>
                    <a:pt x="13" y="37"/>
                    <a:pt x="9" y="35"/>
                    <a:pt x="7" y="32"/>
                  </a:cubicBezTo>
                  <a:cubicBezTo>
                    <a:pt x="3" y="29"/>
                    <a:pt x="1" y="24"/>
                    <a:pt x="1" y="19"/>
                  </a:cubicBezTo>
                  <a:cubicBezTo>
                    <a:pt x="1" y="13"/>
                    <a:pt x="3" y="9"/>
                    <a:pt x="7" y="5"/>
                  </a:cubicBezTo>
                  <a:cubicBezTo>
                    <a:pt x="11" y="1"/>
                    <a:pt x="16" y="0"/>
                    <a:pt x="23" y="0"/>
                  </a:cubicBezTo>
                  <a:cubicBezTo>
                    <a:pt x="29" y="0"/>
                    <a:pt x="35" y="1"/>
                    <a:pt x="39" y="3"/>
                  </a:cubicBezTo>
                  <a:cubicBezTo>
                    <a:pt x="35" y="12"/>
                    <a:pt x="35" y="12"/>
                    <a:pt x="35" y="12"/>
                  </a:cubicBezTo>
                  <a:cubicBezTo>
                    <a:pt x="31" y="10"/>
                    <a:pt x="27" y="9"/>
                    <a:pt x="23" y="9"/>
                  </a:cubicBezTo>
                  <a:cubicBezTo>
                    <a:pt x="20" y="9"/>
                    <a:pt x="17" y="10"/>
                    <a:pt x="15" y="12"/>
                  </a:cubicBezTo>
                  <a:cubicBezTo>
                    <a:pt x="13" y="13"/>
                    <a:pt x="12" y="16"/>
                    <a:pt x="12" y="19"/>
                  </a:cubicBezTo>
                  <a:cubicBezTo>
                    <a:pt x="12" y="23"/>
                    <a:pt x="16" y="27"/>
                    <a:pt x="24" y="30"/>
                  </a:cubicBezTo>
                  <a:cubicBezTo>
                    <a:pt x="29" y="33"/>
                    <a:pt x="33" y="35"/>
                    <a:pt x="35" y="37"/>
                  </a:cubicBezTo>
                  <a:cubicBezTo>
                    <a:pt x="39" y="41"/>
                    <a:pt x="41" y="45"/>
                    <a:pt x="41" y="51"/>
                  </a:cubicBezTo>
                  <a:cubicBezTo>
                    <a:pt x="41" y="57"/>
                    <a:pt x="39" y="62"/>
                    <a:pt x="35"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1194620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292" y="9915121"/>
            <a:ext cx="4114800" cy="358505"/>
          </a:xfrm>
          <a:prstGeom prst="rect">
            <a:avLst/>
          </a:prstGeom>
        </p:spPr>
        <p:txBody>
          <a:bodyPr/>
          <a:lstStyle/>
          <a:p>
            <a:fld id="{E6AEF9DC-F0F1-4568-8064-5F98B519348D}" type="datetimeFigureOut">
              <a:rPr lang="en-US" smtClean="0"/>
              <a:t>10/4/2024</a:t>
            </a:fld>
            <a:endParaRPr lang="en-US"/>
          </a:p>
        </p:txBody>
      </p:sp>
      <p:sp>
        <p:nvSpPr>
          <p:cNvPr id="3" name="Footer Placeholder 2"/>
          <p:cNvSpPr>
            <a:spLocks noGrp="1"/>
          </p:cNvSpPr>
          <p:nvPr>
            <p:ph type="ftr" sz="quarter" idx="11"/>
          </p:nvPr>
        </p:nvSpPr>
        <p:spPr>
          <a:xfrm>
            <a:off x="6057900" y="9915121"/>
            <a:ext cx="6172200" cy="358505"/>
          </a:xfrm>
          <a:prstGeom prst="rect">
            <a:avLst/>
          </a:prstGeom>
        </p:spPr>
        <p:txBody>
          <a:bodyPr/>
          <a:lstStyle/>
          <a:p>
            <a:endParaRPr lang="en-US"/>
          </a:p>
        </p:txBody>
      </p:sp>
      <p:sp>
        <p:nvSpPr>
          <p:cNvPr id="4" name="Slide Number Placeholder 3"/>
          <p:cNvSpPr>
            <a:spLocks noGrp="1"/>
          </p:cNvSpPr>
          <p:nvPr>
            <p:ph type="sldNum" sz="quarter" idx="12"/>
          </p:nvPr>
        </p:nvSpPr>
        <p:spPr>
          <a:xfrm>
            <a:off x="13796745" y="9915121"/>
            <a:ext cx="4114800" cy="358505"/>
          </a:xfrm>
          <a:prstGeom prst="rect">
            <a:avLst/>
          </a:prstGeom>
        </p:spPr>
        <p:txBody>
          <a:bodyPr/>
          <a:lstStyle/>
          <a:p>
            <a:fld id="{B3CA9172-2E90-439A-AFBD-64C67CA03A56}" type="slidenum">
              <a:rPr lang="en-US" smtClean="0"/>
              <a:t>‹#›</a:t>
            </a:fld>
            <a:endParaRPr lang="en-US"/>
          </a:p>
        </p:txBody>
      </p:sp>
    </p:spTree>
    <p:extLst>
      <p:ext uri="{BB962C8B-B14F-4D97-AF65-F5344CB8AC3E}">
        <p14:creationId xmlns:p14="http://schemas.microsoft.com/office/powerpoint/2010/main" val="2191575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5139" y="0"/>
            <a:ext cx="9013883" cy="10287000"/>
          </a:xfrm>
          <a:prstGeom prst="rect">
            <a:avLst/>
          </a:prstGeom>
        </p:spPr>
      </p:pic>
      <p:sp>
        <p:nvSpPr>
          <p:cNvPr id="4" name="Footer Placeholder 3"/>
          <p:cNvSpPr>
            <a:spLocks noGrp="1"/>
          </p:cNvSpPr>
          <p:nvPr>
            <p:ph type="ftr" sz="quarter" idx="11"/>
          </p:nvPr>
        </p:nvSpPr>
        <p:spPr>
          <a:xfrm>
            <a:off x="914400" y="9534526"/>
            <a:ext cx="5786436" cy="547688"/>
          </a:xfrm>
          <a:prstGeom prst="rect">
            <a:avLst/>
          </a:prstGeom>
        </p:spPr>
        <p:txBody>
          <a:bodyPr/>
          <a:lstStyle>
            <a:lvl1pPr algn="l">
              <a:defRPr/>
            </a:lvl1pPr>
          </a:lstStyle>
          <a:p>
            <a:r>
              <a:rPr lang="en-US"/>
              <a:t>Copyright FIS</a:t>
            </a:r>
          </a:p>
        </p:txBody>
      </p:sp>
      <p:grpSp>
        <p:nvGrpSpPr>
          <p:cNvPr id="3" name="Group 2"/>
          <p:cNvGrpSpPr/>
          <p:nvPr userDrawn="1"/>
        </p:nvGrpSpPr>
        <p:grpSpPr>
          <a:xfrm>
            <a:off x="-3666804" y="-3702884"/>
            <a:ext cx="8516790" cy="9632415"/>
            <a:chOff x="-3337028" y="2211852"/>
            <a:chExt cx="9018670" cy="10200036"/>
          </a:xfrm>
        </p:grpSpPr>
        <p:sp>
          <p:nvSpPr>
            <p:cNvPr id="20" name="Freeform 5"/>
            <p:cNvSpPr>
              <a:spLocks/>
            </p:cNvSpPr>
            <p:nvPr userDrawn="1"/>
          </p:nvSpPr>
          <p:spPr bwMode="auto">
            <a:xfrm>
              <a:off x="-1116108" y="4733976"/>
              <a:ext cx="4558643" cy="51557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21" name="Freeform 5"/>
            <p:cNvSpPr>
              <a:spLocks/>
            </p:cNvSpPr>
            <p:nvPr userDrawn="1"/>
          </p:nvSpPr>
          <p:spPr bwMode="auto">
            <a:xfrm>
              <a:off x="-598848" y="5249615"/>
              <a:ext cx="3506470" cy="3965788"/>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22" name="Freeform 5"/>
            <p:cNvSpPr>
              <a:spLocks/>
            </p:cNvSpPr>
            <p:nvPr userDrawn="1"/>
          </p:nvSpPr>
          <p:spPr bwMode="auto">
            <a:xfrm>
              <a:off x="-2018785" y="3713057"/>
              <a:ext cx="6363998" cy="7197626"/>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sp>
          <p:nvSpPr>
            <p:cNvPr id="23" name="Freeform 5"/>
            <p:cNvSpPr>
              <a:spLocks/>
            </p:cNvSpPr>
            <p:nvPr userDrawn="1"/>
          </p:nvSpPr>
          <p:spPr bwMode="auto">
            <a:xfrm>
              <a:off x="-3337028" y="2211852"/>
              <a:ext cx="9018670" cy="10200036"/>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lumMod val="65000"/>
                    </a:schemeClr>
                  </a:gs>
                  <a:gs pos="100000">
                    <a:schemeClr val="bg1">
                      <a:alpha val="0"/>
                    </a:schemeClr>
                  </a:gs>
                </a:gsLst>
                <a:lin ang="3000000" scaled="0"/>
                <a:tileRect/>
              </a:gradFill>
            </a:ln>
          </p:spPr>
          <p:txBody>
            <a:bodyPr vert="horz" wrap="square" lIns="91440" tIns="45720" rIns="91440" bIns="45720" numCol="1" anchor="t" anchorCtr="0" compatLnSpc="1">
              <a:prstTxWarp prst="textNoShape">
                <a:avLst/>
              </a:prstTxWarp>
            </a:bodyPr>
            <a:lstStyle/>
            <a:p>
              <a:endParaRPr lang="en-US" sz="2700"/>
            </a:p>
          </p:txBody>
        </p:sp>
      </p:grpSp>
      <p:sp>
        <p:nvSpPr>
          <p:cNvPr id="14" name="Text Placeholder 16"/>
          <p:cNvSpPr>
            <a:spLocks noGrp="1"/>
          </p:cNvSpPr>
          <p:nvPr>
            <p:ph type="body" sz="quarter" idx="17" hasCustomPrompt="1"/>
          </p:nvPr>
        </p:nvSpPr>
        <p:spPr>
          <a:xfrm>
            <a:off x="914401" y="3887615"/>
            <a:ext cx="10374923" cy="3122781"/>
          </a:xfrm>
          <a:prstGeom prst="rect">
            <a:avLst/>
          </a:prstGeom>
        </p:spPr>
        <p:txBody>
          <a:bodyPr>
            <a:normAutofit/>
          </a:bodyPr>
          <a:lstStyle>
            <a:lvl1pPr marL="0" indent="0">
              <a:buNone/>
              <a:defRPr sz="9000">
                <a:gradFill>
                  <a:gsLst>
                    <a:gs pos="0">
                      <a:schemeClr val="bg1"/>
                    </a:gs>
                    <a:gs pos="100000">
                      <a:schemeClr val="bg1"/>
                    </a:gs>
                    <a:gs pos="51000">
                      <a:schemeClr val="bg1">
                        <a:lumMod val="85000"/>
                      </a:schemeClr>
                    </a:gs>
                  </a:gsLst>
                  <a:lin ang="3000000" scaled="0"/>
                </a:gradFill>
                <a:latin typeface="+mj-lt"/>
                <a:cs typeface="SVN-Gotham Bold" pitchFamily="2" charset="0"/>
              </a:defRPr>
            </a:lvl1pPr>
            <a:lvl2pPr marL="1200150" indent="-514350">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2pPr>
            <a:lvl3pPr marL="1885950" indent="-514350">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3pPr>
            <a:lvl4pPr marL="2486025" indent="-428625">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4pPr>
            <a:lvl5pPr marL="3171825" indent="-428625">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5pPr>
          </a:lstStyle>
          <a:p>
            <a:pPr lvl="0"/>
            <a:r>
              <a:rPr lang="en-US"/>
              <a:t>Thank you – 72pt</a:t>
            </a:r>
          </a:p>
        </p:txBody>
      </p:sp>
      <p:grpSp>
        <p:nvGrpSpPr>
          <p:cNvPr id="10" name="Group 4"/>
          <p:cNvGrpSpPr>
            <a:grpSpLocks noChangeAspect="1"/>
          </p:cNvGrpSpPr>
          <p:nvPr userDrawn="1"/>
        </p:nvGrpSpPr>
        <p:grpSpPr bwMode="auto">
          <a:xfrm>
            <a:off x="8900210" y="1657682"/>
            <a:ext cx="27389138" cy="12789695"/>
            <a:chOff x="971" y="2272"/>
            <a:chExt cx="11502" cy="5371"/>
          </a:xfrm>
          <a:gradFill>
            <a:gsLst>
              <a:gs pos="26000">
                <a:srgbClr val="F27226"/>
              </a:gs>
              <a:gs pos="52000">
                <a:schemeClr val="accent2"/>
              </a:gs>
              <a:gs pos="100000">
                <a:schemeClr val="tx2">
                  <a:lumMod val="50000"/>
                  <a:lumOff val="50000"/>
                </a:schemeClr>
              </a:gs>
            </a:gsLst>
            <a:lin ang="6600000" scaled="0"/>
          </a:gradFill>
        </p:grpSpPr>
        <p:grpSp>
          <p:nvGrpSpPr>
            <p:cNvPr id="11" name="Group 205"/>
            <p:cNvGrpSpPr>
              <a:grpSpLocks/>
            </p:cNvGrpSpPr>
            <p:nvPr userDrawn="1"/>
          </p:nvGrpSpPr>
          <p:grpSpPr bwMode="auto">
            <a:xfrm>
              <a:off x="971" y="2272"/>
              <a:ext cx="11502" cy="5371"/>
              <a:chOff x="971" y="2272"/>
              <a:chExt cx="11502" cy="5371"/>
            </a:xfrm>
            <a:grpFill/>
          </p:grpSpPr>
          <p:sp>
            <p:nvSpPr>
              <p:cNvPr id="119" name="Freeform 5"/>
              <p:cNvSpPr>
                <a:spLocks noEditPoints="1"/>
              </p:cNvSpPr>
              <p:nvPr userDrawn="1"/>
            </p:nvSpPr>
            <p:spPr bwMode="auto">
              <a:xfrm>
                <a:off x="971" y="7544"/>
                <a:ext cx="118" cy="99"/>
              </a:xfrm>
              <a:custGeom>
                <a:avLst/>
                <a:gdLst>
                  <a:gd name="T0" fmla="*/ 74 w 96"/>
                  <a:gd name="T1" fmla="*/ 13 h 81"/>
                  <a:gd name="T2" fmla="*/ 92 w 96"/>
                  <a:gd name="T3" fmla="*/ 49 h 81"/>
                  <a:gd name="T4" fmla="*/ 85 w 96"/>
                  <a:gd name="T5" fmla="*/ 81 h 81"/>
                  <a:gd name="T6" fmla="*/ 0 w 96"/>
                  <a:gd name="T7" fmla="*/ 51 h 81"/>
                  <a:gd name="T8" fmla="*/ 6 w 96"/>
                  <a:gd name="T9" fmla="*/ 24 h 81"/>
                  <a:gd name="T10" fmla="*/ 34 w 96"/>
                  <a:gd name="T11" fmla="*/ 3 h 81"/>
                  <a:gd name="T12" fmla="*/ 53 w 96"/>
                  <a:gd name="T13" fmla="*/ 24 h 81"/>
                  <a:gd name="T14" fmla="*/ 54 w 96"/>
                  <a:gd name="T15" fmla="*/ 24 h 81"/>
                  <a:gd name="T16" fmla="*/ 74 w 96"/>
                  <a:gd name="T17" fmla="*/ 13 h 81"/>
                  <a:gd name="T18" fmla="*/ 12 w 96"/>
                  <a:gd name="T19" fmla="*/ 26 h 81"/>
                  <a:gd name="T20" fmla="*/ 8 w 96"/>
                  <a:gd name="T21" fmla="*/ 46 h 81"/>
                  <a:gd name="T22" fmla="*/ 43 w 96"/>
                  <a:gd name="T23" fmla="*/ 58 h 81"/>
                  <a:gd name="T24" fmla="*/ 48 w 96"/>
                  <a:gd name="T25" fmla="*/ 38 h 81"/>
                  <a:gd name="T26" fmla="*/ 32 w 96"/>
                  <a:gd name="T27" fmla="*/ 11 h 81"/>
                  <a:gd name="T28" fmla="*/ 12 w 96"/>
                  <a:gd name="T29" fmla="*/ 26 h 81"/>
                  <a:gd name="T30" fmla="*/ 72 w 96"/>
                  <a:gd name="T31" fmla="*/ 21 h 81"/>
                  <a:gd name="T32" fmla="*/ 55 w 96"/>
                  <a:gd name="T33" fmla="*/ 36 h 81"/>
                  <a:gd name="T34" fmla="*/ 49 w 96"/>
                  <a:gd name="T35" fmla="*/ 60 h 81"/>
                  <a:gd name="T36" fmla="*/ 80 w 96"/>
                  <a:gd name="T37" fmla="*/ 71 h 81"/>
                  <a:gd name="T38" fmla="*/ 86 w 96"/>
                  <a:gd name="T39" fmla="*/ 47 h 81"/>
                  <a:gd name="T40" fmla="*/ 72 w 96"/>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1">
                    <a:moveTo>
                      <a:pt x="74" y="13"/>
                    </a:moveTo>
                    <a:cubicBezTo>
                      <a:pt x="91" y="17"/>
                      <a:pt x="96" y="31"/>
                      <a:pt x="92" y="49"/>
                    </a:cubicBezTo>
                    <a:cubicBezTo>
                      <a:pt x="85" y="81"/>
                      <a:pt x="85" y="81"/>
                      <a:pt x="85" y="81"/>
                    </a:cubicBezTo>
                    <a:cubicBezTo>
                      <a:pt x="0" y="51"/>
                      <a:pt x="0" y="51"/>
                      <a:pt x="0" y="51"/>
                    </a:cubicBezTo>
                    <a:cubicBezTo>
                      <a:pt x="6" y="24"/>
                      <a:pt x="6" y="24"/>
                      <a:pt x="6" y="24"/>
                    </a:cubicBezTo>
                    <a:cubicBezTo>
                      <a:pt x="10" y="7"/>
                      <a:pt x="20" y="0"/>
                      <a:pt x="34" y="3"/>
                    </a:cubicBezTo>
                    <a:cubicBezTo>
                      <a:pt x="45" y="6"/>
                      <a:pt x="52" y="12"/>
                      <a:pt x="53" y="24"/>
                    </a:cubicBezTo>
                    <a:cubicBezTo>
                      <a:pt x="54" y="24"/>
                      <a:pt x="54" y="24"/>
                      <a:pt x="54" y="24"/>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3"/>
                      <a:pt x="47" y="14"/>
                      <a:pt x="32" y="11"/>
                    </a:cubicBezTo>
                    <a:cubicBezTo>
                      <a:pt x="22" y="8"/>
                      <a:pt x="15" y="13"/>
                      <a:pt x="12" y="26"/>
                    </a:cubicBezTo>
                    <a:close/>
                    <a:moveTo>
                      <a:pt x="72" y="21"/>
                    </a:moveTo>
                    <a:cubicBezTo>
                      <a:pt x="64" y="19"/>
                      <a:pt x="58" y="23"/>
                      <a:pt x="55" y="36"/>
                    </a:cubicBezTo>
                    <a:cubicBezTo>
                      <a:pt x="49" y="60"/>
                      <a:pt x="49" y="60"/>
                      <a:pt x="49" y="60"/>
                    </a:cubicBezTo>
                    <a:cubicBezTo>
                      <a:pt x="80" y="71"/>
                      <a:pt x="80" y="71"/>
                      <a:pt x="80" y="71"/>
                    </a:cubicBezTo>
                    <a:cubicBezTo>
                      <a:pt x="86" y="47"/>
                      <a:pt x="86" y="47"/>
                      <a:pt x="86" y="47"/>
                    </a:cubicBezTo>
                    <a:cubicBezTo>
                      <a:pt x="89" y="33"/>
                      <a:pt x="85" y="24"/>
                      <a:pt x="7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0" name="Freeform 6"/>
              <p:cNvSpPr>
                <a:spLocks noEditPoints="1"/>
              </p:cNvSpPr>
              <p:nvPr userDrawn="1"/>
            </p:nvSpPr>
            <p:spPr bwMode="auto">
              <a:xfrm>
                <a:off x="1029" y="7461"/>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8"/>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1" name="Freeform 7"/>
              <p:cNvSpPr>
                <a:spLocks/>
              </p:cNvSpPr>
              <p:nvPr userDrawn="1"/>
            </p:nvSpPr>
            <p:spPr bwMode="auto">
              <a:xfrm>
                <a:off x="1025" y="7288"/>
                <a:ext cx="126" cy="118"/>
              </a:xfrm>
              <a:custGeom>
                <a:avLst/>
                <a:gdLst>
                  <a:gd name="T0" fmla="*/ 52 w 102"/>
                  <a:gd name="T1" fmla="*/ 45 h 96"/>
                  <a:gd name="T2" fmla="*/ 60 w 102"/>
                  <a:gd name="T3" fmla="*/ 8 h 96"/>
                  <a:gd name="T4" fmla="*/ 102 w 102"/>
                  <a:gd name="T5" fmla="*/ 22 h 96"/>
                  <a:gd name="T6" fmla="*/ 101 w 102"/>
                  <a:gd name="T7" fmla="*/ 29 h 96"/>
                  <a:gd name="T8" fmla="*/ 84 w 102"/>
                  <a:gd name="T9" fmla="*/ 24 h 96"/>
                  <a:gd name="T10" fmla="*/ 83 w 102"/>
                  <a:gd name="T11" fmla="*/ 24 h 96"/>
                  <a:gd name="T12" fmla="*/ 95 w 102"/>
                  <a:gd name="T13" fmla="*/ 62 h 96"/>
                  <a:gd name="T14" fmla="*/ 47 w 102"/>
                  <a:gd name="T15" fmla="*/ 91 h 96"/>
                  <a:gd name="T16" fmla="*/ 7 w 102"/>
                  <a:gd name="T17" fmla="*/ 31 h 96"/>
                  <a:gd name="T18" fmla="*/ 43 w 102"/>
                  <a:gd name="T19" fmla="*/ 2 h 96"/>
                  <a:gd name="T20" fmla="*/ 43 w 102"/>
                  <a:gd name="T21" fmla="*/ 10 h 96"/>
                  <a:gd name="T22" fmla="*/ 14 w 102"/>
                  <a:gd name="T23" fmla="*/ 33 h 96"/>
                  <a:gd name="T24" fmla="*/ 48 w 102"/>
                  <a:gd name="T25" fmla="*/ 83 h 96"/>
                  <a:gd name="T26" fmla="*/ 88 w 102"/>
                  <a:gd name="T27" fmla="*/ 60 h 96"/>
                  <a:gd name="T28" fmla="*/ 65 w 102"/>
                  <a:gd name="T29" fmla="*/ 17 h 96"/>
                  <a:gd name="T30" fmla="*/ 58 w 102"/>
                  <a:gd name="T31" fmla="*/ 47 h 96"/>
                  <a:gd name="T32" fmla="*/ 52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2" y="45"/>
                    </a:moveTo>
                    <a:cubicBezTo>
                      <a:pt x="60" y="8"/>
                      <a:pt x="60" y="8"/>
                      <a:pt x="60" y="8"/>
                    </a:cubicBezTo>
                    <a:cubicBezTo>
                      <a:pt x="102" y="22"/>
                      <a:pt x="102" y="22"/>
                      <a:pt x="102" y="22"/>
                    </a:cubicBezTo>
                    <a:cubicBezTo>
                      <a:pt x="101" y="29"/>
                      <a:pt x="101" y="29"/>
                      <a:pt x="101" y="29"/>
                    </a:cubicBezTo>
                    <a:cubicBezTo>
                      <a:pt x="84" y="24"/>
                      <a:pt x="84" y="24"/>
                      <a:pt x="84" y="24"/>
                    </a:cubicBezTo>
                    <a:cubicBezTo>
                      <a:pt x="83" y="24"/>
                      <a:pt x="83" y="24"/>
                      <a:pt x="83" y="24"/>
                    </a:cubicBezTo>
                    <a:cubicBezTo>
                      <a:pt x="94" y="33"/>
                      <a:pt x="98" y="48"/>
                      <a:pt x="95" y="62"/>
                    </a:cubicBezTo>
                    <a:cubicBezTo>
                      <a:pt x="90" y="84"/>
                      <a:pt x="71" y="96"/>
                      <a:pt x="47" y="91"/>
                    </a:cubicBezTo>
                    <a:cubicBezTo>
                      <a:pt x="19" y="84"/>
                      <a:pt x="0" y="59"/>
                      <a:pt x="7" y="31"/>
                    </a:cubicBezTo>
                    <a:cubicBezTo>
                      <a:pt x="11" y="12"/>
                      <a:pt x="26" y="0"/>
                      <a:pt x="43" y="2"/>
                    </a:cubicBezTo>
                    <a:cubicBezTo>
                      <a:pt x="43" y="10"/>
                      <a:pt x="43" y="10"/>
                      <a:pt x="43" y="10"/>
                    </a:cubicBezTo>
                    <a:cubicBezTo>
                      <a:pt x="29" y="9"/>
                      <a:pt x="17" y="17"/>
                      <a:pt x="14" y="33"/>
                    </a:cubicBezTo>
                    <a:cubicBezTo>
                      <a:pt x="8" y="57"/>
                      <a:pt x="24" y="77"/>
                      <a:pt x="48" y="83"/>
                    </a:cubicBezTo>
                    <a:cubicBezTo>
                      <a:pt x="69" y="88"/>
                      <a:pt x="84" y="78"/>
                      <a:pt x="88" y="60"/>
                    </a:cubicBezTo>
                    <a:cubicBezTo>
                      <a:pt x="92" y="42"/>
                      <a:pt x="84" y="25"/>
                      <a:pt x="65" y="17"/>
                    </a:cubicBezTo>
                    <a:cubicBezTo>
                      <a:pt x="58" y="47"/>
                      <a:pt x="58" y="47"/>
                      <a:pt x="58"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2" name="Freeform 8"/>
              <p:cNvSpPr>
                <a:spLocks/>
              </p:cNvSpPr>
              <p:nvPr userDrawn="1"/>
            </p:nvSpPr>
            <p:spPr bwMode="auto">
              <a:xfrm>
                <a:off x="1054" y="7242"/>
                <a:ext cx="107" cy="45"/>
              </a:xfrm>
              <a:custGeom>
                <a:avLst/>
                <a:gdLst>
                  <a:gd name="T0" fmla="*/ 0 w 107"/>
                  <a:gd name="T1" fmla="*/ 8 h 45"/>
                  <a:gd name="T2" fmla="*/ 1 w 107"/>
                  <a:gd name="T3" fmla="*/ 0 h 45"/>
                  <a:gd name="T4" fmla="*/ 107 w 107"/>
                  <a:gd name="T5" fmla="*/ 35 h 45"/>
                  <a:gd name="T6" fmla="*/ 104 w 107"/>
                  <a:gd name="T7" fmla="*/ 45 h 45"/>
                  <a:gd name="T8" fmla="*/ 0 w 107"/>
                  <a:gd name="T9" fmla="*/ 8 h 45"/>
                </a:gdLst>
                <a:ahLst/>
                <a:cxnLst>
                  <a:cxn ang="0">
                    <a:pos x="T0" y="T1"/>
                  </a:cxn>
                  <a:cxn ang="0">
                    <a:pos x="T2" y="T3"/>
                  </a:cxn>
                  <a:cxn ang="0">
                    <a:pos x="T4" y="T5"/>
                  </a:cxn>
                  <a:cxn ang="0">
                    <a:pos x="T6" y="T7"/>
                  </a:cxn>
                  <a:cxn ang="0">
                    <a:pos x="T8" y="T9"/>
                  </a:cxn>
                </a:cxnLst>
                <a:rect l="0" t="0" r="r" b="b"/>
                <a:pathLst>
                  <a:path w="107" h="45">
                    <a:moveTo>
                      <a:pt x="0" y="8"/>
                    </a:moveTo>
                    <a:lnTo>
                      <a:pt x="1" y="0"/>
                    </a:lnTo>
                    <a:lnTo>
                      <a:pt x="107" y="35"/>
                    </a:lnTo>
                    <a:lnTo>
                      <a:pt x="104"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3" name="Freeform 9"/>
              <p:cNvSpPr>
                <a:spLocks noEditPoints="1"/>
              </p:cNvSpPr>
              <p:nvPr userDrawn="1"/>
            </p:nvSpPr>
            <p:spPr bwMode="auto">
              <a:xfrm>
                <a:off x="1098" y="7162"/>
                <a:ext cx="84" cy="84"/>
              </a:xfrm>
              <a:custGeom>
                <a:avLst/>
                <a:gdLst>
                  <a:gd name="T0" fmla="*/ 31 w 68"/>
                  <a:gd name="T1" fmla="*/ 65 h 68"/>
                  <a:gd name="T2" fmla="*/ 4 w 68"/>
                  <a:gd name="T3" fmla="*/ 24 h 68"/>
                  <a:gd name="T4" fmla="*/ 37 w 68"/>
                  <a:gd name="T5" fmla="*/ 3 h 68"/>
                  <a:gd name="T6" fmla="*/ 64 w 68"/>
                  <a:gd name="T7" fmla="*/ 44 h 68"/>
                  <a:gd name="T8" fmla="*/ 31 w 68"/>
                  <a:gd name="T9" fmla="*/ 65 h 68"/>
                  <a:gd name="T10" fmla="*/ 36 w 68"/>
                  <a:gd name="T11" fmla="*/ 11 h 68"/>
                  <a:gd name="T12" fmla="*/ 11 w 68"/>
                  <a:gd name="T13" fmla="*/ 26 h 68"/>
                  <a:gd name="T14" fmla="*/ 32 w 68"/>
                  <a:gd name="T15" fmla="*/ 57 h 68"/>
                  <a:gd name="T16" fmla="*/ 58 w 68"/>
                  <a:gd name="T17" fmla="*/ 42 h 68"/>
                  <a:gd name="T18" fmla="*/ 36 w 68"/>
                  <a:gd name="T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1" y="65"/>
                    </a:moveTo>
                    <a:cubicBezTo>
                      <a:pt x="12" y="60"/>
                      <a:pt x="0" y="43"/>
                      <a:pt x="4" y="24"/>
                    </a:cubicBezTo>
                    <a:cubicBezTo>
                      <a:pt x="8" y="8"/>
                      <a:pt x="21" y="0"/>
                      <a:pt x="37" y="3"/>
                    </a:cubicBezTo>
                    <a:cubicBezTo>
                      <a:pt x="56" y="8"/>
                      <a:pt x="68" y="25"/>
                      <a:pt x="64" y="44"/>
                    </a:cubicBezTo>
                    <a:cubicBezTo>
                      <a:pt x="60" y="60"/>
                      <a:pt x="47" y="68"/>
                      <a:pt x="31" y="65"/>
                    </a:cubicBezTo>
                    <a:close/>
                    <a:moveTo>
                      <a:pt x="36" y="11"/>
                    </a:moveTo>
                    <a:cubicBezTo>
                      <a:pt x="23" y="8"/>
                      <a:pt x="13" y="14"/>
                      <a:pt x="11" y="26"/>
                    </a:cubicBezTo>
                    <a:cubicBezTo>
                      <a:pt x="7" y="40"/>
                      <a:pt x="17" y="54"/>
                      <a:pt x="32" y="57"/>
                    </a:cubicBezTo>
                    <a:cubicBezTo>
                      <a:pt x="45" y="60"/>
                      <a:pt x="55" y="54"/>
                      <a:pt x="58" y="42"/>
                    </a:cubicBezTo>
                    <a:cubicBezTo>
                      <a:pt x="61" y="28"/>
                      <a:pt x="51" y="14"/>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4" name="Freeform 10"/>
              <p:cNvSpPr>
                <a:spLocks noEditPoints="1"/>
              </p:cNvSpPr>
              <p:nvPr userDrawn="1"/>
            </p:nvSpPr>
            <p:spPr bwMode="auto">
              <a:xfrm>
                <a:off x="1084" y="7067"/>
                <a:ext cx="120" cy="87"/>
              </a:xfrm>
              <a:custGeom>
                <a:avLst/>
                <a:gdLst>
                  <a:gd name="T0" fmla="*/ 66 w 97"/>
                  <a:gd name="T1" fmla="*/ 3 h 71"/>
                  <a:gd name="T2" fmla="*/ 93 w 97"/>
                  <a:gd name="T3" fmla="*/ 43 h 71"/>
                  <a:gd name="T4" fmla="*/ 77 w 97"/>
                  <a:gd name="T5" fmla="*/ 60 h 71"/>
                  <a:gd name="T6" fmla="*/ 77 w 97"/>
                  <a:gd name="T7" fmla="*/ 61 h 71"/>
                  <a:gd name="T8" fmla="*/ 87 w 97"/>
                  <a:gd name="T9" fmla="*/ 64 h 71"/>
                  <a:gd name="T10" fmla="*/ 85 w 97"/>
                  <a:gd name="T11" fmla="*/ 71 h 71"/>
                  <a:gd name="T12" fmla="*/ 0 w 97"/>
                  <a:gd name="T13" fmla="*/ 42 h 71"/>
                  <a:gd name="T14" fmla="*/ 2 w 97"/>
                  <a:gd name="T15" fmla="*/ 34 h 71"/>
                  <a:gd name="T16" fmla="*/ 40 w 97"/>
                  <a:gd name="T17" fmla="*/ 47 h 71"/>
                  <a:gd name="T18" fmla="*/ 40 w 97"/>
                  <a:gd name="T19" fmla="*/ 47 h 71"/>
                  <a:gd name="T20" fmla="*/ 34 w 97"/>
                  <a:gd name="T21" fmla="*/ 22 h 71"/>
                  <a:gd name="T22" fmla="*/ 66 w 97"/>
                  <a:gd name="T23" fmla="*/ 3 h 71"/>
                  <a:gd name="T24" fmla="*/ 65 w 97"/>
                  <a:gd name="T25" fmla="*/ 11 h 71"/>
                  <a:gd name="T26" fmla="*/ 40 w 97"/>
                  <a:gd name="T27" fmla="*/ 25 h 71"/>
                  <a:gd name="T28" fmla="*/ 53 w 97"/>
                  <a:gd name="T29" fmla="*/ 52 h 71"/>
                  <a:gd name="T30" fmla="*/ 64 w 97"/>
                  <a:gd name="T31" fmla="*/ 56 h 71"/>
                  <a:gd name="T32" fmla="*/ 87 w 97"/>
                  <a:gd name="T33" fmla="*/ 42 h 71"/>
                  <a:gd name="T34" fmla="*/ 65 w 97"/>
                  <a:gd name="T35"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1">
                    <a:moveTo>
                      <a:pt x="66" y="3"/>
                    </a:moveTo>
                    <a:cubicBezTo>
                      <a:pt x="85" y="8"/>
                      <a:pt x="97" y="24"/>
                      <a:pt x="93" y="43"/>
                    </a:cubicBezTo>
                    <a:cubicBezTo>
                      <a:pt x="91" y="52"/>
                      <a:pt x="85" y="59"/>
                      <a:pt x="77" y="60"/>
                    </a:cubicBezTo>
                    <a:cubicBezTo>
                      <a:pt x="77" y="61"/>
                      <a:pt x="77" y="61"/>
                      <a:pt x="77" y="61"/>
                    </a:cubicBezTo>
                    <a:cubicBezTo>
                      <a:pt x="87" y="64"/>
                      <a:pt x="87" y="64"/>
                      <a:pt x="87" y="64"/>
                    </a:cubicBezTo>
                    <a:cubicBezTo>
                      <a:pt x="85" y="71"/>
                      <a:pt x="85" y="71"/>
                      <a:pt x="85" y="71"/>
                    </a:cubicBezTo>
                    <a:cubicBezTo>
                      <a:pt x="0" y="42"/>
                      <a:pt x="0" y="42"/>
                      <a:pt x="0" y="42"/>
                    </a:cubicBezTo>
                    <a:cubicBezTo>
                      <a:pt x="2" y="34"/>
                      <a:pt x="2" y="34"/>
                      <a:pt x="2" y="34"/>
                    </a:cubicBezTo>
                    <a:cubicBezTo>
                      <a:pt x="40" y="47"/>
                      <a:pt x="40" y="47"/>
                      <a:pt x="40" y="47"/>
                    </a:cubicBezTo>
                    <a:cubicBezTo>
                      <a:pt x="40" y="47"/>
                      <a:pt x="40" y="47"/>
                      <a:pt x="40" y="47"/>
                    </a:cubicBezTo>
                    <a:cubicBezTo>
                      <a:pt x="34" y="41"/>
                      <a:pt x="32" y="31"/>
                      <a:pt x="34" y="22"/>
                    </a:cubicBezTo>
                    <a:cubicBezTo>
                      <a:pt x="37" y="8"/>
                      <a:pt x="50" y="0"/>
                      <a:pt x="66" y="3"/>
                    </a:cubicBezTo>
                    <a:close/>
                    <a:moveTo>
                      <a:pt x="65" y="11"/>
                    </a:moveTo>
                    <a:cubicBezTo>
                      <a:pt x="52" y="8"/>
                      <a:pt x="42" y="14"/>
                      <a:pt x="40" y="25"/>
                    </a:cubicBezTo>
                    <a:cubicBezTo>
                      <a:pt x="37" y="37"/>
                      <a:pt x="43" y="49"/>
                      <a:pt x="53" y="52"/>
                    </a:cubicBezTo>
                    <a:cubicBezTo>
                      <a:pt x="64" y="56"/>
                      <a:pt x="64" y="56"/>
                      <a:pt x="64" y="56"/>
                    </a:cubicBezTo>
                    <a:cubicBezTo>
                      <a:pt x="74" y="59"/>
                      <a:pt x="84" y="53"/>
                      <a:pt x="87" y="42"/>
                    </a:cubicBezTo>
                    <a:cubicBezTo>
                      <a:pt x="90" y="27"/>
                      <a:pt x="80" y="14"/>
                      <a:pt x="6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5" name="Freeform 11"/>
              <p:cNvSpPr>
                <a:spLocks noEditPoints="1"/>
              </p:cNvSpPr>
              <p:nvPr userDrawn="1"/>
            </p:nvSpPr>
            <p:spPr bwMode="auto">
              <a:xfrm>
                <a:off x="1141" y="6970"/>
                <a:ext cx="85" cy="87"/>
              </a:xfrm>
              <a:custGeom>
                <a:avLst/>
                <a:gdLst>
                  <a:gd name="T0" fmla="*/ 13 w 69"/>
                  <a:gd name="T1" fmla="*/ 0 h 71"/>
                  <a:gd name="T2" fmla="*/ 69 w 69"/>
                  <a:gd name="T3" fmla="*/ 19 h 71"/>
                  <a:gd name="T4" fmla="*/ 68 w 69"/>
                  <a:gd name="T5" fmla="*/ 26 h 71"/>
                  <a:gd name="T6" fmla="*/ 58 w 69"/>
                  <a:gd name="T7" fmla="*/ 23 h 71"/>
                  <a:gd name="T8" fmla="*/ 58 w 69"/>
                  <a:gd name="T9" fmla="*/ 23 h 71"/>
                  <a:gd name="T10" fmla="*/ 64 w 69"/>
                  <a:gd name="T11" fmla="*/ 48 h 71"/>
                  <a:gd name="T12" fmla="*/ 32 w 69"/>
                  <a:gd name="T13" fmla="*/ 67 h 71"/>
                  <a:gd name="T14" fmla="*/ 5 w 69"/>
                  <a:gd name="T15" fmla="*/ 28 h 71"/>
                  <a:gd name="T16" fmla="*/ 20 w 69"/>
                  <a:gd name="T17" fmla="*/ 10 h 71"/>
                  <a:gd name="T18" fmla="*/ 21 w 69"/>
                  <a:gd name="T19" fmla="*/ 10 h 71"/>
                  <a:gd name="T20" fmla="*/ 11 w 69"/>
                  <a:gd name="T21" fmla="*/ 6 h 71"/>
                  <a:gd name="T22" fmla="*/ 13 w 69"/>
                  <a:gd name="T23" fmla="*/ 0 h 71"/>
                  <a:gd name="T24" fmla="*/ 11 w 69"/>
                  <a:gd name="T25" fmla="*/ 29 h 71"/>
                  <a:gd name="T26" fmla="*/ 33 w 69"/>
                  <a:gd name="T27" fmla="*/ 60 h 71"/>
                  <a:gd name="T28" fmla="*/ 58 w 69"/>
                  <a:gd name="T29" fmla="*/ 45 h 71"/>
                  <a:gd name="T30" fmla="*/ 45 w 69"/>
                  <a:gd name="T31" fmla="*/ 18 h 71"/>
                  <a:gd name="T32" fmla="*/ 34 w 69"/>
                  <a:gd name="T33" fmla="*/ 15 h 71"/>
                  <a:gd name="T34" fmla="*/ 11 w 69"/>
                  <a:gd name="T3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1">
                    <a:moveTo>
                      <a:pt x="13" y="0"/>
                    </a:moveTo>
                    <a:cubicBezTo>
                      <a:pt x="69" y="19"/>
                      <a:pt x="69" y="19"/>
                      <a:pt x="69" y="19"/>
                    </a:cubicBezTo>
                    <a:cubicBezTo>
                      <a:pt x="68" y="26"/>
                      <a:pt x="68" y="26"/>
                      <a:pt x="68" y="26"/>
                    </a:cubicBezTo>
                    <a:cubicBezTo>
                      <a:pt x="58" y="23"/>
                      <a:pt x="58" y="23"/>
                      <a:pt x="58" y="23"/>
                    </a:cubicBezTo>
                    <a:cubicBezTo>
                      <a:pt x="58" y="23"/>
                      <a:pt x="58" y="23"/>
                      <a:pt x="58" y="23"/>
                    </a:cubicBezTo>
                    <a:cubicBezTo>
                      <a:pt x="64" y="29"/>
                      <a:pt x="66" y="39"/>
                      <a:pt x="64" y="48"/>
                    </a:cubicBezTo>
                    <a:cubicBezTo>
                      <a:pt x="61" y="63"/>
                      <a:pt x="48" y="71"/>
                      <a:pt x="32" y="67"/>
                    </a:cubicBezTo>
                    <a:cubicBezTo>
                      <a:pt x="13" y="63"/>
                      <a:pt x="0" y="46"/>
                      <a:pt x="5" y="28"/>
                    </a:cubicBezTo>
                    <a:cubicBezTo>
                      <a:pt x="7" y="19"/>
                      <a:pt x="13" y="12"/>
                      <a:pt x="20" y="10"/>
                    </a:cubicBezTo>
                    <a:cubicBezTo>
                      <a:pt x="21" y="10"/>
                      <a:pt x="21" y="10"/>
                      <a:pt x="21" y="10"/>
                    </a:cubicBezTo>
                    <a:cubicBezTo>
                      <a:pt x="11" y="6"/>
                      <a:pt x="11" y="6"/>
                      <a:pt x="11" y="6"/>
                    </a:cubicBezTo>
                    <a:lnTo>
                      <a:pt x="13" y="0"/>
                    </a:lnTo>
                    <a:close/>
                    <a:moveTo>
                      <a:pt x="11" y="29"/>
                    </a:moveTo>
                    <a:cubicBezTo>
                      <a:pt x="8" y="44"/>
                      <a:pt x="18" y="56"/>
                      <a:pt x="33" y="60"/>
                    </a:cubicBezTo>
                    <a:cubicBezTo>
                      <a:pt x="46" y="63"/>
                      <a:pt x="55" y="57"/>
                      <a:pt x="58" y="45"/>
                    </a:cubicBezTo>
                    <a:cubicBezTo>
                      <a:pt x="61" y="34"/>
                      <a:pt x="55" y="22"/>
                      <a:pt x="45" y="18"/>
                    </a:cubicBezTo>
                    <a:cubicBezTo>
                      <a:pt x="34" y="15"/>
                      <a:pt x="34" y="15"/>
                      <a:pt x="34" y="15"/>
                    </a:cubicBezTo>
                    <a:cubicBezTo>
                      <a:pt x="24" y="11"/>
                      <a:pt x="14" y="17"/>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6" name="Freeform 12"/>
              <p:cNvSpPr>
                <a:spLocks/>
              </p:cNvSpPr>
              <p:nvPr userDrawn="1"/>
            </p:nvSpPr>
            <p:spPr bwMode="auto">
              <a:xfrm>
                <a:off x="1129" y="6918"/>
                <a:ext cx="107" cy="45"/>
              </a:xfrm>
              <a:custGeom>
                <a:avLst/>
                <a:gdLst>
                  <a:gd name="T0" fmla="*/ 0 w 107"/>
                  <a:gd name="T1" fmla="*/ 9 h 45"/>
                  <a:gd name="T2" fmla="*/ 2 w 107"/>
                  <a:gd name="T3" fmla="*/ 0 h 45"/>
                  <a:gd name="T4" fmla="*/ 107 w 107"/>
                  <a:gd name="T5" fmla="*/ 36 h 45"/>
                  <a:gd name="T6" fmla="*/ 105 w 107"/>
                  <a:gd name="T7" fmla="*/ 45 h 45"/>
                  <a:gd name="T8" fmla="*/ 0 w 107"/>
                  <a:gd name="T9" fmla="*/ 9 h 45"/>
                </a:gdLst>
                <a:ahLst/>
                <a:cxnLst>
                  <a:cxn ang="0">
                    <a:pos x="T0" y="T1"/>
                  </a:cxn>
                  <a:cxn ang="0">
                    <a:pos x="T2" y="T3"/>
                  </a:cxn>
                  <a:cxn ang="0">
                    <a:pos x="T4" y="T5"/>
                  </a:cxn>
                  <a:cxn ang="0">
                    <a:pos x="T6" y="T7"/>
                  </a:cxn>
                  <a:cxn ang="0">
                    <a:pos x="T8" y="T9"/>
                  </a:cxn>
                </a:cxnLst>
                <a:rect l="0" t="0" r="r" b="b"/>
                <a:pathLst>
                  <a:path w="107" h="45">
                    <a:moveTo>
                      <a:pt x="0" y="9"/>
                    </a:moveTo>
                    <a:lnTo>
                      <a:pt x="2" y="0"/>
                    </a:lnTo>
                    <a:lnTo>
                      <a:pt x="107" y="36"/>
                    </a:lnTo>
                    <a:lnTo>
                      <a:pt x="105" y="45"/>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7" name="Freeform 13"/>
              <p:cNvSpPr>
                <a:spLocks/>
              </p:cNvSpPr>
              <p:nvPr userDrawn="1"/>
            </p:nvSpPr>
            <p:spPr bwMode="auto">
              <a:xfrm>
                <a:off x="1207" y="6823"/>
                <a:ext cx="18" cy="49"/>
              </a:xfrm>
              <a:custGeom>
                <a:avLst/>
                <a:gdLst>
                  <a:gd name="T0" fmla="*/ 0 w 18"/>
                  <a:gd name="T1" fmla="*/ 47 h 49"/>
                  <a:gd name="T2" fmla="*/ 11 w 18"/>
                  <a:gd name="T3" fmla="*/ 0 h 49"/>
                  <a:gd name="T4" fmla="*/ 18 w 18"/>
                  <a:gd name="T5" fmla="*/ 3 h 49"/>
                  <a:gd name="T6" fmla="*/ 7 w 18"/>
                  <a:gd name="T7" fmla="*/ 49 h 49"/>
                  <a:gd name="T8" fmla="*/ 0 w 18"/>
                  <a:gd name="T9" fmla="*/ 47 h 49"/>
                </a:gdLst>
                <a:ahLst/>
                <a:cxnLst>
                  <a:cxn ang="0">
                    <a:pos x="T0" y="T1"/>
                  </a:cxn>
                  <a:cxn ang="0">
                    <a:pos x="T2" y="T3"/>
                  </a:cxn>
                  <a:cxn ang="0">
                    <a:pos x="T4" y="T5"/>
                  </a:cxn>
                  <a:cxn ang="0">
                    <a:pos x="T6" y="T7"/>
                  </a:cxn>
                  <a:cxn ang="0">
                    <a:pos x="T8" y="T9"/>
                  </a:cxn>
                </a:cxnLst>
                <a:rect l="0" t="0" r="r" b="b"/>
                <a:pathLst>
                  <a:path w="18" h="49">
                    <a:moveTo>
                      <a:pt x="0" y="47"/>
                    </a:moveTo>
                    <a:lnTo>
                      <a:pt x="11" y="0"/>
                    </a:lnTo>
                    <a:lnTo>
                      <a:pt x="18" y="3"/>
                    </a:lnTo>
                    <a:lnTo>
                      <a:pt x="7"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8" name="Freeform 14"/>
              <p:cNvSpPr>
                <a:spLocks noEditPoints="1"/>
              </p:cNvSpPr>
              <p:nvPr userDrawn="1"/>
            </p:nvSpPr>
            <p:spPr bwMode="auto">
              <a:xfrm>
                <a:off x="1175" y="6669"/>
                <a:ext cx="118" cy="99"/>
              </a:xfrm>
              <a:custGeom>
                <a:avLst/>
                <a:gdLst>
                  <a:gd name="T0" fmla="*/ 74 w 96"/>
                  <a:gd name="T1" fmla="*/ 13 h 81"/>
                  <a:gd name="T2" fmla="*/ 92 w 96"/>
                  <a:gd name="T3" fmla="*/ 49 h 81"/>
                  <a:gd name="T4" fmla="*/ 85 w 96"/>
                  <a:gd name="T5" fmla="*/ 81 h 81"/>
                  <a:gd name="T6" fmla="*/ 0 w 96"/>
                  <a:gd name="T7" fmla="*/ 51 h 81"/>
                  <a:gd name="T8" fmla="*/ 6 w 96"/>
                  <a:gd name="T9" fmla="*/ 24 h 81"/>
                  <a:gd name="T10" fmla="*/ 34 w 96"/>
                  <a:gd name="T11" fmla="*/ 3 h 81"/>
                  <a:gd name="T12" fmla="*/ 53 w 96"/>
                  <a:gd name="T13" fmla="*/ 24 h 81"/>
                  <a:gd name="T14" fmla="*/ 54 w 96"/>
                  <a:gd name="T15" fmla="*/ 24 h 81"/>
                  <a:gd name="T16" fmla="*/ 74 w 96"/>
                  <a:gd name="T17" fmla="*/ 13 h 81"/>
                  <a:gd name="T18" fmla="*/ 12 w 96"/>
                  <a:gd name="T19" fmla="*/ 26 h 81"/>
                  <a:gd name="T20" fmla="*/ 8 w 96"/>
                  <a:gd name="T21" fmla="*/ 46 h 81"/>
                  <a:gd name="T22" fmla="*/ 43 w 96"/>
                  <a:gd name="T23" fmla="*/ 58 h 81"/>
                  <a:gd name="T24" fmla="*/ 48 w 96"/>
                  <a:gd name="T25" fmla="*/ 38 h 81"/>
                  <a:gd name="T26" fmla="*/ 32 w 96"/>
                  <a:gd name="T27" fmla="*/ 11 h 81"/>
                  <a:gd name="T28" fmla="*/ 12 w 96"/>
                  <a:gd name="T29" fmla="*/ 26 h 81"/>
                  <a:gd name="T30" fmla="*/ 73 w 96"/>
                  <a:gd name="T31" fmla="*/ 21 h 81"/>
                  <a:gd name="T32" fmla="*/ 55 w 96"/>
                  <a:gd name="T33" fmla="*/ 36 h 81"/>
                  <a:gd name="T34" fmla="*/ 49 w 96"/>
                  <a:gd name="T35" fmla="*/ 60 h 81"/>
                  <a:gd name="T36" fmla="*/ 80 w 96"/>
                  <a:gd name="T37" fmla="*/ 71 h 81"/>
                  <a:gd name="T38" fmla="*/ 86 w 96"/>
                  <a:gd name="T39" fmla="*/ 47 h 81"/>
                  <a:gd name="T40" fmla="*/ 73 w 96"/>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1">
                    <a:moveTo>
                      <a:pt x="74" y="13"/>
                    </a:moveTo>
                    <a:cubicBezTo>
                      <a:pt x="91" y="17"/>
                      <a:pt x="96" y="31"/>
                      <a:pt x="92" y="49"/>
                    </a:cubicBezTo>
                    <a:cubicBezTo>
                      <a:pt x="85" y="81"/>
                      <a:pt x="85" y="81"/>
                      <a:pt x="85" y="81"/>
                    </a:cubicBezTo>
                    <a:cubicBezTo>
                      <a:pt x="0" y="51"/>
                      <a:pt x="0" y="51"/>
                      <a:pt x="0" y="51"/>
                    </a:cubicBezTo>
                    <a:cubicBezTo>
                      <a:pt x="6" y="24"/>
                      <a:pt x="6" y="24"/>
                      <a:pt x="6" y="24"/>
                    </a:cubicBezTo>
                    <a:cubicBezTo>
                      <a:pt x="10" y="7"/>
                      <a:pt x="20" y="0"/>
                      <a:pt x="34" y="3"/>
                    </a:cubicBezTo>
                    <a:cubicBezTo>
                      <a:pt x="45" y="6"/>
                      <a:pt x="52" y="12"/>
                      <a:pt x="53" y="24"/>
                    </a:cubicBezTo>
                    <a:cubicBezTo>
                      <a:pt x="54" y="24"/>
                      <a:pt x="54" y="24"/>
                      <a:pt x="54" y="24"/>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4"/>
                      <a:pt x="47" y="14"/>
                      <a:pt x="32" y="11"/>
                    </a:cubicBezTo>
                    <a:cubicBezTo>
                      <a:pt x="22" y="8"/>
                      <a:pt x="15" y="13"/>
                      <a:pt x="12" y="26"/>
                    </a:cubicBezTo>
                    <a:close/>
                    <a:moveTo>
                      <a:pt x="73" y="21"/>
                    </a:moveTo>
                    <a:cubicBezTo>
                      <a:pt x="64" y="19"/>
                      <a:pt x="58" y="24"/>
                      <a:pt x="55" y="36"/>
                    </a:cubicBezTo>
                    <a:cubicBezTo>
                      <a:pt x="49" y="60"/>
                      <a:pt x="49" y="60"/>
                      <a:pt x="49" y="60"/>
                    </a:cubicBezTo>
                    <a:cubicBezTo>
                      <a:pt x="80" y="71"/>
                      <a:pt x="80" y="71"/>
                      <a:pt x="80" y="71"/>
                    </a:cubicBezTo>
                    <a:cubicBezTo>
                      <a:pt x="86" y="47"/>
                      <a:pt x="86" y="47"/>
                      <a:pt x="86" y="47"/>
                    </a:cubicBezTo>
                    <a:cubicBezTo>
                      <a:pt x="89" y="33"/>
                      <a:pt x="85"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29" name="Freeform 15"/>
              <p:cNvSpPr>
                <a:spLocks noEditPoints="1"/>
              </p:cNvSpPr>
              <p:nvPr userDrawn="1"/>
            </p:nvSpPr>
            <p:spPr bwMode="auto">
              <a:xfrm>
                <a:off x="1233" y="6586"/>
                <a:ext cx="82"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5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8"/>
                      <a:pt x="20" y="0"/>
                      <a:pt x="35" y="3"/>
                    </a:cubicBezTo>
                    <a:cubicBezTo>
                      <a:pt x="37" y="4"/>
                      <a:pt x="40" y="5"/>
                      <a:pt x="42" y="6"/>
                    </a:cubicBezTo>
                    <a:lnTo>
                      <a:pt x="31" y="54"/>
                    </a:lnTo>
                    <a:close/>
                    <a:moveTo>
                      <a:pt x="25" y="52"/>
                    </a:moveTo>
                    <a:cubicBezTo>
                      <a:pt x="35" y="11"/>
                      <a:pt x="35" y="11"/>
                      <a:pt x="35"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0" name="Freeform 16"/>
              <p:cNvSpPr>
                <a:spLocks/>
              </p:cNvSpPr>
              <p:nvPr userDrawn="1"/>
            </p:nvSpPr>
            <p:spPr bwMode="auto">
              <a:xfrm>
                <a:off x="1229" y="6488"/>
                <a:ext cx="107" cy="45"/>
              </a:xfrm>
              <a:custGeom>
                <a:avLst/>
                <a:gdLst>
                  <a:gd name="T0" fmla="*/ 0 w 107"/>
                  <a:gd name="T1" fmla="*/ 10 h 45"/>
                  <a:gd name="T2" fmla="*/ 2 w 107"/>
                  <a:gd name="T3" fmla="*/ 0 h 45"/>
                  <a:gd name="T4" fmla="*/ 107 w 107"/>
                  <a:gd name="T5" fmla="*/ 37 h 45"/>
                  <a:gd name="T6" fmla="*/ 105 w 107"/>
                  <a:gd name="T7" fmla="*/ 45 h 45"/>
                  <a:gd name="T8" fmla="*/ 0 w 107"/>
                  <a:gd name="T9" fmla="*/ 10 h 45"/>
                </a:gdLst>
                <a:ahLst/>
                <a:cxnLst>
                  <a:cxn ang="0">
                    <a:pos x="T0" y="T1"/>
                  </a:cxn>
                  <a:cxn ang="0">
                    <a:pos x="T2" y="T3"/>
                  </a:cxn>
                  <a:cxn ang="0">
                    <a:pos x="T4" y="T5"/>
                  </a:cxn>
                  <a:cxn ang="0">
                    <a:pos x="T6" y="T7"/>
                  </a:cxn>
                  <a:cxn ang="0">
                    <a:pos x="T8" y="T9"/>
                  </a:cxn>
                </a:cxnLst>
                <a:rect l="0" t="0" r="r" b="b"/>
                <a:pathLst>
                  <a:path w="107" h="45">
                    <a:moveTo>
                      <a:pt x="0" y="10"/>
                    </a:moveTo>
                    <a:lnTo>
                      <a:pt x="2" y="0"/>
                    </a:lnTo>
                    <a:lnTo>
                      <a:pt x="107" y="37"/>
                    </a:lnTo>
                    <a:lnTo>
                      <a:pt x="105" y="45"/>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1" name="Freeform 17"/>
              <p:cNvSpPr>
                <a:spLocks/>
              </p:cNvSpPr>
              <p:nvPr userDrawn="1"/>
            </p:nvSpPr>
            <p:spPr bwMode="auto">
              <a:xfrm>
                <a:off x="1275" y="6411"/>
                <a:ext cx="82" cy="80"/>
              </a:xfrm>
              <a:custGeom>
                <a:avLst/>
                <a:gdLst>
                  <a:gd name="T0" fmla="*/ 28 w 67"/>
                  <a:gd name="T1" fmla="*/ 3 h 65"/>
                  <a:gd name="T2" fmla="*/ 32 w 67"/>
                  <a:gd name="T3" fmla="*/ 4 h 65"/>
                  <a:gd name="T4" fmla="*/ 67 w 67"/>
                  <a:gd name="T5" fmla="*/ 16 h 65"/>
                  <a:gd name="T6" fmla="*/ 66 w 67"/>
                  <a:gd name="T7" fmla="*/ 23 h 65"/>
                  <a:gd name="T8" fmla="*/ 33 w 67"/>
                  <a:gd name="T9" fmla="*/ 12 h 65"/>
                  <a:gd name="T10" fmla="*/ 28 w 67"/>
                  <a:gd name="T11" fmla="*/ 11 h 65"/>
                  <a:gd name="T12" fmla="*/ 11 w 67"/>
                  <a:gd name="T13" fmla="*/ 21 h 65"/>
                  <a:gd name="T14" fmla="*/ 26 w 67"/>
                  <a:gd name="T15" fmla="*/ 47 h 65"/>
                  <a:gd name="T16" fmla="*/ 58 w 67"/>
                  <a:gd name="T17" fmla="*/ 58 h 65"/>
                  <a:gd name="T18" fmla="*/ 56 w 67"/>
                  <a:gd name="T19" fmla="*/ 65 h 65"/>
                  <a:gd name="T20" fmla="*/ 0 w 67"/>
                  <a:gd name="T21" fmla="*/ 46 h 65"/>
                  <a:gd name="T22" fmla="*/ 1 w 67"/>
                  <a:gd name="T23" fmla="*/ 39 h 65"/>
                  <a:gd name="T24" fmla="*/ 11 w 67"/>
                  <a:gd name="T25" fmla="*/ 42 h 65"/>
                  <a:gd name="T26" fmla="*/ 11 w 67"/>
                  <a:gd name="T27" fmla="*/ 42 h 65"/>
                  <a:gd name="T28" fmla="*/ 5 w 67"/>
                  <a:gd name="T29" fmla="*/ 17 h 65"/>
                  <a:gd name="T30" fmla="*/ 28 w 67"/>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5">
                    <a:moveTo>
                      <a:pt x="28" y="3"/>
                    </a:moveTo>
                    <a:cubicBezTo>
                      <a:pt x="30" y="3"/>
                      <a:pt x="31" y="3"/>
                      <a:pt x="32" y="4"/>
                    </a:cubicBezTo>
                    <a:cubicBezTo>
                      <a:pt x="67" y="16"/>
                      <a:pt x="67" y="16"/>
                      <a:pt x="67" y="16"/>
                    </a:cubicBezTo>
                    <a:cubicBezTo>
                      <a:pt x="66" y="23"/>
                      <a:pt x="66" y="23"/>
                      <a:pt x="66" y="23"/>
                    </a:cubicBezTo>
                    <a:cubicBezTo>
                      <a:pt x="33" y="12"/>
                      <a:pt x="33" y="12"/>
                      <a:pt x="33" y="12"/>
                    </a:cubicBezTo>
                    <a:cubicBezTo>
                      <a:pt x="31" y="11"/>
                      <a:pt x="30" y="11"/>
                      <a:pt x="28" y="11"/>
                    </a:cubicBezTo>
                    <a:cubicBezTo>
                      <a:pt x="18" y="8"/>
                      <a:pt x="13" y="12"/>
                      <a:pt x="11" y="21"/>
                    </a:cubicBezTo>
                    <a:cubicBezTo>
                      <a:pt x="8" y="32"/>
                      <a:pt x="13" y="42"/>
                      <a:pt x="26" y="47"/>
                    </a:cubicBezTo>
                    <a:cubicBezTo>
                      <a:pt x="58" y="58"/>
                      <a:pt x="58" y="58"/>
                      <a:pt x="58" y="58"/>
                    </a:cubicBezTo>
                    <a:cubicBezTo>
                      <a:pt x="56" y="65"/>
                      <a:pt x="56" y="65"/>
                      <a:pt x="56" y="65"/>
                    </a:cubicBezTo>
                    <a:cubicBezTo>
                      <a:pt x="0" y="46"/>
                      <a:pt x="0" y="46"/>
                      <a:pt x="0" y="46"/>
                    </a:cubicBezTo>
                    <a:cubicBezTo>
                      <a:pt x="1" y="39"/>
                      <a:pt x="1" y="39"/>
                      <a:pt x="1" y="39"/>
                    </a:cubicBezTo>
                    <a:cubicBezTo>
                      <a:pt x="11" y="42"/>
                      <a:pt x="11" y="42"/>
                      <a:pt x="11" y="42"/>
                    </a:cubicBezTo>
                    <a:cubicBezTo>
                      <a:pt x="11" y="42"/>
                      <a:pt x="11" y="42"/>
                      <a:pt x="11" y="42"/>
                    </a:cubicBezTo>
                    <a:cubicBezTo>
                      <a:pt x="5" y="35"/>
                      <a:pt x="2" y="26"/>
                      <a:pt x="5" y="17"/>
                    </a:cubicBezTo>
                    <a:cubicBezTo>
                      <a:pt x="7" y="6"/>
                      <a:pt x="16" y="0"/>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2" name="Freeform 18"/>
              <p:cNvSpPr>
                <a:spLocks/>
              </p:cNvSpPr>
              <p:nvPr userDrawn="1"/>
            </p:nvSpPr>
            <p:spPr bwMode="auto">
              <a:xfrm>
                <a:off x="1296" y="6321"/>
                <a:ext cx="84" cy="79"/>
              </a:xfrm>
              <a:custGeom>
                <a:avLst/>
                <a:gdLst>
                  <a:gd name="T0" fmla="*/ 28 w 68"/>
                  <a:gd name="T1" fmla="*/ 3 h 65"/>
                  <a:gd name="T2" fmla="*/ 32 w 68"/>
                  <a:gd name="T3" fmla="*/ 4 h 65"/>
                  <a:gd name="T4" fmla="*/ 68 w 68"/>
                  <a:gd name="T5" fmla="*/ 16 h 65"/>
                  <a:gd name="T6" fmla="*/ 66 w 68"/>
                  <a:gd name="T7" fmla="*/ 23 h 65"/>
                  <a:gd name="T8" fmla="*/ 33 w 68"/>
                  <a:gd name="T9" fmla="*/ 12 h 65"/>
                  <a:gd name="T10" fmla="*/ 28 w 68"/>
                  <a:gd name="T11" fmla="*/ 11 h 65"/>
                  <a:gd name="T12" fmla="*/ 11 w 68"/>
                  <a:gd name="T13" fmla="*/ 21 h 65"/>
                  <a:gd name="T14" fmla="*/ 26 w 68"/>
                  <a:gd name="T15" fmla="*/ 47 h 65"/>
                  <a:gd name="T16" fmla="*/ 58 w 68"/>
                  <a:gd name="T17" fmla="*/ 58 h 65"/>
                  <a:gd name="T18" fmla="*/ 56 w 68"/>
                  <a:gd name="T19" fmla="*/ 65 h 65"/>
                  <a:gd name="T20" fmla="*/ 0 w 68"/>
                  <a:gd name="T21" fmla="*/ 46 h 65"/>
                  <a:gd name="T22" fmla="*/ 1 w 68"/>
                  <a:gd name="T23" fmla="*/ 39 h 65"/>
                  <a:gd name="T24" fmla="*/ 11 w 68"/>
                  <a:gd name="T25" fmla="*/ 42 h 65"/>
                  <a:gd name="T26" fmla="*/ 11 w 68"/>
                  <a:gd name="T27" fmla="*/ 42 h 65"/>
                  <a:gd name="T28" fmla="*/ 5 w 68"/>
                  <a:gd name="T29" fmla="*/ 17 h 65"/>
                  <a:gd name="T30" fmla="*/ 28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8" y="3"/>
                    </a:moveTo>
                    <a:cubicBezTo>
                      <a:pt x="30" y="3"/>
                      <a:pt x="31" y="4"/>
                      <a:pt x="32" y="4"/>
                    </a:cubicBezTo>
                    <a:cubicBezTo>
                      <a:pt x="68" y="16"/>
                      <a:pt x="68" y="16"/>
                      <a:pt x="68" y="16"/>
                    </a:cubicBezTo>
                    <a:cubicBezTo>
                      <a:pt x="66" y="23"/>
                      <a:pt x="66" y="23"/>
                      <a:pt x="66" y="23"/>
                    </a:cubicBezTo>
                    <a:cubicBezTo>
                      <a:pt x="33" y="12"/>
                      <a:pt x="33" y="12"/>
                      <a:pt x="33" y="12"/>
                    </a:cubicBezTo>
                    <a:cubicBezTo>
                      <a:pt x="31" y="12"/>
                      <a:pt x="30" y="11"/>
                      <a:pt x="28" y="11"/>
                    </a:cubicBezTo>
                    <a:cubicBezTo>
                      <a:pt x="18" y="8"/>
                      <a:pt x="13" y="12"/>
                      <a:pt x="11" y="21"/>
                    </a:cubicBezTo>
                    <a:cubicBezTo>
                      <a:pt x="8" y="32"/>
                      <a:pt x="13" y="43"/>
                      <a:pt x="26" y="47"/>
                    </a:cubicBezTo>
                    <a:cubicBezTo>
                      <a:pt x="58" y="58"/>
                      <a:pt x="58" y="58"/>
                      <a:pt x="58" y="58"/>
                    </a:cubicBezTo>
                    <a:cubicBezTo>
                      <a:pt x="56" y="65"/>
                      <a:pt x="56" y="65"/>
                      <a:pt x="56" y="65"/>
                    </a:cubicBezTo>
                    <a:cubicBezTo>
                      <a:pt x="0" y="46"/>
                      <a:pt x="0" y="46"/>
                      <a:pt x="0" y="46"/>
                    </a:cubicBezTo>
                    <a:cubicBezTo>
                      <a:pt x="1" y="39"/>
                      <a:pt x="1" y="39"/>
                      <a:pt x="1" y="39"/>
                    </a:cubicBezTo>
                    <a:cubicBezTo>
                      <a:pt x="11" y="42"/>
                      <a:pt x="11" y="42"/>
                      <a:pt x="11" y="42"/>
                    </a:cubicBezTo>
                    <a:cubicBezTo>
                      <a:pt x="11" y="42"/>
                      <a:pt x="11" y="42"/>
                      <a:pt x="11" y="42"/>
                    </a:cubicBezTo>
                    <a:cubicBezTo>
                      <a:pt x="5" y="35"/>
                      <a:pt x="3" y="26"/>
                      <a:pt x="5" y="17"/>
                    </a:cubicBezTo>
                    <a:cubicBezTo>
                      <a:pt x="7" y="6"/>
                      <a:pt x="16" y="0"/>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3" name="Freeform 19"/>
              <p:cNvSpPr>
                <a:spLocks noEditPoints="1"/>
              </p:cNvSpPr>
              <p:nvPr userDrawn="1"/>
            </p:nvSpPr>
            <p:spPr bwMode="auto">
              <a:xfrm>
                <a:off x="1317" y="6225"/>
                <a:ext cx="84" cy="83"/>
              </a:xfrm>
              <a:custGeom>
                <a:avLst/>
                <a:gdLst>
                  <a:gd name="T0" fmla="*/ 31 w 68"/>
                  <a:gd name="T1" fmla="*/ 65 h 68"/>
                  <a:gd name="T2" fmla="*/ 4 w 68"/>
                  <a:gd name="T3" fmla="*/ 24 h 68"/>
                  <a:gd name="T4" fmla="*/ 37 w 68"/>
                  <a:gd name="T5" fmla="*/ 4 h 68"/>
                  <a:gd name="T6" fmla="*/ 64 w 68"/>
                  <a:gd name="T7" fmla="*/ 44 h 68"/>
                  <a:gd name="T8" fmla="*/ 31 w 68"/>
                  <a:gd name="T9" fmla="*/ 65 h 68"/>
                  <a:gd name="T10" fmla="*/ 36 w 68"/>
                  <a:gd name="T11" fmla="*/ 11 h 68"/>
                  <a:gd name="T12" fmla="*/ 10 w 68"/>
                  <a:gd name="T13" fmla="*/ 26 h 68"/>
                  <a:gd name="T14" fmla="*/ 32 w 68"/>
                  <a:gd name="T15" fmla="*/ 57 h 68"/>
                  <a:gd name="T16" fmla="*/ 57 w 68"/>
                  <a:gd name="T17" fmla="*/ 42 h 68"/>
                  <a:gd name="T18" fmla="*/ 36 w 68"/>
                  <a:gd name="T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1" y="65"/>
                    </a:moveTo>
                    <a:cubicBezTo>
                      <a:pt x="12" y="60"/>
                      <a:pt x="0" y="43"/>
                      <a:pt x="4" y="24"/>
                    </a:cubicBezTo>
                    <a:cubicBezTo>
                      <a:pt x="8" y="8"/>
                      <a:pt x="21" y="0"/>
                      <a:pt x="37" y="4"/>
                    </a:cubicBezTo>
                    <a:cubicBezTo>
                      <a:pt x="56" y="8"/>
                      <a:pt x="68" y="25"/>
                      <a:pt x="64" y="44"/>
                    </a:cubicBezTo>
                    <a:cubicBezTo>
                      <a:pt x="60" y="60"/>
                      <a:pt x="47" y="68"/>
                      <a:pt x="31" y="65"/>
                    </a:cubicBezTo>
                    <a:close/>
                    <a:moveTo>
                      <a:pt x="36" y="11"/>
                    </a:moveTo>
                    <a:cubicBezTo>
                      <a:pt x="23" y="8"/>
                      <a:pt x="13" y="14"/>
                      <a:pt x="10" y="26"/>
                    </a:cubicBezTo>
                    <a:cubicBezTo>
                      <a:pt x="7" y="41"/>
                      <a:pt x="17" y="54"/>
                      <a:pt x="32" y="57"/>
                    </a:cubicBezTo>
                    <a:cubicBezTo>
                      <a:pt x="45" y="60"/>
                      <a:pt x="55" y="54"/>
                      <a:pt x="57" y="42"/>
                    </a:cubicBezTo>
                    <a:cubicBezTo>
                      <a:pt x="61" y="28"/>
                      <a:pt x="51" y="15"/>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4" name="Freeform 20"/>
              <p:cNvSpPr>
                <a:spLocks/>
              </p:cNvSpPr>
              <p:nvPr userDrawn="1"/>
            </p:nvSpPr>
            <p:spPr bwMode="auto">
              <a:xfrm>
                <a:off x="1335" y="6135"/>
                <a:ext cx="79" cy="68"/>
              </a:xfrm>
              <a:custGeom>
                <a:avLst/>
                <a:gdLst>
                  <a:gd name="T0" fmla="*/ 0 w 79"/>
                  <a:gd name="T1" fmla="*/ 68 h 68"/>
                  <a:gd name="T2" fmla="*/ 3 w 79"/>
                  <a:gd name="T3" fmla="*/ 60 h 68"/>
                  <a:gd name="T4" fmla="*/ 67 w 79"/>
                  <a:gd name="T5" fmla="*/ 55 h 68"/>
                  <a:gd name="T6" fmla="*/ 67 w 79"/>
                  <a:gd name="T7" fmla="*/ 53 h 68"/>
                  <a:gd name="T8" fmla="*/ 15 w 79"/>
                  <a:gd name="T9" fmla="*/ 9 h 68"/>
                  <a:gd name="T10" fmla="*/ 16 w 79"/>
                  <a:gd name="T11" fmla="*/ 0 h 68"/>
                  <a:gd name="T12" fmla="*/ 79 w 79"/>
                  <a:gd name="T13" fmla="*/ 53 h 68"/>
                  <a:gd name="T14" fmla="*/ 78 w 79"/>
                  <a:gd name="T15" fmla="*/ 62 h 68"/>
                  <a:gd name="T16" fmla="*/ 0 w 79"/>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8">
                    <a:moveTo>
                      <a:pt x="0" y="68"/>
                    </a:moveTo>
                    <a:lnTo>
                      <a:pt x="3" y="60"/>
                    </a:lnTo>
                    <a:lnTo>
                      <a:pt x="67" y="55"/>
                    </a:lnTo>
                    <a:lnTo>
                      <a:pt x="67" y="53"/>
                    </a:lnTo>
                    <a:lnTo>
                      <a:pt x="15" y="9"/>
                    </a:lnTo>
                    <a:lnTo>
                      <a:pt x="16" y="0"/>
                    </a:lnTo>
                    <a:lnTo>
                      <a:pt x="79" y="53"/>
                    </a:lnTo>
                    <a:lnTo>
                      <a:pt x="78" y="62"/>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5" name="Freeform 21"/>
              <p:cNvSpPr>
                <a:spLocks noEditPoints="1"/>
              </p:cNvSpPr>
              <p:nvPr userDrawn="1"/>
            </p:nvSpPr>
            <p:spPr bwMode="auto">
              <a:xfrm>
                <a:off x="1356" y="6049"/>
                <a:ext cx="85" cy="88"/>
              </a:xfrm>
              <a:custGeom>
                <a:avLst/>
                <a:gdLst>
                  <a:gd name="T0" fmla="*/ 12 w 69"/>
                  <a:gd name="T1" fmla="*/ 0 h 72"/>
                  <a:gd name="T2" fmla="*/ 69 w 69"/>
                  <a:gd name="T3" fmla="*/ 20 h 72"/>
                  <a:gd name="T4" fmla="*/ 67 w 69"/>
                  <a:gd name="T5" fmla="*/ 26 h 72"/>
                  <a:gd name="T6" fmla="*/ 58 w 69"/>
                  <a:gd name="T7" fmla="*/ 23 h 72"/>
                  <a:gd name="T8" fmla="*/ 58 w 69"/>
                  <a:gd name="T9" fmla="*/ 24 h 72"/>
                  <a:gd name="T10" fmla="*/ 64 w 69"/>
                  <a:gd name="T11" fmla="*/ 49 h 72"/>
                  <a:gd name="T12" fmla="*/ 32 w 69"/>
                  <a:gd name="T13" fmla="*/ 68 h 72"/>
                  <a:gd name="T14" fmla="*/ 4 w 69"/>
                  <a:gd name="T15" fmla="*/ 28 h 72"/>
                  <a:gd name="T16" fmla="*/ 20 w 69"/>
                  <a:gd name="T17" fmla="*/ 11 h 72"/>
                  <a:gd name="T18" fmla="*/ 20 w 69"/>
                  <a:gd name="T19" fmla="*/ 11 h 72"/>
                  <a:gd name="T20" fmla="*/ 11 w 69"/>
                  <a:gd name="T21" fmla="*/ 7 h 72"/>
                  <a:gd name="T22" fmla="*/ 12 w 69"/>
                  <a:gd name="T23" fmla="*/ 0 h 72"/>
                  <a:gd name="T24" fmla="*/ 11 w 69"/>
                  <a:gd name="T25" fmla="*/ 29 h 72"/>
                  <a:gd name="T26" fmla="*/ 33 w 69"/>
                  <a:gd name="T27" fmla="*/ 60 h 72"/>
                  <a:gd name="T28" fmla="*/ 58 w 69"/>
                  <a:gd name="T29" fmla="*/ 46 h 72"/>
                  <a:gd name="T30" fmla="*/ 44 w 69"/>
                  <a:gd name="T31" fmla="*/ 19 h 72"/>
                  <a:gd name="T32" fmla="*/ 34 w 69"/>
                  <a:gd name="T33" fmla="*/ 15 h 72"/>
                  <a:gd name="T34" fmla="*/ 11 w 69"/>
                  <a:gd name="T35"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2">
                    <a:moveTo>
                      <a:pt x="12" y="0"/>
                    </a:moveTo>
                    <a:cubicBezTo>
                      <a:pt x="69" y="20"/>
                      <a:pt x="69" y="20"/>
                      <a:pt x="69" y="20"/>
                    </a:cubicBezTo>
                    <a:cubicBezTo>
                      <a:pt x="67" y="26"/>
                      <a:pt x="67" y="26"/>
                      <a:pt x="67" y="26"/>
                    </a:cubicBezTo>
                    <a:cubicBezTo>
                      <a:pt x="58" y="23"/>
                      <a:pt x="58" y="23"/>
                      <a:pt x="58" y="23"/>
                    </a:cubicBezTo>
                    <a:cubicBezTo>
                      <a:pt x="58" y="24"/>
                      <a:pt x="58" y="24"/>
                      <a:pt x="58" y="24"/>
                    </a:cubicBezTo>
                    <a:cubicBezTo>
                      <a:pt x="64" y="30"/>
                      <a:pt x="66" y="39"/>
                      <a:pt x="64" y="49"/>
                    </a:cubicBezTo>
                    <a:cubicBezTo>
                      <a:pt x="60" y="64"/>
                      <a:pt x="47" y="72"/>
                      <a:pt x="32" y="68"/>
                    </a:cubicBezTo>
                    <a:cubicBezTo>
                      <a:pt x="12" y="63"/>
                      <a:pt x="0" y="47"/>
                      <a:pt x="4" y="28"/>
                    </a:cubicBezTo>
                    <a:cubicBezTo>
                      <a:pt x="6" y="19"/>
                      <a:pt x="13" y="13"/>
                      <a:pt x="20" y="11"/>
                    </a:cubicBezTo>
                    <a:cubicBezTo>
                      <a:pt x="20" y="11"/>
                      <a:pt x="20" y="11"/>
                      <a:pt x="20" y="11"/>
                    </a:cubicBezTo>
                    <a:cubicBezTo>
                      <a:pt x="11" y="7"/>
                      <a:pt x="11" y="7"/>
                      <a:pt x="11" y="7"/>
                    </a:cubicBezTo>
                    <a:lnTo>
                      <a:pt x="12" y="0"/>
                    </a:lnTo>
                    <a:close/>
                    <a:moveTo>
                      <a:pt x="11" y="29"/>
                    </a:moveTo>
                    <a:cubicBezTo>
                      <a:pt x="7" y="44"/>
                      <a:pt x="18" y="57"/>
                      <a:pt x="33" y="60"/>
                    </a:cubicBezTo>
                    <a:cubicBezTo>
                      <a:pt x="45" y="63"/>
                      <a:pt x="55" y="57"/>
                      <a:pt x="58" y="46"/>
                    </a:cubicBezTo>
                    <a:cubicBezTo>
                      <a:pt x="61" y="34"/>
                      <a:pt x="55" y="23"/>
                      <a:pt x="44" y="19"/>
                    </a:cubicBezTo>
                    <a:cubicBezTo>
                      <a:pt x="34" y="15"/>
                      <a:pt x="34" y="15"/>
                      <a:pt x="34" y="15"/>
                    </a:cubicBezTo>
                    <a:cubicBezTo>
                      <a:pt x="23" y="12"/>
                      <a:pt x="13" y="18"/>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6" name="Freeform 22"/>
              <p:cNvSpPr>
                <a:spLocks/>
              </p:cNvSpPr>
              <p:nvPr userDrawn="1"/>
            </p:nvSpPr>
            <p:spPr bwMode="auto">
              <a:xfrm>
                <a:off x="1361" y="5984"/>
                <a:ext cx="96" cy="52"/>
              </a:xfrm>
              <a:custGeom>
                <a:avLst/>
                <a:gdLst>
                  <a:gd name="T0" fmla="*/ 55 w 78"/>
                  <a:gd name="T1" fmla="*/ 31 h 42"/>
                  <a:gd name="T2" fmla="*/ 71 w 78"/>
                  <a:gd name="T3" fmla="*/ 23 h 42"/>
                  <a:gd name="T4" fmla="*/ 72 w 78"/>
                  <a:gd name="T5" fmla="*/ 17 h 42"/>
                  <a:gd name="T6" fmla="*/ 78 w 78"/>
                  <a:gd name="T7" fmla="*/ 19 h 42"/>
                  <a:gd name="T8" fmla="*/ 77 w 78"/>
                  <a:gd name="T9" fmla="*/ 26 h 42"/>
                  <a:gd name="T10" fmla="*/ 57 w 78"/>
                  <a:gd name="T11" fmla="*/ 39 h 42"/>
                  <a:gd name="T12" fmla="*/ 53 w 78"/>
                  <a:gd name="T13" fmla="*/ 38 h 42"/>
                  <a:gd name="T14" fmla="*/ 21 w 78"/>
                  <a:gd name="T15" fmla="*/ 27 h 42"/>
                  <a:gd name="T16" fmla="*/ 18 w 78"/>
                  <a:gd name="T17" fmla="*/ 39 h 42"/>
                  <a:gd name="T18" fmla="*/ 12 w 78"/>
                  <a:gd name="T19" fmla="*/ 36 h 42"/>
                  <a:gd name="T20" fmla="*/ 15 w 78"/>
                  <a:gd name="T21" fmla="*/ 25 h 42"/>
                  <a:gd name="T22" fmla="*/ 0 w 78"/>
                  <a:gd name="T23" fmla="*/ 20 h 42"/>
                  <a:gd name="T24" fmla="*/ 2 w 78"/>
                  <a:gd name="T25" fmla="*/ 13 h 42"/>
                  <a:gd name="T26" fmla="*/ 17 w 78"/>
                  <a:gd name="T27" fmla="*/ 18 h 42"/>
                  <a:gd name="T28" fmla="*/ 21 w 78"/>
                  <a:gd name="T29" fmla="*/ 0 h 42"/>
                  <a:gd name="T30" fmla="*/ 27 w 78"/>
                  <a:gd name="T31" fmla="*/ 2 h 42"/>
                  <a:gd name="T32" fmla="*/ 23 w 78"/>
                  <a:gd name="T33" fmla="*/ 20 h 42"/>
                  <a:gd name="T34" fmla="*/ 55 w 78"/>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2">
                    <a:moveTo>
                      <a:pt x="55" y="31"/>
                    </a:moveTo>
                    <a:cubicBezTo>
                      <a:pt x="65" y="34"/>
                      <a:pt x="69" y="32"/>
                      <a:pt x="71" y="23"/>
                    </a:cubicBezTo>
                    <a:cubicBezTo>
                      <a:pt x="72" y="21"/>
                      <a:pt x="72" y="19"/>
                      <a:pt x="72" y="17"/>
                    </a:cubicBezTo>
                    <a:cubicBezTo>
                      <a:pt x="78" y="19"/>
                      <a:pt x="78" y="19"/>
                      <a:pt x="78" y="19"/>
                    </a:cubicBezTo>
                    <a:cubicBezTo>
                      <a:pt x="78" y="21"/>
                      <a:pt x="78" y="23"/>
                      <a:pt x="77" y="26"/>
                    </a:cubicBezTo>
                    <a:cubicBezTo>
                      <a:pt x="75" y="37"/>
                      <a:pt x="69" y="42"/>
                      <a:pt x="57" y="39"/>
                    </a:cubicBezTo>
                    <a:cubicBezTo>
                      <a:pt x="56" y="39"/>
                      <a:pt x="55" y="39"/>
                      <a:pt x="53" y="38"/>
                    </a:cubicBezTo>
                    <a:cubicBezTo>
                      <a:pt x="21" y="27"/>
                      <a:pt x="21" y="27"/>
                      <a:pt x="21" y="27"/>
                    </a:cubicBezTo>
                    <a:cubicBezTo>
                      <a:pt x="18" y="39"/>
                      <a:pt x="18" y="39"/>
                      <a:pt x="18" y="39"/>
                    </a:cubicBezTo>
                    <a:cubicBezTo>
                      <a:pt x="12" y="36"/>
                      <a:pt x="12" y="36"/>
                      <a:pt x="12" y="36"/>
                    </a:cubicBezTo>
                    <a:cubicBezTo>
                      <a:pt x="15" y="25"/>
                      <a:pt x="15" y="25"/>
                      <a:pt x="15" y="25"/>
                    </a:cubicBezTo>
                    <a:cubicBezTo>
                      <a:pt x="0" y="20"/>
                      <a:pt x="0" y="20"/>
                      <a:pt x="0" y="20"/>
                    </a:cubicBezTo>
                    <a:cubicBezTo>
                      <a:pt x="2" y="13"/>
                      <a:pt x="2" y="13"/>
                      <a:pt x="2" y="13"/>
                    </a:cubicBezTo>
                    <a:cubicBezTo>
                      <a:pt x="17" y="18"/>
                      <a:pt x="17" y="18"/>
                      <a:pt x="17" y="18"/>
                    </a:cubicBezTo>
                    <a:cubicBezTo>
                      <a:pt x="21" y="0"/>
                      <a:pt x="21" y="0"/>
                      <a:pt x="21" y="0"/>
                    </a:cubicBezTo>
                    <a:cubicBezTo>
                      <a:pt x="27" y="2"/>
                      <a:pt x="27" y="2"/>
                      <a:pt x="27" y="2"/>
                    </a:cubicBezTo>
                    <a:cubicBezTo>
                      <a:pt x="23" y="20"/>
                      <a:pt x="23" y="20"/>
                      <a:pt x="23"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7" name="Freeform 23"/>
              <p:cNvSpPr>
                <a:spLocks noEditPoints="1"/>
              </p:cNvSpPr>
              <p:nvPr userDrawn="1"/>
            </p:nvSpPr>
            <p:spPr bwMode="auto">
              <a:xfrm>
                <a:off x="1363" y="5940"/>
                <a:ext cx="101" cy="44"/>
              </a:xfrm>
              <a:custGeom>
                <a:avLst/>
                <a:gdLst>
                  <a:gd name="T0" fmla="*/ 6 w 81"/>
                  <a:gd name="T1" fmla="*/ 12 h 36"/>
                  <a:gd name="T2" fmla="*/ 1 w 81"/>
                  <a:gd name="T3" fmla="*/ 5 h 36"/>
                  <a:gd name="T4" fmla="*/ 7 w 81"/>
                  <a:gd name="T5" fmla="*/ 0 h 36"/>
                  <a:gd name="T6" fmla="*/ 12 w 81"/>
                  <a:gd name="T7" fmla="*/ 8 h 36"/>
                  <a:gd name="T8" fmla="*/ 6 w 81"/>
                  <a:gd name="T9" fmla="*/ 12 h 36"/>
                  <a:gd name="T10" fmla="*/ 23 w 81"/>
                  <a:gd name="T11" fmla="*/ 16 h 36"/>
                  <a:gd name="T12" fmla="*/ 25 w 81"/>
                  <a:gd name="T13" fmla="*/ 9 h 36"/>
                  <a:gd name="T14" fmla="*/ 81 w 81"/>
                  <a:gd name="T15" fmla="*/ 28 h 36"/>
                  <a:gd name="T16" fmla="*/ 80 w 81"/>
                  <a:gd name="T17" fmla="*/ 36 h 36"/>
                  <a:gd name="T18" fmla="*/ 23 w 81"/>
                  <a:gd name="T1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6">
                    <a:moveTo>
                      <a:pt x="6" y="12"/>
                    </a:moveTo>
                    <a:cubicBezTo>
                      <a:pt x="2" y="12"/>
                      <a:pt x="0" y="8"/>
                      <a:pt x="1" y="5"/>
                    </a:cubicBezTo>
                    <a:cubicBezTo>
                      <a:pt x="2" y="2"/>
                      <a:pt x="4" y="0"/>
                      <a:pt x="7" y="0"/>
                    </a:cubicBezTo>
                    <a:cubicBezTo>
                      <a:pt x="11" y="1"/>
                      <a:pt x="13" y="5"/>
                      <a:pt x="12" y="8"/>
                    </a:cubicBezTo>
                    <a:cubicBezTo>
                      <a:pt x="11" y="11"/>
                      <a:pt x="9" y="13"/>
                      <a:pt x="6" y="12"/>
                    </a:cubicBezTo>
                    <a:close/>
                    <a:moveTo>
                      <a:pt x="23" y="16"/>
                    </a:moveTo>
                    <a:cubicBezTo>
                      <a:pt x="25" y="9"/>
                      <a:pt x="25" y="9"/>
                      <a:pt x="25" y="9"/>
                    </a:cubicBezTo>
                    <a:cubicBezTo>
                      <a:pt x="81" y="28"/>
                      <a:pt x="81" y="28"/>
                      <a:pt x="81" y="28"/>
                    </a:cubicBezTo>
                    <a:cubicBezTo>
                      <a:pt x="80" y="36"/>
                      <a:pt x="80" y="36"/>
                      <a:pt x="80" y="36"/>
                    </a:cubicBezTo>
                    <a:lnTo>
                      <a:pt x="2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8" name="Freeform 24"/>
              <p:cNvSpPr>
                <a:spLocks/>
              </p:cNvSpPr>
              <p:nvPr userDrawn="1"/>
            </p:nvSpPr>
            <p:spPr bwMode="auto">
              <a:xfrm>
                <a:off x="1399" y="5862"/>
                <a:ext cx="79" cy="68"/>
              </a:xfrm>
              <a:custGeom>
                <a:avLst/>
                <a:gdLst>
                  <a:gd name="T0" fmla="*/ 0 w 79"/>
                  <a:gd name="T1" fmla="*/ 68 h 68"/>
                  <a:gd name="T2" fmla="*/ 3 w 79"/>
                  <a:gd name="T3" fmla="*/ 60 h 68"/>
                  <a:gd name="T4" fmla="*/ 67 w 79"/>
                  <a:gd name="T5" fmla="*/ 55 h 68"/>
                  <a:gd name="T6" fmla="*/ 67 w 79"/>
                  <a:gd name="T7" fmla="*/ 54 h 68"/>
                  <a:gd name="T8" fmla="*/ 14 w 79"/>
                  <a:gd name="T9" fmla="*/ 8 h 68"/>
                  <a:gd name="T10" fmla="*/ 16 w 79"/>
                  <a:gd name="T11" fmla="*/ 0 h 68"/>
                  <a:gd name="T12" fmla="*/ 79 w 79"/>
                  <a:gd name="T13" fmla="*/ 54 h 68"/>
                  <a:gd name="T14" fmla="*/ 77 w 79"/>
                  <a:gd name="T15" fmla="*/ 62 h 68"/>
                  <a:gd name="T16" fmla="*/ 0 w 79"/>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8">
                    <a:moveTo>
                      <a:pt x="0" y="68"/>
                    </a:moveTo>
                    <a:lnTo>
                      <a:pt x="3" y="60"/>
                    </a:lnTo>
                    <a:lnTo>
                      <a:pt x="67" y="55"/>
                    </a:lnTo>
                    <a:lnTo>
                      <a:pt x="67" y="54"/>
                    </a:lnTo>
                    <a:lnTo>
                      <a:pt x="14" y="8"/>
                    </a:lnTo>
                    <a:lnTo>
                      <a:pt x="16" y="0"/>
                    </a:lnTo>
                    <a:lnTo>
                      <a:pt x="79" y="54"/>
                    </a:lnTo>
                    <a:lnTo>
                      <a:pt x="77" y="62"/>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9" name="Freeform 25"/>
              <p:cNvSpPr>
                <a:spLocks noEditPoints="1"/>
              </p:cNvSpPr>
              <p:nvPr userDrawn="1"/>
            </p:nvSpPr>
            <p:spPr bwMode="auto">
              <a:xfrm>
                <a:off x="1420" y="5782"/>
                <a:ext cx="82" cy="82"/>
              </a:xfrm>
              <a:custGeom>
                <a:avLst/>
                <a:gdLst>
                  <a:gd name="T0" fmla="*/ 30 w 66"/>
                  <a:gd name="T1" fmla="*/ 55 h 67"/>
                  <a:gd name="T2" fmla="*/ 33 w 66"/>
                  <a:gd name="T3" fmla="*/ 55 h 67"/>
                  <a:gd name="T4" fmla="*/ 57 w 66"/>
                  <a:gd name="T5" fmla="*/ 41 h 67"/>
                  <a:gd name="T6" fmla="*/ 51 w 66"/>
                  <a:gd name="T7" fmla="*/ 18 h 67"/>
                  <a:gd name="T8" fmla="*/ 54 w 66"/>
                  <a:gd name="T9" fmla="*/ 12 h 67"/>
                  <a:gd name="T10" fmla="*/ 64 w 66"/>
                  <a:gd name="T11" fmla="*/ 43 h 67"/>
                  <a:gd name="T12" fmla="*/ 32 w 66"/>
                  <a:gd name="T13" fmla="*/ 63 h 67"/>
                  <a:gd name="T14" fmla="*/ 4 w 66"/>
                  <a:gd name="T15" fmla="*/ 22 h 67"/>
                  <a:gd name="T16" fmla="*/ 34 w 66"/>
                  <a:gd name="T17" fmla="*/ 4 h 67"/>
                  <a:gd name="T18" fmla="*/ 41 w 66"/>
                  <a:gd name="T19" fmla="*/ 6 h 67"/>
                  <a:gd name="T20" fmla="*/ 30 w 66"/>
                  <a:gd name="T21" fmla="*/ 55 h 67"/>
                  <a:gd name="T22" fmla="*/ 25 w 66"/>
                  <a:gd name="T23" fmla="*/ 53 h 67"/>
                  <a:gd name="T24" fmla="*/ 34 w 66"/>
                  <a:gd name="T25" fmla="*/ 12 h 67"/>
                  <a:gd name="T26" fmla="*/ 33 w 66"/>
                  <a:gd name="T27" fmla="*/ 11 h 67"/>
                  <a:gd name="T28" fmla="*/ 10 w 66"/>
                  <a:gd name="T29" fmla="*/ 24 h 67"/>
                  <a:gd name="T30" fmla="*/ 25 w 66"/>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7">
                    <a:moveTo>
                      <a:pt x="30" y="55"/>
                    </a:moveTo>
                    <a:cubicBezTo>
                      <a:pt x="31" y="55"/>
                      <a:pt x="32" y="55"/>
                      <a:pt x="33" y="55"/>
                    </a:cubicBezTo>
                    <a:cubicBezTo>
                      <a:pt x="46" y="58"/>
                      <a:pt x="55" y="52"/>
                      <a:pt x="57" y="41"/>
                    </a:cubicBezTo>
                    <a:cubicBezTo>
                      <a:pt x="59" y="32"/>
                      <a:pt x="57" y="24"/>
                      <a:pt x="51" y="18"/>
                    </a:cubicBezTo>
                    <a:cubicBezTo>
                      <a:pt x="54" y="12"/>
                      <a:pt x="54" y="12"/>
                      <a:pt x="54" y="12"/>
                    </a:cubicBezTo>
                    <a:cubicBezTo>
                      <a:pt x="62" y="19"/>
                      <a:pt x="66" y="31"/>
                      <a:pt x="64" y="43"/>
                    </a:cubicBezTo>
                    <a:cubicBezTo>
                      <a:pt x="60" y="58"/>
                      <a:pt x="47" y="67"/>
                      <a:pt x="32" y="63"/>
                    </a:cubicBezTo>
                    <a:cubicBezTo>
                      <a:pt x="12" y="58"/>
                      <a:pt x="0" y="41"/>
                      <a:pt x="4" y="22"/>
                    </a:cubicBezTo>
                    <a:cubicBezTo>
                      <a:pt x="7" y="8"/>
                      <a:pt x="19" y="0"/>
                      <a:pt x="34" y="4"/>
                    </a:cubicBezTo>
                    <a:cubicBezTo>
                      <a:pt x="37" y="4"/>
                      <a:pt x="39" y="6"/>
                      <a:pt x="41" y="6"/>
                    </a:cubicBezTo>
                    <a:lnTo>
                      <a:pt x="30" y="55"/>
                    </a:lnTo>
                    <a:close/>
                    <a:moveTo>
                      <a:pt x="25" y="53"/>
                    </a:moveTo>
                    <a:cubicBezTo>
                      <a:pt x="34" y="12"/>
                      <a:pt x="34" y="12"/>
                      <a:pt x="34" y="12"/>
                    </a:cubicBezTo>
                    <a:cubicBezTo>
                      <a:pt x="33" y="11"/>
                      <a:pt x="33" y="11"/>
                      <a:pt x="33" y="11"/>
                    </a:cubicBezTo>
                    <a:cubicBezTo>
                      <a:pt x="21" y="8"/>
                      <a:pt x="12" y="14"/>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0" name="Freeform 26"/>
              <p:cNvSpPr>
                <a:spLocks/>
              </p:cNvSpPr>
              <p:nvPr userDrawn="1"/>
            </p:nvSpPr>
            <p:spPr bwMode="auto">
              <a:xfrm>
                <a:off x="1475" y="5676"/>
                <a:ext cx="18" cy="49"/>
              </a:xfrm>
              <a:custGeom>
                <a:avLst/>
                <a:gdLst>
                  <a:gd name="T0" fmla="*/ 0 w 18"/>
                  <a:gd name="T1" fmla="*/ 46 h 49"/>
                  <a:gd name="T2" fmla="*/ 10 w 18"/>
                  <a:gd name="T3" fmla="*/ 0 h 49"/>
                  <a:gd name="T4" fmla="*/ 18 w 18"/>
                  <a:gd name="T5" fmla="*/ 2 h 49"/>
                  <a:gd name="T6" fmla="*/ 7 w 18"/>
                  <a:gd name="T7" fmla="*/ 49 h 49"/>
                  <a:gd name="T8" fmla="*/ 0 w 18"/>
                  <a:gd name="T9" fmla="*/ 46 h 49"/>
                </a:gdLst>
                <a:ahLst/>
                <a:cxnLst>
                  <a:cxn ang="0">
                    <a:pos x="T0" y="T1"/>
                  </a:cxn>
                  <a:cxn ang="0">
                    <a:pos x="T2" y="T3"/>
                  </a:cxn>
                  <a:cxn ang="0">
                    <a:pos x="T4" y="T5"/>
                  </a:cxn>
                  <a:cxn ang="0">
                    <a:pos x="T6" y="T7"/>
                  </a:cxn>
                  <a:cxn ang="0">
                    <a:pos x="T8" y="T9"/>
                  </a:cxn>
                </a:cxnLst>
                <a:rect l="0" t="0" r="r" b="b"/>
                <a:pathLst>
                  <a:path w="18" h="49">
                    <a:moveTo>
                      <a:pt x="0" y="46"/>
                    </a:moveTo>
                    <a:lnTo>
                      <a:pt x="10" y="0"/>
                    </a:lnTo>
                    <a:lnTo>
                      <a:pt x="18" y="2"/>
                    </a:lnTo>
                    <a:lnTo>
                      <a:pt x="7" y="49"/>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1" name="Freeform 27"/>
              <p:cNvSpPr>
                <a:spLocks noEditPoints="1"/>
              </p:cNvSpPr>
              <p:nvPr userDrawn="1"/>
            </p:nvSpPr>
            <p:spPr bwMode="auto">
              <a:xfrm>
                <a:off x="1441" y="5522"/>
                <a:ext cx="120" cy="99"/>
              </a:xfrm>
              <a:custGeom>
                <a:avLst/>
                <a:gdLst>
                  <a:gd name="T0" fmla="*/ 75 w 97"/>
                  <a:gd name="T1" fmla="*/ 13 h 81"/>
                  <a:gd name="T2" fmla="*/ 93 w 97"/>
                  <a:gd name="T3" fmla="*/ 49 h 81"/>
                  <a:gd name="T4" fmla="*/ 85 w 97"/>
                  <a:gd name="T5" fmla="*/ 81 h 81"/>
                  <a:gd name="T6" fmla="*/ 0 w 97"/>
                  <a:gd name="T7" fmla="*/ 51 h 81"/>
                  <a:gd name="T8" fmla="*/ 6 w 97"/>
                  <a:gd name="T9" fmla="*/ 24 h 81"/>
                  <a:gd name="T10" fmla="*/ 34 w 97"/>
                  <a:gd name="T11" fmla="*/ 3 h 81"/>
                  <a:gd name="T12" fmla="*/ 54 w 97"/>
                  <a:gd name="T13" fmla="*/ 24 h 81"/>
                  <a:gd name="T14" fmla="*/ 54 w 97"/>
                  <a:gd name="T15" fmla="*/ 24 h 81"/>
                  <a:gd name="T16" fmla="*/ 75 w 97"/>
                  <a:gd name="T17" fmla="*/ 13 h 81"/>
                  <a:gd name="T18" fmla="*/ 13 w 97"/>
                  <a:gd name="T19" fmla="*/ 26 h 81"/>
                  <a:gd name="T20" fmla="*/ 8 w 97"/>
                  <a:gd name="T21" fmla="*/ 46 h 81"/>
                  <a:gd name="T22" fmla="*/ 44 w 97"/>
                  <a:gd name="T23" fmla="*/ 58 h 81"/>
                  <a:gd name="T24" fmla="*/ 48 w 97"/>
                  <a:gd name="T25" fmla="*/ 38 h 81"/>
                  <a:gd name="T26" fmla="*/ 33 w 97"/>
                  <a:gd name="T27" fmla="*/ 11 h 81"/>
                  <a:gd name="T28" fmla="*/ 13 w 97"/>
                  <a:gd name="T29" fmla="*/ 26 h 81"/>
                  <a:gd name="T30" fmla="*/ 73 w 97"/>
                  <a:gd name="T31" fmla="*/ 21 h 81"/>
                  <a:gd name="T32" fmla="*/ 55 w 97"/>
                  <a:gd name="T33" fmla="*/ 36 h 81"/>
                  <a:gd name="T34" fmla="*/ 50 w 97"/>
                  <a:gd name="T35" fmla="*/ 60 h 81"/>
                  <a:gd name="T36" fmla="*/ 81 w 97"/>
                  <a:gd name="T37" fmla="*/ 71 h 81"/>
                  <a:gd name="T38" fmla="*/ 86 w 97"/>
                  <a:gd name="T39" fmla="*/ 47 h 81"/>
                  <a:gd name="T40" fmla="*/ 73 w 97"/>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1">
                    <a:moveTo>
                      <a:pt x="75" y="13"/>
                    </a:moveTo>
                    <a:cubicBezTo>
                      <a:pt x="91" y="17"/>
                      <a:pt x="97" y="31"/>
                      <a:pt x="93" y="49"/>
                    </a:cubicBezTo>
                    <a:cubicBezTo>
                      <a:pt x="85" y="81"/>
                      <a:pt x="85" y="81"/>
                      <a:pt x="85" y="81"/>
                    </a:cubicBezTo>
                    <a:cubicBezTo>
                      <a:pt x="0" y="51"/>
                      <a:pt x="0" y="51"/>
                      <a:pt x="0" y="51"/>
                    </a:cubicBezTo>
                    <a:cubicBezTo>
                      <a:pt x="6" y="24"/>
                      <a:pt x="6" y="24"/>
                      <a:pt x="6" y="24"/>
                    </a:cubicBezTo>
                    <a:cubicBezTo>
                      <a:pt x="10" y="7"/>
                      <a:pt x="21" y="0"/>
                      <a:pt x="34" y="3"/>
                    </a:cubicBezTo>
                    <a:cubicBezTo>
                      <a:pt x="46" y="6"/>
                      <a:pt x="53" y="12"/>
                      <a:pt x="54" y="24"/>
                    </a:cubicBezTo>
                    <a:cubicBezTo>
                      <a:pt x="54" y="24"/>
                      <a:pt x="54" y="24"/>
                      <a:pt x="54" y="24"/>
                    </a:cubicBezTo>
                    <a:cubicBezTo>
                      <a:pt x="59" y="15"/>
                      <a:pt x="66" y="11"/>
                      <a:pt x="75" y="13"/>
                    </a:cubicBezTo>
                    <a:close/>
                    <a:moveTo>
                      <a:pt x="13" y="26"/>
                    </a:moveTo>
                    <a:cubicBezTo>
                      <a:pt x="8" y="46"/>
                      <a:pt x="8" y="46"/>
                      <a:pt x="8" y="46"/>
                    </a:cubicBezTo>
                    <a:cubicBezTo>
                      <a:pt x="44" y="58"/>
                      <a:pt x="44" y="58"/>
                      <a:pt x="44" y="58"/>
                    </a:cubicBezTo>
                    <a:cubicBezTo>
                      <a:pt x="48" y="38"/>
                      <a:pt x="48" y="38"/>
                      <a:pt x="48" y="38"/>
                    </a:cubicBezTo>
                    <a:cubicBezTo>
                      <a:pt x="52" y="24"/>
                      <a:pt x="47" y="14"/>
                      <a:pt x="33" y="11"/>
                    </a:cubicBezTo>
                    <a:cubicBezTo>
                      <a:pt x="23" y="8"/>
                      <a:pt x="16" y="13"/>
                      <a:pt x="13" y="26"/>
                    </a:cubicBezTo>
                    <a:close/>
                    <a:moveTo>
                      <a:pt x="73" y="21"/>
                    </a:moveTo>
                    <a:cubicBezTo>
                      <a:pt x="64" y="19"/>
                      <a:pt x="58" y="24"/>
                      <a:pt x="55" y="36"/>
                    </a:cubicBezTo>
                    <a:cubicBezTo>
                      <a:pt x="50" y="60"/>
                      <a:pt x="50" y="60"/>
                      <a:pt x="50" y="60"/>
                    </a:cubicBezTo>
                    <a:cubicBezTo>
                      <a:pt x="81" y="71"/>
                      <a:pt x="81" y="71"/>
                      <a:pt x="81" y="71"/>
                    </a:cubicBezTo>
                    <a:cubicBezTo>
                      <a:pt x="86" y="47"/>
                      <a:pt x="86" y="47"/>
                      <a:pt x="86" y="47"/>
                    </a:cubicBezTo>
                    <a:cubicBezTo>
                      <a:pt x="89" y="33"/>
                      <a:pt x="85"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2" name="Freeform 28"/>
              <p:cNvSpPr>
                <a:spLocks noEditPoints="1"/>
              </p:cNvSpPr>
              <p:nvPr userDrawn="1"/>
            </p:nvSpPr>
            <p:spPr bwMode="auto">
              <a:xfrm>
                <a:off x="1501" y="5438"/>
                <a:ext cx="81" cy="81"/>
              </a:xfrm>
              <a:custGeom>
                <a:avLst/>
                <a:gdLst>
                  <a:gd name="T0" fmla="*/ 30 w 66"/>
                  <a:gd name="T1" fmla="*/ 54 h 66"/>
                  <a:gd name="T2" fmla="*/ 33 w 66"/>
                  <a:gd name="T3" fmla="*/ 55 h 66"/>
                  <a:gd name="T4" fmla="*/ 57 w 66"/>
                  <a:gd name="T5" fmla="*/ 40 h 66"/>
                  <a:gd name="T6" fmla="*/ 51 w 66"/>
                  <a:gd name="T7" fmla="*/ 17 h 66"/>
                  <a:gd name="T8" fmla="*/ 54 w 66"/>
                  <a:gd name="T9" fmla="*/ 11 h 66"/>
                  <a:gd name="T10" fmla="*/ 63 w 66"/>
                  <a:gd name="T11" fmla="*/ 42 h 66"/>
                  <a:gd name="T12" fmla="*/ 32 w 66"/>
                  <a:gd name="T13" fmla="*/ 63 h 66"/>
                  <a:gd name="T14" fmla="*/ 4 w 66"/>
                  <a:gd name="T15" fmla="*/ 22 h 66"/>
                  <a:gd name="T16" fmla="*/ 34 w 66"/>
                  <a:gd name="T17" fmla="*/ 4 h 66"/>
                  <a:gd name="T18" fmla="*/ 41 w 66"/>
                  <a:gd name="T19" fmla="*/ 6 h 66"/>
                  <a:gd name="T20" fmla="*/ 30 w 66"/>
                  <a:gd name="T21" fmla="*/ 54 h 66"/>
                  <a:gd name="T22" fmla="*/ 25 w 66"/>
                  <a:gd name="T23" fmla="*/ 52 h 66"/>
                  <a:gd name="T24" fmla="*/ 34 w 66"/>
                  <a:gd name="T25" fmla="*/ 11 h 66"/>
                  <a:gd name="T26" fmla="*/ 33 w 66"/>
                  <a:gd name="T27" fmla="*/ 11 h 66"/>
                  <a:gd name="T28" fmla="*/ 10 w 66"/>
                  <a:gd name="T29" fmla="*/ 24 h 66"/>
                  <a:gd name="T30" fmla="*/ 25 w 66"/>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0" y="54"/>
                    </a:moveTo>
                    <a:cubicBezTo>
                      <a:pt x="31" y="55"/>
                      <a:pt x="32" y="55"/>
                      <a:pt x="33" y="55"/>
                    </a:cubicBezTo>
                    <a:cubicBezTo>
                      <a:pt x="46" y="58"/>
                      <a:pt x="55" y="52"/>
                      <a:pt x="57" y="40"/>
                    </a:cubicBezTo>
                    <a:cubicBezTo>
                      <a:pt x="59" y="32"/>
                      <a:pt x="57" y="23"/>
                      <a:pt x="51" y="17"/>
                    </a:cubicBezTo>
                    <a:cubicBezTo>
                      <a:pt x="54" y="11"/>
                      <a:pt x="54" y="11"/>
                      <a:pt x="54" y="11"/>
                    </a:cubicBezTo>
                    <a:cubicBezTo>
                      <a:pt x="62" y="19"/>
                      <a:pt x="66" y="30"/>
                      <a:pt x="63" y="42"/>
                    </a:cubicBezTo>
                    <a:cubicBezTo>
                      <a:pt x="60" y="58"/>
                      <a:pt x="47" y="66"/>
                      <a:pt x="32" y="63"/>
                    </a:cubicBezTo>
                    <a:cubicBezTo>
                      <a:pt x="12" y="58"/>
                      <a:pt x="0" y="41"/>
                      <a:pt x="4" y="22"/>
                    </a:cubicBezTo>
                    <a:cubicBezTo>
                      <a:pt x="7" y="8"/>
                      <a:pt x="19" y="0"/>
                      <a:pt x="34" y="4"/>
                    </a:cubicBezTo>
                    <a:cubicBezTo>
                      <a:pt x="37" y="4"/>
                      <a:pt x="39" y="5"/>
                      <a:pt x="41" y="6"/>
                    </a:cubicBezTo>
                    <a:lnTo>
                      <a:pt x="30" y="54"/>
                    </a:lnTo>
                    <a:close/>
                    <a:moveTo>
                      <a:pt x="25" y="52"/>
                    </a:moveTo>
                    <a:cubicBezTo>
                      <a:pt x="34" y="11"/>
                      <a:pt x="34" y="11"/>
                      <a:pt x="34" y="11"/>
                    </a:cubicBezTo>
                    <a:cubicBezTo>
                      <a:pt x="33" y="11"/>
                      <a:pt x="33" y="11"/>
                      <a:pt x="33" y="11"/>
                    </a:cubicBezTo>
                    <a:cubicBezTo>
                      <a:pt x="20" y="8"/>
                      <a:pt x="12" y="13"/>
                      <a:pt x="10" y="24"/>
                    </a:cubicBezTo>
                    <a:cubicBezTo>
                      <a:pt x="7"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3" name="Freeform 29"/>
              <p:cNvSpPr>
                <a:spLocks/>
              </p:cNvSpPr>
              <p:nvPr userDrawn="1"/>
            </p:nvSpPr>
            <p:spPr bwMode="auto">
              <a:xfrm>
                <a:off x="1497" y="5266"/>
                <a:ext cx="126" cy="117"/>
              </a:xfrm>
              <a:custGeom>
                <a:avLst/>
                <a:gdLst>
                  <a:gd name="T0" fmla="*/ 51 w 102"/>
                  <a:gd name="T1" fmla="*/ 45 h 96"/>
                  <a:gd name="T2" fmla="*/ 60 w 102"/>
                  <a:gd name="T3" fmla="*/ 8 h 96"/>
                  <a:gd name="T4" fmla="*/ 102 w 102"/>
                  <a:gd name="T5" fmla="*/ 22 h 96"/>
                  <a:gd name="T6" fmla="*/ 101 w 102"/>
                  <a:gd name="T7" fmla="*/ 29 h 96"/>
                  <a:gd name="T8" fmla="*/ 83 w 102"/>
                  <a:gd name="T9" fmla="*/ 24 h 96"/>
                  <a:gd name="T10" fmla="*/ 83 w 102"/>
                  <a:gd name="T11" fmla="*/ 24 h 96"/>
                  <a:gd name="T12" fmla="*/ 94 w 102"/>
                  <a:gd name="T13" fmla="*/ 62 h 96"/>
                  <a:gd name="T14" fmla="*/ 47 w 102"/>
                  <a:gd name="T15" fmla="*/ 91 h 96"/>
                  <a:gd name="T16" fmla="*/ 6 w 102"/>
                  <a:gd name="T17" fmla="*/ 31 h 96"/>
                  <a:gd name="T18" fmla="*/ 42 w 102"/>
                  <a:gd name="T19" fmla="*/ 2 h 96"/>
                  <a:gd name="T20" fmla="*/ 42 w 102"/>
                  <a:gd name="T21" fmla="*/ 10 h 96"/>
                  <a:gd name="T22" fmla="*/ 13 w 102"/>
                  <a:gd name="T23" fmla="*/ 33 h 96"/>
                  <a:gd name="T24" fmla="*/ 48 w 102"/>
                  <a:gd name="T25" fmla="*/ 83 h 96"/>
                  <a:gd name="T26" fmla="*/ 88 w 102"/>
                  <a:gd name="T27" fmla="*/ 60 h 96"/>
                  <a:gd name="T28" fmla="*/ 65 w 102"/>
                  <a:gd name="T29" fmla="*/ 17 h 96"/>
                  <a:gd name="T30" fmla="*/ 58 w 102"/>
                  <a:gd name="T31" fmla="*/ 47 h 96"/>
                  <a:gd name="T32" fmla="*/ 51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1" y="45"/>
                    </a:moveTo>
                    <a:cubicBezTo>
                      <a:pt x="60" y="8"/>
                      <a:pt x="60" y="8"/>
                      <a:pt x="60" y="8"/>
                    </a:cubicBezTo>
                    <a:cubicBezTo>
                      <a:pt x="102" y="22"/>
                      <a:pt x="102" y="22"/>
                      <a:pt x="102" y="22"/>
                    </a:cubicBezTo>
                    <a:cubicBezTo>
                      <a:pt x="101" y="29"/>
                      <a:pt x="101" y="29"/>
                      <a:pt x="101" y="29"/>
                    </a:cubicBezTo>
                    <a:cubicBezTo>
                      <a:pt x="83" y="24"/>
                      <a:pt x="83" y="24"/>
                      <a:pt x="83" y="24"/>
                    </a:cubicBezTo>
                    <a:cubicBezTo>
                      <a:pt x="83" y="24"/>
                      <a:pt x="83" y="24"/>
                      <a:pt x="83" y="24"/>
                    </a:cubicBezTo>
                    <a:cubicBezTo>
                      <a:pt x="94" y="33"/>
                      <a:pt x="98" y="48"/>
                      <a:pt x="94" y="62"/>
                    </a:cubicBezTo>
                    <a:cubicBezTo>
                      <a:pt x="89" y="84"/>
                      <a:pt x="70" y="96"/>
                      <a:pt x="47" y="91"/>
                    </a:cubicBezTo>
                    <a:cubicBezTo>
                      <a:pt x="18" y="84"/>
                      <a:pt x="0" y="59"/>
                      <a:pt x="6" y="31"/>
                    </a:cubicBezTo>
                    <a:cubicBezTo>
                      <a:pt x="11" y="12"/>
                      <a:pt x="26" y="0"/>
                      <a:pt x="42" y="2"/>
                    </a:cubicBezTo>
                    <a:cubicBezTo>
                      <a:pt x="42" y="10"/>
                      <a:pt x="42" y="10"/>
                      <a:pt x="42" y="10"/>
                    </a:cubicBezTo>
                    <a:cubicBezTo>
                      <a:pt x="28" y="9"/>
                      <a:pt x="17" y="17"/>
                      <a:pt x="13" y="33"/>
                    </a:cubicBezTo>
                    <a:cubicBezTo>
                      <a:pt x="8" y="57"/>
                      <a:pt x="24" y="77"/>
                      <a:pt x="48" y="83"/>
                    </a:cubicBezTo>
                    <a:cubicBezTo>
                      <a:pt x="68" y="88"/>
                      <a:pt x="84" y="78"/>
                      <a:pt x="88" y="60"/>
                    </a:cubicBezTo>
                    <a:cubicBezTo>
                      <a:pt x="92" y="42"/>
                      <a:pt x="84" y="25"/>
                      <a:pt x="65" y="17"/>
                    </a:cubicBezTo>
                    <a:cubicBezTo>
                      <a:pt x="58" y="47"/>
                      <a:pt x="58" y="47"/>
                      <a:pt x="58" y="47"/>
                    </a:cubicBezTo>
                    <a:lnTo>
                      <a:pt x="5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4" name="Freeform 30"/>
              <p:cNvSpPr>
                <a:spLocks/>
              </p:cNvSpPr>
              <p:nvPr userDrawn="1"/>
            </p:nvSpPr>
            <p:spPr bwMode="auto">
              <a:xfrm>
                <a:off x="1560" y="5204"/>
                <a:ext cx="71" cy="61"/>
              </a:xfrm>
              <a:custGeom>
                <a:avLst/>
                <a:gdLst>
                  <a:gd name="T0" fmla="*/ 7 w 58"/>
                  <a:gd name="T1" fmla="*/ 0 h 50"/>
                  <a:gd name="T2" fmla="*/ 13 w 58"/>
                  <a:gd name="T3" fmla="*/ 2 h 50"/>
                  <a:gd name="T4" fmla="*/ 11 w 58"/>
                  <a:gd name="T5" fmla="*/ 7 h 50"/>
                  <a:gd name="T6" fmla="*/ 28 w 58"/>
                  <a:gd name="T7" fmla="*/ 32 h 50"/>
                  <a:gd name="T8" fmla="*/ 58 w 58"/>
                  <a:gd name="T9" fmla="*/ 43 h 50"/>
                  <a:gd name="T10" fmla="*/ 57 w 58"/>
                  <a:gd name="T11" fmla="*/ 50 h 50"/>
                  <a:gd name="T12" fmla="*/ 0 w 58"/>
                  <a:gd name="T13" fmla="*/ 30 h 50"/>
                  <a:gd name="T14" fmla="*/ 1 w 58"/>
                  <a:gd name="T15" fmla="*/ 24 h 50"/>
                  <a:gd name="T16" fmla="*/ 12 w 58"/>
                  <a:gd name="T17" fmla="*/ 27 h 50"/>
                  <a:gd name="T18" fmla="*/ 12 w 58"/>
                  <a:gd name="T19" fmla="*/ 27 h 50"/>
                  <a:gd name="T20" fmla="*/ 5 w 58"/>
                  <a:gd name="T21" fmla="*/ 5 h 50"/>
                  <a:gd name="T22" fmla="*/ 7 w 58"/>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0">
                    <a:moveTo>
                      <a:pt x="7" y="0"/>
                    </a:moveTo>
                    <a:cubicBezTo>
                      <a:pt x="13" y="2"/>
                      <a:pt x="13" y="2"/>
                      <a:pt x="13" y="2"/>
                    </a:cubicBezTo>
                    <a:cubicBezTo>
                      <a:pt x="12" y="4"/>
                      <a:pt x="12" y="5"/>
                      <a:pt x="11" y="7"/>
                    </a:cubicBezTo>
                    <a:cubicBezTo>
                      <a:pt x="9" y="18"/>
                      <a:pt x="14" y="27"/>
                      <a:pt x="28" y="32"/>
                    </a:cubicBezTo>
                    <a:cubicBezTo>
                      <a:pt x="58" y="43"/>
                      <a:pt x="58" y="43"/>
                      <a:pt x="58" y="43"/>
                    </a:cubicBezTo>
                    <a:cubicBezTo>
                      <a:pt x="57" y="50"/>
                      <a:pt x="57" y="50"/>
                      <a:pt x="57" y="50"/>
                    </a:cubicBezTo>
                    <a:cubicBezTo>
                      <a:pt x="0" y="30"/>
                      <a:pt x="0" y="30"/>
                      <a:pt x="0" y="30"/>
                    </a:cubicBezTo>
                    <a:cubicBezTo>
                      <a:pt x="1" y="24"/>
                      <a:pt x="1" y="24"/>
                      <a:pt x="1" y="24"/>
                    </a:cubicBezTo>
                    <a:cubicBezTo>
                      <a:pt x="12" y="27"/>
                      <a:pt x="12" y="27"/>
                      <a:pt x="12" y="27"/>
                    </a:cubicBezTo>
                    <a:cubicBezTo>
                      <a:pt x="12" y="27"/>
                      <a:pt x="12" y="27"/>
                      <a:pt x="12" y="27"/>
                    </a:cubicBezTo>
                    <a:cubicBezTo>
                      <a:pt x="6" y="21"/>
                      <a:pt x="3" y="13"/>
                      <a:pt x="5" y="5"/>
                    </a:cubicBezTo>
                    <a:cubicBezTo>
                      <a:pt x="5" y="3"/>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5" name="Freeform 31"/>
              <p:cNvSpPr>
                <a:spLocks noEditPoints="1"/>
              </p:cNvSpPr>
              <p:nvPr userDrawn="1"/>
            </p:nvSpPr>
            <p:spPr bwMode="auto">
              <a:xfrm>
                <a:off x="1573" y="5123"/>
                <a:ext cx="83" cy="81"/>
              </a:xfrm>
              <a:custGeom>
                <a:avLst/>
                <a:gdLst>
                  <a:gd name="T0" fmla="*/ 31 w 67"/>
                  <a:gd name="T1" fmla="*/ 54 h 66"/>
                  <a:gd name="T2" fmla="*/ 33 w 67"/>
                  <a:gd name="T3" fmla="*/ 55 h 66"/>
                  <a:gd name="T4" fmla="*/ 58 w 67"/>
                  <a:gd name="T5" fmla="*/ 40 h 66"/>
                  <a:gd name="T6" fmla="*/ 51 w 67"/>
                  <a:gd name="T7" fmla="*/ 17 h 66"/>
                  <a:gd name="T8" fmla="*/ 55 w 67"/>
                  <a:gd name="T9" fmla="*/ 11 h 66"/>
                  <a:gd name="T10" fmla="*/ 64 w 67"/>
                  <a:gd name="T11" fmla="*/ 42 h 66"/>
                  <a:gd name="T12" fmla="*/ 32 w 67"/>
                  <a:gd name="T13" fmla="*/ 63 h 66"/>
                  <a:gd name="T14" fmla="*/ 5 w 67"/>
                  <a:gd name="T15" fmla="*/ 22 h 66"/>
                  <a:gd name="T16" fmla="*/ 35 w 67"/>
                  <a:gd name="T17" fmla="*/ 4 h 66"/>
                  <a:gd name="T18" fmla="*/ 42 w 67"/>
                  <a:gd name="T19" fmla="*/ 6 h 66"/>
                  <a:gd name="T20" fmla="*/ 31 w 67"/>
                  <a:gd name="T21" fmla="*/ 54 h 66"/>
                  <a:gd name="T22" fmla="*/ 25 w 67"/>
                  <a:gd name="T23" fmla="*/ 52 h 66"/>
                  <a:gd name="T24" fmla="*/ 35 w 67"/>
                  <a:gd name="T25" fmla="*/ 11 h 66"/>
                  <a:gd name="T26" fmla="*/ 33 w 67"/>
                  <a:gd name="T27" fmla="*/ 11 h 66"/>
                  <a:gd name="T28" fmla="*/ 11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2" y="55"/>
                      <a:pt x="32" y="55"/>
                      <a:pt x="33" y="55"/>
                    </a:cubicBezTo>
                    <a:cubicBezTo>
                      <a:pt x="46" y="58"/>
                      <a:pt x="55" y="52"/>
                      <a:pt x="58" y="40"/>
                    </a:cubicBezTo>
                    <a:cubicBezTo>
                      <a:pt x="60" y="32"/>
                      <a:pt x="58" y="23"/>
                      <a:pt x="51" y="17"/>
                    </a:cubicBezTo>
                    <a:cubicBezTo>
                      <a:pt x="55" y="11"/>
                      <a:pt x="55" y="11"/>
                      <a:pt x="55" y="11"/>
                    </a:cubicBezTo>
                    <a:cubicBezTo>
                      <a:pt x="63" y="18"/>
                      <a:pt x="67" y="30"/>
                      <a:pt x="64" y="42"/>
                    </a:cubicBezTo>
                    <a:cubicBezTo>
                      <a:pt x="60" y="58"/>
                      <a:pt x="48" y="66"/>
                      <a:pt x="32" y="63"/>
                    </a:cubicBezTo>
                    <a:cubicBezTo>
                      <a:pt x="13" y="58"/>
                      <a:pt x="0" y="41"/>
                      <a:pt x="5" y="22"/>
                    </a:cubicBezTo>
                    <a:cubicBezTo>
                      <a:pt x="8" y="8"/>
                      <a:pt x="20" y="0"/>
                      <a:pt x="35" y="4"/>
                    </a:cubicBezTo>
                    <a:cubicBezTo>
                      <a:pt x="37" y="4"/>
                      <a:pt x="40" y="5"/>
                      <a:pt x="42" y="6"/>
                    </a:cubicBezTo>
                    <a:lnTo>
                      <a:pt x="31" y="54"/>
                    </a:lnTo>
                    <a:close/>
                    <a:moveTo>
                      <a:pt x="25" y="52"/>
                    </a:moveTo>
                    <a:cubicBezTo>
                      <a:pt x="35" y="11"/>
                      <a:pt x="35" y="11"/>
                      <a:pt x="35" y="11"/>
                    </a:cubicBezTo>
                    <a:cubicBezTo>
                      <a:pt x="33" y="11"/>
                      <a:pt x="33" y="11"/>
                      <a:pt x="33" y="11"/>
                    </a:cubicBezTo>
                    <a:cubicBezTo>
                      <a:pt x="21" y="8"/>
                      <a:pt x="13" y="13"/>
                      <a:pt x="11"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6" name="Freeform 32"/>
              <p:cNvSpPr>
                <a:spLocks noEditPoints="1"/>
              </p:cNvSpPr>
              <p:nvPr userDrawn="1"/>
            </p:nvSpPr>
            <p:spPr bwMode="auto">
              <a:xfrm>
                <a:off x="1594" y="5033"/>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3 h 66"/>
                  <a:gd name="T14" fmla="*/ 4 w 67"/>
                  <a:gd name="T15" fmla="*/ 22 h 66"/>
                  <a:gd name="T16" fmla="*/ 35 w 67"/>
                  <a:gd name="T17" fmla="*/ 4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9"/>
                      <a:pt x="67" y="30"/>
                      <a:pt x="64" y="42"/>
                    </a:cubicBezTo>
                    <a:cubicBezTo>
                      <a:pt x="60" y="58"/>
                      <a:pt x="48" y="66"/>
                      <a:pt x="32" y="63"/>
                    </a:cubicBezTo>
                    <a:cubicBezTo>
                      <a:pt x="13" y="58"/>
                      <a:pt x="0" y="41"/>
                      <a:pt x="4" y="22"/>
                    </a:cubicBezTo>
                    <a:cubicBezTo>
                      <a:pt x="8" y="8"/>
                      <a:pt x="19" y="0"/>
                      <a:pt x="35" y="4"/>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7" name="Freeform 33"/>
              <p:cNvSpPr>
                <a:spLocks/>
              </p:cNvSpPr>
              <p:nvPr userDrawn="1"/>
            </p:nvSpPr>
            <p:spPr bwMode="auto">
              <a:xfrm>
                <a:off x="1615" y="4947"/>
                <a:ext cx="84" cy="79"/>
              </a:xfrm>
              <a:custGeom>
                <a:avLst/>
                <a:gdLst>
                  <a:gd name="T0" fmla="*/ 29 w 68"/>
                  <a:gd name="T1" fmla="*/ 3 h 65"/>
                  <a:gd name="T2" fmla="*/ 33 w 68"/>
                  <a:gd name="T3" fmla="*/ 4 h 65"/>
                  <a:gd name="T4" fmla="*/ 68 w 68"/>
                  <a:gd name="T5" fmla="*/ 16 h 65"/>
                  <a:gd name="T6" fmla="*/ 66 w 68"/>
                  <a:gd name="T7" fmla="*/ 23 h 65"/>
                  <a:gd name="T8" fmla="*/ 33 w 68"/>
                  <a:gd name="T9" fmla="*/ 12 h 65"/>
                  <a:gd name="T10" fmla="*/ 29 w 68"/>
                  <a:gd name="T11" fmla="*/ 11 h 65"/>
                  <a:gd name="T12" fmla="*/ 11 w 68"/>
                  <a:gd name="T13" fmla="*/ 21 h 65"/>
                  <a:gd name="T14" fmla="*/ 27 w 68"/>
                  <a:gd name="T15" fmla="*/ 47 h 65"/>
                  <a:gd name="T16" fmla="*/ 58 w 68"/>
                  <a:gd name="T17" fmla="*/ 58 h 65"/>
                  <a:gd name="T18" fmla="*/ 57 w 68"/>
                  <a:gd name="T19" fmla="*/ 65 h 65"/>
                  <a:gd name="T20" fmla="*/ 0 w 68"/>
                  <a:gd name="T21" fmla="*/ 45 h 65"/>
                  <a:gd name="T22" fmla="*/ 1 w 68"/>
                  <a:gd name="T23" fmla="*/ 39 h 65"/>
                  <a:gd name="T24" fmla="*/ 11 w 68"/>
                  <a:gd name="T25" fmla="*/ 42 h 65"/>
                  <a:gd name="T26" fmla="*/ 11 w 68"/>
                  <a:gd name="T27" fmla="*/ 42 h 65"/>
                  <a:gd name="T28" fmla="*/ 5 w 68"/>
                  <a:gd name="T29" fmla="*/ 17 h 65"/>
                  <a:gd name="T30" fmla="*/ 29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9" y="3"/>
                    </a:moveTo>
                    <a:cubicBezTo>
                      <a:pt x="30" y="3"/>
                      <a:pt x="31" y="3"/>
                      <a:pt x="33" y="4"/>
                    </a:cubicBezTo>
                    <a:cubicBezTo>
                      <a:pt x="68" y="16"/>
                      <a:pt x="68" y="16"/>
                      <a:pt x="68" y="16"/>
                    </a:cubicBezTo>
                    <a:cubicBezTo>
                      <a:pt x="66" y="23"/>
                      <a:pt x="66" y="23"/>
                      <a:pt x="66" y="23"/>
                    </a:cubicBezTo>
                    <a:cubicBezTo>
                      <a:pt x="33" y="12"/>
                      <a:pt x="33" y="12"/>
                      <a:pt x="33" y="12"/>
                    </a:cubicBezTo>
                    <a:cubicBezTo>
                      <a:pt x="32" y="11"/>
                      <a:pt x="30" y="11"/>
                      <a:pt x="29" y="11"/>
                    </a:cubicBezTo>
                    <a:cubicBezTo>
                      <a:pt x="18" y="8"/>
                      <a:pt x="13" y="12"/>
                      <a:pt x="11" y="21"/>
                    </a:cubicBezTo>
                    <a:cubicBezTo>
                      <a:pt x="8" y="32"/>
                      <a:pt x="14" y="42"/>
                      <a:pt x="27" y="47"/>
                    </a:cubicBezTo>
                    <a:cubicBezTo>
                      <a:pt x="58" y="58"/>
                      <a:pt x="58" y="58"/>
                      <a:pt x="58" y="58"/>
                    </a:cubicBezTo>
                    <a:cubicBezTo>
                      <a:pt x="57" y="65"/>
                      <a:pt x="57" y="65"/>
                      <a:pt x="57" y="65"/>
                    </a:cubicBezTo>
                    <a:cubicBezTo>
                      <a:pt x="0" y="45"/>
                      <a:pt x="0" y="45"/>
                      <a:pt x="0" y="45"/>
                    </a:cubicBezTo>
                    <a:cubicBezTo>
                      <a:pt x="1" y="39"/>
                      <a:pt x="1" y="39"/>
                      <a:pt x="1" y="39"/>
                    </a:cubicBezTo>
                    <a:cubicBezTo>
                      <a:pt x="11" y="42"/>
                      <a:pt x="11" y="42"/>
                      <a:pt x="11" y="42"/>
                    </a:cubicBezTo>
                    <a:cubicBezTo>
                      <a:pt x="11" y="42"/>
                      <a:pt x="11" y="42"/>
                      <a:pt x="11" y="42"/>
                    </a:cubicBezTo>
                    <a:cubicBezTo>
                      <a:pt x="5" y="35"/>
                      <a:pt x="3" y="26"/>
                      <a:pt x="5" y="17"/>
                    </a:cubicBezTo>
                    <a:cubicBezTo>
                      <a:pt x="8" y="5"/>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8" name="Freeform 34"/>
              <p:cNvSpPr>
                <a:spLocks/>
              </p:cNvSpPr>
              <p:nvPr userDrawn="1"/>
            </p:nvSpPr>
            <p:spPr bwMode="auto">
              <a:xfrm>
                <a:off x="1670" y="4836"/>
                <a:ext cx="18" cy="49"/>
              </a:xfrm>
              <a:custGeom>
                <a:avLst/>
                <a:gdLst>
                  <a:gd name="T0" fmla="*/ 0 w 18"/>
                  <a:gd name="T1" fmla="*/ 47 h 49"/>
                  <a:gd name="T2" fmla="*/ 11 w 18"/>
                  <a:gd name="T3" fmla="*/ 0 h 49"/>
                  <a:gd name="T4" fmla="*/ 18 w 18"/>
                  <a:gd name="T5" fmla="*/ 3 h 49"/>
                  <a:gd name="T6" fmla="*/ 7 w 18"/>
                  <a:gd name="T7" fmla="*/ 49 h 49"/>
                  <a:gd name="T8" fmla="*/ 0 w 18"/>
                  <a:gd name="T9" fmla="*/ 47 h 49"/>
                </a:gdLst>
                <a:ahLst/>
                <a:cxnLst>
                  <a:cxn ang="0">
                    <a:pos x="T0" y="T1"/>
                  </a:cxn>
                  <a:cxn ang="0">
                    <a:pos x="T2" y="T3"/>
                  </a:cxn>
                  <a:cxn ang="0">
                    <a:pos x="T4" y="T5"/>
                  </a:cxn>
                  <a:cxn ang="0">
                    <a:pos x="T6" y="T7"/>
                  </a:cxn>
                  <a:cxn ang="0">
                    <a:pos x="T8" y="T9"/>
                  </a:cxn>
                </a:cxnLst>
                <a:rect l="0" t="0" r="r" b="b"/>
                <a:pathLst>
                  <a:path w="18" h="49">
                    <a:moveTo>
                      <a:pt x="0" y="47"/>
                    </a:moveTo>
                    <a:lnTo>
                      <a:pt x="11" y="0"/>
                    </a:lnTo>
                    <a:lnTo>
                      <a:pt x="18" y="3"/>
                    </a:lnTo>
                    <a:lnTo>
                      <a:pt x="7"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49" name="Freeform 35"/>
              <p:cNvSpPr>
                <a:spLocks noEditPoints="1"/>
              </p:cNvSpPr>
              <p:nvPr userDrawn="1"/>
            </p:nvSpPr>
            <p:spPr bwMode="auto">
              <a:xfrm>
                <a:off x="1638" y="4682"/>
                <a:ext cx="118" cy="98"/>
              </a:xfrm>
              <a:custGeom>
                <a:avLst/>
                <a:gdLst>
                  <a:gd name="T0" fmla="*/ 74 w 96"/>
                  <a:gd name="T1" fmla="*/ 13 h 80"/>
                  <a:gd name="T2" fmla="*/ 92 w 96"/>
                  <a:gd name="T3" fmla="*/ 49 h 80"/>
                  <a:gd name="T4" fmla="*/ 85 w 96"/>
                  <a:gd name="T5" fmla="*/ 80 h 80"/>
                  <a:gd name="T6" fmla="*/ 0 w 96"/>
                  <a:gd name="T7" fmla="*/ 51 h 80"/>
                  <a:gd name="T8" fmla="*/ 6 w 96"/>
                  <a:gd name="T9" fmla="*/ 24 h 80"/>
                  <a:gd name="T10" fmla="*/ 34 w 96"/>
                  <a:gd name="T11" fmla="*/ 3 h 80"/>
                  <a:gd name="T12" fmla="*/ 53 w 96"/>
                  <a:gd name="T13" fmla="*/ 23 h 80"/>
                  <a:gd name="T14" fmla="*/ 54 w 96"/>
                  <a:gd name="T15" fmla="*/ 23 h 80"/>
                  <a:gd name="T16" fmla="*/ 74 w 96"/>
                  <a:gd name="T17" fmla="*/ 13 h 80"/>
                  <a:gd name="T18" fmla="*/ 12 w 96"/>
                  <a:gd name="T19" fmla="*/ 26 h 80"/>
                  <a:gd name="T20" fmla="*/ 8 w 96"/>
                  <a:gd name="T21" fmla="*/ 46 h 80"/>
                  <a:gd name="T22" fmla="*/ 43 w 96"/>
                  <a:gd name="T23" fmla="*/ 58 h 80"/>
                  <a:gd name="T24" fmla="*/ 48 w 96"/>
                  <a:gd name="T25" fmla="*/ 38 h 80"/>
                  <a:gd name="T26" fmla="*/ 32 w 96"/>
                  <a:gd name="T27" fmla="*/ 11 h 80"/>
                  <a:gd name="T28" fmla="*/ 12 w 96"/>
                  <a:gd name="T29" fmla="*/ 26 h 80"/>
                  <a:gd name="T30" fmla="*/ 72 w 96"/>
                  <a:gd name="T31" fmla="*/ 21 h 80"/>
                  <a:gd name="T32" fmla="*/ 55 w 96"/>
                  <a:gd name="T33" fmla="*/ 36 h 80"/>
                  <a:gd name="T34" fmla="*/ 49 w 96"/>
                  <a:gd name="T35" fmla="*/ 60 h 80"/>
                  <a:gd name="T36" fmla="*/ 80 w 96"/>
                  <a:gd name="T37" fmla="*/ 71 h 80"/>
                  <a:gd name="T38" fmla="*/ 86 w 96"/>
                  <a:gd name="T39" fmla="*/ 47 h 80"/>
                  <a:gd name="T40" fmla="*/ 72 w 96"/>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74" y="13"/>
                    </a:moveTo>
                    <a:cubicBezTo>
                      <a:pt x="91" y="17"/>
                      <a:pt x="96" y="31"/>
                      <a:pt x="92" y="49"/>
                    </a:cubicBezTo>
                    <a:cubicBezTo>
                      <a:pt x="85" y="80"/>
                      <a:pt x="85" y="80"/>
                      <a:pt x="85" y="80"/>
                    </a:cubicBezTo>
                    <a:cubicBezTo>
                      <a:pt x="0" y="51"/>
                      <a:pt x="0" y="51"/>
                      <a:pt x="0" y="51"/>
                    </a:cubicBezTo>
                    <a:cubicBezTo>
                      <a:pt x="6" y="24"/>
                      <a:pt x="6" y="24"/>
                      <a:pt x="6" y="24"/>
                    </a:cubicBezTo>
                    <a:cubicBezTo>
                      <a:pt x="10" y="7"/>
                      <a:pt x="20" y="0"/>
                      <a:pt x="34" y="3"/>
                    </a:cubicBezTo>
                    <a:cubicBezTo>
                      <a:pt x="45" y="5"/>
                      <a:pt x="52" y="12"/>
                      <a:pt x="53" y="23"/>
                    </a:cubicBezTo>
                    <a:cubicBezTo>
                      <a:pt x="54" y="23"/>
                      <a:pt x="54" y="23"/>
                      <a:pt x="54" y="23"/>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3"/>
                      <a:pt x="47" y="14"/>
                      <a:pt x="32" y="11"/>
                    </a:cubicBezTo>
                    <a:cubicBezTo>
                      <a:pt x="22" y="8"/>
                      <a:pt x="15" y="13"/>
                      <a:pt x="12" y="26"/>
                    </a:cubicBezTo>
                    <a:close/>
                    <a:moveTo>
                      <a:pt x="72" y="21"/>
                    </a:moveTo>
                    <a:cubicBezTo>
                      <a:pt x="64" y="19"/>
                      <a:pt x="58" y="23"/>
                      <a:pt x="55" y="36"/>
                    </a:cubicBezTo>
                    <a:cubicBezTo>
                      <a:pt x="49" y="60"/>
                      <a:pt x="49" y="60"/>
                      <a:pt x="49" y="60"/>
                    </a:cubicBezTo>
                    <a:cubicBezTo>
                      <a:pt x="80" y="71"/>
                      <a:pt x="80" y="71"/>
                      <a:pt x="80" y="71"/>
                    </a:cubicBezTo>
                    <a:cubicBezTo>
                      <a:pt x="86" y="47"/>
                      <a:pt x="86" y="47"/>
                      <a:pt x="86" y="47"/>
                    </a:cubicBezTo>
                    <a:cubicBezTo>
                      <a:pt x="89" y="33"/>
                      <a:pt x="85" y="24"/>
                      <a:pt x="7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0" name="Freeform 36"/>
              <p:cNvSpPr>
                <a:spLocks noEditPoints="1"/>
              </p:cNvSpPr>
              <p:nvPr userDrawn="1"/>
            </p:nvSpPr>
            <p:spPr bwMode="auto">
              <a:xfrm>
                <a:off x="1696" y="4599"/>
                <a:ext cx="82"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4"/>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7"/>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1" name="Freeform 37"/>
              <p:cNvSpPr>
                <a:spLocks noEditPoints="1"/>
              </p:cNvSpPr>
              <p:nvPr userDrawn="1"/>
            </p:nvSpPr>
            <p:spPr bwMode="auto">
              <a:xfrm>
                <a:off x="1698" y="4468"/>
                <a:ext cx="117" cy="91"/>
              </a:xfrm>
              <a:custGeom>
                <a:avLst/>
                <a:gdLst>
                  <a:gd name="T0" fmla="*/ 88 w 117"/>
                  <a:gd name="T1" fmla="*/ 10 h 91"/>
                  <a:gd name="T2" fmla="*/ 75 w 117"/>
                  <a:gd name="T3" fmla="*/ 63 h 91"/>
                  <a:gd name="T4" fmla="*/ 99 w 117"/>
                  <a:gd name="T5" fmla="*/ 81 h 91"/>
                  <a:gd name="T6" fmla="*/ 96 w 117"/>
                  <a:gd name="T7" fmla="*/ 91 h 91"/>
                  <a:gd name="T8" fmla="*/ 0 w 117"/>
                  <a:gd name="T9" fmla="*/ 15 h 91"/>
                  <a:gd name="T10" fmla="*/ 3 w 117"/>
                  <a:gd name="T11" fmla="*/ 5 h 91"/>
                  <a:gd name="T12" fmla="*/ 117 w 117"/>
                  <a:gd name="T13" fmla="*/ 0 h 91"/>
                  <a:gd name="T14" fmla="*/ 115 w 117"/>
                  <a:gd name="T15" fmla="*/ 10 h 91"/>
                  <a:gd name="T16" fmla="*/ 88 w 117"/>
                  <a:gd name="T17" fmla="*/ 10 h 91"/>
                  <a:gd name="T18" fmla="*/ 78 w 117"/>
                  <a:gd name="T19" fmla="*/ 11 h 91"/>
                  <a:gd name="T20" fmla="*/ 13 w 117"/>
                  <a:gd name="T21" fmla="*/ 12 h 91"/>
                  <a:gd name="T22" fmla="*/ 13 w 117"/>
                  <a:gd name="T23" fmla="*/ 14 h 91"/>
                  <a:gd name="T24" fmla="*/ 68 w 117"/>
                  <a:gd name="T25" fmla="*/ 56 h 91"/>
                  <a:gd name="T26" fmla="*/ 78 w 117"/>
                  <a:gd name="T27"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91">
                    <a:moveTo>
                      <a:pt x="88" y="10"/>
                    </a:moveTo>
                    <a:lnTo>
                      <a:pt x="75" y="63"/>
                    </a:lnTo>
                    <a:lnTo>
                      <a:pt x="99" y="81"/>
                    </a:lnTo>
                    <a:lnTo>
                      <a:pt x="96" y="91"/>
                    </a:lnTo>
                    <a:lnTo>
                      <a:pt x="0" y="15"/>
                    </a:lnTo>
                    <a:lnTo>
                      <a:pt x="3" y="5"/>
                    </a:lnTo>
                    <a:lnTo>
                      <a:pt x="117" y="0"/>
                    </a:lnTo>
                    <a:lnTo>
                      <a:pt x="115" y="10"/>
                    </a:lnTo>
                    <a:lnTo>
                      <a:pt x="88" y="10"/>
                    </a:lnTo>
                    <a:close/>
                    <a:moveTo>
                      <a:pt x="78" y="11"/>
                    </a:moveTo>
                    <a:lnTo>
                      <a:pt x="13" y="12"/>
                    </a:lnTo>
                    <a:lnTo>
                      <a:pt x="13" y="14"/>
                    </a:lnTo>
                    <a:lnTo>
                      <a:pt x="68" y="56"/>
                    </a:lnTo>
                    <a:lnTo>
                      <a:pt x="7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2" name="Freeform 38"/>
              <p:cNvSpPr>
                <a:spLocks/>
              </p:cNvSpPr>
              <p:nvPr userDrawn="1"/>
            </p:nvSpPr>
            <p:spPr bwMode="auto">
              <a:xfrm>
                <a:off x="1715" y="4400"/>
                <a:ext cx="108" cy="45"/>
              </a:xfrm>
              <a:custGeom>
                <a:avLst/>
                <a:gdLst>
                  <a:gd name="T0" fmla="*/ 0 w 108"/>
                  <a:gd name="T1" fmla="*/ 8 h 45"/>
                  <a:gd name="T2" fmla="*/ 3 w 108"/>
                  <a:gd name="T3" fmla="*/ 0 h 45"/>
                  <a:gd name="T4" fmla="*/ 108 w 108"/>
                  <a:gd name="T5" fmla="*/ 35 h 45"/>
                  <a:gd name="T6" fmla="*/ 105 w 108"/>
                  <a:gd name="T7" fmla="*/ 45 h 45"/>
                  <a:gd name="T8" fmla="*/ 0 w 108"/>
                  <a:gd name="T9" fmla="*/ 8 h 45"/>
                </a:gdLst>
                <a:ahLst/>
                <a:cxnLst>
                  <a:cxn ang="0">
                    <a:pos x="T0" y="T1"/>
                  </a:cxn>
                  <a:cxn ang="0">
                    <a:pos x="T2" y="T3"/>
                  </a:cxn>
                  <a:cxn ang="0">
                    <a:pos x="T4" y="T5"/>
                  </a:cxn>
                  <a:cxn ang="0">
                    <a:pos x="T6" y="T7"/>
                  </a:cxn>
                  <a:cxn ang="0">
                    <a:pos x="T8" y="T9"/>
                  </a:cxn>
                </a:cxnLst>
                <a:rect l="0" t="0" r="r" b="b"/>
                <a:pathLst>
                  <a:path w="108" h="45">
                    <a:moveTo>
                      <a:pt x="0" y="8"/>
                    </a:moveTo>
                    <a:lnTo>
                      <a:pt x="3" y="0"/>
                    </a:lnTo>
                    <a:lnTo>
                      <a:pt x="108" y="35"/>
                    </a:lnTo>
                    <a:lnTo>
                      <a:pt x="105"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3" name="Freeform 39"/>
              <p:cNvSpPr>
                <a:spLocks/>
              </p:cNvSpPr>
              <p:nvPr userDrawn="1"/>
            </p:nvSpPr>
            <p:spPr bwMode="auto">
              <a:xfrm>
                <a:off x="1804" y="4260"/>
                <a:ext cx="19" cy="49"/>
              </a:xfrm>
              <a:custGeom>
                <a:avLst/>
                <a:gdLst>
                  <a:gd name="T0" fmla="*/ 0 w 19"/>
                  <a:gd name="T1" fmla="*/ 47 h 49"/>
                  <a:gd name="T2" fmla="*/ 10 w 19"/>
                  <a:gd name="T3" fmla="*/ 0 h 49"/>
                  <a:gd name="T4" fmla="*/ 19 w 19"/>
                  <a:gd name="T5" fmla="*/ 3 h 49"/>
                  <a:gd name="T6" fmla="*/ 8 w 19"/>
                  <a:gd name="T7" fmla="*/ 49 h 49"/>
                  <a:gd name="T8" fmla="*/ 0 w 19"/>
                  <a:gd name="T9" fmla="*/ 47 h 49"/>
                </a:gdLst>
                <a:ahLst/>
                <a:cxnLst>
                  <a:cxn ang="0">
                    <a:pos x="T0" y="T1"/>
                  </a:cxn>
                  <a:cxn ang="0">
                    <a:pos x="T2" y="T3"/>
                  </a:cxn>
                  <a:cxn ang="0">
                    <a:pos x="T4" y="T5"/>
                  </a:cxn>
                  <a:cxn ang="0">
                    <a:pos x="T6" y="T7"/>
                  </a:cxn>
                  <a:cxn ang="0">
                    <a:pos x="T8" y="T9"/>
                  </a:cxn>
                </a:cxnLst>
                <a:rect l="0" t="0" r="r" b="b"/>
                <a:pathLst>
                  <a:path w="19" h="49">
                    <a:moveTo>
                      <a:pt x="0" y="47"/>
                    </a:moveTo>
                    <a:lnTo>
                      <a:pt x="10" y="0"/>
                    </a:lnTo>
                    <a:lnTo>
                      <a:pt x="19" y="3"/>
                    </a:lnTo>
                    <a:lnTo>
                      <a:pt x="8"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4" name="Freeform 40"/>
              <p:cNvSpPr>
                <a:spLocks noEditPoints="1"/>
              </p:cNvSpPr>
              <p:nvPr userDrawn="1"/>
            </p:nvSpPr>
            <p:spPr bwMode="auto">
              <a:xfrm>
                <a:off x="1771" y="4106"/>
                <a:ext cx="120" cy="98"/>
              </a:xfrm>
              <a:custGeom>
                <a:avLst/>
                <a:gdLst>
                  <a:gd name="T0" fmla="*/ 75 w 97"/>
                  <a:gd name="T1" fmla="*/ 13 h 80"/>
                  <a:gd name="T2" fmla="*/ 93 w 97"/>
                  <a:gd name="T3" fmla="*/ 49 h 80"/>
                  <a:gd name="T4" fmla="*/ 86 w 97"/>
                  <a:gd name="T5" fmla="*/ 80 h 80"/>
                  <a:gd name="T6" fmla="*/ 0 w 97"/>
                  <a:gd name="T7" fmla="*/ 51 h 80"/>
                  <a:gd name="T8" fmla="*/ 7 w 97"/>
                  <a:gd name="T9" fmla="*/ 24 h 80"/>
                  <a:gd name="T10" fmla="*/ 34 w 97"/>
                  <a:gd name="T11" fmla="*/ 3 h 80"/>
                  <a:gd name="T12" fmla="*/ 54 w 97"/>
                  <a:gd name="T13" fmla="*/ 23 h 80"/>
                  <a:gd name="T14" fmla="*/ 54 w 97"/>
                  <a:gd name="T15" fmla="*/ 23 h 80"/>
                  <a:gd name="T16" fmla="*/ 75 w 97"/>
                  <a:gd name="T17" fmla="*/ 13 h 80"/>
                  <a:gd name="T18" fmla="*/ 13 w 97"/>
                  <a:gd name="T19" fmla="*/ 26 h 80"/>
                  <a:gd name="T20" fmla="*/ 9 w 97"/>
                  <a:gd name="T21" fmla="*/ 46 h 80"/>
                  <a:gd name="T22" fmla="*/ 44 w 97"/>
                  <a:gd name="T23" fmla="*/ 58 h 80"/>
                  <a:gd name="T24" fmla="*/ 48 w 97"/>
                  <a:gd name="T25" fmla="*/ 38 h 80"/>
                  <a:gd name="T26" fmla="*/ 33 w 97"/>
                  <a:gd name="T27" fmla="*/ 10 h 80"/>
                  <a:gd name="T28" fmla="*/ 13 w 97"/>
                  <a:gd name="T29" fmla="*/ 26 h 80"/>
                  <a:gd name="T30" fmla="*/ 73 w 97"/>
                  <a:gd name="T31" fmla="*/ 21 h 80"/>
                  <a:gd name="T32" fmla="*/ 56 w 97"/>
                  <a:gd name="T33" fmla="*/ 36 h 80"/>
                  <a:gd name="T34" fmla="*/ 50 w 97"/>
                  <a:gd name="T35" fmla="*/ 60 h 80"/>
                  <a:gd name="T36" fmla="*/ 81 w 97"/>
                  <a:gd name="T37" fmla="*/ 71 h 80"/>
                  <a:gd name="T38" fmla="*/ 86 w 97"/>
                  <a:gd name="T39" fmla="*/ 47 h 80"/>
                  <a:gd name="T40" fmla="*/ 73 w 97"/>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0">
                    <a:moveTo>
                      <a:pt x="75" y="13"/>
                    </a:moveTo>
                    <a:cubicBezTo>
                      <a:pt x="92" y="17"/>
                      <a:pt x="97" y="31"/>
                      <a:pt x="93" y="49"/>
                    </a:cubicBezTo>
                    <a:cubicBezTo>
                      <a:pt x="86" y="80"/>
                      <a:pt x="86" y="80"/>
                      <a:pt x="86" y="80"/>
                    </a:cubicBezTo>
                    <a:cubicBezTo>
                      <a:pt x="0" y="51"/>
                      <a:pt x="0" y="51"/>
                      <a:pt x="0" y="51"/>
                    </a:cubicBezTo>
                    <a:cubicBezTo>
                      <a:pt x="7" y="24"/>
                      <a:pt x="7" y="24"/>
                      <a:pt x="7" y="24"/>
                    </a:cubicBezTo>
                    <a:cubicBezTo>
                      <a:pt x="11" y="7"/>
                      <a:pt x="21" y="0"/>
                      <a:pt x="34" y="3"/>
                    </a:cubicBezTo>
                    <a:cubicBezTo>
                      <a:pt x="46" y="5"/>
                      <a:pt x="53" y="12"/>
                      <a:pt x="54" y="23"/>
                    </a:cubicBezTo>
                    <a:cubicBezTo>
                      <a:pt x="54" y="23"/>
                      <a:pt x="54" y="23"/>
                      <a:pt x="54" y="23"/>
                    </a:cubicBezTo>
                    <a:cubicBezTo>
                      <a:pt x="59" y="14"/>
                      <a:pt x="66" y="11"/>
                      <a:pt x="75" y="13"/>
                    </a:cubicBezTo>
                    <a:close/>
                    <a:moveTo>
                      <a:pt x="13" y="26"/>
                    </a:moveTo>
                    <a:cubicBezTo>
                      <a:pt x="9" y="46"/>
                      <a:pt x="9" y="46"/>
                      <a:pt x="9" y="46"/>
                    </a:cubicBezTo>
                    <a:cubicBezTo>
                      <a:pt x="44" y="58"/>
                      <a:pt x="44" y="58"/>
                      <a:pt x="44" y="58"/>
                    </a:cubicBezTo>
                    <a:cubicBezTo>
                      <a:pt x="48" y="38"/>
                      <a:pt x="48" y="38"/>
                      <a:pt x="48" y="38"/>
                    </a:cubicBezTo>
                    <a:cubicBezTo>
                      <a:pt x="52" y="23"/>
                      <a:pt x="47" y="14"/>
                      <a:pt x="33" y="10"/>
                    </a:cubicBezTo>
                    <a:cubicBezTo>
                      <a:pt x="23" y="8"/>
                      <a:pt x="16" y="13"/>
                      <a:pt x="13" y="26"/>
                    </a:cubicBezTo>
                    <a:close/>
                    <a:moveTo>
                      <a:pt x="73" y="21"/>
                    </a:moveTo>
                    <a:cubicBezTo>
                      <a:pt x="64" y="19"/>
                      <a:pt x="59" y="23"/>
                      <a:pt x="56" y="36"/>
                    </a:cubicBezTo>
                    <a:cubicBezTo>
                      <a:pt x="50" y="60"/>
                      <a:pt x="50" y="60"/>
                      <a:pt x="50" y="60"/>
                    </a:cubicBezTo>
                    <a:cubicBezTo>
                      <a:pt x="81" y="71"/>
                      <a:pt x="81" y="71"/>
                      <a:pt x="81" y="71"/>
                    </a:cubicBezTo>
                    <a:cubicBezTo>
                      <a:pt x="86" y="47"/>
                      <a:pt x="86" y="47"/>
                      <a:pt x="86" y="47"/>
                    </a:cubicBezTo>
                    <a:cubicBezTo>
                      <a:pt x="90" y="33"/>
                      <a:pt x="85" y="23"/>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5" name="Freeform 41"/>
              <p:cNvSpPr>
                <a:spLocks noEditPoints="1"/>
              </p:cNvSpPr>
              <p:nvPr userDrawn="1"/>
            </p:nvSpPr>
            <p:spPr bwMode="auto">
              <a:xfrm>
                <a:off x="1830" y="4023"/>
                <a:ext cx="82" cy="81"/>
              </a:xfrm>
              <a:custGeom>
                <a:avLst/>
                <a:gdLst>
                  <a:gd name="T0" fmla="*/ 30 w 66"/>
                  <a:gd name="T1" fmla="*/ 54 h 66"/>
                  <a:gd name="T2" fmla="*/ 33 w 66"/>
                  <a:gd name="T3" fmla="*/ 55 h 66"/>
                  <a:gd name="T4" fmla="*/ 57 w 66"/>
                  <a:gd name="T5" fmla="*/ 40 h 66"/>
                  <a:gd name="T6" fmla="*/ 51 w 66"/>
                  <a:gd name="T7" fmla="*/ 17 h 66"/>
                  <a:gd name="T8" fmla="*/ 54 w 66"/>
                  <a:gd name="T9" fmla="*/ 11 h 66"/>
                  <a:gd name="T10" fmla="*/ 64 w 66"/>
                  <a:gd name="T11" fmla="*/ 42 h 66"/>
                  <a:gd name="T12" fmla="*/ 32 w 66"/>
                  <a:gd name="T13" fmla="*/ 62 h 66"/>
                  <a:gd name="T14" fmla="*/ 4 w 66"/>
                  <a:gd name="T15" fmla="*/ 22 h 66"/>
                  <a:gd name="T16" fmla="*/ 34 w 66"/>
                  <a:gd name="T17" fmla="*/ 3 h 66"/>
                  <a:gd name="T18" fmla="*/ 42 w 66"/>
                  <a:gd name="T19" fmla="*/ 6 h 66"/>
                  <a:gd name="T20" fmla="*/ 30 w 66"/>
                  <a:gd name="T21" fmla="*/ 54 h 66"/>
                  <a:gd name="T22" fmla="*/ 25 w 66"/>
                  <a:gd name="T23" fmla="*/ 52 h 66"/>
                  <a:gd name="T24" fmla="*/ 34 w 66"/>
                  <a:gd name="T25" fmla="*/ 11 h 66"/>
                  <a:gd name="T26" fmla="*/ 33 w 66"/>
                  <a:gd name="T27" fmla="*/ 11 h 66"/>
                  <a:gd name="T28" fmla="*/ 10 w 66"/>
                  <a:gd name="T29" fmla="*/ 24 h 66"/>
                  <a:gd name="T30" fmla="*/ 25 w 66"/>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0" y="54"/>
                    </a:moveTo>
                    <a:cubicBezTo>
                      <a:pt x="31" y="54"/>
                      <a:pt x="32" y="55"/>
                      <a:pt x="33" y="55"/>
                    </a:cubicBezTo>
                    <a:cubicBezTo>
                      <a:pt x="46" y="58"/>
                      <a:pt x="55" y="52"/>
                      <a:pt x="57" y="40"/>
                    </a:cubicBezTo>
                    <a:cubicBezTo>
                      <a:pt x="59" y="32"/>
                      <a:pt x="57" y="23"/>
                      <a:pt x="51" y="17"/>
                    </a:cubicBezTo>
                    <a:cubicBezTo>
                      <a:pt x="54" y="11"/>
                      <a:pt x="54" y="11"/>
                      <a:pt x="54" y="11"/>
                    </a:cubicBezTo>
                    <a:cubicBezTo>
                      <a:pt x="63" y="18"/>
                      <a:pt x="66" y="30"/>
                      <a:pt x="64" y="42"/>
                    </a:cubicBezTo>
                    <a:cubicBezTo>
                      <a:pt x="60" y="58"/>
                      <a:pt x="48" y="66"/>
                      <a:pt x="32" y="62"/>
                    </a:cubicBezTo>
                    <a:cubicBezTo>
                      <a:pt x="12" y="58"/>
                      <a:pt x="0" y="40"/>
                      <a:pt x="4" y="22"/>
                    </a:cubicBezTo>
                    <a:cubicBezTo>
                      <a:pt x="7" y="7"/>
                      <a:pt x="19" y="0"/>
                      <a:pt x="34" y="3"/>
                    </a:cubicBezTo>
                    <a:cubicBezTo>
                      <a:pt x="37" y="4"/>
                      <a:pt x="40" y="5"/>
                      <a:pt x="42" y="6"/>
                    </a:cubicBezTo>
                    <a:lnTo>
                      <a:pt x="30" y="54"/>
                    </a:lnTo>
                    <a:close/>
                    <a:moveTo>
                      <a:pt x="25" y="52"/>
                    </a:moveTo>
                    <a:cubicBezTo>
                      <a:pt x="34" y="11"/>
                      <a:pt x="34" y="11"/>
                      <a:pt x="34" y="11"/>
                    </a:cubicBezTo>
                    <a:cubicBezTo>
                      <a:pt x="33" y="11"/>
                      <a:pt x="33" y="11"/>
                      <a:pt x="33" y="11"/>
                    </a:cubicBezTo>
                    <a:cubicBezTo>
                      <a:pt x="21" y="8"/>
                      <a:pt x="13" y="13"/>
                      <a:pt x="10" y="24"/>
                    </a:cubicBezTo>
                    <a:cubicBezTo>
                      <a:pt x="7" y="36"/>
                      <a:pt x="14" y="46"/>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6" name="Freeform 42"/>
              <p:cNvSpPr>
                <a:spLocks/>
              </p:cNvSpPr>
              <p:nvPr userDrawn="1"/>
            </p:nvSpPr>
            <p:spPr bwMode="auto">
              <a:xfrm>
                <a:off x="1827" y="3850"/>
                <a:ext cx="126" cy="118"/>
              </a:xfrm>
              <a:custGeom>
                <a:avLst/>
                <a:gdLst>
                  <a:gd name="T0" fmla="*/ 51 w 102"/>
                  <a:gd name="T1" fmla="*/ 45 h 96"/>
                  <a:gd name="T2" fmla="*/ 60 w 102"/>
                  <a:gd name="T3" fmla="*/ 8 h 96"/>
                  <a:gd name="T4" fmla="*/ 102 w 102"/>
                  <a:gd name="T5" fmla="*/ 22 h 96"/>
                  <a:gd name="T6" fmla="*/ 101 w 102"/>
                  <a:gd name="T7" fmla="*/ 29 h 96"/>
                  <a:gd name="T8" fmla="*/ 83 w 102"/>
                  <a:gd name="T9" fmla="*/ 24 h 96"/>
                  <a:gd name="T10" fmla="*/ 83 w 102"/>
                  <a:gd name="T11" fmla="*/ 24 h 96"/>
                  <a:gd name="T12" fmla="*/ 95 w 102"/>
                  <a:gd name="T13" fmla="*/ 62 h 96"/>
                  <a:gd name="T14" fmla="*/ 47 w 102"/>
                  <a:gd name="T15" fmla="*/ 91 h 96"/>
                  <a:gd name="T16" fmla="*/ 7 w 102"/>
                  <a:gd name="T17" fmla="*/ 31 h 96"/>
                  <a:gd name="T18" fmla="*/ 43 w 102"/>
                  <a:gd name="T19" fmla="*/ 2 h 96"/>
                  <a:gd name="T20" fmla="*/ 43 w 102"/>
                  <a:gd name="T21" fmla="*/ 10 h 96"/>
                  <a:gd name="T22" fmla="*/ 13 w 102"/>
                  <a:gd name="T23" fmla="*/ 33 h 96"/>
                  <a:gd name="T24" fmla="*/ 48 w 102"/>
                  <a:gd name="T25" fmla="*/ 83 h 96"/>
                  <a:gd name="T26" fmla="*/ 88 w 102"/>
                  <a:gd name="T27" fmla="*/ 60 h 96"/>
                  <a:gd name="T28" fmla="*/ 65 w 102"/>
                  <a:gd name="T29" fmla="*/ 17 h 96"/>
                  <a:gd name="T30" fmla="*/ 58 w 102"/>
                  <a:gd name="T31" fmla="*/ 47 h 96"/>
                  <a:gd name="T32" fmla="*/ 51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1" y="45"/>
                    </a:moveTo>
                    <a:cubicBezTo>
                      <a:pt x="60" y="8"/>
                      <a:pt x="60" y="8"/>
                      <a:pt x="60" y="8"/>
                    </a:cubicBezTo>
                    <a:cubicBezTo>
                      <a:pt x="102" y="22"/>
                      <a:pt x="102" y="22"/>
                      <a:pt x="102" y="22"/>
                    </a:cubicBezTo>
                    <a:cubicBezTo>
                      <a:pt x="101" y="29"/>
                      <a:pt x="101" y="29"/>
                      <a:pt x="101" y="29"/>
                    </a:cubicBezTo>
                    <a:cubicBezTo>
                      <a:pt x="83" y="24"/>
                      <a:pt x="83" y="24"/>
                      <a:pt x="83" y="24"/>
                    </a:cubicBezTo>
                    <a:cubicBezTo>
                      <a:pt x="83" y="24"/>
                      <a:pt x="83" y="24"/>
                      <a:pt x="83" y="24"/>
                    </a:cubicBezTo>
                    <a:cubicBezTo>
                      <a:pt x="94" y="33"/>
                      <a:pt x="98" y="48"/>
                      <a:pt x="95" y="62"/>
                    </a:cubicBezTo>
                    <a:cubicBezTo>
                      <a:pt x="90" y="84"/>
                      <a:pt x="70" y="96"/>
                      <a:pt x="47" y="91"/>
                    </a:cubicBezTo>
                    <a:cubicBezTo>
                      <a:pt x="18" y="84"/>
                      <a:pt x="0" y="59"/>
                      <a:pt x="7" y="31"/>
                    </a:cubicBezTo>
                    <a:cubicBezTo>
                      <a:pt x="11" y="12"/>
                      <a:pt x="26" y="0"/>
                      <a:pt x="43" y="2"/>
                    </a:cubicBezTo>
                    <a:cubicBezTo>
                      <a:pt x="43" y="10"/>
                      <a:pt x="43" y="10"/>
                      <a:pt x="43" y="10"/>
                    </a:cubicBezTo>
                    <a:cubicBezTo>
                      <a:pt x="28" y="9"/>
                      <a:pt x="17" y="17"/>
                      <a:pt x="13" y="33"/>
                    </a:cubicBezTo>
                    <a:cubicBezTo>
                      <a:pt x="8" y="57"/>
                      <a:pt x="24" y="77"/>
                      <a:pt x="48" y="83"/>
                    </a:cubicBezTo>
                    <a:cubicBezTo>
                      <a:pt x="68" y="88"/>
                      <a:pt x="84" y="78"/>
                      <a:pt x="88" y="60"/>
                    </a:cubicBezTo>
                    <a:cubicBezTo>
                      <a:pt x="92" y="42"/>
                      <a:pt x="84" y="25"/>
                      <a:pt x="65" y="17"/>
                    </a:cubicBezTo>
                    <a:cubicBezTo>
                      <a:pt x="58" y="47"/>
                      <a:pt x="58" y="47"/>
                      <a:pt x="58" y="47"/>
                    </a:cubicBezTo>
                    <a:lnTo>
                      <a:pt x="5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7" name="Freeform 43"/>
              <p:cNvSpPr>
                <a:spLocks/>
              </p:cNvSpPr>
              <p:nvPr userDrawn="1"/>
            </p:nvSpPr>
            <p:spPr bwMode="auto">
              <a:xfrm>
                <a:off x="1855" y="3804"/>
                <a:ext cx="106" cy="44"/>
              </a:xfrm>
              <a:custGeom>
                <a:avLst/>
                <a:gdLst>
                  <a:gd name="T0" fmla="*/ 0 w 106"/>
                  <a:gd name="T1" fmla="*/ 8 h 44"/>
                  <a:gd name="T2" fmla="*/ 1 w 106"/>
                  <a:gd name="T3" fmla="*/ 0 h 44"/>
                  <a:gd name="T4" fmla="*/ 106 w 106"/>
                  <a:gd name="T5" fmla="*/ 35 h 44"/>
                  <a:gd name="T6" fmla="*/ 105 w 106"/>
                  <a:gd name="T7" fmla="*/ 44 h 44"/>
                  <a:gd name="T8" fmla="*/ 0 w 106"/>
                  <a:gd name="T9" fmla="*/ 8 h 44"/>
                </a:gdLst>
                <a:ahLst/>
                <a:cxnLst>
                  <a:cxn ang="0">
                    <a:pos x="T0" y="T1"/>
                  </a:cxn>
                  <a:cxn ang="0">
                    <a:pos x="T2" y="T3"/>
                  </a:cxn>
                  <a:cxn ang="0">
                    <a:pos x="T4" y="T5"/>
                  </a:cxn>
                  <a:cxn ang="0">
                    <a:pos x="T6" y="T7"/>
                  </a:cxn>
                  <a:cxn ang="0">
                    <a:pos x="T8" y="T9"/>
                  </a:cxn>
                </a:cxnLst>
                <a:rect l="0" t="0" r="r" b="b"/>
                <a:pathLst>
                  <a:path w="106" h="44">
                    <a:moveTo>
                      <a:pt x="0" y="8"/>
                    </a:moveTo>
                    <a:lnTo>
                      <a:pt x="1" y="0"/>
                    </a:lnTo>
                    <a:lnTo>
                      <a:pt x="106" y="35"/>
                    </a:lnTo>
                    <a:lnTo>
                      <a:pt x="105" y="44"/>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8" name="Freeform 44"/>
              <p:cNvSpPr>
                <a:spLocks noEditPoints="1"/>
              </p:cNvSpPr>
              <p:nvPr userDrawn="1"/>
            </p:nvSpPr>
            <p:spPr bwMode="auto">
              <a:xfrm>
                <a:off x="1899" y="3723"/>
                <a:ext cx="84" cy="85"/>
              </a:xfrm>
              <a:custGeom>
                <a:avLst/>
                <a:gdLst>
                  <a:gd name="T0" fmla="*/ 31 w 68"/>
                  <a:gd name="T1" fmla="*/ 65 h 69"/>
                  <a:gd name="T2" fmla="*/ 4 w 68"/>
                  <a:gd name="T3" fmla="*/ 25 h 69"/>
                  <a:gd name="T4" fmla="*/ 37 w 68"/>
                  <a:gd name="T5" fmla="*/ 4 h 69"/>
                  <a:gd name="T6" fmla="*/ 64 w 68"/>
                  <a:gd name="T7" fmla="*/ 45 h 69"/>
                  <a:gd name="T8" fmla="*/ 31 w 68"/>
                  <a:gd name="T9" fmla="*/ 65 h 69"/>
                  <a:gd name="T10" fmla="*/ 36 w 68"/>
                  <a:gd name="T11" fmla="*/ 12 h 69"/>
                  <a:gd name="T12" fmla="*/ 10 w 68"/>
                  <a:gd name="T13" fmla="*/ 27 h 69"/>
                  <a:gd name="T14" fmla="*/ 32 w 68"/>
                  <a:gd name="T15" fmla="*/ 58 h 69"/>
                  <a:gd name="T16" fmla="*/ 57 w 68"/>
                  <a:gd name="T17" fmla="*/ 43 h 69"/>
                  <a:gd name="T18" fmla="*/ 36 w 68"/>
                  <a:gd name="T19" fmla="*/ 1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31" y="65"/>
                    </a:moveTo>
                    <a:cubicBezTo>
                      <a:pt x="12" y="61"/>
                      <a:pt x="0" y="43"/>
                      <a:pt x="4" y="25"/>
                    </a:cubicBezTo>
                    <a:cubicBezTo>
                      <a:pt x="8" y="9"/>
                      <a:pt x="21" y="0"/>
                      <a:pt x="37" y="4"/>
                    </a:cubicBezTo>
                    <a:cubicBezTo>
                      <a:pt x="56" y="8"/>
                      <a:pt x="68" y="26"/>
                      <a:pt x="64" y="45"/>
                    </a:cubicBezTo>
                    <a:cubicBezTo>
                      <a:pt x="60" y="60"/>
                      <a:pt x="47" y="69"/>
                      <a:pt x="31" y="65"/>
                    </a:cubicBezTo>
                    <a:close/>
                    <a:moveTo>
                      <a:pt x="36" y="12"/>
                    </a:moveTo>
                    <a:cubicBezTo>
                      <a:pt x="23" y="9"/>
                      <a:pt x="13" y="15"/>
                      <a:pt x="10" y="27"/>
                    </a:cubicBezTo>
                    <a:cubicBezTo>
                      <a:pt x="7" y="41"/>
                      <a:pt x="17" y="54"/>
                      <a:pt x="32" y="58"/>
                    </a:cubicBezTo>
                    <a:cubicBezTo>
                      <a:pt x="45" y="61"/>
                      <a:pt x="55" y="54"/>
                      <a:pt x="57" y="43"/>
                    </a:cubicBezTo>
                    <a:cubicBezTo>
                      <a:pt x="61" y="28"/>
                      <a:pt x="51"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9" name="Freeform 45"/>
              <p:cNvSpPr>
                <a:spLocks noEditPoints="1"/>
              </p:cNvSpPr>
              <p:nvPr userDrawn="1"/>
            </p:nvSpPr>
            <p:spPr bwMode="auto">
              <a:xfrm>
                <a:off x="1886" y="3628"/>
                <a:ext cx="120" cy="88"/>
              </a:xfrm>
              <a:custGeom>
                <a:avLst/>
                <a:gdLst>
                  <a:gd name="T0" fmla="*/ 66 w 97"/>
                  <a:gd name="T1" fmla="*/ 4 h 72"/>
                  <a:gd name="T2" fmla="*/ 93 w 97"/>
                  <a:gd name="T3" fmla="*/ 43 h 72"/>
                  <a:gd name="T4" fmla="*/ 77 w 97"/>
                  <a:gd name="T5" fmla="*/ 61 h 72"/>
                  <a:gd name="T6" fmla="*/ 77 w 97"/>
                  <a:gd name="T7" fmla="*/ 61 h 72"/>
                  <a:gd name="T8" fmla="*/ 86 w 97"/>
                  <a:gd name="T9" fmla="*/ 65 h 72"/>
                  <a:gd name="T10" fmla="*/ 85 w 97"/>
                  <a:gd name="T11" fmla="*/ 72 h 72"/>
                  <a:gd name="T12" fmla="*/ 0 w 97"/>
                  <a:gd name="T13" fmla="*/ 42 h 72"/>
                  <a:gd name="T14" fmla="*/ 1 w 97"/>
                  <a:gd name="T15" fmla="*/ 35 h 72"/>
                  <a:gd name="T16" fmla="*/ 39 w 97"/>
                  <a:gd name="T17" fmla="*/ 48 h 72"/>
                  <a:gd name="T18" fmla="*/ 39 w 97"/>
                  <a:gd name="T19" fmla="*/ 48 h 72"/>
                  <a:gd name="T20" fmla="*/ 33 w 97"/>
                  <a:gd name="T21" fmla="*/ 23 h 72"/>
                  <a:gd name="T22" fmla="*/ 66 w 97"/>
                  <a:gd name="T23" fmla="*/ 4 h 72"/>
                  <a:gd name="T24" fmla="*/ 64 w 97"/>
                  <a:gd name="T25" fmla="*/ 12 h 72"/>
                  <a:gd name="T26" fmla="*/ 39 w 97"/>
                  <a:gd name="T27" fmla="*/ 26 h 72"/>
                  <a:gd name="T28" fmla="*/ 53 w 97"/>
                  <a:gd name="T29" fmla="*/ 53 h 72"/>
                  <a:gd name="T30" fmla="*/ 64 w 97"/>
                  <a:gd name="T31" fmla="*/ 57 h 72"/>
                  <a:gd name="T32" fmla="*/ 86 w 97"/>
                  <a:gd name="T33" fmla="*/ 42 h 72"/>
                  <a:gd name="T34" fmla="*/ 64 w 97"/>
                  <a:gd name="T3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2">
                    <a:moveTo>
                      <a:pt x="66" y="4"/>
                    </a:moveTo>
                    <a:cubicBezTo>
                      <a:pt x="85" y="8"/>
                      <a:pt x="97" y="25"/>
                      <a:pt x="93" y="43"/>
                    </a:cubicBezTo>
                    <a:cubicBezTo>
                      <a:pt x="91" y="53"/>
                      <a:pt x="85" y="59"/>
                      <a:pt x="77" y="61"/>
                    </a:cubicBezTo>
                    <a:cubicBezTo>
                      <a:pt x="77" y="61"/>
                      <a:pt x="77" y="61"/>
                      <a:pt x="77" y="61"/>
                    </a:cubicBezTo>
                    <a:cubicBezTo>
                      <a:pt x="86" y="65"/>
                      <a:pt x="86" y="65"/>
                      <a:pt x="86" y="65"/>
                    </a:cubicBezTo>
                    <a:cubicBezTo>
                      <a:pt x="85" y="72"/>
                      <a:pt x="85" y="72"/>
                      <a:pt x="85" y="72"/>
                    </a:cubicBezTo>
                    <a:cubicBezTo>
                      <a:pt x="0" y="42"/>
                      <a:pt x="0" y="42"/>
                      <a:pt x="0" y="42"/>
                    </a:cubicBezTo>
                    <a:cubicBezTo>
                      <a:pt x="1" y="35"/>
                      <a:pt x="1" y="35"/>
                      <a:pt x="1" y="35"/>
                    </a:cubicBezTo>
                    <a:cubicBezTo>
                      <a:pt x="39" y="48"/>
                      <a:pt x="39" y="48"/>
                      <a:pt x="39" y="48"/>
                    </a:cubicBezTo>
                    <a:cubicBezTo>
                      <a:pt x="39" y="48"/>
                      <a:pt x="39" y="48"/>
                      <a:pt x="39" y="48"/>
                    </a:cubicBezTo>
                    <a:cubicBezTo>
                      <a:pt x="34" y="41"/>
                      <a:pt x="31" y="32"/>
                      <a:pt x="33" y="23"/>
                    </a:cubicBezTo>
                    <a:cubicBezTo>
                      <a:pt x="37" y="9"/>
                      <a:pt x="50" y="0"/>
                      <a:pt x="66" y="4"/>
                    </a:cubicBezTo>
                    <a:close/>
                    <a:moveTo>
                      <a:pt x="64" y="12"/>
                    </a:moveTo>
                    <a:cubicBezTo>
                      <a:pt x="52" y="9"/>
                      <a:pt x="42" y="14"/>
                      <a:pt x="39" y="26"/>
                    </a:cubicBezTo>
                    <a:cubicBezTo>
                      <a:pt x="37" y="38"/>
                      <a:pt x="42" y="49"/>
                      <a:pt x="53" y="53"/>
                    </a:cubicBezTo>
                    <a:cubicBezTo>
                      <a:pt x="64" y="57"/>
                      <a:pt x="64" y="57"/>
                      <a:pt x="64" y="57"/>
                    </a:cubicBezTo>
                    <a:cubicBezTo>
                      <a:pt x="74" y="60"/>
                      <a:pt x="84" y="54"/>
                      <a:pt x="86" y="42"/>
                    </a:cubicBezTo>
                    <a:cubicBezTo>
                      <a:pt x="90" y="28"/>
                      <a:pt x="80" y="15"/>
                      <a:pt x="6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0" name="Freeform 46"/>
              <p:cNvSpPr>
                <a:spLocks noEditPoints="1"/>
              </p:cNvSpPr>
              <p:nvPr userDrawn="1"/>
            </p:nvSpPr>
            <p:spPr bwMode="auto">
              <a:xfrm>
                <a:off x="1943" y="3531"/>
                <a:ext cx="85" cy="88"/>
              </a:xfrm>
              <a:custGeom>
                <a:avLst/>
                <a:gdLst>
                  <a:gd name="T0" fmla="*/ 12 w 69"/>
                  <a:gd name="T1" fmla="*/ 0 h 72"/>
                  <a:gd name="T2" fmla="*/ 69 w 69"/>
                  <a:gd name="T3" fmla="*/ 20 h 72"/>
                  <a:gd name="T4" fmla="*/ 68 w 69"/>
                  <a:gd name="T5" fmla="*/ 26 h 72"/>
                  <a:gd name="T6" fmla="*/ 58 w 69"/>
                  <a:gd name="T7" fmla="*/ 24 h 72"/>
                  <a:gd name="T8" fmla="*/ 58 w 69"/>
                  <a:gd name="T9" fmla="*/ 24 h 72"/>
                  <a:gd name="T10" fmla="*/ 64 w 69"/>
                  <a:gd name="T11" fmla="*/ 49 h 72"/>
                  <a:gd name="T12" fmla="*/ 32 w 69"/>
                  <a:gd name="T13" fmla="*/ 68 h 72"/>
                  <a:gd name="T14" fmla="*/ 4 w 69"/>
                  <a:gd name="T15" fmla="*/ 29 h 72"/>
                  <a:gd name="T16" fmla="*/ 20 w 69"/>
                  <a:gd name="T17" fmla="*/ 11 h 72"/>
                  <a:gd name="T18" fmla="*/ 20 w 69"/>
                  <a:gd name="T19" fmla="*/ 11 h 72"/>
                  <a:gd name="T20" fmla="*/ 11 w 69"/>
                  <a:gd name="T21" fmla="*/ 7 h 72"/>
                  <a:gd name="T22" fmla="*/ 12 w 69"/>
                  <a:gd name="T23" fmla="*/ 0 h 72"/>
                  <a:gd name="T24" fmla="*/ 11 w 69"/>
                  <a:gd name="T25" fmla="*/ 30 h 72"/>
                  <a:gd name="T26" fmla="*/ 33 w 69"/>
                  <a:gd name="T27" fmla="*/ 61 h 72"/>
                  <a:gd name="T28" fmla="*/ 58 w 69"/>
                  <a:gd name="T29" fmla="*/ 46 h 72"/>
                  <a:gd name="T30" fmla="*/ 44 w 69"/>
                  <a:gd name="T31" fmla="*/ 19 h 72"/>
                  <a:gd name="T32" fmla="*/ 34 w 69"/>
                  <a:gd name="T33" fmla="*/ 16 h 72"/>
                  <a:gd name="T34" fmla="*/ 11 w 69"/>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2">
                    <a:moveTo>
                      <a:pt x="12" y="0"/>
                    </a:moveTo>
                    <a:cubicBezTo>
                      <a:pt x="69" y="20"/>
                      <a:pt x="69" y="20"/>
                      <a:pt x="69" y="20"/>
                    </a:cubicBezTo>
                    <a:cubicBezTo>
                      <a:pt x="68" y="26"/>
                      <a:pt x="68" y="26"/>
                      <a:pt x="68" y="26"/>
                    </a:cubicBezTo>
                    <a:cubicBezTo>
                      <a:pt x="58" y="24"/>
                      <a:pt x="58" y="24"/>
                      <a:pt x="58" y="24"/>
                    </a:cubicBezTo>
                    <a:cubicBezTo>
                      <a:pt x="58" y="24"/>
                      <a:pt x="58" y="24"/>
                      <a:pt x="58" y="24"/>
                    </a:cubicBezTo>
                    <a:cubicBezTo>
                      <a:pt x="64" y="30"/>
                      <a:pt x="66" y="40"/>
                      <a:pt x="64" y="49"/>
                    </a:cubicBezTo>
                    <a:cubicBezTo>
                      <a:pt x="60" y="64"/>
                      <a:pt x="47" y="72"/>
                      <a:pt x="32" y="68"/>
                    </a:cubicBezTo>
                    <a:cubicBezTo>
                      <a:pt x="13" y="64"/>
                      <a:pt x="0" y="47"/>
                      <a:pt x="4" y="29"/>
                    </a:cubicBezTo>
                    <a:cubicBezTo>
                      <a:pt x="6" y="19"/>
                      <a:pt x="13" y="13"/>
                      <a:pt x="20" y="11"/>
                    </a:cubicBezTo>
                    <a:cubicBezTo>
                      <a:pt x="20" y="11"/>
                      <a:pt x="20" y="11"/>
                      <a:pt x="20" y="11"/>
                    </a:cubicBezTo>
                    <a:cubicBezTo>
                      <a:pt x="11" y="7"/>
                      <a:pt x="11" y="7"/>
                      <a:pt x="11" y="7"/>
                    </a:cubicBezTo>
                    <a:lnTo>
                      <a:pt x="12" y="0"/>
                    </a:lnTo>
                    <a:close/>
                    <a:moveTo>
                      <a:pt x="11" y="30"/>
                    </a:moveTo>
                    <a:cubicBezTo>
                      <a:pt x="7" y="44"/>
                      <a:pt x="18" y="57"/>
                      <a:pt x="33" y="61"/>
                    </a:cubicBezTo>
                    <a:cubicBezTo>
                      <a:pt x="46" y="64"/>
                      <a:pt x="55" y="58"/>
                      <a:pt x="58" y="46"/>
                    </a:cubicBezTo>
                    <a:cubicBezTo>
                      <a:pt x="61" y="34"/>
                      <a:pt x="55" y="23"/>
                      <a:pt x="44" y="19"/>
                    </a:cubicBezTo>
                    <a:cubicBezTo>
                      <a:pt x="34" y="16"/>
                      <a:pt x="34" y="16"/>
                      <a:pt x="34" y="16"/>
                    </a:cubicBezTo>
                    <a:cubicBezTo>
                      <a:pt x="23" y="12"/>
                      <a:pt x="14"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1" name="Freeform 47"/>
              <p:cNvSpPr>
                <a:spLocks/>
              </p:cNvSpPr>
              <p:nvPr userDrawn="1"/>
            </p:nvSpPr>
            <p:spPr bwMode="auto">
              <a:xfrm>
                <a:off x="1930" y="3480"/>
                <a:ext cx="108" cy="45"/>
              </a:xfrm>
              <a:custGeom>
                <a:avLst/>
                <a:gdLst>
                  <a:gd name="T0" fmla="*/ 0 w 108"/>
                  <a:gd name="T1" fmla="*/ 8 h 45"/>
                  <a:gd name="T2" fmla="*/ 2 w 108"/>
                  <a:gd name="T3" fmla="*/ 0 h 45"/>
                  <a:gd name="T4" fmla="*/ 108 w 108"/>
                  <a:gd name="T5" fmla="*/ 35 h 45"/>
                  <a:gd name="T6" fmla="*/ 105 w 108"/>
                  <a:gd name="T7" fmla="*/ 45 h 45"/>
                  <a:gd name="T8" fmla="*/ 0 w 108"/>
                  <a:gd name="T9" fmla="*/ 8 h 45"/>
                </a:gdLst>
                <a:ahLst/>
                <a:cxnLst>
                  <a:cxn ang="0">
                    <a:pos x="T0" y="T1"/>
                  </a:cxn>
                  <a:cxn ang="0">
                    <a:pos x="T2" y="T3"/>
                  </a:cxn>
                  <a:cxn ang="0">
                    <a:pos x="T4" y="T5"/>
                  </a:cxn>
                  <a:cxn ang="0">
                    <a:pos x="T6" y="T7"/>
                  </a:cxn>
                  <a:cxn ang="0">
                    <a:pos x="T8" y="T9"/>
                  </a:cxn>
                </a:cxnLst>
                <a:rect l="0" t="0" r="r" b="b"/>
                <a:pathLst>
                  <a:path w="108" h="45">
                    <a:moveTo>
                      <a:pt x="0" y="8"/>
                    </a:moveTo>
                    <a:lnTo>
                      <a:pt x="2" y="0"/>
                    </a:lnTo>
                    <a:lnTo>
                      <a:pt x="108" y="35"/>
                    </a:lnTo>
                    <a:lnTo>
                      <a:pt x="105"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2" name="Freeform 48"/>
              <p:cNvSpPr>
                <a:spLocks/>
              </p:cNvSpPr>
              <p:nvPr userDrawn="1"/>
            </p:nvSpPr>
            <p:spPr bwMode="auto">
              <a:xfrm>
                <a:off x="2008" y="3385"/>
                <a:ext cx="19" cy="49"/>
              </a:xfrm>
              <a:custGeom>
                <a:avLst/>
                <a:gdLst>
                  <a:gd name="T0" fmla="*/ 0 w 19"/>
                  <a:gd name="T1" fmla="*/ 47 h 49"/>
                  <a:gd name="T2" fmla="*/ 11 w 19"/>
                  <a:gd name="T3" fmla="*/ 0 h 49"/>
                  <a:gd name="T4" fmla="*/ 19 w 19"/>
                  <a:gd name="T5" fmla="*/ 3 h 49"/>
                  <a:gd name="T6" fmla="*/ 8 w 19"/>
                  <a:gd name="T7" fmla="*/ 49 h 49"/>
                  <a:gd name="T8" fmla="*/ 0 w 19"/>
                  <a:gd name="T9" fmla="*/ 47 h 49"/>
                </a:gdLst>
                <a:ahLst/>
                <a:cxnLst>
                  <a:cxn ang="0">
                    <a:pos x="T0" y="T1"/>
                  </a:cxn>
                  <a:cxn ang="0">
                    <a:pos x="T2" y="T3"/>
                  </a:cxn>
                  <a:cxn ang="0">
                    <a:pos x="T4" y="T5"/>
                  </a:cxn>
                  <a:cxn ang="0">
                    <a:pos x="T6" y="T7"/>
                  </a:cxn>
                  <a:cxn ang="0">
                    <a:pos x="T8" y="T9"/>
                  </a:cxn>
                </a:cxnLst>
                <a:rect l="0" t="0" r="r" b="b"/>
                <a:pathLst>
                  <a:path w="19" h="49">
                    <a:moveTo>
                      <a:pt x="0" y="47"/>
                    </a:moveTo>
                    <a:lnTo>
                      <a:pt x="11" y="0"/>
                    </a:lnTo>
                    <a:lnTo>
                      <a:pt x="19" y="3"/>
                    </a:lnTo>
                    <a:lnTo>
                      <a:pt x="8"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3" name="Freeform 49"/>
              <p:cNvSpPr>
                <a:spLocks noEditPoints="1"/>
              </p:cNvSpPr>
              <p:nvPr userDrawn="1"/>
            </p:nvSpPr>
            <p:spPr bwMode="auto">
              <a:xfrm>
                <a:off x="1975" y="3231"/>
                <a:ext cx="120" cy="98"/>
              </a:xfrm>
              <a:custGeom>
                <a:avLst/>
                <a:gdLst>
                  <a:gd name="T0" fmla="*/ 75 w 97"/>
                  <a:gd name="T1" fmla="*/ 13 h 80"/>
                  <a:gd name="T2" fmla="*/ 93 w 97"/>
                  <a:gd name="T3" fmla="*/ 49 h 80"/>
                  <a:gd name="T4" fmla="*/ 86 w 97"/>
                  <a:gd name="T5" fmla="*/ 80 h 80"/>
                  <a:gd name="T6" fmla="*/ 0 w 97"/>
                  <a:gd name="T7" fmla="*/ 51 h 80"/>
                  <a:gd name="T8" fmla="*/ 7 w 97"/>
                  <a:gd name="T9" fmla="*/ 24 h 80"/>
                  <a:gd name="T10" fmla="*/ 34 w 97"/>
                  <a:gd name="T11" fmla="*/ 3 h 80"/>
                  <a:gd name="T12" fmla="*/ 54 w 97"/>
                  <a:gd name="T13" fmla="*/ 23 h 80"/>
                  <a:gd name="T14" fmla="*/ 55 w 97"/>
                  <a:gd name="T15" fmla="*/ 23 h 80"/>
                  <a:gd name="T16" fmla="*/ 75 w 97"/>
                  <a:gd name="T17" fmla="*/ 13 h 80"/>
                  <a:gd name="T18" fmla="*/ 13 w 97"/>
                  <a:gd name="T19" fmla="*/ 26 h 80"/>
                  <a:gd name="T20" fmla="*/ 9 w 97"/>
                  <a:gd name="T21" fmla="*/ 46 h 80"/>
                  <a:gd name="T22" fmla="*/ 44 w 97"/>
                  <a:gd name="T23" fmla="*/ 58 h 80"/>
                  <a:gd name="T24" fmla="*/ 48 w 97"/>
                  <a:gd name="T25" fmla="*/ 38 h 80"/>
                  <a:gd name="T26" fmla="*/ 33 w 97"/>
                  <a:gd name="T27" fmla="*/ 10 h 80"/>
                  <a:gd name="T28" fmla="*/ 13 w 97"/>
                  <a:gd name="T29" fmla="*/ 26 h 80"/>
                  <a:gd name="T30" fmla="*/ 73 w 97"/>
                  <a:gd name="T31" fmla="*/ 21 h 80"/>
                  <a:gd name="T32" fmla="*/ 56 w 97"/>
                  <a:gd name="T33" fmla="*/ 36 h 80"/>
                  <a:gd name="T34" fmla="*/ 50 w 97"/>
                  <a:gd name="T35" fmla="*/ 60 h 80"/>
                  <a:gd name="T36" fmla="*/ 81 w 97"/>
                  <a:gd name="T37" fmla="*/ 70 h 80"/>
                  <a:gd name="T38" fmla="*/ 86 w 97"/>
                  <a:gd name="T39" fmla="*/ 47 h 80"/>
                  <a:gd name="T40" fmla="*/ 73 w 97"/>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0">
                    <a:moveTo>
                      <a:pt x="75" y="13"/>
                    </a:moveTo>
                    <a:cubicBezTo>
                      <a:pt x="92" y="17"/>
                      <a:pt x="97" y="31"/>
                      <a:pt x="93" y="49"/>
                    </a:cubicBezTo>
                    <a:cubicBezTo>
                      <a:pt x="86" y="80"/>
                      <a:pt x="86" y="80"/>
                      <a:pt x="86" y="80"/>
                    </a:cubicBezTo>
                    <a:cubicBezTo>
                      <a:pt x="0" y="51"/>
                      <a:pt x="0" y="51"/>
                      <a:pt x="0" y="51"/>
                    </a:cubicBezTo>
                    <a:cubicBezTo>
                      <a:pt x="7" y="24"/>
                      <a:pt x="7" y="24"/>
                      <a:pt x="7" y="24"/>
                    </a:cubicBezTo>
                    <a:cubicBezTo>
                      <a:pt x="11" y="7"/>
                      <a:pt x="21" y="0"/>
                      <a:pt x="34" y="3"/>
                    </a:cubicBezTo>
                    <a:cubicBezTo>
                      <a:pt x="46" y="5"/>
                      <a:pt x="53" y="12"/>
                      <a:pt x="54" y="23"/>
                    </a:cubicBezTo>
                    <a:cubicBezTo>
                      <a:pt x="55" y="23"/>
                      <a:pt x="55" y="23"/>
                      <a:pt x="55" y="23"/>
                    </a:cubicBezTo>
                    <a:cubicBezTo>
                      <a:pt x="59" y="14"/>
                      <a:pt x="66" y="11"/>
                      <a:pt x="75" y="13"/>
                    </a:cubicBezTo>
                    <a:close/>
                    <a:moveTo>
                      <a:pt x="13" y="26"/>
                    </a:moveTo>
                    <a:cubicBezTo>
                      <a:pt x="9" y="46"/>
                      <a:pt x="9" y="46"/>
                      <a:pt x="9" y="46"/>
                    </a:cubicBezTo>
                    <a:cubicBezTo>
                      <a:pt x="44" y="58"/>
                      <a:pt x="44" y="58"/>
                      <a:pt x="44" y="58"/>
                    </a:cubicBezTo>
                    <a:cubicBezTo>
                      <a:pt x="48" y="38"/>
                      <a:pt x="48" y="38"/>
                      <a:pt x="48" y="38"/>
                    </a:cubicBezTo>
                    <a:cubicBezTo>
                      <a:pt x="52" y="23"/>
                      <a:pt x="47" y="14"/>
                      <a:pt x="33" y="10"/>
                    </a:cubicBezTo>
                    <a:cubicBezTo>
                      <a:pt x="23" y="8"/>
                      <a:pt x="16" y="13"/>
                      <a:pt x="13" y="26"/>
                    </a:cubicBezTo>
                    <a:close/>
                    <a:moveTo>
                      <a:pt x="73" y="21"/>
                    </a:moveTo>
                    <a:cubicBezTo>
                      <a:pt x="65" y="19"/>
                      <a:pt x="59" y="23"/>
                      <a:pt x="56" y="36"/>
                    </a:cubicBezTo>
                    <a:cubicBezTo>
                      <a:pt x="50" y="60"/>
                      <a:pt x="50" y="60"/>
                      <a:pt x="50" y="60"/>
                    </a:cubicBezTo>
                    <a:cubicBezTo>
                      <a:pt x="81" y="70"/>
                      <a:pt x="81" y="70"/>
                      <a:pt x="81" y="70"/>
                    </a:cubicBezTo>
                    <a:cubicBezTo>
                      <a:pt x="86" y="47"/>
                      <a:pt x="86" y="47"/>
                      <a:pt x="86" y="47"/>
                    </a:cubicBezTo>
                    <a:cubicBezTo>
                      <a:pt x="90" y="33"/>
                      <a:pt x="86" y="23"/>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4" name="Freeform 50"/>
              <p:cNvSpPr>
                <a:spLocks noEditPoints="1"/>
              </p:cNvSpPr>
              <p:nvPr userDrawn="1"/>
            </p:nvSpPr>
            <p:spPr bwMode="auto">
              <a:xfrm>
                <a:off x="2034" y="3148"/>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4"/>
                      <a:pt x="32" y="55"/>
                      <a:pt x="33" y="55"/>
                    </a:cubicBezTo>
                    <a:cubicBezTo>
                      <a:pt x="46" y="58"/>
                      <a:pt x="55" y="52"/>
                      <a:pt x="58" y="40"/>
                    </a:cubicBezTo>
                    <a:cubicBezTo>
                      <a:pt x="59" y="32"/>
                      <a:pt x="57" y="23"/>
                      <a:pt x="51" y="17"/>
                    </a:cubicBezTo>
                    <a:cubicBezTo>
                      <a:pt x="54" y="11"/>
                      <a:pt x="54" y="11"/>
                      <a:pt x="54" y="11"/>
                    </a:cubicBezTo>
                    <a:cubicBezTo>
                      <a:pt x="63" y="18"/>
                      <a:pt x="67" y="30"/>
                      <a:pt x="64" y="42"/>
                    </a:cubicBezTo>
                    <a:cubicBezTo>
                      <a:pt x="60" y="58"/>
                      <a:pt x="48" y="66"/>
                      <a:pt x="32" y="62"/>
                    </a:cubicBezTo>
                    <a:cubicBezTo>
                      <a:pt x="12" y="58"/>
                      <a:pt x="0" y="40"/>
                      <a:pt x="4" y="22"/>
                    </a:cubicBezTo>
                    <a:cubicBezTo>
                      <a:pt x="8" y="7"/>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7" y="36"/>
                      <a:pt x="14" y="46"/>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5" name="Freeform 51"/>
              <p:cNvSpPr>
                <a:spLocks/>
              </p:cNvSpPr>
              <p:nvPr userDrawn="1"/>
            </p:nvSpPr>
            <p:spPr bwMode="auto">
              <a:xfrm>
                <a:off x="2030" y="3050"/>
                <a:ext cx="108" cy="45"/>
              </a:xfrm>
              <a:custGeom>
                <a:avLst/>
                <a:gdLst>
                  <a:gd name="T0" fmla="*/ 0 w 108"/>
                  <a:gd name="T1" fmla="*/ 10 h 45"/>
                  <a:gd name="T2" fmla="*/ 2 w 108"/>
                  <a:gd name="T3" fmla="*/ 0 h 45"/>
                  <a:gd name="T4" fmla="*/ 108 w 108"/>
                  <a:gd name="T5" fmla="*/ 36 h 45"/>
                  <a:gd name="T6" fmla="*/ 105 w 108"/>
                  <a:gd name="T7" fmla="*/ 45 h 45"/>
                  <a:gd name="T8" fmla="*/ 0 w 108"/>
                  <a:gd name="T9" fmla="*/ 10 h 45"/>
                </a:gdLst>
                <a:ahLst/>
                <a:cxnLst>
                  <a:cxn ang="0">
                    <a:pos x="T0" y="T1"/>
                  </a:cxn>
                  <a:cxn ang="0">
                    <a:pos x="T2" y="T3"/>
                  </a:cxn>
                  <a:cxn ang="0">
                    <a:pos x="T4" y="T5"/>
                  </a:cxn>
                  <a:cxn ang="0">
                    <a:pos x="T6" y="T7"/>
                  </a:cxn>
                  <a:cxn ang="0">
                    <a:pos x="T8" y="T9"/>
                  </a:cxn>
                </a:cxnLst>
                <a:rect l="0" t="0" r="r" b="b"/>
                <a:pathLst>
                  <a:path w="108" h="45">
                    <a:moveTo>
                      <a:pt x="0" y="10"/>
                    </a:moveTo>
                    <a:lnTo>
                      <a:pt x="2" y="0"/>
                    </a:lnTo>
                    <a:lnTo>
                      <a:pt x="108" y="36"/>
                    </a:lnTo>
                    <a:lnTo>
                      <a:pt x="105" y="45"/>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6" name="Freeform 52"/>
              <p:cNvSpPr>
                <a:spLocks/>
              </p:cNvSpPr>
              <p:nvPr userDrawn="1"/>
            </p:nvSpPr>
            <p:spPr bwMode="auto">
              <a:xfrm>
                <a:off x="2075" y="2973"/>
                <a:ext cx="84" cy="80"/>
              </a:xfrm>
              <a:custGeom>
                <a:avLst/>
                <a:gdLst>
                  <a:gd name="T0" fmla="*/ 29 w 68"/>
                  <a:gd name="T1" fmla="*/ 3 h 65"/>
                  <a:gd name="T2" fmla="*/ 33 w 68"/>
                  <a:gd name="T3" fmla="*/ 4 h 65"/>
                  <a:gd name="T4" fmla="*/ 68 w 68"/>
                  <a:gd name="T5" fmla="*/ 16 h 65"/>
                  <a:gd name="T6" fmla="*/ 67 w 68"/>
                  <a:gd name="T7" fmla="*/ 23 h 65"/>
                  <a:gd name="T8" fmla="*/ 34 w 68"/>
                  <a:gd name="T9" fmla="*/ 12 h 65"/>
                  <a:gd name="T10" fmla="*/ 29 w 68"/>
                  <a:gd name="T11" fmla="*/ 10 h 65"/>
                  <a:gd name="T12" fmla="*/ 11 w 68"/>
                  <a:gd name="T13" fmla="*/ 21 h 65"/>
                  <a:gd name="T14" fmla="*/ 27 w 68"/>
                  <a:gd name="T15" fmla="*/ 47 h 65"/>
                  <a:gd name="T16" fmla="*/ 59 w 68"/>
                  <a:gd name="T17" fmla="*/ 58 h 65"/>
                  <a:gd name="T18" fmla="*/ 57 w 68"/>
                  <a:gd name="T19" fmla="*/ 65 h 65"/>
                  <a:gd name="T20" fmla="*/ 0 w 68"/>
                  <a:gd name="T21" fmla="*/ 45 h 65"/>
                  <a:gd name="T22" fmla="*/ 2 w 68"/>
                  <a:gd name="T23" fmla="*/ 39 h 65"/>
                  <a:gd name="T24" fmla="*/ 12 w 68"/>
                  <a:gd name="T25" fmla="*/ 42 h 65"/>
                  <a:gd name="T26" fmla="*/ 12 w 68"/>
                  <a:gd name="T27" fmla="*/ 42 h 65"/>
                  <a:gd name="T28" fmla="*/ 5 w 68"/>
                  <a:gd name="T29" fmla="*/ 17 h 65"/>
                  <a:gd name="T30" fmla="*/ 29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9" y="3"/>
                    </a:moveTo>
                    <a:cubicBezTo>
                      <a:pt x="30" y="3"/>
                      <a:pt x="32" y="3"/>
                      <a:pt x="33" y="4"/>
                    </a:cubicBezTo>
                    <a:cubicBezTo>
                      <a:pt x="68" y="16"/>
                      <a:pt x="68" y="16"/>
                      <a:pt x="68" y="16"/>
                    </a:cubicBezTo>
                    <a:cubicBezTo>
                      <a:pt x="67" y="23"/>
                      <a:pt x="67" y="23"/>
                      <a:pt x="67" y="23"/>
                    </a:cubicBezTo>
                    <a:cubicBezTo>
                      <a:pt x="34" y="12"/>
                      <a:pt x="34" y="12"/>
                      <a:pt x="34" y="12"/>
                    </a:cubicBezTo>
                    <a:cubicBezTo>
                      <a:pt x="32" y="11"/>
                      <a:pt x="31" y="11"/>
                      <a:pt x="29" y="10"/>
                    </a:cubicBezTo>
                    <a:cubicBezTo>
                      <a:pt x="19" y="8"/>
                      <a:pt x="13" y="12"/>
                      <a:pt x="11" y="21"/>
                    </a:cubicBezTo>
                    <a:cubicBezTo>
                      <a:pt x="9" y="32"/>
                      <a:pt x="14" y="42"/>
                      <a:pt x="27" y="47"/>
                    </a:cubicBezTo>
                    <a:cubicBezTo>
                      <a:pt x="59" y="58"/>
                      <a:pt x="59" y="58"/>
                      <a:pt x="59" y="58"/>
                    </a:cubicBezTo>
                    <a:cubicBezTo>
                      <a:pt x="57" y="65"/>
                      <a:pt x="57" y="65"/>
                      <a:pt x="57" y="65"/>
                    </a:cubicBezTo>
                    <a:cubicBezTo>
                      <a:pt x="0" y="45"/>
                      <a:pt x="0" y="45"/>
                      <a:pt x="0" y="45"/>
                    </a:cubicBezTo>
                    <a:cubicBezTo>
                      <a:pt x="2" y="39"/>
                      <a:pt x="2" y="39"/>
                      <a:pt x="2" y="39"/>
                    </a:cubicBezTo>
                    <a:cubicBezTo>
                      <a:pt x="12" y="42"/>
                      <a:pt x="12" y="42"/>
                      <a:pt x="12" y="42"/>
                    </a:cubicBezTo>
                    <a:cubicBezTo>
                      <a:pt x="12" y="42"/>
                      <a:pt x="12" y="42"/>
                      <a:pt x="12" y="42"/>
                    </a:cubicBezTo>
                    <a:cubicBezTo>
                      <a:pt x="6" y="35"/>
                      <a:pt x="3" y="26"/>
                      <a:pt x="5" y="17"/>
                    </a:cubicBezTo>
                    <a:cubicBezTo>
                      <a:pt x="8" y="5"/>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7" name="Freeform 53"/>
              <p:cNvSpPr>
                <a:spLocks/>
              </p:cNvSpPr>
              <p:nvPr userDrawn="1"/>
            </p:nvSpPr>
            <p:spPr bwMode="auto">
              <a:xfrm>
                <a:off x="2098" y="2880"/>
                <a:ext cx="87" cy="85"/>
              </a:xfrm>
              <a:custGeom>
                <a:avLst/>
                <a:gdLst>
                  <a:gd name="T0" fmla="*/ 32 w 70"/>
                  <a:gd name="T1" fmla="*/ 4 h 69"/>
                  <a:gd name="T2" fmla="*/ 36 w 70"/>
                  <a:gd name="T3" fmla="*/ 6 h 69"/>
                  <a:gd name="T4" fmla="*/ 70 w 70"/>
                  <a:gd name="T5" fmla="*/ 21 h 69"/>
                  <a:gd name="T6" fmla="*/ 68 w 70"/>
                  <a:gd name="T7" fmla="*/ 28 h 69"/>
                  <a:gd name="T8" fmla="*/ 36 w 70"/>
                  <a:gd name="T9" fmla="*/ 14 h 69"/>
                  <a:gd name="T10" fmla="*/ 32 w 70"/>
                  <a:gd name="T11" fmla="*/ 12 h 69"/>
                  <a:gd name="T12" fmla="*/ 13 w 70"/>
                  <a:gd name="T13" fmla="*/ 21 h 69"/>
                  <a:gd name="T14" fmla="*/ 26 w 70"/>
                  <a:gd name="T15" fmla="*/ 48 h 69"/>
                  <a:gd name="T16" fmla="*/ 57 w 70"/>
                  <a:gd name="T17" fmla="*/ 62 h 69"/>
                  <a:gd name="T18" fmla="*/ 55 w 70"/>
                  <a:gd name="T19" fmla="*/ 69 h 69"/>
                  <a:gd name="T20" fmla="*/ 0 w 70"/>
                  <a:gd name="T21" fmla="*/ 45 h 69"/>
                  <a:gd name="T22" fmla="*/ 2 w 70"/>
                  <a:gd name="T23" fmla="*/ 38 h 69"/>
                  <a:gd name="T24" fmla="*/ 12 w 70"/>
                  <a:gd name="T25" fmla="*/ 42 h 69"/>
                  <a:gd name="T26" fmla="*/ 12 w 70"/>
                  <a:gd name="T27" fmla="*/ 42 h 69"/>
                  <a:gd name="T28" fmla="*/ 7 w 70"/>
                  <a:gd name="T29" fmla="*/ 17 h 69"/>
                  <a:gd name="T30" fmla="*/ 32 w 70"/>
                  <a:gd name="T31"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9">
                    <a:moveTo>
                      <a:pt x="32" y="4"/>
                    </a:moveTo>
                    <a:cubicBezTo>
                      <a:pt x="33" y="5"/>
                      <a:pt x="35" y="5"/>
                      <a:pt x="36" y="6"/>
                    </a:cubicBezTo>
                    <a:cubicBezTo>
                      <a:pt x="70" y="21"/>
                      <a:pt x="70" y="21"/>
                      <a:pt x="70" y="21"/>
                    </a:cubicBezTo>
                    <a:cubicBezTo>
                      <a:pt x="68" y="28"/>
                      <a:pt x="68" y="28"/>
                      <a:pt x="68" y="28"/>
                    </a:cubicBezTo>
                    <a:cubicBezTo>
                      <a:pt x="36" y="14"/>
                      <a:pt x="36" y="14"/>
                      <a:pt x="36" y="14"/>
                    </a:cubicBezTo>
                    <a:cubicBezTo>
                      <a:pt x="34" y="13"/>
                      <a:pt x="33" y="13"/>
                      <a:pt x="32" y="12"/>
                    </a:cubicBezTo>
                    <a:cubicBezTo>
                      <a:pt x="21" y="9"/>
                      <a:pt x="16" y="12"/>
                      <a:pt x="13" y="21"/>
                    </a:cubicBezTo>
                    <a:cubicBezTo>
                      <a:pt x="9" y="32"/>
                      <a:pt x="14" y="43"/>
                      <a:pt x="26" y="48"/>
                    </a:cubicBezTo>
                    <a:cubicBezTo>
                      <a:pt x="57" y="62"/>
                      <a:pt x="57" y="62"/>
                      <a:pt x="57" y="62"/>
                    </a:cubicBezTo>
                    <a:cubicBezTo>
                      <a:pt x="55" y="69"/>
                      <a:pt x="55" y="69"/>
                      <a:pt x="55" y="69"/>
                    </a:cubicBezTo>
                    <a:cubicBezTo>
                      <a:pt x="0" y="45"/>
                      <a:pt x="0" y="45"/>
                      <a:pt x="0" y="45"/>
                    </a:cubicBezTo>
                    <a:cubicBezTo>
                      <a:pt x="2" y="38"/>
                      <a:pt x="2" y="38"/>
                      <a:pt x="2" y="38"/>
                    </a:cubicBezTo>
                    <a:cubicBezTo>
                      <a:pt x="12" y="42"/>
                      <a:pt x="12" y="42"/>
                      <a:pt x="12" y="42"/>
                    </a:cubicBezTo>
                    <a:cubicBezTo>
                      <a:pt x="12" y="42"/>
                      <a:pt x="12" y="42"/>
                      <a:pt x="12" y="42"/>
                    </a:cubicBezTo>
                    <a:cubicBezTo>
                      <a:pt x="6" y="35"/>
                      <a:pt x="4" y="25"/>
                      <a:pt x="7" y="17"/>
                    </a:cubicBezTo>
                    <a:cubicBezTo>
                      <a:pt x="11" y="5"/>
                      <a:pt x="20" y="0"/>
                      <a:pt x="3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8" name="Freeform 54"/>
              <p:cNvSpPr>
                <a:spLocks noEditPoints="1"/>
              </p:cNvSpPr>
              <p:nvPr userDrawn="1"/>
            </p:nvSpPr>
            <p:spPr bwMode="auto">
              <a:xfrm>
                <a:off x="2133" y="2787"/>
                <a:ext cx="86" cy="88"/>
              </a:xfrm>
              <a:custGeom>
                <a:avLst/>
                <a:gdLst>
                  <a:gd name="T0" fmla="*/ 26 w 70"/>
                  <a:gd name="T1" fmla="*/ 66 h 72"/>
                  <a:gd name="T2" fmla="*/ 8 w 70"/>
                  <a:gd name="T3" fmla="*/ 20 h 72"/>
                  <a:gd name="T4" fmla="*/ 44 w 70"/>
                  <a:gd name="T5" fmla="*/ 7 h 72"/>
                  <a:gd name="T6" fmla="*/ 62 w 70"/>
                  <a:gd name="T7" fmla="*/ 52 h 72"/>
                  <a:gd name="T8" fmla="*/ 26 w 70"/>
                  <a:gd name="T9" fmla="*/ 66 h 72"/>
                  <a:gd name="T10" fmla="*/ 41 w 70"/>
                  <a:gd name="T11" fmla="*/ 14 h 72"/>
                  <a:gd name="T12" fmla="*/ 14 w 70"/>
                  <a:gd name="T13" fmla="*/ 24 h 72"/>
                  <a:gd name="T14" fmla="*/ 29 w 70"/>
                  <a:gd name="T15" fmla="*/ 59 h 72"/>
                  <a:gd name="T16" fmla="*/ 56 w 70"/>
                  <a:gd name="T17" fmla="*/ 49 h 72"/>
                  <a:gd name="T18" fmla="*/ 41 w 70"/>
                  <a:gd name="T19"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2">
                    <a:moveTo>
                      <a:pt x="26" y="66"/>
                    </a:moveTo>
                    <a:cubicBezTo>
                      <a:pt x="8" y="58"/>
                      <a:pt x="0" y="38"/>
                      <a:pt x="8" y="20"/>
                    </a:cubicBezTo>
                    <a:cubicBezTo>
                      <a:pt x="15" y="6"/>
                      <a:pt x="29" y="0"/>
                      <a:pt x="44" y="7"/>
                    </a:cubicBezTo>
                    <a:cubicBezTo>
                      <a:pt x="62" y="15"/>
                      <a:pt x="70" y="35"/>
                      <a:pt x="62" y="52"/>
                    </a:cubicBezTo>
                    <a:cubicBezTo>
                      <a:pt x="55" y="67"/>
                      <a:pt x="41" y="72"/>
                      <a:pt x="26" y="66"/>
                    </a:cubicBezTo>
                    <a:close/>
                    <a:moveTo>
                      <a:pt x="41" y="14"/>
                    </a:moveTo>
                    <a:cubicBezTo>
                      <a:pt x="29" y="9"/>
                      <a:pt x="19" y="13"/>
                      <a:pt x="14" y="24"/>
                    </a:cubicBezTo>
                    <a:cubicBezTo>
                      <a:pt x="7" y="37"/>
                      <a:pt x="15" y="52"/>
                      <a:pt x="29" y="59"/>
                    </a:cubicBezTo>
                    <a:cubicBezTo>
                      <a:pt x="40" y="64"/>
                      <a:pt x="51" y="60"/>
                      <a:pt x="56" y="49"/>
                    </a:cubicBezTo>
                    <a:cubicBezTo>
                      <a:pt x="63" y="35"/>
                      <a:pt x="55" y="21"/>
                      <a:pt x="4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9" name="Freeform 55"/>
              <p:cNvSpPr>
                <a:spLocks/>
              </p:cNvSpPr>
              <p:nvPr userDrawn="1"/>
            </p:nvSpPr>
            <p:spPr bwMode="auto">
              <a:xfrm>
                <a:off x="2170" y="2700"/>
                <a:ext cx="80" cy="77"/>
              </a:xfrm>
              <a:custGeom>
                <a:avLst/>
                <a:gdLst>
                  <a:gd name="T0" fmla="*/ 0 w 80"/>
                  <a:gd name="T1" fmla="*/ 60 h 77"/>
                  <a:gd name="T2" fmla="*/ 5 w 80"/>
                  <a:gd name="T3" fmla="*/ 53 h 77"/>
                  <a:gd name="T4" fmla="*/ 68 w 80"/>
                  <a:gd name="T5" fmla="*/ 68 h 77"/>
                  <a:gd name="T6" fmla="*/ 68 w 80"/>
                  <a:gd name="T7" fmla="*/ 68 h 77"/>
                  <a:gd name="T8" fmla="*/ 32 w 80"/>
                  <a:gd name="T9" fmla="*/ 9 h 77"/>
                  <a:gd name="T10" fmla="*/ 37 w 80"/>
                  <a:gd name="T11" fmla="*/ 0 h 77"/>
                  <a:gd name="T12" fmla="*/ 80 w 80"/>
                  <a:gd name="T13" fmla="*/ 70 h 77"/>
                  <a:gd name="T14" fmla="*/ 75 w 80"/>
                  <a:gd name="T15" fmla="*/ 77 h 77"/>
                  <a:gd name="T16" fmla="*/ 0 w 80"/>
                  <a:gd name="T17"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7">
                    <a:moveTo>
                      <a:pt x="0" y="60"/>
                    </a:moveTo>
                    <a:lnTo>
                      <a:pt x="5" y="53"/>
                    </a:lnTo>
                    <a:lnTo>
                      <a:pt x="68" y="68"/>
                    </a:lnTo>
                    <a:lnTo>
                      <a:pt x="68" y="68"/>
                    </a:lnTo>
                    <a:lnTo>
                      <a:pt x="32" y="9"/>
                    </a:lnTo>
                    <a:lnTo>
                      <a:pt x="37" y="0"/>
                    </a:lnTo>
                    <a:lnTo>
                      <a:pt x="80" y="70"/>
                    </a:lnTo>
                    <a:lnTo>
                      <a:pt x="75" y="77"/>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0" name="Freeform 56"/>
              <p:cNvSpPr>
                <a:spLocks noEditPoints="1"/>
              </p:cNvSpPr>
              <p:nvPr userDrawn="1"/>
            </p:nvSpPr>
            <p:spPr bwMode="auto">
              <a:xfrm>
                <a:off x="2224" y="2626"/>
                <a:ext cx="92" cy="96"/>
              </a:xfrm>
              <a:custGeom>
                <a:avLst/>
                <a:gdLst>
                  <a:gd name="T0" fmla="*/ 31 w 74"/>
                  <a:gd name="T1" fmla="*/ 0 h 79"/>
                  <a:gd name="T2" fmla="*/ 74 w 74"/>
                  <a:gd name="T3" fmla="*/ 41 h 79"/>
                  <a:gd name="T4" fmla="*/ 70 w 74"/>
                  <a:gd name="T5" fmla="*/ 46 h 79"/>
                  <a:gd name="T6" fmla="*/ 63 w 74"/>
                  <a:gd name="T7" fmla="*/ 40 h 79"/>
                  <a:gd name="T8" fmla="*/ 63 w 74"/>
                  <a:gd name="T9" fmla="*/ 40 h 79"/>
                  <a:gd name="T10" fmla="*/ 58 w 74"/>
                  <a:gd name="T11" fmla="*/ 65 h 79"/>
                  <a:gd name="T12" fmla="*/ 21 w 74"/>
                  <a:gd name="T13" fmla="*/ 69 h 79"/>
                  <a:gd name="T14" fmla="*/ 12 w 74"/>
                  <a:gd name="T15" fmla="*/ 22 h 79"/>
                  <a:gd name="T16" fmla="*/ 34 w 74"/>
                  <a:gd name="T17" fmla="*/ 13 h 79"/>
                  <a:gd name="T18" fmla="*/ 34 w 74"/>
                  <a:gd name="T19" fmla="*/ 13 h 79"/>
                  <a:gd name="T20" fmla="*/ 27 w 74"/>
                  <a:gd name="T21" fmla="*/ 5 h 79"/>
                  <a:gd name="T22" fmla="*/ 31 w 74"/>
                  <a:gd name="T23" fmla="*/ 0 h 79"/>
                  <a:gd name="T24" fmla="*/ 17 w 74"/>
                  <a:gd name="T25" fmla="*/ 26 h 79"/>
                  <a:gd name="T26" fmla="*/ 25 w 74"/>
                  <a:gd name="T27" fmla="*/ 63 h 79"/>
                  <a:gd name="T28" fmla="*/ 54 w 74"/>
                  <a:gd name="T29" fmla="*/ 60 h 79"/>
                  <a:gd name="T30" fmla="*/ 52 w 74"/>
                  <a:gd name="T31" fmla="*/ 30 h 79"/>
                  <a:gd name="T32" fmla="*/ 44 w 74"/>
                  <a:gd name="T33" fmla="*/ 22 h 79"/>
                  <a:gd name="T34" fmla="*/ 17 w 74"/>
                  <a:gd name="T35" fmla="*/ 2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9">
                    <a:moveTo>
                      <a:pt x="31" y="0"/>
                    </a:moveTo>
                    <a:cubicBezTo>
                      <a:pt x="74" y="41"/>
                      <a:pt x="74" y="41"/>
                      <a:pt x="74" y="41"/>
                    </a:cubicBezTo>
                    <a:cubicBezTo>
                      <a:pt x="70" y="46"/>
                      <a:pt x="70" y="46"/>
                      <a:pt x="70" y="46"/>
                    </a:cubicBezTo>
                    <a:cubicBezTo>
                      <a:pt x="63" y="40"/>
                      <a:pt x="63" y="40"/>
                      <a:pt x="63" y="40"/>
                    </a:cubicBezTo>
                    <a:cubicBezTo>
                      <a:pt x="63" y="40"/>
                      <a:pt x="63" y="40"/>
                      <a:pt x="63" y="40"/>
                    </a:cubicBezTo>
                    <a:cubicBezTo>
                      <a:pt x="65" y="48"/>
                      <a:pt x="64" y="57"/>
                      <a:pt x="58" y="65"/>
                    </a:cubicBezTo>
                    <a:cubicBezTo>
                      <a:pt x="49" y="77"/>
                      <a:pt x="34" y="79"/>
                      <a:pt x="21" y="69"/>
                    </a:cubicBezTo>
                    <a:cubicBezTo>
                      <a:pt x="5" y="58"/>
                      <a:pt x="0" y="37"/>
                      <a:pt x="12" y="22"/>
                    </a:cubicBezTo>
                    <a:cubicBezTo>
                      <a:pt x="17" y="15"/>
                      <a:pt x="26" y="11"/>
                      <a:pt x="34" y="13"/>
                    </a:cubicBezTo>
                    <a:cubicBezTo>
                      <a:pt x="34" y="13"/>
                      <a:pt x="34" y="13"/>
                      <a:pt x="34" y="13"/>
                    </a:cubicBezTo>
                    <a:cubicBezTo>
                      <a:pt x="27" y="5"/>
                      <a:pt x="27" y="5"/>
                      <a:pt x="27" y="5"/>
                    </a:cubicBezTo>
                    <a:lnTo>
                      <a:pt x="31" y="0"/>
                    </a:lnTo>
                    <a:close/>
                    <a:moveTo>
                      <a:pt x="17" y="26"/>
                    </a:moveTo>
                    <a:cubicBezTo>
                      <a:pt x="8" y="38"/>
                      <a:pt x="12" y="54"/>
                      <a:pt x="25" y="63"/>
                    </a:cubicBezTo>
                    <a:cubicBezTo>
                      <a:pt x="35" y="71"/>
                      <a:pt x="46" y="69"/>
                      <a:pt x="54" y="60"/>
                    </a:cubicBezTo>
                    <a:cubicBezTo>
                      <a:pt x="61" y="50"/>
                      <a:pt x="60" y="38"/>
                      <a:pt x="52" y="30"/>
                    </a:cubicBezTo>
                    <a:cubicBezTo>
                      <a:pt x="44" y="22"/>
                      <a:pt x="44" y="22"/>
                      <a:pt x="44" y="22"/>
                    </a:cubicBezTo>
                    <a:cubicBezTo>
                      <a:pt x="36" y="15"/>
                      <a:pt x="24" y="16"/>
                      <a:pt x="1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1" name="Freeform 57"/>
              <p:cNvSpPr>
                <a:spLocks/>
              </p:cNvSpPr>
              <p:nvPr userDrawn="1"/>
            </p:nvSpPr>
            <p:spPr bwMode="auto">
              <a:xfrm>
                <a:off x="2276" y="2573"/>
                <a:ext cx="84" cy="73"/>
              </a:xfrm>
              <a:custGeom>
                <a:avLst/>
                <a:gdLst>
                  <a:gd name="T0" fmla="*/ 42 w 68"/>
                  <a:gd name="T1" fmla="*/ 43 h 60"/>
                  <a:gd name="T2" fmla="*/ 61 w 68"/>
                  <a:gd name="T3" fmla="*/ 45 h 60"/>
                  <a:gd name="T4" fmla="*/ 64 w 68"/>
                  <a:gd name="T5" fmla="*/ 40 h 60"/>
                  <a:gd name="T6" fmla="*/ 68 w 68"/>
                  <a:gd name="T7" fmla="*/ 45 h 60"/>
                  <a:gd name="T8" fmla="*/ 64 w 68"/>
                  <a:gd name="T9" fmla="*/ 51 h 60"/>
                  <a:gd name="T10" fmla="*/ 40 w 68"/>
                  <a:gd name="T11" fmla="*/ 52 h 60"/>
                  <a:gd name="T12" fmla="*/ 37 w 68"/>
                  <a:gd name="T13" fmla="*/ 49 h 60"/>
                  <a:gd name="T14" fmla="*/ 15 w 68"/>
                  <a:gd name="T15" fmla="*/ 23 h 60"/>
                  <a:gd name="T16" fmla="*/ 7 w 68"/>
                  <a:gd name="T17" fmla="*/ 32 h 60"/>
                  <a:gd name="T18" fmla="*/ 2 w 68"/>
                  <a:gd name="T19" fmla="*/ 27 h 60"/>
                  <a:gd name="T20" fmla="*/ 11 w 68"/>
                  <a:gd name="T21" fmla="*/ 18 h 60"/>
                  <a:gd name="T22" fmla="*/ 0 w 68"/>
                  <a:gd name="T23" fmla="*/ 7 h 60"/>
                  <a:gd name="T24" fmla="*/ 5 w 68"/>
                  <a:gd name="T25" fmla="*/ 1 h 60"/>
                  <a:gd name="T26" fmla="*/ 16 w 68"/>
                  <a:gd name="T27" fmla="*/ 13 h 60"/>
                  <a:gd name="T28" fmla="*/ 28 w 68"/>
                  <a:gd name="T29" fmla="*/ 0 h 60"/>
                  <a:gd name="T30" fmla="*/ 32 w 68"/>
                  <a:gd name="T31" fmla="*/ 4 h 60"/>
                  <a:gd name="T32" fmla="*/ 20 w 68"/>
                  <a:gd name="T33" fmla="*/ 18 h 60"/>
                  <a:gd name="T34" fmla="*/ 42 w 68"/>
                  <a:gd name="T3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0">
                    <a:moveTo>
                      <a:pt x="42" y="43"/>
                    </a:moveTo>
                    <a:cubicBezTo>
                      <a:pt x="49" y="52"/>
                      <a:pt x="54" y="51"/>
                      <a:pt x="61" y="45"/>
                    </a:cubicBezTo>
                    <a:cubicBezTo>
                      <a:pt x="62" y="43"/>
                      <a:pt x="63" y="42"/>
                      <a:pt x="64" y="40"/>
                    </a:cubicBezTo>
                    <a:cubicBezTo>
                      <a:pt x="68" y="45"/>
                      <a:pt x="68" y="45"/>
                      <a:pt x="68" y="45"/>
                    </a:cubicBezTo>
                    <a:cubicBezTo>
                      <a:pt x="67" y="46"/>
                      <a:pt x="66" y="48"/>
                      <a:pt x="64" y="51"/>
                    </a:cubicBezTo>
                    <a:cubicBezTo>
                      <a:pt x="56" y="59"/>
                      <a:pt x="49" y="60"/>
                      <a:pt x="40" y="52"/>
                    </a:cubicBezTo>
                    <a:cubicBezTo>
                      <a:pt x="39" y="51"/>
                      <a:pt x="38" y="50"/>
                      <a:pt x="37" y="49"/>
                    </a:cubicBezTo>
                    <a:cubicBezTo>
                      <a:pt x="15" y="23"/>
                      <a:pt x="15" y="23"/>
                      <a:pt x="15" y="23"/>
                    </a:cubicBezTo>
                    <a:cubicBezTo>
                      <a:pt x="7" y="32"/>
                      <a:pt x="7" y="32"/>
                      <a:pt x="7" y="32"/>
                    </a:cubicBezTo>
                    <a:cubicBezTo>
                      <a:pt x="2" y="27"/>
                      <a:pt x="2" y="27"/>
                      <a:pt x="2" y="27"/>
                    </a:cubicBezTo>
                    <a:cubicBezTo>
                      <a:pt x="11" y="18"/>
                      <a:pt x="11" y="18"/>
                      <a:pt x="11" y="18"/>
                    </a:cubicBezTo>
                    <a:cubicBezTo>
                      <a:pt x="0" y="7"/>
                      <a:pt x="0" y="7"/>
                      <a:pt x="0" y="7"/>
                    </a:cubicBezTo>
                    <a:cubicBezTo>
                      <a:pt x="5" y="1"/>
                      <a:pt x="5" y="1"/>
                      <a:pt x="5" y="1"/>
                    </a:cubicBezTo>
                    <a:cubicBezTo>
                      <a:pt x="16" y="13"/>
                      <a:pt x="16" y="13"/>
                      <a:pt x="16" y="13"/>
                    </a:cubicBezTo>
                    <a:cubicBezTo>
                      <a:pt x="28" y="0"/>
                      <a:pt x="28" y="0"/>
                      <a:pt x="28" y="0"/>
                    </a:cubicBezTo>
                    <a:cubicBezTo>
                      <a:pt x="32" y="4"/>
                      <a:pt x="32" y="4"/>
                      <a:pt x="32" y="4"/>
                    </a:cubicBezTo>
                    <a:cubicBezTo>
                      <a:pt x="20" y="18"/>
                      <a:pt x="20" y="18"/>
                      <a:pt x="20" y="18"/>
                    </a:cubicBezTo>
                    <a:lnTo>
                      <a:pt x="4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2" name="Freeform 58"/>
              <p:cNvSpPr>
                <a:spLocks noEditPoints="1"/>
              </p:cNvSpPr>
              <p:nvPr userDrawn="1"/>
            </p:nvSpPr>
            <p:spPr bwMode="auto">
              <a:xfrm>
                <a:off x="2312" y="2524"/>
                <a:ext cx="70" cy="87"/>
              </a:xfrm>
              <a:custGeom>
                <a:avLst/>
                <a:gdLst>
                  <a:gd name="T0" fmla="*/ 2 w 57"/>
                  <a:gd name="T1" fmla="*/ 11 h 71"/>
                  <a:gd name="T2" fmla="*/ 3 w 57"/>
                  <a:gd name="T3" fmla="*/ 2 h 71"/>
                  <a:gd name="T4" fmla="*/ 10 w 57"/>
                  <a:gd name="T5" fmla="*/ 2 h 71"/>
                  <a:gd name="T6" fmla="*/ 10 w 57"/>
                  <a:gd name="T7" fmla="*/ 11 h 71"/>
                  <a:gd name="T8" fmla="*/ 2 w 57"/>
                  <a:gd name="T9" fmla="*/ 11 h 71"/>
                  <a:gd name="T10" fmla="*/ 15 w 57"/>
                  <a:gd name="T11" fmla="*/ 24 h 71"/>
                  <a:gd name="T12" fmla="*/ 20 w 57"/>
                  <a:gd name="T13" fmla="*/ 19 h 71"/>
                  <a:gd name="T14" fmla="*/ 57 w 57"/>
                  <a:gd name="T15" fmla="*/ 66 h 71"/>
                  <a:gd name="T16" fmla="*/ 52 w 57"/>
                  <a:gd name="T17" fmla="*/ 71 h 71"/>
                  <a:gd name="T18" fmla="*/ 15 w 57"/>
                  <a:gd name="T19" fmla="*/ 2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1">
                    <a:moveTo>
                      <a:pt x="2" y="11"/>
                    </a:moveTo>
                    <a:cubicBezTo>
                      <a:pt x="0" y="9"/>
                      <a:pt x="0" y="4"/>
                      <a:pt x="3" y="2"/>
                    </a:cubicBezTo>
                    <a:cubicBezTo>
                      <a:pt x="5" y="0"/>
                      <a:pt x="8" y="0"/>
                      <a:pt x="10" y="2"/>
                    </a:cubicBezTo>
                    <a:cubicBezTo>
                      <a:pt x="13" y="5"/>
                      <a:pt x="13" y="9"/>
                      <a:pt x="10" y="11"/>
                    </a:cubicBezTo>
                    <a:cubicBezTo>
                      <a:pt x="8" y="13"/>
                      <a:pt x="5" y="13"/>
                      <a:pt x="2" y="11"/>
                    </a:cubicBezTo>
                    <a:close/>
                    <a:moveTo>
                      <a:pt x="15" y="24"/>
                    </a:moveTo>
                    <a:cubicBezTo>
                      <a:pt x="20" y="19"/>
                      <a:pt x="20" y="19"/>
                      <a:pt x="20" y="19"/>
                    </a:cubicBezTo>
                    <a:cubicBezTo>
                      <a:pt x="57" y="66"/>
                      <a:pt x="57" y="66"/>
                      <a:pt x="57" y="66"/>
                    </a:cubicBezTo>
                    <a:cubicBezTo>
                      <a:pt x="52" y="71"/>
                      <a:pt x="52" y="71"/>
                      <a:pt x="52" y="71"/>
                    </a:cubicBezTo>
                    <a:lnTo>
                      <a:pt x="1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3" name="Freeform 59"/>
              <p:cNvSpPr>
                <a:spLocks/>
              </p:cNvSpPr>
              <p:nvPr userDrawn="1"/>
            </p:nvSpPr>
            <p:spPr bwMode="auto">
              <a:xfrm>
                <a:off x="2355" y="2485"/>
                <a:ext cx="72" cy="86"/>
              </a:xfrm>
              <a:custGeom>
                <a:avLst/>
                <a:gdLst>
                  <a:gd name="T0" fmla="*/ 0 w 72"/>
                  <a:gd name="T1" fmla="*/ 45 h 86"/>
                  <a:gd name="T2" fmla="*/ 8 w 72"/>
                  <a:gd name="T3" fmla="*/ 39 h 86"/>
                  <a:gd name="T4" fmla="*/ 62 w 72"/>
                  <a:gd name="T5" fmla="*/ 73 h 86"/>
                  <a:gd name="T6" fmla="*/ 62 w 72"/>
                  <a:gd name="T7" fmla="*/ 73 h 86"/>
                  <a:gd name="T8" fmla="*/ 47 w 72"/>
                  <a:gd name="T9" fmla="*/ 6 h 86"/>
                  <a:gd name="T10" fmla="*/ 55 w 72"/>
                  <a:gd name="T11" fmla="*/ 0 h 86"/>
                  <a:gd name="T12" fmla="*/ 72 w 72"/>
                  <a:gd name="T13" fmla="*/ 81 h 86"/>
                  <a:gd name="T14" fmla="*/ 66 w 72"/>
                  <a:gd name="T15" fmla="*/ 86 h 86"/>
                  <a:gd name="T16" fmla="*/ 0 w 72"/>
                  <a:gd name="T17"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6">
                    <a:moveTo>
                      <a:pt x="0" y="45"/>
                    </a:moveTo>
                    <a:lnTo>
                      <a:pt x="8" y="39"/>
                    </a:lnTo>
                    <a:lnTo>
                      <a:pt x="62" y="73"/>
                    </a:lnTo>
                    <a:lnTo>
                      <a:pt x="62" y="73"/>
                    </a:lnTo>
                    <a:lnTo>
                      <a:pt x="47" y="6"/>
                    </a:lnTo>
                    <a:lnTo>
                      <a:pt x="55" y="0"/>
                    </a:lnTo>
                    <a:lnTo>
                      <a:pt x="72" y="81"/>
                    </a:lnTo>
                    <a:lnTo>
                      <a:pt x="66" y="86"/>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4" name="Freeform 60"/>
              <p:cNvSpPr>
                <a:spLocks noEditPoints="1"/>
              </p:cNvSpPr>
              <p:nvPr userDrawn="1"/>
            </p:nvSpPr>
            <p:spPr bwMode="auto">
              <a:xfrm>
                <a:off x="2434" y="2441"/>
                <a:ext cx="78" cy="89"/>
              </a:xfrm>
              <a:custGeom>
                <a:avLst/>
                <a:gdLst>
                  <a:gd name="T0" fmla="*/ 15 w 63"/>
                  <a:gd name="T1" fmla="*/ 50 h 73"/>
                  <a:gd name="T2" fmla="*/ 17 w 63"/>
                  <a:gd name="T3" fmla="*/ 52 h 73"/>
                  <a:gd name="T4" fmla="*/ 45 w 63"/>
                  <a:gd name="T5" fmla="*/ 58 h 73"/>
                  <a:gd name="T6" fmla="*/ 56 w 63"/>
                  <a:gd name="T7" fmla="*/ 37 h 73"/>
                  <a:gd name="T8" fmla="*/ 62 w 63"/>
                  <a:gd name="T9" fmla="*/ 35 h 73"/>
                  <a:gd name="T10" fmla="*/ 48 w 63"/>
                  <a:gd name="T11" fmla="*/ 64 h 73"/>
                  <a:gd name="T12" fmla="*/ 11 w 63"/>
                  <a:gd name="T13" fmla="*/ 56 h 73"/>
                  <a:gd name="T14" fmla="*/ 19 w 63"/>
                  <a:gd name="T15" fmla="*/ 8 h 73"/>
                  <a:gd name="T16" fmla="*/ 53 w 63"/>
                  <a:gd name="T17" fmla="*/ 15 h 73"/>
                  <a:gd name="T18" fmla="*/ 57 w 63"/>
                  <a:gd name="T19" fmla="*/ 22 h 73"/>
                  <a:gd name="T20" fmla="*/ 15 w 63"/>
                  <a:gd name="T21" fmla="*/ 50 h 73"/>
                  <a:gd name="T22" fmla="*/ 13 w 63"/>
                  <a:gd name="T23" fmla="*/ 44 h 73"/>
                  <a:gd name="T24" fmla="*/ 48 w 63"/>
                  <a:gd name="T25" fmla="*/ 21 h 73"/>
                  <a:gd name="T26" fmla="*/ 47 w 63"/>
                  <a:gd name="T27" fmla="*/ 20 h 73"/>
                  <a:gd name="T28" fmla="*/ 22 w 63"/>
                  <a:gd name="T29" fmla="*/ 14 h 73"/>
                  <a:gd name="T30" fmla="*/ 13 w 63"/>
                  <a:gd name="T31"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3">
                    <a:moveTo>
                      <a:pt x="15" y="50"/>
                    </a:moveTo>
                    <a:cubicBezTo>
                      <a:pt x="16" y="50"/>
                      <a:pt x="16" y="51"/>
                      <a:pt x="17" y="52"/>
                    </a:cubicBezTo>
                    <a:cubicBezTo>
                      <a:pt x="24" y="63"/>
                      <a:pt x="35" y="65"/>
                      <a:pt x="45" y="58"/>
                    </a:cubicBezTo>
                    <a:cubicBezTo>
                      <a:pt x="52" y="53"/>
                      <a:pt x="56" y="46"/>
                      <a:pt x="56" y="37"/>
                    </a:cubicBezTo>
                    <a:cubicBezTo>
                      <a:pt x="62" y="35"/>
                      <a:pt x="62" y="35"/>
                      <a:pt x="62" y="35"/>
                    </a:cubicBezTo>
                    <a:cubicBezTo>
                      <a:pt x="63" y="46"/>
                      <a:pt x="58" y="57"/>
                      <a:pt x="48" y="64"/>
                    </a:cubicBezTo>
                    <a:cubicBezTo>
                      <a:pt x="34" y="73"/>
                      <a:pt x="20" y="70"/>
                      <a:pt x="11" y="56"/>
                    </a:cubicBezTo>
                    <a:cubicBezTo>
                      <a:pt x="0" y="40"/>
                      <a:pt x="3" y="19"/>
                      <a:pt x="19" y="8"/>
                    </a:cubicBezTo>
                    <a:cubicBezTo>
                      <a:pt x="31" y="0"/>
                      <a:pt x="45" y="2"/>
                      <a:pt x="53" y="15"/>
                    </a:cubicBezTo>
                    <a:cubicBezTo>
                      <a:pt x="55" y="17"/>
                      <a:pt x="56" y="20"/>
                      <a:pt x="57" y="22"/>
                    </a:cubicBezTo>
                    <a:lnTo>
                      <a:pt x="15" y="50"/>
                    </a:lnTo>
                    <a:close/>
                    <a:moveTo>
                      <a:pt x="13" y="44"/>
                    </a:moveTo>
                    <a:cubicBezTo>
                      <a:pt x="48" y="21"/>
                      <a:pt x="48" y="21"/>
                      <a:pt x="48" y="21"/>
                    </a:cubicBezTo>
                    <a:cubicBezTo>
                      <a:pt x="47" y="20"/>
                      <a:pt x="47" y="20"/>
                      <a:pt x="47" y="20"/>
                    </a:cubicBezTo>
                    <a:cubicBezTo>
                      <a:pt x="40" y="9"/>
                      <a:pt x="31" y="8"/>
                      <a:pt x="22" y="14"/>
                    </a:cubicBezTo>
                    <a:cubicBezTo>
                      <a:pt x="11" y="21"/>
                      <a:pt x="9" y="33"/>
                      <a:pt x="1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5" name="Freeform 61"/>
              <p:cNvSpPr>
                <a:spLocks/>
              </p:cNvSpPr>
              <p:nvPr userDrawn="1"/>
            </p:nvSpPr>
            <p:spPr bwMode="auto">
              <a:xfrm>
                <a:off x="2559" y="2404"/>
                <a:ext cx="46" cy="28"/>
              </a:xfrm>
              <a:custGeom>
                <a:avLst/>
                <a:gdLst>
                  <a:gd name="T0" fmla="*/ 0 w 46"/>
                  <a:gd name="T1" fmla="*/ 20 h 28"/>
                  <a:gd name="T2" fmla="*/ 43 w 46"/>
                  <a:gd name="T3" fmla="*/ 0 h 28"/>
                  <a:gd name="T4" fmla="*/ 46 w 46"/>
                  <a:gd name="T5" fmla="*/ 7 h 28"/>
                  <a:gd name="T6" fmla="*/ 2 w 46"/>
                  <a:gd name="T7" fmla="*/ 28 h 28"/>
                  <a:gd name="T8" fmla="*/ 0 w 46"/>
                  <a:gd name="T9" fmla="*/ 20 h 28"/>
                </a:gdLst>
                <a:ahLst/>
                <a:cxnLst>
                  <a:cxn ang="0">
                    <a:pos x="T0" y="T1"/>
                  </a:cxn>
                  <a:cxn ang="0">
                    <a:pos x="T2" y="T3"/>
                  </a:cxn>
                  <a:cxn ang="0">
                    <a:pos x="T4" y="T5"/>
                  </a:cxn>
                  <a:cxn ang="0">
                    <a:pos x="T6" y="T7"/>
                  </a:cxn>
                  <a:cxn ang="0">
                    <a:pos x="T8" y="T9"/>
                  </a:cxn>
                </a:cxnLst>
                <a:rect l="0" t="0" r="r" b="b"/>
                <a:pathLst>
                  <a:path w="46" h="28">
                    <a:moveTo>
                      <a:pt x="0" y="20"/>
                    </a:moveTo>
                    <a:lnTo>
                      <a:pt x="43" y="0"/>
                    </a:lnTo>
                    <a:lnTo>
                      <a:pt x="46" y="7"/>
                    </a:lnTo>
                    <a:lnTo>
                      <a:pt x="2" y="28"/>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6" name="Freeform 62"/>
              <p:cNvSpPr>
                <a:spLocks noEditPoints="1"/>
              </p:cNvSpPr>
              <p:nvPr userDrawn="1"/>
            </p:nvSpPr>
            <p:spPr bwMode="auto">
              <a:xfrm>
                <a:off x="2664" y="2300"/>
                <a:ext cx="91" cy="124"/>
              </a:xfrm>
              <a:custGeom>
                <a:avLst/>
                <a:gdLst>
                  <a:gd name="T0" fmla="*/ 69 w 74"/>
                  <a:gd name="T1" fmla="*/ 59 h 101"/>
                  <a:gd name="T2" fmla="*/ 47 w 74"/>
                  <a:gd name="T3" fmla="*/ 92 h 101"/>
                  <a:gd name="T4" fmla="*/ 15 w 74"/>
                  <a:gd name="T5" fmla="*/ 101 h 101"/>
                  <a:gd name="T6" fmla="*/ 0 w 74"/>
                  <a:gd name="T7" fmla="*/ 12 h 101"/>
                  <a:gd name="T8" fmla="*/ 27 w 74"/>
                  <a:gd name="T9" fmla="*/ 5 h 101"/>
                  <a:gd name="T10" fmla="*/ 59 w 74"/>
                  <a:gd name="T11" fmla="*/ 19 h 101"/>
                  <a:gd name="T12" fmla="*/ 50 w 74"/>
                  <a:gd name="T13" fmla="*/ 46 h 101"/>
                  <a:gd name="T14" fmla="*/ 50 w 74"/>
                  <a:gd name="T15" fmla="*/ 46 h 101"/>
                  <a:gd name="T16" fmla="*/ 69 w 74"/>
                  <a:gd name="T17" fmla="*/ 59 h 101"/>
                  <a:gd name="T18" fmla="*/ 28 w 74"/>
                  <a:gd name="T19" fmla="*/ 11 h 101"/>
                  <a:gd name="T20" fmla="*/ 9 w 74"/>
                  <a:gd name="T21" fmla="*/ 17 h 101"/>
                  <a:gd name="T22" fmla="*/ 15 w 74"/>
                  <a:gd name="T23" fmla="*/ 53 h 101"/>
                  <a:gd name="T24" fmla="*/ 35 w 74"/>
                  <a:gd name="T25" fmla="*/ 48 h 101"/>
                  <a:gd name="T26" fmla="*/ 51 w 74"/>
                  <a:gd name="T27" fmla="*/ 21 h 101"/>
                  <a:gd name="T28" fmla="*/ 28 w 74"/>
                  <a:gd name="T29" fmla="*/ 11 h 101"/>
                  <a:gd name="T30" fmla="*/ 62 w 74"/>
                  <a:gd name="T31" fmla="*/ 61 h 101"/>
                  <a:gd name="T32" fmla="*/ 40 w 74"/>
                  <a:gd name="T33" fmla="*/ 53 h 101"/>
                  <a:gd name="T34" fmla="*/ 16 w 74"/>
                  <a:gd name="T35" fmla="*/ 60 h 101"/>
                  <a:gd name="T36" fmla="*/ 22 w 74"/>
                  <a:gd name="T37" fmla="*/ 92 h 101"/>
                  <a:gd name="T38" fmla="*/ 45 w 74"/>
                  <a:gd name="T39" fmla="*/ 85 h 101"/>
                  <a:gd name="T40" fmla="*/ 62 w 74"/>
                  <a:gd name="T41"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01">
                    <a:moveTo>
                      <a:pt x="69" y="59"/>
                    </a:moveTo>
                    <a:cubicBezTo>
                      <a:pt x="74" y="76"/>
                      <a:pt x="64" y="87"/>
                      <a:pt x="47" y="92"/>
                    </a:cubicBezTo>
                    <a:cubicBezTo>
                      <a:pt x="15" y="101"/>
                      <a:pt x="15" y="101"/>
                      <a:pt x="15" y="101"/>
                    </a:cubicBezTo>
                    <a:cubicBezTo>
                      <a:pt x="0" y="12"/>
                      <a:pt x="0" y="12"/>
                      <a:pt x="0" y="12"/>
                    </a:cubicBezTo>
                    <a:cubicBezTo>
                      <a:pt x="27" y="5"/>
                      <a:pt x="27" y="5"/>
                      <a:pt x="27" y="5"/>
                    </a:cubicBezTo>
                    <a:cubicBezTo>
                      <a:pt x="44" y="0"/>
                      <a:pt x="55" y="5"/>
                      <a:pt x="59" y="19"/>
                    </a:cubicBezTo>
                    <a:cubicBezTo>
                      <a:pt x="62" y="30"/>
                      <a:pt x="59" y="39"/>
                      <a:pt x="50" y="46"/>
                    </a:cubicBezTo>
                    <a:cubicBezTo>
                      <a:pt x="50" y="46"/>
                      <a:pt x="50" y="46"/>
                      <a:pt x="50" y="46"/>
                    </a:cubicBezTo>
                    <a:cubicBezTo>
                      <a:pt x="60" y="46"/>
                      <a:pt x="67" y="50"/>
                      <a:pt x="69" y="59"/>
                    </a:cubicBezTo>
                    <a:close/>
                    <a:moveTo>
                      <a:pt x="28" y="11"/>
                    </a:moveTo>
                    <a:cubicBezTo>
                      <a:pt x="9" y="17"/>
                      <a:pt x="9" y="17"/>
                      <a:pt x="9" y="17"/>
                    </a:cubicBezTo>
                    <a:cubicBezTo>
                      <a:pt x="15" y="53"/>
                      <a:pt x="15" y="53"/>
                      <a:pt x="15" y="53"/>
                    </a:cubicBezTo>
                    <a:cubicBezTo>
                      <a:pt x="35" y="48"/>
                      <a:pt x="35" y="48"/>
                      <a:pt x="35" y="48"/>
                    </a:cubicBezTo>
                    <a:cubicBezTo>
                      <a:pt x="49" y="44"/>
                      <a:pt x="55" y="35"/>
                      <a:pt x="51" y="21"/>
                    </a:cubicBezTo>
                    <a:cubicBezTo>
                      <a:pt x="48" y="11"/>
                      <a:pt x="41" y="8"/>
                      <a:pt x="28" y="11"/>
                    </a:cubicBezTo>
                    <a:close/>
                    <a:moveTo>
                      <a:pt x="62" y="61"/>
                    </a:moveTo>
                    <a:cubicBezTo>
                      <a:pt x="59" y="53"/>
                      <a:pt x="52" y="50"/>
                      <a:pt x="40" y="53"/>
                    </a:cubicBezTo>
                    <a:cubicBezTo>
                      <a:pt x="16" y="60"/>
                      <a:pt x="16" y="60"/>
                      <a:pt x="16" y="60"/>
                    </a:cubicBezTo>
                    <a:cubicBezTo>
                      <a:pt x="22" y="92"/>
                      <a:pt x="22" y="92"/>
                      <a:pt x="22" y="92"/>
                    </a:cubicBezTo>
                    <a:cubicBezTo>
                      <a:pt x="45" y="85"/>
                      <a:pt x="45" y="85"/>
                      <a:pt x="45" y="85"/>
                    </a:cubicBezTo>
                    <a:cubicBezTo>
                      <a:pt x="59" y="82"/>
                      <a:pt x="65" y="74"/>
                      <a:pt x="6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7" name="Freeform 63"/>
              <p:cNvSpPr>
                <a:spLocks noEditPoints="1"/>
              </p:cNvSpPr>
              <p:nvPr userDrawn="1"/>
            </p:nvSpPr>
            <p:spPr bwMode="auto">
              <a:xfrm>
                <a:off x="2770" y="2316"/>
                <a:ext cx="73" cy="82"/>
              </a:xfrm>
              <a:custGeom>
                <a:avLst/>
                <a:gdLst>
                  <a:gd name="T0" fmla="*/ 10 w 59"/>
                  <a:gd name="T1" fmla="*/ 38 h 67"/>
                  <a:gd name="T2" fmla="*/ 10 w 59"/>
                  <a:gd name="T3" fmla="*/ 41 h 67"/>
                  <a:gd name="T4" fmla="*/ 33 w 59"/>
                  <a:gd name="T5" fmla="*/ 58 h 67"/>
                  <a:gd name="T6" fmla="*/ 52 w 59"/>
                  <a:gd name="T7" fmla="*/ 44 h 67"/>
                  <a:gd name="T8" fmla="*/ 59 w 59"/>
                  <a:gd name="T9" fmla="*/ 45 h 67"/>
                  <a:gd name="T10" fmla="*/ 33 w 59"/>
                  <a:gd name="T11" fmla="*/ 65 h 67"/>
                  <a:gd name="T12" fmla="*/ 3 w 59"/>
                  <a:gd name="T13" fmla="*/ 43 h 67"/>
                  <a:gd name="T14" fmla="*/ 30 w 59"/>
                  <a:gd name="T15" fmla="*/ 2 h 67"/>
                  <a:gd name="T16" fmla="*/ 58 w 59"/>
                  <a:gd name="T17" fmla="*/ 23 h 67"/>
                  <a:gd name="T18" fmla="*/ 59 w 59"/>
                  <a:gd name="T19" fmla="*/ 31 h 67"/>
                  <a:gd name="T20" fmla="*/ 10 w 59"/>
                  <a:gd name="T21" fmla="*/ 38 h 67"/>
                  <a:gd name="T22" fmla="*/ 10 w 59"/>
                  <a:gd name="T23" fmla="*/ 32 h 67"/>
                  <a:gd name="T24" fmla="*/ 51 w 59"/>
                  <a:gd name="T25" fmla="*/ 26 h 67"/>
                  <a:gd name="T26" fmla="*/ 51 w 59"/>
                  <a:gd name="T27" fmla="*/ 25 h 67"/>
                  <a:gd name="T28" fmla="*/ 31 w 59"/>
                  <a:gd name="T29" fmla="*/ 8 h 67"/>
                  <a:gd name="T30" fmla="*/ 10 w 59"/>
                  <a:gd name="T3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7">
                    <a:moveTo>
                      <a:pt x="10" y="38"/>
                    </a:moveTo>
                    <a:cubicBezTo>
                      <a:pt x="10" y="39"/>
                      <a:pt x="10" y="40"/>
                      <a:pt x="10" y="41"/>
                    </a:cubicBezTo>
                    <a:cubicBezTo>
                      <a:pt x="12" y="54"/>
                      <a:pt x="21" y="60"/>
                      <a:pt x="33" y="58"/>
                    </a:cubicBezTo>
                    <a:cubicBezTo>
                      <a:pt x="41" y="57"/>
                      <a:pt x="49" y="52"/>
                      <a:pt x="52" y="44"/>
                    </a:cubicBezTo>
                    <a:cubicBezTo>
                      <a:pt x="59" y="45"/>
                      <a:pt x="59" y="45"/>
                      <a:pt x="59" y="45"/>
                    </a:cubicBezTo>
                    <a:cubicBezTo>
                      <a:pt x="55" y="55"/>
                      <a:pt x="45" y="63"/>
                      <a:pt x="33" y="65"/>
                    </a:cubicBezTo>
                    <a:cubicBezTo>
                      <a:pt x="17" y="67"/>
                      <a:pt x="5" y="59"/>
                      <a:pt x="3" y="43"/>
                    </a:cubicBezTo>
                    <a:cubicBezTo>
                      <a:pt x="0" y="23"/>
                      <a:pt x="11" y="5"/>
                      <a:pt x="30" y="2"/>
                    </a:cubicBezTo>
                    <a:cubicBezTo>
                      <a:pt x="45" y="0"/>
                      <a:pt x="56" y="8"/>
                      <a:pt x="58" y="23"/>
                    </a:cubicBezTo>
                    <a:cubicBezTo>
                      <a:pt x="59" y="26"/>
                      <a:pt x="59" y="29"/>
                      <a:pt x="59" y="31"/>
                    </a:cubicBezTo>
                    <a:lnTo>
                      <a:pt x="10" y="38"/>
                    </a:lnTo>
                    <a:close/>
                    <a:moveTo>
                      <a:pt x="10" y="32"/>
                    </a:moveTo>
                    <a:cubicBezTo>
                      <a:pt x="51" y="26"/>
                      <a:pt x="51" y="26"/>
                      <a:pt x="51" y="26"/>
                    </a:cubicBezTo>
                    <a:cubicBezTo>
                      <a:pt x="51" y="25"/>
                      <a:pt x="51" y="25"/>
                      <a:pt x="51" y="25"/>
                    </a:cubicBezTo>
                    <a:cubicBezTo>
                      <a:pt x="49" y="12"/>
                      <a:pt x="41" y="7"/>
                      <a:pt x="31" y="8"/>
                    </a:cubicBezTo>
                    <a:cubicBezTo>
                      <a:pt x="18" y="10"/>
                      <a:pt x="11" y="20"/>
                      <a:pt x="1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8" name="Freeform 64"/>
              <p:cNvSpPr>
                <a:spLocks/>
              </p:cNvSpPr>
              <p:nvPr userDrawn="1"/>
            </p:nvSpPr>
            <p:spPr bwMode="auto">
              <a:xfrm>
                <a:off x="2912" y="2272"/>
                <a:ext cx="105" cy="114"/>
              </a:xfrm>
              <a:custGeom>
                <a:avLst/>
                <a:gdLst>
                  <a:gd name="T0" fmla="*/ 46 w 85"/>
                  <a:gd name="T1" fmla="*/ 47 h 93"/>
                  <a:gd name="T2" fmla="*/ 83 w 85"/>
                  <a:gd name="T3" fmla="*/ 47 h 93"/>
                  <a:gd name="T4" fmla="*/ 79 w 85"/>
                  <a:gd name="T5" fmla="*/ 91 h 93"/>
                  <a:gd name="T6" fmla="*/ 72 w 85"/>
                  <a:gd name="T7" fmla="*/ 91 h 93"/>
                  <a:gd name="T8" fmla="*/ 74 w 85"/>
                  <a:gd name="T9" fmla="*/ 73 h 93"/>
                  <a:gd name="T10" fmla="*/ 73 w 85"/>
                  <a:gd name="T11" fmla="*/ 73 h 93"/>
                  <a:gd name="T12" fmla="*/ 38 w 85"/>
                  <a:gd name="T13" fmla="*/ 93 h 93"/>
                  <a:gd name="T14" fmla="*/ 0 w 85"/>
                  <a:gd name="T15" fmla="*/ 53 h 93"/>
                  <a:gd name="T16" fmla="*/ 49 w 85"/>
                  <a:gd name="T17" fmla="*/ 0 h 93"/>
                  <a:gd name="T18" fmla="*/ 85 w 85"/>
                  <a:gd name="T19" fmla="*/ 29 h 93"/>
                  <a:gd name="T20" fmla="*/ 78 w 85"/>
                  <a:gd name="T21" fmla="*/ 31 h 93"/>
                  <a:gd name="T22" fmla="*/ 48 w 85"/>
                  <a:gd name="T23" fmla="*/ 7 h 93"/>
                  <a:gd name="T24" fmla="*/ 8 w 85"/>
                  <a:gd name="T25" fmla="*/ 52 h 93"/>
                  <a:gd name="T26" fmla="*/ 39 w 85"/>
                  <a:gd name="T27" fmla="*/ 86 h 93"/>
                  <a:gd name="T28" fmla="*/ 76 w 85"/>
                  <a:gd name="T29" fmla="*/ 54 h 93"/>
                  <a:gd name="T30" fmla="*/ 45 w 85"/>
                  <a:gd name="T31" fmla="*/ 54 h 93"/>
                  <a:gd name="T32" fmla="*/ 46 w 85"/>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3">
                    <a:moveTo>
                      <a:pt x="46" y="47"/>
                    </a:moveTo>
                    <a:cubicBezTo>
                      <a:pt x="83" y="47"/>
                      <a:pt x="83" y="47"/>
                      <a:pt x="83" y="47"/>
                    </a:cubicBezTo>
                    <a:cubicBezTo>
                      <a:pt x="79" y="91"/>
                      <a:pt x="79" y="91"/>
                      <a:pt x="79" y="91"/>
                    </a:cubicBezTo>
                    <a:cubicBezTo>
                      <a:pt x="72" y="91"/>
                      <a:pt x="72" y="91"/>
                      <a:pt x="72"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3" y="12"/>
                      <a:pt x="85" y="29"/>
                    </a:cubicBezTo>
                    <a:cubicBezTo>
                      <a:pt x="78" y="31"/>
                      <a:pt x="78" y="31"/>
                      <a:pt x="78" y="31"/>
                    </a:cubicBezTo>
                    <a:cubicBezTo>
                      <a:pt x="76" y="16"/>
                      <a:pt x="65" y="7"/>
                      <a:pt x="48" y="7"/>
                    </a:cubicBezTo>
                    <a:cubicBezTo>
                      <a:pt x="24"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9" name="Freeform 65"/>
              <p:cNvSpPr>
                <a:spLocks/>
              </p:cNvSpPr>
              <p:nvPr userDrawn="1"/>
            </p:nvSpPr>
            <p:spPr bwMode="auto">
              <a:xfrm>
                <a:off x="3039" y="2310"/>
                <a:ext cx="47" cy="73"/>
              </a:xfrm>
              <a:custGeom>
                <a:avLst/>
                <a:gdLst>
                  <a:gd name="T0" fmla="*/ 38 w 38"/>
                  <a:gd name="T1" fmla="*/ 1 h 60"/>
                  <a:gd name="T2" fmla="*/ 37 w 38"/>
                  <a:gd name="T3" fmla="*/ 7 h 60"/>
                  <a:gd name="T4" fmla="*/ 32 w 38"/>
                  <a:gd name="T5" fmla="*/ 7 h 60"/>
                  <a:gd name="T6" fmla="*/ 11 w 38"/>
                  <a:gd name="T7" fmla="*/ 28 h 60"/>
                  <a:gd name="T8" fmla="*/ 8 w 38"/>
                  <a:gd name="T9" fmla="*/ 60 h 60"/>
                  <a:gd name="T10" fmla="*/ 0 w 38"/>
                  <a:gd name="T11" fmla="*/ 60 h 60"/>
                  <a:gd name="T12" fmla="*/ 7 w 38"/>
                  <a:gd name="T13" fmla="*/ 1 h 60"/>
                  <a:gd name="T14" fmla="*/ 13 w 38"/>
                  <a:gd name="T15" fmla="*/ 1 h 60"/>
                  <a:gd name="T16" fmla="*/ 13 w 38"/>
                  <a:gd name="T17" fmla="*/ 12 h 60"/>
                  <a:gd name="T18" fmla="*/ 13 w 38"/>
                  <a:gd name="T19" fmla="*/ 12 h 60"/>
                  <a:gd name="T20" fmla="*/ 32 w 38"/>
                  <a:gd name="T21" fmla="*/ 0 h 60"/>
                  <a:gd name="T22" fmla="*/ 38 w 38"/>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0">
                    <a:moveTo>
                      <a:pt x="38" y="1"/>
                    </a:moveTo>
                    <a:cubicBezTo>
                      <a:pt x="37" y="7"/>
                      <a:pt x="37" y="7"/>
                      <a:pt x="37" y="7"/>
                    </a:cubicBezTo>
                    <a:cubicBezTo>
                      <a:pt x="35" y="7"/>
                      <a:pt x="33" y="7"/>
                      <a:pt x="32" y="7"/>
                    </a:cubicBezTo>
                    <a:cubicBezTo>
                      <a:pt x="21" y="7"/>
                      <a:pt x="13" y="14"/>
                      <a:pt x="11" y="28"/>
                    </a:cubicBezTo>
                    <a:cubicBezTo>
                      <a:pt x="8" y="60"/>
                      <a:pt x="8" y="60"/>
                      <a:pt x="8" y="60"/>
                    </a:cubicBezTo>
                    <a:cubicBezTo>
                      <a:pt x="0" y="60"/>
                      <a:pt x="0" y="60"/>
                      <a:pt x="0" y="60"/>
                    </a:cubicBezTo>
                    <a:cubicBezTo>
                      <a:pt x="7" y="1"/>
                      <a:pt x="7" y="1"/>
                      <a:pt x="7" y="1"/>
                    </a:cubicBezTo>
                    <a:cubicBezTo>
                      <a:pt x="13" y="1"/>
                      <a:pt x="13" y="1"/>
                      <a:pt x="13" y="1"/>
                    </a:cubicBezTo>
                    <a:cubicBezTo>
                      <a:pt x="13" y="12"/>
                      <a:pt x="13" y="12"/>
                      <a:pt x="13"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0" name="Freeform 66"/>
              <p:cNvSpPr>
                <a:spLocks noEditPoints="1"/>
              </p:cNvSpPr>
              <p:nvPr userDrawn="1"/>
            </p:nvSpPr>
            <p:spPr bwMode="auto">
              <a:xfrm>
                <a:off x="3100" y="2309"/>
                <a:ext cx="71" cy="77"/>
              </a:xfrm>
              <a:custGeom>
                <a:avLst/>
                <a:gdLst>
                  <a:gd name="T0" fmla="*/ 8 w 58"/>
                  <a:gd name="T1" fmla="*/ 33 h 63"/>
                  <a:gd name="T2" fmla="*/ 8 w 58"/>
                  <a:gd name="T3" fmla="*/ 36 h 63"/>
                  <a:gd name="T4" fmla="*/ 28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1" name="Freeform 67"/>
              <p:cNvSpPr>
                <a:spLocks noEditPoints="1"/>
              </p:cNvSpPr>
              <p:nvPr userDrawn="1"/>
            </p:nvSpPr>
            <p:spPr bwMode="auto">
              <a:xfrm>
                <a:off x="3192"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2" name="Freeform 68"/>
              <p:cNvSpPr>
                <a:spLocks/>
              </p:cNvSpPr>
              <p:nvPr userDrawn="1"/>
            </p:nvSpPr>
            <p:spPr bwMode="auto">
              <a:xfrm>
                <a:off x="3286" y="2309"/>
                <a:ext cx="68" cy="74"/>
              </a:xfrm>
              <a:custGeom>
                <a:avLst/>
                <a:gdLst>
                  <a:gd name="T0" fmla="*/ 55 w 55"/>
                  <a:gd name="T1" fmla="*/ 20 h 61"/>
                  <a:gd name="T2" fmla="*/ 54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4"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3" y="15"/>
                      <a:pt x="11" y="28"/>
                    </a:cubicBezTo>
                    <a:cubicBezTo>
                      <a:pt x="8" y="61"/>
                      <a:pt x="8" y="61"/>
                      <a:pt x="8"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3" name="Freeform 69"/>
              <p:cNvSpPr>
                <a:spLocks/>
              </p:cNvSpPr>
              <p:nvPr userDrawn="1"/>
            </p:nvSpPr>
            <p:spPr bwMode="auto">
              <a:xfrm>
                <a:off x="3423" y="2337"/>
                <a:ext cx="49" cy="8"/>
              </a:xfrm>
              <a:custGeom>
                <a:avLst/>
                <a:gdLst>
                  <a:gd name="T0" fmla="*/ 2 w 49"/>
                  <a:gd name="T1" fmla="*/ 0 h 8"/>
                  <a:gd name="T2" fmla="*/ 49 w 49"/>
                  <a:gd name="T3" fmla="*/ 0 h 8"/>
                  <a:gd name="T4" fmla="*/ 49 w 49"/>
                  <a:gd name="T5" fmla="*/ 8 h 8"/>
                  <a:gd name="T6" fmla="*/ 0 w 49"/>
                  <a:gd name="T7" fmla="*/ 8 h 8"/>
                  <a:gd name="T8" fmla="*/ 2 w 49"/>
                  <a:gd name="T9" fmla="*/ 0 h 8"/>
                </a:gdLst>
                <a:ahLst/>
                <a:cxnLst>
                  <a:cxn ang="0">
                    <a:pos x="T0" y="T1"/>
                  </a:cxn>
                  <a:cxn ang="0">
                    <a:pos x="T2" y="T3"/>
                  </a:cxn>
                  <a:cxn ang="0">
                    <a:pos x="T4" y="T5"/>
                  </a:cxn>
                  <a:cxn ang="0">
                    <a:pos x="T6" y="T7"/>
                  </a:cxn>
                  <a:cxn ang="0">
                    <a:pos x="T8" y="T9"/>
                  </a:cxn>
                </a:cxnLst>
                <a:rect l="0" t="0" r="r" b="b"/>
                <a:pathLst>
                  <a:path w="49" h="8">
                    <a:moveTo>
                      <a:pt x="2" y="0"/>
                    </a:moveTo>
                    <a:lnTo>
                      <a:pt x="49" y="0"/>
                    </a:lnTo>
                    <a:lnTo>
                      <a:pt x="49" y="8"/>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4" name="Freeform 70"/>
              <p:cNvSpPr>
                <a:spLocks noEditPoints="1"/>
              </p:cNvSpPr>
              <p:nvPr userDrawn="1"/>
            </p:nvSpPr>
            <p:spPr bwMode="auto">
              <a:xfrm>
                <a:off x="3541" y="2274"/>
                <a:ext cx="79" cy="109"/>
              </a:xfrm>
              <a:custGeom>
                <a:avLst/>
                <a:gdLst>
                  <a:gd name="T0" fmla="*/ 63 w 64"/>
                  <a:gd name="T1" fmla="*/ 64 h 89"/>
                  <a:gd name="T2" fmla="*/ 33 w 64"/>
                  <a:gd name="T3" fmla="*/ 89 h 89"/>
                  <a:gd name="T4" fmla="*/ 0 w 64"/>
                  <a:gd name="T5" fmla="*/ 89 h 89"/>
                  <a:gd name="T6" fmla="*/ 10 w 64"/>
                  <a:gd name="T7" fmla="*/ 0 h 89"/>
                  <a:gd name="T8" fmla="*/ 37 w 64"/>
                  <a:gd name="T9" fmla="*/ 0 h 89"/>
                  <a:gd name="T10" fmla="*/ 64 w 64"/>
                  <a:gd name="T11" fmla="*/ 22 h 89"/>
                  <a:gd name="T12" fmla="*/ 49 w 64"/>
                  <a:gd name="T13" fmla="*/ 46 h 89"/>
                  <a:gd name="T14" fmla="*/ 49 w 64"/>
                  <a:gd name="T15" fmla="*/ 46 h 89"/>
                  <a:gd name="T16" fmla="*/ 63 w 64"/>
                  <a:gd name="T17" fmla="*/ 64 h 89"/>
                  <a:gd name="T18" fmla="*/ 56 w 64"/>
                  <a:gd name="T19" fmla="*/ 64 h 89"/>
                  <a:gd name="T20" fmla="*/ 36 w 64"/>
                  <a:gd name="T21" fmla="*/ 50 h 89"/>
                  <a:gd name="T22" fmla="*/ 12 w 64"/>
                  <a:gd name="T23" fmla="*/ 50 h 89"/>
                  <a:gd name="T24" fmla="*/ 9 w 64"/>
                  <a:gd name="T25" fmla="*/ 83 h 89"/>
                  <a:gd name="T26" fmla="*/ 33 w 64"/>
                  <a:gd name="T27" fmla="*/ 83 h 89"/>
                  <a:gd name="T28" fmla="*/ 56 w 64"/>
                  <a:gd name="T29" fmla="*/ 64 h 89"/>
                  <a:gd name="T30" fmla="*/ 37 w 64"/>
                  <a:gd name="T31" fmla="*/ 7 h 89"/>
                  <a:gd name="T32" fmla="*/ 17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10" y="0"/>
                      <a:pt x="10" y="0"/>
                      <a:pt x="10" y="0"/>
                    </a:cubicBezTo>
                    <a:cubicBezTo>
                      <a:pt x="37" y="0"/>
                      <a:pt x="37" y="0"/>
                      <a:pt x="37" y="0"/>
                    </a:cubicBezTo>
                    <a:cubicBezTo>
                      <a:pt x="55" y="0"/>
                      <a:pt x="64" y="8"/>
                      <a:pt x="64" y="22"/>
                    </a:cubicBezTo>
                    <a:cubicBezTo>
                      <a:pt x="64" y="34"/>
                      <a:pt x="59" y="42"/>
                      <a:pt x="49" y="46"/>
                    </a:cubicBezTo>
                    <a:cubicBezTo>
                      <a:pt x="49" y="46"/>
                      <a:pt x="49" y="46"/>
                      <a:pt x="49" y="46"/>
                    </a:cubicBezTo>
                    <a:cubicBezTo>
                      <a:pt x="58" y="49"/>
                      <a:pt x="63" y="55"/>
                      <a:pt x="63" y="64"/>
                    </a:cubicBezTo>
                    <a:close/>
                    <a:moveTo>
                      <a:pt x="56" y="64"/>
                    </a:moveTo>
                    <a:cubicBezTo>
                      <a:pt x="56" y="55"/>
                      <a:pt x="50" y="50"/>
                      <a:pt x="36" y="50"/>
                    </a:cubicBezTo>
                    <a:cubicBezTo>
                      <a:pt x="12" y="50"/>
                      <a:pt x="12" y="50"/>
                      <a:pt x="12" y="50"/>
                    </a:cubicBezTo>
                    <a:cubicBezTo>
                      <a:pt x="9" y="83"/>
                      <a:pt x="9" y="83"/>
                      <a:pt x="9" y="83"/>
                    </a:cubicBezTo>
                    <a:cubicBezTo>
                      <a:pt x="33" y="83"/>
                      <a:pt x="33" y="83"/>
                      <a:pt x="33" y="83"/>
                    </a:cubicBezTo>
                    <a:cubicBezTo>
                      <a:pt x="47" y="83"/>
                      <a:pt x="56" y="77"/>
                      <a:pt x="56" y="64"/>
                    </a:cubicBezTo>
                    <a:close/>
                    <a:moveTo>
                      <a:pt x="37" y="7"/>
                    </a:moveTo>
                    <a:cubicBezTo>
                      <a:pt x="17" y="7"/>
                      <a:pt x="17" y="7"/>
                      <a:pt x="17"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5" name="Freeform 71"/>
              <p:cNvSpPr>
                <a:spLocks noEditPoints="1"/>
              </p:cNvSpPr>
              <p:nvPr userDrawn="1"/>
            </p:nvSpPr>
            <p:spPr bwMode="auto">
              <a:xfrm>
                <a:off x="3643"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6" name="Freeform 72"/>
              <p:cNvSpPr>
                <a:spLocks noEditPoints="1"/>
              </p:cNvSpPr>
              <p:nvPr userDrawn="1"/>
            </p:nvSpPr>
            <p:spPr bwMode="auto">
              <a:xfrm>
                <a:off x="3770" y="2274"/>
                <a:ext cx="94" cy="109"/>
              </a:xfrm>
              <a:custGeom>
                <a:avLst/>
                <a:gdLst>
                  <a:gd name="T0" fmla="*/ 78 w 94"/>
                  <a:gd name="T1" fmla="*/ 84 h 109"/>
                  <a:gd name="T2" fmla="*/ 24 w 94"/>
                  <a:gd name="T3" fmla="*/ 84 h 109"/>
                  <a:gd name="T4" fmla="*/ 10 w 94"/>
                  <a:gd name="T5" fmla="*/ 109 h 109"/>
                  <a:gd name="T6" fmla="*/ 0 w 94"/>
                  <a:gd name="T7" fmla="*/ 109 h 109"/>
                  <a:gd name="T8" fmla="*/ 55 w 94"/>
                  <a:gd name="T9" fmla="*/ 0 h 109"/>
                  <a:gd name="T10" fmla="*/ 65 w 94"/>
                  <a:gd name="T11" fmla="*/ 0 h 109"/>
                  <a:gd name="T12" fmla="*/ 94 w 94"/>
                  <a:gd name="T13" fmla="*/ 109 h 109"/>
                  <a:gd name="T14" fmla="*/ 84 w 94"/>
                  <a:gd name="T15" fmla="*/ 109 h 109"/>
                  <a:gd name="T16" fmla="*/ 78 w 94"/>
                  <a:gd name="T17" fmla="*/ 84 h 109"/>
                  <a:gd name="T18" fmla="*/ 76 w 94"/>
                  <a:gd name="T19" fmla="*/ 75 h 109"/>
                  <a:gd name="T20" fmla="*/ 58 w 94"/>
                  <a:gd name="T21" fmla="*/ 11 h 109"/>
                  <a:gd name="T22" fmla="*/ 58 w 94"/>
                  <a:gd name="T23" fmla="*/ 11 h 109"/>
                  <a:gd name="T24" fmla="*/ 28 w 94"/>
                  <a:gd name="T25" fmla="*/ 75 h 109"/>
                  <a:gd name="T26" fmla="*/ 76 w 94"/>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09">
                    <a:moveTo>
                      <a:pt x="78" y="84"/>
                    </a:moveTo>
                    <a:lnTo>
                      <a:pt x="24" y="84"/>
                    </a:lnTo>
                    <a:lnTo>
                      <a:pt x="10" y="109"/>
                    </a:lnTo>
                    <a:lnTo>
                      <a:pt x="0" y="109"/>
                    </a:lnTo>
                    <a:lnTo>
                      <a:pt x="55" y="0"/>
                    </a:lnTo>
                    <a:lnTo>
                      <a:pt x="65" y="0"/>
                    </a:lnTo>
                    <a:lnTo>
                      <a:pt x="94" y="109"/>
                    </a:lnTo>
                    <a:lnTo>
                      <a:pt x="84" y="109"/>
                    </a:lnTo>
                    <a:lnTo>
                      <a:pt x="78" y="84"/>
                    </a:lnTo>
                    <a:close/>
                    <a:moveTo>
                      <a:pt x="76" y="75"/>
                    </a:moveTo>
                    <a:lnTo>
                      <a:pt x="58" y="11"/>
                    </a:lnTo>
                    <a:lnTo>
                      <a:pt x="58" y="11"/>
                    </a:lnTo>
                    <a:lnTo>
                      <a:pt x="28" y="75"/>
                    </a:lnTo>
                    <a:lnTo>
                      <a:pt x="7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7" name="Freeform 73"/>
              <p:cNvSpPr>
                <a:spLocks/>
              </p:cNvSpPr>
              <p:nvPr userDrawn="1"/>
            </p:nvSpPr>
            <p:spPr bwMode="auto">
              <a:xfrm>
                <a:off x="3889" y="2274"/>
                <a:ext cx="21" cy="109"/>
              </a:xfrm>
              <a:custGeom>
                <a:avLst/>
                <a:gdLst>
                  <a:gd name="T0" fmla="*/ 11 w 21"/>
                  <a:gd name="T1" fmla="*/ 0 h 109"/>
                  <a:gd name="T2" fmla="*/ 21 w 21"/>
                  <a:gd name="T3" fmla="*/ 0 h 109"/>
                  <a:gd name="T4" fmla="*/ 10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10"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8" name="Freeform 74"/>
              <p:cNvSpPr>
                <a:spLocks/>
              </p:cNvSpPr>
              <p:nvPr userDrawn="1"/>
            </p:nvSpPr>
            <p:spPr bwMode="auto">
              <a:xfrm>
                <a:off x="4021" y="2337"/>
                <a:ext cx="48" cy="8"/>
              </a:xfrm>
              <a:custGeom>
                <a:avLst/>
                <a:gdLst>
                  <a:gd name="T0" fmla="*/ 0 w 48"/>
                  <a:gd name="T1" fmla="*/ 0 h 8"/>
                  <a:gd name="T2" fmla="*/ 48 w 48"/>
                  <a:gd name="T3" fmla="*/ 0 h 8"/>
                  <a:gd name="T4" fmla="*/ 47 w 48"/>
                  <a:gd name="T5" fmla="*/ 8 h 8"/>
                  <a:gd name="T6" fmla="*/ 0 w 48"/>
                  <a:gd name="T7" fmla="*/ 8 h 8"/>
                  <a:gd name="T8" fmla="*/ 0 w 48"/>
                  <a:gd name="T9" fmla="*/ 0 h 8"/>
                </a:gdLst>
                <a:ahLst/>
                <a:cxnLst>
                  <a:cxn ang="0">
                    <a:pos x="T0" y="T1"/>
                  </a:cxn>
                  <a:cxn ang="0">
                    <a:pos x="T2" y="T3"/>
                  </a:cxn>
                  <a:cxn ang="0">
                    <a:pos x="T4" y="T5"/>
                  </a:cxn>
                  <a:cxn ang="0">
                    <a:pos x="T6" y="T7"/>
                  </a:cxn>
                  <a:cxn ang="0">
                    <a:pos x="T8" y="T9"/>
                  </a:cxn>
                </a:cxnLst>
                <a:rect l="0" t="0" r="r" b="b"/>
                <a:pathLst>
                  <a:path w="48" h="8">
                    <a:moveTo>
                      <a:pt x="0" y="0"/>
                    </a:moveTo>
                    <a:lnTo>
                      <a:pt x="48" y="0"/>
                    </a:lnTo>
                    <a:lnTo>
                      <a:pt x="47" y="8"/>
                    </a:lnTo>
                    <a:lnTo>
                      <a:pt x="0"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9" name="Freeform 75"/>
              <p:cNvSpPr>
                <a:spLocks noEditPoints="1"/>
              </p:cNvSpPr>
              <p:nvPr userDrawn="1"/>
            </p:nvSpPr>
            <p:spPr bwMode="auto">
              <a:xfrm>
                <a:off x="4269"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0" name="Freeform 76"/>
              <p:cNvSpPr>
                <a:spLocks noEditPoints="1"/>
              </p:cNvSpPr>
              <p:nvPr userDrawn="1"/>
            </p:nvSpPr>
            <p:spPr bwMode="auto">
              <a:xfrm>
                <a:off x="4371" y="2309"/>
                <a:ext cx="72"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1" name="Freeform 77"/>
              <p:cNvSpPr>
                <a:spLocks/>
              </p:cNvSpPr>
              <p:nvPr userDrawn="1"/>
            </p:nvSpPr>
            <p:spPr bwMode="auto">
              <a:xfrm>
                <a:off x="4510"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3 w 86"/>
                  <a:gd name="T11" fmla="*/ 73 h 93"/>
                  <a:gd name="T12" fmla="*/ 38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39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2" name="Freeform 78"/>
              <p:cNvSpPr>
                <a:spLocks/>
              </p:cNvSpPr>
              <p:nvPr userDrawn="1"/>
            </p:nvSpPr>
            <p:spPr bwMode="auto">
              <a:xfrm>
                <a:off x="4637" y="2274"/>
                <a:ext cx="21" cy="109"/>
              </a:xfrm>
              <a:custGeom>
                <a:avLst/>
                <a:gdLst>
                  <a:gd name="T0" fmla="*/ 13 w 21"/>
                  <a:gd name="T1" fmla="*/ 0 h 109"/>
                  <a:gd name="T2" fmla="*/ 21 w 21"/>
                  <a:gd name="T3" fmla="*/ 0 h 109"/>
                  <a:gd name="T4" fmla="*/ 10 w 21"/>
                  <a:gd name="T5" fmla="*/ 109 h 109"/>
                  <a:gd name="T6" fmla="*/ 0 w 21"/>
                  <a:gd name="T7" fmla="*/ 109 h 109"/>
                  <a:gd name="T8" fmla="*/ 13 w 21"/>
                  <a:gd name="T9" fmla="*/ 0 h 109"/>
                </a:gdLst>
                <a:ahLst/>
                <a:cxnLst>
                  <a:cxn ang="0">
                    <a:pos x="T0" y="T1"/>
                  </a:cxn>
                  <a:cxn ang="0">
                    <a:pos x="T2" y="T3"/>
                  </a:cxn>
                  <a:cxn ang="0">
                    <a:pos x="T4" y="T5"/>
                  </a:cxn>
                  <a:cxn ang="0">
                    <a:pos x="T6" y="T7"/>
                  </a:cxn>
                  <a:cxn ang="0">
                    <a:pos x="T8" y="T9"/>
                  </a:cxn>
                </a:cxnLst>
                <a:rect l="0" t="0" r="r" b="b"/>
                <a:pathLst>
                  <a:path w="21" h="109">
                    <a:moveTo>
                      <a:pt x="13" y="0"/>
                    </a:moveTo>
                    <a:lnTo>
                      <a:pt x="21" y="0"/>
                    </a:lnTo>
                    <a:lnTo>
                      <a:pt x="10" y="109"/>
                    </a:lnTo>
                    <a:lnTo>
                      <a:pt x="0" y="109"/>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3" name="Freeform 79"/>
              <p:cNvSpPr>
                <a:spLocks noEditPoints="1"/>
              </p:cNvSpPr>
              <p:nvPr userDrawn="1"/>
            </p:nvSpPr>
            <p:spPr bwMode="auto">
              <a:xfrm>
                <a:off x="4678" y="2309"/>
                <a:ext cx="75"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50"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6" y="56"/>
                      <a:pt x="28"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4" name="Freeform 80"/>
              <p:cNvSpPr>
                <a:spLocks noEditPoints="1"/>
              </p:cNvSpPr>
              <p:nvPr userDrawn="1"/>
            </p:nvSpPr>
            <p:spPr bwMode="auto">
              <a:xfrm>
                <a:off x="4776" y="2274"/>
                <a:ext cx="76"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4 w 62"/>
                  <a:gd name="T27" fmla="*/ 35 h 91"/>
                  <a:gd name="T28" fmla="*/ 11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8"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6" y="35"/>
                      <a:pt x="34" y="35"/>
                    </a:cubicBezTo>
                    <a:cubicBezTo>
                      <a:pt x="22" y="35"/>
                      <a:pt x="12" y="43"/>
                      <a:pt x="11"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5" name="Freeform 81"/>
              <p:cNvSpPr>
                <a:spLocks noEditPoints="1"/>
              </p:cNvSpPr>
              <p:nvPr userDrawn="1"/>
            </p:nvSpPr>
            <p:spPr bwMode="auto">
              <a:xfrm>
                <a:off x="4873" y="2309"/>
                <a:ext cx="77" cy="77"/>
              </a:xfrm>
              <a:custGeom>
                <a:avLst/>
                <a:gdLst>
                  <a:gd name="T0" fmla="*/ 62 w 62"/>
                  <a:gd name="T1" fmla="*/ 2 h 63"/>
                  <a:gd name="T2" fmla="*/ 55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2 w 62"/>
                  <a:gd name="T15" fmla="*/ 0 h 63"/>
                  <a:gd name="T16" fmla="*/ 53 w 62"/>
                  <a:gd name="T17" fmla="*/ 12 h 63"/>
                  <a:gd name="T18" fmla="*/ 53 w 62"/>
                  <a:gd name="T19" fmla="*/ 12 h 63"/>
                  <a:gd name="T20" fmla="*/ 55 w 62"/>
                  <a:gd name="T21" fmla="*/ 2 h 63"/>
                  <a:gd name="T22" fmla="*/ 62 w 62"/>
                  <a:gd name="T23" fmla="*/ 2 h 63"/>
                  <a:gd name="T24" fmla="*/ 33 w 62"/>
                  <a:gd name="T25" fmla="*/ 7 h 63"/>
                  <a:gd name="T26" fmla="*/ 8 w 62"/>
                  <a:gd name="T27" fmla="*/ 35 h 63"/>
                  <a:gd name="T28" fmla="*/ 27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5" y="61"/>
                      <a:pt x="55" y="61"/>
                      <a:pt x="55" y="61"/>
                    </a:cubicBezTo>
                    <a:cubicBezTo>
                      <a:pt x="49" y="61"/>
                      <a:pt x="49" y="61"/>
                      <a:pt x="49" y="61"/>
                    </a:cubicBezTo>
                    <a:cubicBezTo>
                      <a:pt x="49" y="51"/>
                      <a:pt x="49" y="51"/>
                      <a:pt x="49" y="51"/>
                    </a:cubicBezTo>
                    <a:cubicBezTo>
                      <a:pt x="49" y="51"/>
                      <a:pt x="49" y="51"/>
                      <a:pt x="49" y="51"/>
                    </a:cubicBezTo>
                    <a:cubicBezTo>
                      <a:pt x="44" y="59"/>
                      <a:pt x="36" y="63"/>
                      <a:pt x="26" y="63"/>
                    </a:cubicBezTo>
                    <a:cubicBezTo>
                      <a:pt x="11" y="63"/>
                      <a:pt x="0" y="52"/>
                      <a:pt x="0" y="36"/>
                    </a:cubicBezTo>
                    <a:cubicBezTo>
                      <a:pt x="0" y="16"/>
                      <a:pt x="14" y="0"/>
                      <a:pt x="32" y="0"/>
                    </a:cubicBezTo>
                    <a:cubicBezTo>
                      <a:pt x="42" y="0"/>
                      <a:pt x="50" y="5"/>
                      <a:pt x="53" y="12"/>
                    </a:cubicBezTo>
                    <a:cubicBezTo>
                      <a:pt x="53" y="12"/>
                      <a:pt x="53" y="12"/>
                      <a:pt x="53" y="12"/>
                    </a:cubicBezTo>
                    <a:cubicBezTo>
                      <a:pt x="55" y="2"/>
                      <a:pt x="55" y="2"/>
                      <a:pt x="55" y="2"/>
                    </a:cubicBezTo>
                    <a:lnTo>
                      <a:pt x="62" y="2"/>
                    </a:lnTo>
                    <a:close/>
                    <a:moveTo>
                      <a:pt x="33" y="7"/>
                    </a:moveTo>
                    <a:cubicBezTo>
                      <a:pt x="18" y="7"/>
                      <a:pt x="8" y="20"/>
                      <a:pt x="8" y="35"/>
                    </a:cubicBezTo>
                    <a:cubicBezTo>
                      <a:pt x="8" y="48"/>
                      <a:pt x="16" y="56"/>
                      <a:pt x="27" y="56"/>
                    </a:cubicBezTo>
                    <a:cubicBezTo>
                      <a:pt x="39" y="56"/>
                      <a:pt x="49"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6" name="Freeform 82"/>
              <p:cNvSpPr>
                <a:spLocks/>
              </p:cNvSpPr>
              <p:nvPr userDrawn="1"/>
            </p:nvSpPr>
            <p:spPr bwMode="auto">
              <a:xfrm>
                <a:off x="4973" y="2274"/>
                <a:ext cx="21" cy="109"/>
              </a:xfrm>
              <a:custGeom>
                <a:avLst/>
                <a:gdLst>
                  <a:gd name="T0" fmla="*/ 13 w 21"/>
                  <a:gd name="T1" fmla="*/ 0 h 109"/>
                  <a:gd name="T2" fmla="*/ 21 w 21"/>
                  <a:gd name="T3" fmla="*/ 0 h 109"/>
                  <a:gd name="T4" fmla="*/ 10 w 21"/>
                  <a:gd name="T5" fmla="*/ 109 h 109"/>
                  <a:gd name="T6" fmla="*/ 0 w 21"/>
                  <a:gd name="T7" fmla="*/ 109 h 109"/>
                  <a:gd name="T8" fmla="*/ 13 w 21"/>
                  <a:gd name="T9" fmla="*/ 0 h 109"/>
                </a:gdLst>
                <a:ahLst/>
                <a:cxnLst>
                  <a:cxn ang="0">
                    <a:pos x="T0" y="T1"/>
                  </a:cxn>
                  <a:cxn ang="0">
                    <a:pos x="T2" y="T3"/>
                  </a:cxn>
                  <a:cxn ang="0">
                    <a:pos x="T4" y="T5"/>
                  </a:cxn>
                  <a:cxn ang="0">
                    <a:pos x="T6" y="T7"/>
                  </a:cxn>
                  <a:cxn ang="0">
                    <a:pos x="T8" y="T9"/>
                  </a:cxn>
                </a:cxnLst>
                <a:rect l="0" t="0" r="r" b="b"/>
                <a:pathLst>
                  <a:path w="21" h="109">
                    <a:moveTo>
                      <a:pt x="13" y="0"/>
                    </a:moveTo>
                    <a:lnTo>
                      <a:pt x="21" y="0"/>
                    </a:lnTo>
                    <a:lnTo>
                      <a:pt x="10" y="109"/>
                    </a:lnTo>
                    <a:lnTo>
                      <a:pt x="0" y="109"/>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7" name="Freeform 83"/>
              <p:cNvSpPr>
                <a:spLocks/>
              </p:cNvSpPr>
              <p:nvPr userDrawn="1"/>
            </p:nvSpPr>
            <p:spPr bwMode="auto">
              <a:xfrm>
                <a:off x="5059" y="2337"/>
                <a:ext cx="48" cy="8"/>
              </a:xfrm>
              <a:custGeom>
                <a:avLst/>
                <a:gdLst>
                  <a:gd name="T0" fmla="*/ 1 w 48"/>
                  <a:gd name="T1" fmla="*/ 0 h 8"/>
                  <a:gd name="T2" fmla="*/ 48 w 48"/>
                  <a:gd name="T3" fmla="*/ 0 h 8"/>
                  <a:gd name="T4" fmla="*/ 46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6"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8" name="Freeform 84"/>
              <p:cNvSpPr>
                <a:spLocks noEditPoints="1"/>
              </p:cNvSpPr>
              <p:nvPr userDrawn="1"/>
            </p:nvSpPr>
            <p:spPr bwMode="auto">
              <a:xfrm>
                <a:off x="5176"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2"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9" name="Freeform 85"/>
              <p:cNvSpPr>
                <a:spLocks noEditPoints="1"/>
              </p:cNvSpPr>
              <p:nvPr userDrawn="1"/>
            </p:nvSpPr>
            <p:spPr bwMode="auto">
              <a:xfrm>
                <a:off x="5277" y="2309"/>
                <a:ext cx="72"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4 w 58"/>
                  <a:gd name="T15" fmla="*/ 0 h 63"/>
                  <a:gd name="T16" fmla="*/ 58 w 58"/>
                  <a:gd name="T17" fmla="*/ 26 h 63"/>
                  <a:gd name="T18" fmla="*/ 58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4" y="0"/>
                      <a:pt x="34" y="0"/>
                    </a:cubicBezTo>
                    <a:cubicBezTo>
                      <a:pt x="48" y="0"/>
                      <a:pt x="58" y="10"/>
                      <a:pt x="58" y="26"/>
                    </a:cubicBezTo>
                    <a:cubicBezTo>
                      <a:pt x="58"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0" name="Freeform 86"/>
              <p:cNvSpPr>
                <a:spLocks/>
              </p:cNvSpPr>
              <p:nvPr userDrawn="1"/>
            </p:nvSpPr>
            <p:spPr bwMode="auto">
              <a:xfrm>
                <a:off x="5418" y="2274"/>
                <a:ext cx="21" cy="109"/>
              </a:xfrm>
              <a:custGeom>
                <a:avLst/>
                <a:gdLst>
                  <a:gd name="T0" fmla="*/ 12 w 21"/>
                  <a:gd name="T1" fmla="*/ 0 h 109"/>
                  <a:gd name="T2" fmla="*/ 21 w 21"/>
                  <a:gd name="T3" fmla="*/ 0 h 109"/>
                  <a:gd name="T4" fmla="*/ 10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10"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1" name="Freeform 87"/>
              <p:cNvSpPr>
                <a:spLocks/>
              </p:cNvSpPr>
              <p:nvPr userDrawn="1"/>
            </p:nvSpPr>
            <p:spPr bwMode="auto">
              <a:xfrm>
                <a:off x="5462" y="2309"/>
                <a:ext cx="68" cy="74"/>
              </a:xfrm>
              <a:custGeom>
                <a:avLst/>
                <a:gdLst>
                  <a:gd name="T0" fmla="*/ 55 w 55"/>
                  <a:gd name="T1" fmla="*/ 20 h 61"/>
                  <a:gd name="T2" fmla="*/ 54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4"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3" y="15"/>
                      <a:pt x="11" y="28"/>
                    </a:cubicBezTo>
                    <a:cubicBezTo>
                      <a:pt x="8" y="61"/>
                      <a:pt x="8" y="61"/>
                      <a:pt x="8"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2" name="Freeform 88"/>
              <p:cNvSpPr>
                <a:spLocks/>
              </p:cNvSpPr>
              <p:nvPr userDrawn="1"/>
            </p:nvSpPr>
            <p:spPr bwMode="auto">
              <a:xfrm>
                <a:off x="5556" y="2309"/>
                <a:ext cx="67"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3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7"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3" name="Freeform 89"/>
              <p:cNvSpPr>
                <a:spLocks noEditPoints="1"/>
              </p:cNvSpPr>
              <p:nvPr userDrawn="1"/>
            </p:nvSpPr>
            <p:spPr bwMode="auto">
              <a:xfrm>
                <a:off x="5649" y="2309"/>
                <a:ext cx="75"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7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49"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5" y="56"/>
                      <a:pt x="27"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4" name="Freeform 90"/>
              <p:cNvSpPr>
                <a:spLocks/>
              </p:cNvSpPr>
              <p:nvPr userDrawn="1"/>
            </p:nvSpPr>
            <p:spPr bwMode="auto">
              <a:xfrm>
                <a:off x="5744" y="2311"/>
                <a:ext cx="70" cy="72"/>
              </a:xfrm>
              <a:custGeom>
                <a:avLst/>
                <a:gdLst>
                  <a:gd name="T0" fmla="*/ 0 w 70"/>
                  <a:gd name="T1" fmla="*/ 0 h 72"/>
                  <a:gd name="T2" fmla="*/ 9 w 70"/>
                  <a:gd name="T3" fmla="*/ 0 h 72"/>
                  <a:gd name="T4" fmla="*/ 28 w 70"/>
                  <a:gd name="T5" fmla="*/ 61 h 72"/>
                  <a:gd name="T6" fmla="*/ 28 w 70"/>
                  <a:gd name="T7" fmla="*/ 61 h 72"/>
                  <a:gd name="T8" fmla="*/ 60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9" y="0"/>
                    </a:lnTo>
                    <a:lnTo>
                      <a:pt x="28" y="61"/>
                    </a:lnTo>
                    <a:lnTo>
                      <a:pt x="28" y="61"/>
                    </a:lnTo>
                    <a:lnTo>
                      <a:pt x="60"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5" name="Freeform 91"/>
              <p:cNvSpPr>
                <a:spLocks noEditPoints="1"/>
              </p:cNvSpPr>
              <p:nvPr userDrawn="1"/>
            </p:nvSpPr>
            <p:spPr bwMode="auto">
              <a:xfrm>
                <a:off x="5827" y="2309"/>
                <a:ext cx="76"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6" name="Freeform 92"/>
              <p:cNvSpPr>
                <a:spLocks/>
              </p:cNvSpPr>
              <p:nvPr userDrawn="1"/>
            </p:nvSpPr>
            <p:spPr bwMode="auto">
              <a:xfrm>
                <a:off x="5923" y="2293"/>
                <a:ext cx="48" cy="93"/>
              </a:xfrm>
              <a:custGeom>
                <a:avLst/>
                <a:gdLst>
                  <a:gd name="T0" fmla="*/ 16 w 39"/>
                  <a:gd name="T1" fmla="*/ 55 h 76"/>
                  <a:gd name="T2" fmla="*/ 27 w 39"/>
                  <a:gd name="T3" fmla="*/ 70 h 76"/>
                  <a:gd name="T4" fmla="*/ 34 w 39"/>
                  <a:gd name="T5" fmla="*/ 69 h 76"/>
                  <a:gd name="T6" fmla="*/ 33 w 39"/>
                  <a:gd name="T7" fmla="*/ 75 h 76"/>
                  <a:gd name="T8" fmla="*/ 25 w 39"/>
                  <a:gd name="T9" fmla="*/ 76 h 76"/>
                  <a:gd name="T10" fmla="*/ 9 w 39"/>
                  <a:gd name="T11" fmla="*/ 60 h 76"/>
                  <a:gd name="T12" fmla="*/ 9 w 39"/>
                  <a:gd name="T13" fmla="*/ 55 h 76"/>
                  <a:gd name="T14" fmla="*/ 12 w 39"/>
                  <a:gd name="T15" fmla="*/ 21 h 76"/>
                  <a:gd name="T16" fmla="*/ 0 w 39"/>
                  <a:gd name="T17" fmla="*/ 21 h 76"/>
                  <a:gd name="T18" fmla="*/ 1 w 39"/>
                  <a:gd name="T19" fmla="*/ 15 h 76"/>
                  <a:gd name="T20" fmla="*/ 13 w 39"/>
                  <a:gd name="T21" fmla="*/ 15 h 76"/>
                  <a:gd name="T22" fmla="*/ 15 w 39"/>
                  <a:gd name="T23" fmla="*/ 0 h 76"/>
                  <a:gd name="T24" fmla="*/ 22 w 39"/>
                  <a:gd name="T25" fmla="*/ 0 h 76"/>
                  <a:gd name="T26" fmla="*/ 20 w 39"/>
                  <a:gd name="T27" fmla="*/ 15 h 76"/>
                  <a:gd name="T28" fmla="*/ 39 w 39"/>
                  <a:gd name="T29" fmla="*/ 15 h 76"/>
                  <a:gd name="T30" fmla="*/ 38 w 39"/>
                  <a:gd name="T31" fmla="*/ 21 h 76"/>
                  <a:gd name="T32" fmla="*/ 20 w 39"/>
                  <a:gd name="T33" fmla="*/ 21 h 76"/>
                  <a:gd name="T34" fmla="*/ 16 w 39"/>
                  <a:gd name="T35"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76">
                    <a:moveTo>
                      <a:pt x="16" y="55"/>
                    </a:moveTo>
                    <a:cubicBezTo>
                      <a:pt x="15" y="66"/>
                      <a:pt x="18" y="70"/>
                      <a:pt x="27" y="70"/>
                    </a:cubicBezTo>
                    <a:cubicBezTo>
                      <a:pt x="29" y="70"/>
                      <a:pt x="32" y="69"/>
                      <a:pt x="34" y="69"/>
                    </a:cubicBezTo>
                    <a:cubicBezTo>
                      <a:pt x="33" y="75"/>
                      <a:pt x="33" y="75"/>
                      <a:pt x="33" y="75"/>
                    </a:cubicBezTo>
                    <a:cubicBezTo>
                      <a:pt x="31" y="76"/>
                      <a:pt x="29" y="76"/>
                      <a:pt x="25" y="76"/>
                    </a:cubicBezTo>
                    <a:cubicBezTo>
                      <a:pt x="14" y="76"/>
                      <a:pt x="9" y="71"/>
                      <a:pt x="9" y="60"/>
                    </a:cubicBezTo>
                    <a:cubicBezTo>
                      <a:pt x="9" y="58"/>
                      <a:pt x="9" y="57"/>
                      <a:pt x="9" y="55"/>
                    </a:cubicBezTo>
                    <a:cubicBezTo>
                      <a:pt x="12" y="21"/>
                      <a:pt x="12" y="21"/>
                      <a:pt x="12" y="21"/>
                    </a:cubicBezTo>
                    <a:cubicBezTo>
                      <a:pt x="0" y="21"/>
                      <a:pt x="0" y="21"/>
                      <a:pt x="0" y="21"/>
                    </a:cubicBezTo>
                    <a:cubicBezTo>
                      <a:pt x="1" y="15"/>
                      <a:pt x="1" y="15"/>
                      <a:pt x="1" y="15"/>
                    </a:cubicBezTo>
                    <a:cubicBezTo>
                      <a:pt x="13" y="15"/>
                      <a:pt x="13" y="15"/>
                      <a:pt x="13" y="15"/>
                    </a:cubicBezTo>
                    <a:cubicBezTo>
                      <a:pt x="15" y="0"/>
                      <a:pt x="15" y="0"/>
                      <a:pt x="15" y="0"/>
                    </a:cubicBezTo>
                    <a:cubicBezTo>
                      <a:pt x="22" y="0"/>
                      <a:pt x="22" y="0"/>
                      <a:pt x="22" y="0"/>
                    </a:cubicBezTo>
                    <a:cubicBezTo>
                      <a:pt x="20" y="15"/>
                      <a:pt x="20" y="15"/>
                      <a:pt x="20" y="15"/>
                    </a:cubicBezTo>
                    <a:cubicBezTo>
                      <a:pt x="39" y="15"/>
                      <a:pt x="39" y="15"/>
                      <a:pt x="39" y="15"/>
                    </a:cubicBezTo>
                    <a:cubicBezTo>
                      <a:pt x="38" y="21"/>
                      <a:pt x="38" y="21"/>
                      <a:pt x="38" y="21"/>
                    </a:cubicBezTo>
                    <a:cubicBezTo>
                      <a:pt x="20" y="21"/>
                      <a:pt x="20" y="21"/>
                      <a:pt x="20" y="21"/>
                    </a:cubicBezTo>
                    <a:lnTo>
                      <a:pt x="1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7" name="Freeform 93"/>
              <p:cNvSpPr>
                <a:spLocks noEditPoints="1"/>
              </p:cNvSpPr>
              <p:nvPr userDrawn="1"/>
            </p:nvSpPr>
            <p:spPr bwMode="auto">
              <a:xfrm>
                <a:off x="5987" y="2282"/>
                <a:ext cx="22" cy="101"/>
              </a:xfrm>
              <a:custGeom>
                <a:avLst/>
                <a:gdLst>
                  <a:gd name="T0" fmla="*/ 7 w 18"/>
                  <a:gd name="T1" fmla="*/ 24 h 83"/>
                  <a:gd name="T2" fmla="*/ 14 w 18"/>
                  <a:gd name="T3" fmla="*/ 24 h 83"/>
                  <a:gd name="T4" fmla="*/ 8 w 18"/>
                  <a:gd name="T5" fmla="*/ 83 h 83"/>
                  <a:gd name="T6" fmla="*/ 0 w 18"/>
                  <a:gd name="T7" fmla="*/ 83 h 83"/>
                  <a:gd name="T8" fmla="*/ 7 w 18"/>
                  <a:gd name="T9" fmla="*/ 24 h 83"/>
                  <a:gd name="T10" fmla="*/ 7 w 18"/>
                  <a:gd name="T11" fmla="*/ 6 h 83"/>
                  <a:gd name="T12" fmla="*/ 13 w 18"/>
                  <a:gd name="T13" fmla="*/ 0 h 83"/>
                  <a:gd name="T14" fmla="*/ 18 w 18"/>
                  <a:gd name="T15" fmla="*/ 5 h 83"/>
                  <a:gd name="T16" fmla="*/ 12 w 18"/>
                  <a:gd name="T17" fmla="*/ 11 h 83"/>
                  <a:gd name="T18" fmla="*/ 7 w 18"/>
                  <a:gd name="T19"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3">
                    <a:moveTo>
                      <a:pt x="7" y="24"/>
                    </a:moveTo>
                    <a:cubicBezTo>
                      <a:pt x="14" y="24"/>
                      <a:pt x="14" y="24"/>
                      <a:pt x="14" y="24"/>
                    </a:cubicBezTo>
                    <a:cubicBezTo>
                      <a:pt x="8" y="83"/>
                      <a:pt x="8" y="83"/>
                      <a:pt x="8" y="83"/>
                    </a:cubicBezTo>
                    <a:cubicBezTo>
                      <a:pt x="0" y="83"/>
                      <a:pt x="0" y="83"/>
                      <a:pt x="0" y="83"/>
                    </a:cubicBezTo>
                    <a:lnTo>
                      <a:pt x="7" y="24"/>
                    </a:lnTo>
                    <a:close/>
                    <a:moveTo>
                      <a:pt x="7" y="6"/>
                    </a:moveTo>
                    <a:cubicBezTo>
                      <a:pt x="7" y="2"/>
                      <a:pt x="10" y="0"/>
                      <a:pt x="13" y="0"/>
                    </a:cubicBezTo>
                    <a:cubicBezTo>
                      <a:pt x="16" y="0"/>
                      <a:pt x="18" y="2"/>
                      <a:pt x="18" y="5"/>
                    </a:cubicBezTo>
                    <a:cubicBezTo>
                      <a:pt x="18" y="9"/>
                      <a:pt x="15" y="11"/>
                      <a:pt x="12" y="11"/>
                    </a:cubicBezTo>
                    <a:cubicBezTo>
                      <a:pt x="9" y="11"/>
                      <a:pt x="7" y="9"/>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8" name="Freeform 94"/>
              <p:cNvSpPr>
                <a:spLocks/>
              </p:cNvSpPr>
              <p:nvPr userDrawn="1"/>
            </p:nvSpPr>
            <p:spPr bwMode="auto">
              <a:xfrm>
                <a:off x="6027" y="2311"/>
                <a:ext cx="70" cy="72"/>
              </a:xfrm>
              <a:custGeom>
                <a:avLst/>
                <a:gdLst>
                  <a:gd name="T0" fmla="*/ 0 w 70"/>
                  <a:gd name="T1" fmla="*/ 0 h 72"/>
                  <a:gd name="T2" fmla="*/ 8 w 70"/>
                  <a:gd name="T3" fmla="*/ 0 h 72"/>
                  <a:gd name="T4" fmla="*/ 28 w 70"/>
                  <a:gd name="T5" fmla="*/ 61 h 72"/>
                  <a:gd name="T6" fmla="*/ 28 w 70"/>
                  <a:gd name="T7" fmla="*/ 61 h 72"/>
                  <a:gd name="T8" fmla="*/ 60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8" y="0"/>
                    </a:lnTo>
                    <a:lnTo>
                      <a:pt x="28" y="61"/>
                    </a:lnTo>
                    <a:lnTo>
                      <a:pt x="28" y="61"/>
                    </a:lnTo>
                    <a:lnTo>
                      <a:pt x="60"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09" name="Freeform 95"/>
              <p:cNvSpPr>
                <a:spLocks noEditPoints="1"/>
              </p:cNvSpPr>
              <p:nvPr userDrawn="1"/>
            </p:nvSpPr>
            <p:spPr bwMode="auto">
              <a:xfrm>
                <a:off x="6109"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0" name="Freeform 96"/>
              <p:cNvSpPr>
                <a:spLocks/>
              </p:cNvSpPr>
              <p:nvPr userDrawn="1"/>
            </p:nvSpPr>
            <p:spPr bwMode="auto">
              <a:xfrm>
                <a:off x="6247" y="2337"/>
                <a:ext cx="49" cy="8"/>
              </a:xfrm>
              <a:custGeom>
                <a:avLst/>
                <a:gdLst>
                  <a:gd name="T0" fmla="*/ 1 w 49"/>
                  <a:gd name="T1" fmla="*/ 0 h 8"/>
                  <a:gd name="T2" fmla="*/ 49 w 49"/>
                  <a:gd name="T3" fmla="*/ 0 h 8"/>
                  <a:gd name="T4" fmla="*/ 48 w 49"/>
                  <a:gd name="T5" fmla="*/ 8 h 8"/>
                  <a:gd name="T6" fmla="*/ 0 w 49"/>
                  <a:gd name="T7" fmla="*/ 8 h 8"/>
                  <a:gd name="T8" fmla="*/ 1 w 49"/>
                  <a:gd name="T9" fmla="*/ 0 h 8"/>
                </a:gdLst>
                <a:ahLst/>
                <a:cxnLst>
                  <a:cxn ang="0">
                    <a:pos x="T0" y="T1"/>
                  </a:cxn>
                  <a:cxn ang="0">
                    <a:pos x="T2" y="T3"/>
                  </a:cxn>
                  <a:cxn ang="0">
                    <a:pos x="T4" y="T5"/>
                  </a:cxn>
                  <a:cxn ang="0">
                    <a:pos x="T6" y="T7"/>
                  </a:cxn>
                  <a:cxn ang="0">
                    <a:pos x="T8" y="T9"/>
                  </a:cxn>
                </a:cxnLst>
                <a:rect l="0" t="0" r="r" b="b"/>
                <a:pathLst>
                  <a:path w="49" h="8">
                    <a:moveTo>
                      <a:pt x="1" y="0"/>
                    </a:moveTo>
                    <a:lnTo>
                      <a:pt x="49"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1" name="Freeform 97"/>
              <p:cNvSpPr>
                <a:spLocks noEditPoints="1"/>
              </p:cNvSpPr>
              <p:nvPr userDrawn="1"/>
            </p:nvSpPr>
            <p:spPr bwMode="auto">
              <a:xfrm>
                <a:off x="6364" y="2274"/>
                <a:ext cx="80" cy="109"/>
              </a:xfrm>
              <a:custGeom>
                <a:avLst/>
                <a:gdLst>
                  <a:gd name="T0" fmla="*/ 64 w 65"/>
                  <a:gd name="T1" fmla="*/ 64 h 89"/>
                  <a:gd name="T2" fmla="*/ 33 w 65"/>
                  <a:gd name="T3" fmla="*/ 89 h 89"/>
                  <a:gd name="T4" fmla="*/ 0 w 65"/>
                  <a:gd name="T5" fmla="*/ 89 h 89"/>
                  <a:gd name="T6" fmla="*/ 10 w 65"/>
                  <a:gd name="T7" fmla="*/ 0 h 89"/>
                  <a:gd name="T8" fmla="*/ 37 w 65"/>
                  <a:gd name="T9" fmla="*/ 0 h 89"/>
                  <a:gd name="T10" fmla="*/ 65 w 65"/>
                  <a:gd name="T11" fmla="*/ 22 h 89"/>
                  <a:gd name="T12" fmla="*/ 49 w 65"/>
                  <a:gd name="T13" fmla="*/ 46 h 89"/>
                  <a:gd name="T14" fmla="*/ 49 w 65"/>
                  <a:gd name="T15" fmla="*/ 46 h 89"/>
                  <a:gd name="T16" fmla="*/ 64 w 65"/>
                  <a:gd name="T17" fmla="*/ 64 h 89"/>
                  <a:gd name="T18" fmla="*/ 56 w 65"/>
                  <a:gd name="T19" fmla="*/ 64 h 89"/>
                  <a:gd name="T20" fmla="*/ 37 w 65"/>
                  <a:gd name="T21" fmla="*/ 50 h 89"/>
                  <a:gd name="T22" fmla="*/ 12 w 65"/>
                  <a:gd name="T23" fmla="*/ 50 h 89"/>
                  <a:gd name="T24" fmla="*/ 9 w 65"/>
                  <a:gd name="T25" fmla="*/ 83 h 89"/>
                  <a:gd name="T26" fmla="*/ 34 w 65"/>
                  <a:gd name="T27" fmla="*/ 83 h 89"/>
                  <a:gd name="T28" fmla="*/ 56 w 65"/>
                  <a:gd name="T29" fmla="*/ 64 h 89"/>
                  <a:gd name="T30" fmla="*/ 37 w 65"/>
                  <a:gd name="T31" fmla="*/ 7 h 89"/>
                  <a:gd name="T32" fmla="*/ 17 w 65"/>
                  <a:gd name="T33" fmla="*/ 7 h 89"/>
                  <a:gd name="T34" fmla="*/ 13 w 65"/>
                  <a:gd name="T35" fmla="*/ 44 h 89"/>
                  <a:gd name="T36" fmla="*/ 34 w 65"/>
                  <a:gd name="T37" fmla="*/ 44 h 89"/>
                  <a:gd name="T38" fmla="*/ 57 w 65"/>
                  <a:gd name="T39" fmla="*/ 23 h 89"/>
                  <a:gd name="T40" fmla="*/ 37 w 65"/>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9">
                    <a:moveTo>
                      <a:pt x="64" y="64"/>
                    </a:moveTo>
                    <a:cubicBezTo>
                      <a:pt x="64" y="81"/>
                      <a:pt x="51" y="89"/>
                      <a:pt x="33" y="89"/>
                    </a:cubicBezTo>
                    <a:cubicBezTo>
                      <a:pt x="0" y="89"/>
                      <a:pt x="0" y="89"/>
                      <a:pt x="0" y="89"/>
                    </a:cubicBezTo>
                    <a:cubicBezTo>
                      <a:pt x="10" y="0"/>
                      <a:pt x="10" y="0"/>
                      <a:pt x="10" y="0"/>
                    </a:cubicBezTo>
                    <a:cubicBezTo>
                      <a:pt x="37" y="0"/>
                      <a:pt x="37" y="0"/>
                      <a:pt x="37" y="0"/>
                    </a:cubicBezTo>
                    <a:cubicBezTo>
                      <a:pt x="55" y="0"/>
                      <a:pt x="65" y="8"/>
                      <a:pt x="65" y="22"/>
                    </a:cubicBezTo>
                    <a:cubicBezTo>
                      <a:pt x="65" y="34"/>
                      <a:pt x="60" y="42"/>
                      <a:pt x="49" y="46"/>
                    </a:cubicBezTo>
                    <a:cubicBezTo>
                      <a:pt x="49" y="46"/>
                      <a:pt x="49" y="46"/>
                      <a:pt x="49" y="46"/>
                    </a:cubicBezTo>
                    <a:cubicBezTo>
                      <a:pt x="59" y="49"/>
                      <a:pt x="64" y="55"/>
                      <a:pt x="64" y="64"/>
                    </a:cubicBezTo>
                    <a:close/>
                    <a:moveTo>
                      <a:pt x="56" y="64"/>
                    </a:moveTo>
                    <a:cubicBezTo>
                      <a:pt x="56" y="55"/>
                      <a:pt x="50" y="50"/>
                      <a:pt x="37" y="50"/>
                    </a:cubicBezTo>
                    <a:cubicBezTo>
                      <a:pt x="12" y="50"/>
                      <a:pt x="12" y="50"/>
                      <a:pt x="12" y="50"/>
                    </a:cubicBezTo>
                    <a:cubicBezTo>
                      <a:pt x="9" y="83"/>
                      <a:pt x="9" y="83"/>
                      <a:pt x="9" y="83"/>
                    </a:cubicBezTo>
                    <a:cubicBezTo>
                      <a:pt x="34" y="83"/>
                      <a:pt x="34" y="83"/>
                      <a:pt x="34" y="83"/>
                    </a:cubicBezTo>
                    <a:cubicBezTo>
                      <a:pt x="47" y="83"/>
                      <a:pt x="56" y="77"/>
                      <a:pt x="56" y="64"/>
                    </a:cubicBezTo>
                    <a:close/>
                    <a:moveTo>
                      <a:pt x="37" y="7"/>
                    </a:moveTo>
                    <a:cubicBezTo>
                      <a:pt x="17" y="7"/>
                      <a:pt x="17" y="7"/>
                      <a:pt x="17" y="7"/>
                    </a:cubicBezTo>
                    <a:cubicBezTo>
                      <a:pt x="13" y="44"/>
                      <a:pt x="13" y="44"/>
                      <a:pt x="13" y="44"/>
                    </a:cubicBezTo>
                    <a:cubicBezTo>
                      <a:pt x="34" y="44"/>
                      <a:pt x="34" y="44"/>
                      <a:pt x="34" y="44"/>
                    </a:cubicBezTo>
                    <a:cubicBezTo>
                      <a:pt x="48" y="44"/>
                      <a:pt x="57" y="37"/>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2" name="Freeform 98"/>
              <p:cNvSpPr>
                <a:spLocks noEditPoints="1"/>
              </p:cNvSpPr>
              <p:nvPr userDrawn="1"/>
            </p:nvSpPr>
            <p:spPr bwMode="auto">
              <a:xfrm>
                <a:off x="6466" y="2309"/>
                <a:ext cx="72" cy="77"/>
              </a:xfrm>
              <a:custGeom>
                <a:avLst/>
                <a:gdLst>
                  <a:gd name="T0" fmla="*/ 8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8 w 58"/>
                  <a:gd name="T23" fmla="*/ 27 h 63"/>
                  <a:gd name="T24" fmla="*/ 51 w 58"/>
                  <a:gd name="T25" fmla="*/ 27 h 63"/>
                  <a:gd name="T26" fmla="*/ 51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3" name="Freeform 99"/>
              <p:cNvSpPr>
                <a:spLocks/>
              </p:cNvSpPr>
              <p:nvPr userDrawn="1"/>
            </p:nvSpPr>
            <p:spPr bwMode="auto">
              <a:xfrm>
                <a:off x="6605"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4 w 86"/>
                  <a:gd name="T11" fmla="*/ 73 h 93"/>
                  <a:gd name="T12" fmla="*/ 39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40 w 86"/>
                  <a:gd name="T27" fmla="*/ 86 h 93"/>
                  <a:gd name="T28" fmla="*/ 76 w 86"/>
                  <a:gd name="T29" fmla="*/ 54 h 93"/>
                  <a:gd name="T30" fmla="*/ 46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4" y="73"/>
                      <a:pt x="74" y="73"/>
                      <a:pt x="74" y="73"/>
                    </a:cubicBezTo>
                    <a:cubicBezTo>
                      <a:pt x="67" y="86"/>
                      <a:pt x="54" y="93"/>
                      <a:pt x="39" y="93"/>
                    </a:cubicBezTo>
                    <a:cubicBezTo>
                      <a:pt x="16" y="93"/>
                      <a:pt x="0" y="77"/>
                      <a:pt x="0" y="53"/>
                    </a:cubicBezTo>
                    <a:cubicBezTo>
                      <a:pt x="0" y="24"/>
                      <a:pt x="21"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40" y="86"/>
                    </a:cubicBezTo>
                    <a:cubicBezTo>
                      <a:pt x="58" y="86"/>
                      <a:pt x="73" y="74"/>
                      <a:pt x="76"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4" name="Freeform 100"/>
              <p:cNvSpPr>
                <a:spLocks/>
              </p:cNvSpPr>
              <p:nvPr userDrawn="1"/>
            </p:nvSpPr>
            <p:spPr bwMode="auto">
              <a:xfrm>
                <a:off x="6733" y="2310"/>
                <a:ext cx="46" cy="73"/>
              </a:xfrm>
              <a:custGeom>
                <a:avLst/>
                <a:gdLst>
                  <a:gd name="T0" fmla="*/ 37 w 37"/>
                  <a:gd name="T1" fmla="*/ 1 h 60"/>
                  <a:gd name="T2" fmla="*/ 37 w 37"/>
                  <a:gd name="T3" fmla="*/ 7 h 60"/>
                  <a:gd name="T4" fmla="*/ 31 w 37"/>
                  <a:gd name="T5" fmla="*/ 7 h 60"/>
                  <a:gd name="T6" fmla="*/ 11 w 37"/>
                  <a:gd name="T7" fmla="*/ 28 h 60"/>
                  <a:gd name="T8" fmla="*/ 7 w 37"/>
                  <a:gd name="T9" fmla="*/ 60 h 60"/>
                  <a:gd name="T10" fmla="*/ 0 w 37"/>
                  <a:gd name="T11" fmla="*/ 60 h 60"/>
                  <a:gd name="T12" fmla="*/ 6 w 37"/>
                  <a:gd name="T13" fmla="*/ 1 h 60"/>
                  <a:gd name="T14" fmla="*/ 13 w 37"/>
                  <a:gd name="T15" fmla="*/ 1 h 60"/>
                  <a:gd name="T16" fmla="*/ 12 w 37"/>
                  <a:gd name="T17" fmla="*/ 12 h 60"/>
                  <a:gd name="T18" fmla="*/ 13 w 37"/>
                  <a:gd name="T19" fmla="*/ 12 h 60"/>
                  <a:gd name="T20" fmla="*/ 31 w 37"/>
                  <a:gd name="T21" fmla="*/ 0 h 60"/>
                  <a:gd name="T22" fmla="*/ 37 w 37"/>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0">
                    <a:moveTo>
                      <a:pt x="37" y="1"/>
                    </a:moveTo>
                    <a:cubicBezTo>
                      <a:pt x="37" y="7"/>
                      <a:pt x="37" y="7"/>
                      <a:pt x="37" y="7"/>
                    </a:cubicBezTo>
                    <a:cubicBezTo>
                      <a:pt x="35" y="7"/>
                      <a:pt x="33" y="7"/>
                      <a:pt x="31" y="7"/>
                    </a:cubicBezTo>
                    <a:cubicBezTo>
                      <a:pt x="21" y="7"/>
                      <a:pt x="12" y="14"/>
                      <a:pt x="11" y="28"/>
                    </a:cubicBezTo>
                    <a:cubicBezTo>
                      <a:pt x="7" y="60"/>
                      <a:pt x="7" y="60"/>
                      <a:pt x="7" y="60"/>
                    </a:cubicBezTo>
                    <a:cubicBezTo>
                      <a:pt x="0" y="60"/>
                      <a:pt x="0" y="60"/>
                      <a:pt x="0" y="60"/>
                    </a:cubicBezTo>
                    <a:cubicBezTo>
                      <a:pt x="6" y="1"/>
                      <a:pt x="6" y="1"/>
                      <a:pt x="6" y="1"/>
                    </a:cubicBezTo>
                    <a:cubicBezTo>
                      <a:pt x="13" y="1"/>
                      <a:pt x="13" y="1"/>
                      <a:pt x="13" y="1"/>
                    </a:cubicBezTo>
                    <a:cubicBezTo>
                      <a:pt x="12" y="12"/>
                      <a:pt x="12" y="12"/>
                      <a:pt x="12" y="12"/>
                    </a:cubicBezTo>
                    <a:cubicBezTo>
                      <a:pt x="13" y="12"/>
                      <a:pt x="13" y="12"/>
                      <a:pt x="13" y="12"/>
                    </a:cubicBezTo>
                    <a:cubicBezTo>
                      <a:pt x="16" y="4"/>
                      <a:pt x="24" y="0"/>
                      <a:pt x="31" y="0"/>
                    </a:cubicBezTo>
                    <a:cubicBezTo>
                      <a:pt x="34" y="0"/>
                      <a:pt x="36" y="0"/>
                      <a:pt x="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5" name="Freeform 101"/>
              <p:cNvSpPr>
                <a:spLocks noEditPoints="1"/>
              </p:cNvSpPr>
              <p:nvPr userDrawn="1"/>
            </p:nvSpPr>
            <p:spPr bwMode="auto">
              <a:xfrm>
                <a:off x="6794"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6" name="Freeform 102"/>
              <p:cNvSpPr>
                <a:spLocks noEditPoints="1"/>
              </p:cNvSpPr>
              <p:nvPr userDrawn="1"/>
            </p:nvSpPr>
            <p:spPr bwMode="auto">
              <a:xfrm>
                <a:off x="6886" y="2309"/>
                <a:ext cx="72" cy="77"/>
              </a:xfrm>
              <a:custGeom>
                <a:avLst/>
                <a:gdLst>
                  <a:gd name="T0" fmla="*/ 7 w 58"/>
                  <a:gd name="T1" fmla="*/ 33 h 63"/>
                  <a:gd name="T2" fmla="*/ 7 w 58"/>
                  <a:gd name="T3" fmla="*/ 36 h 63"/>
                  <a:gd name="T4" fmla="*/ 27 w 58"/>
                  <a:gd name="T5" fmla="*/ 56 h 63"/>
                  <a:gd name="T6" fmla="*/ 48 w 58"/>
                  <a:gd name="T7" fmla="*/ 45 h 63"/>
                  <a:gd name="T8" fmla="*/ 54 w 58"/>
                  <a:gd name="T9" fmla="*/ 47 h 63"/>
                  <a:gd name="T10" fmla="*/ 26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2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3" y="53"/>
                      <a:pt x="48" y="45"/>
                    </a:cubicBezTo>
                    <a:cubicBezTo>
                      <a:pt x="54" y="47"/>
                      <a:pt x="54" y="47"/>
                      <a:pt x="54" y="47"/>
                    </a:cubicBezTo>
                    <a:cubicBezTo>
                      <a:pt x="49" y="57"/>
                      <a:pt x="39" y="63"/>
                      <a:pt x="26" y="63"/>
                    </a:cubicBezTo>
                    <a:cubicBezTo>
                      <a:pt x="10"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2"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7" name="Freeform 103"/>
              <p:cNvSpPr>
                <a:spLocks/>
              </p:cNvSpPr>
              <p:nvPr userDrawn="1"/>
            </p:nvSpPr>
            <p:spPr bwMode="auto">
              <a:xfrm>
                <a:off x="6980" y="2309"/>
                <a:ext cx="67"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2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6" y="25"/>
                      <a:pt x="47" y="24"/>
                      <a:pt x="47" y="22"/>
                    </a:cubicBezTo>
                    <a:cubicBezTo>
                      <a:pt x="47" y="12"/>
                      <a:pt x="42" y="7"/>
                      <a:pt x="32"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8" name="Freeform 104"/>
              <p:cNvSpPr>
                <a:spLocks/>
              </p:cNvSpPr>
              <p:nvPr userDrawn="1"/>
            </p:nvSpPr>
            <p:spPr bwMode="auto">
              <a:xfrm>
                <a:off x="7117" y="2337"/>
                <a:ext cx="48" cy="8"/>
              </a:xfrm>
              <a:custGeom>
                <a:avLst/>
                <a:gdLst>
                  <a:gd name="T0" fmla="*/ 0 w 48"/>
                  <a:gd name="T1" fmla="*/ 0 h 8"/>
                  <a:gd name="T2" fmla="*/ 48 w 48"/>
                  <a:gd name="T3" fmla="*/ 0 h 8"/>
                  <a:gd name="T4" fmla="*/ 47 w 48"/>
                  <a:gd name="T5" fmla="*/ 8 h 8"/>
                  <a:gd name="T6" fmla="*/ 0 w 48"/>
                  <a:gd name="T7" fmla="*/ 8 h 8"/>
                  <a:gd name="T8" fmla="*/ 0 w 48"/>
                  <a:gd name="T9" fmla="*/ 0 h 8"/>
                </a:gdLst>
                <a:ahLst/>
                <a:cxnLst>
                  <a:cxn ang="0">
                    <a:pos x="T0" y="T1"/>
                  </a:cxn>
                  <a:cxn ang="0">
                    <a:pos x="T2" y="T3"/>
                  </a:cxn>
                  <a:cxn ang="0">
                    <a:pos x="T4" y="T5"/>
                  </a:cxn>
                  <a:cxn ang="0">
                    <a:pos x="T6" y="T7"/>
                  </a:cxn>
                  <a:cxn ang="0">
                    <a:pos x="T8" y="T9"/>
                  </a:cxn>
                </a:cxnLst>
                <a:rect l="0" t="0" r="r" b="b"/>
                <a:pathLst>
                  <a:path w="48" h="8">
                    <a:moveTo>
                      <a:pt x="0" y="0"/>
                    </a:moveTo>
                    <a:lnTo>
                      <a:pt x="48" y="0"/>
                    </a:lnTo>
                    <a:lnTo>
                      <a:pt x="47" y="8"/>
                    </a:lnTo>
                    <a:lnTo>
                      <a:pt x="0"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19" name="Freeform 105"/>
              <p:cNvSpPr>
                <a:spLocks noEditPoints="1"/>
              </p:cNvSpPr>
              <p:nvPr userDrawn="1"/>
            </p:nvSpPr>
            <p:spPr bwMode="auto">
              <a:xfrm>
                <a:off x="7235"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1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0" y="89"/>
                      <a:pt x="32" y="89"/>
                    </a:cubicBezTo>
                    <a:cubicBezTo>
                      <a:pt x="0" y="89"/>
                      <a:pt x="0" y="89"/>
                      <a:pt x="0" y="89"/>
                    </a:cubicBezTo>
                    <a:cubicBezTo>
                      <a:pt x="9" y="0"/>
                      <a:pt x="9" y="0"/>
                      <a:pt x="9" y="0"/>
                    </a:cubicBezTo>
                    <a:cubicBezTo>
                      <a:pt x="37" y="0"/>
                      <a:pt x="37" y="0"/>
                      <a:pt x="37" y="0"/>
                    </a:cubicBezTo>
                    <a:cubicBezTo>
                      <a:pt x="54"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1" y="50"/>
                      <a:pt x="11" y="50"/>
                      <a:pt x="11" y="50"/>
                    </a:cubicBezTo>
                    <a:cubicBezTo>
                      <a:pt x="8" y="83"/>
                      <a:pt x="8" y="83"/>
                      <a:pt x="8" y="83"/>
                    </a:cubicBezTo>
                    <a:cubicBezTo>
                      <a:pt x="33" y="83"/>
                      <a:pt x="33" y="83"/>
                      <a:pt x="33" y="83"/>
                    </a:cubicBezTo>
                    <a:cubicBezTo>
                      <a:pt x="46"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49"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0" name="Freeform 106"/>
              <p:cNvSpPr>
                <a:spLocks noEditPoints="1"/>
              </p:cNvSpPr>
              <p:nvPr userDrawn="1"/>
            </p:nvSpPr>
            <p:spPr bwMode="auto">
              <a:xfrm>
                <a:off x="7336" y="2309"/>
                <a:ext cx="71"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1" name="Freeform 107"/>
              <p:cNvSpPr>
                <a:spLocks noEditPoints="1"/>
              </p:cNvSpPr>
              <p:nvPr userDrawn="1"/>
            </p:nvSpPr>
            <p:spPr bwMode="auto">
              <a:xfrm>
                <a:off x="7464" y="2274"/>
                <a:ext cx="93" cy="109"/>
              </a:xfrm>
              <a:custGeom>
                <a:avLst/>
                <a:gdLst>
                  <a:gd name="T0" fmla="*/ 77 w 93"/>
                  <a:gd name="T1" fmla="*/ 84 h 109"/>
                  <a:gd name="T2" fmla="*/ 22 w 93"/>
                  <a:gd name="T3" fmla="*/ 84 h 109"/>
                  <a:gd name="T4" fmla="*/ 10 w 93"/>
                  <a:gd name="T5" fmla="*/ 109 h 109"/>
                  <a:gd name="T6" fmla="*/ 0 w 93"/>
                  <a:gd name="T7" fmla="*/ 109 h 109"/>
                  <a:gd name="T8" fmla="*/ 53 w 93"/>
                  <a:gd name="T9" fmla="*/ 0 h 109"/>
                  <a:gd name="T10" fmla="*/ 63 w 93"/>
                  <a:gd name="T11" fmla="*/ 0 h 109"/>
                  <a:gd name="T12" fmla="*/ 93 w 93"/>
                  <a:gd name="T13" fmla="*/ 109 h 109"/>
                  <a:gd name="T14" fmla="*/ 84 w 93"/>
                  <a:gd name="T15" fmla="*/ 109 h 109"/>
                  <a:gd name="T16" fmla="*/ 77 w 93"/>
                  <a:gd name="T17" fmla="*/ 84 h 109"/>
                  <a:gd name="T18" fmla="*/ 74 w 93"/>
                  <a:gd name="T19" fmla="*/ 75 h 109"/>
                  <a:gd name="T20" fmla="*/ 57 w 93"/>
                  <a:gd name="T21" fmla="*/ 11 h 109"/>
                  <a:gd name="T22" fmla="*/ 57 w 93"/>
                  <a:gd name="T23" fmla="*/ 11 h 109"/>
                  <a:gd name="T24" fmla="*/ 27 w 93"/>
                  <a:gd name="T25" fmla="*/ 75 h 109"/>
                  <a:gd name="T26" fmla="*/ 74 w 93"/>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09">
                    <a:moveTo>
                      <a:pt x="77" y="84"/>
                    </a:moveTo>
                    <a:lnTo>
                      <a:pt x="22" y="84"/>
                    </a:lnTo>
                    <a:lnTo>
                      <a:pt x="10" y="109"/>
                    </a:lnTo>
                    <a:lnTo>
                      <a:pt x="0" y="109"/>
                    </a:lnTo>
                    <a:lnTo>
                      <a:pt x="53" y="0"/>
                    </a:lnTo>
                    <a:lnTo>
                      <a:pt x="63" y="0"/>
                    </a:lnTo>
                    <a:lnTo>
                      <a:pt x="93" y="109"/>
                    </a:lnTo>
                    <a:lnTo>
                      <a:pt x="84" y="109"/>
                    </a:lnTo>
                    <a:lnTo>
                      <a:pt x="77" y="84"/>
                    </a:lnTo>
                    <a:close/>
                    <a:moveTo>
                      <a:pt x="74" y="75"/>
                    </a:moveTo>
                    <a:lnTo>
                      <a:pt x="57" y="11"/>
                    </a:lnTo>
                    <a:lnTo>
                      <a:pt x="57" y="11"/>
                    </a:lnTo>
                    <a:lnTo>
                      <a:pt x="27" y="75"/>
                    </a:lnTo>
                    <a:lnTo>
                      <a:pt x="7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2" name="Freeform 108"/>
              <p:cNvSpPr>
                <a:spLocks/>
              </p:cNvSpPr>
              <p:nvPr userDrawn="1"/>
            </p:nvSpPr>
            <p:spPr bwMode="auto">
              <a:xfrm>
                <a:off x="7583" y="2274"/>
                <a:ext cx="21" cy="109"/>
              </a:xfrm>
              <a:custGeom>
                <a:avLst/>
                <a:gdLst>
                  <a:gd name="T0" fmla="*/ 11 w 21"/>
                  <a:gd name="T1" fmla="*/ 0 h 109"/>
                  <a:gd name="T2" fmla="*/ 21 w 21"/>
                  <a:gd name="T3" fmla="*/ 0 h 109"/>
                  <a:gd name="T4" fmla="*/ 8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8"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3" name="Freeform 109"/>
              <p:cNvSpPr>
                <a:spLocks/>
              </p:cNvSpPr>
              <p:nvPr userDrawn="1"/>
            </p:nvSpPr>
            <p:spPr bwMode="auto">
              <a:xfrm>
                <a:off x="7714" y="2337"/>
                <a:ext cx="48" cy="8"/>
              </a:xfrm>
              <a:custGeom>
                <a:avLst/>
                <a:gdLst>
                  <a:gd name="T0" fmla="*/ 1 w 48"/>
                  <a:gd name="T1" fmla="*/ 0 h 8"/>
                  <a:gd name="T2" fmla="*/ 48 w 48"/>
                  <a:gd name="T3" fmla="*/ 0 h 8"/>
                  <a:gd name="T4" fmla="*/ 48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4" name="Freeform 110"/>
              <p:cNvSpPr>
                <a:spLocks noEditPoints="1"/>
              </p:cNvSpPr>
              <p:nvPr userDrawn="1"/>
            </p:nvSpPr>
            <p:spPr bwMode="auto">
              <a:xfrm>
                <a:off x="7831"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5" name="Freeform 111"/>
              <p:cNvSpPr>
                <a:spLocks noEditPoints="1"/>
              </p:cNvSpPr>
              <p:nvPr userDrawn="1"/>
            </p:nvSpPr>
            <p:spPr bwMode="auto">
              <a:xfrm>
                <a:off x="7934"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6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2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6" y="63"/>
                    </a:cubicBezTo>
                    <a:cubicBezTo>
                      <a:pt x="10"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2"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6" name="Freeform 112"/>
              <p:cNvSpPr>
                <a:spLocks/>
              </p:cNvSpPr>
              <p:nvPr userDrawn="1"/>
            </p:nvSpPr>
            <p:spPr bwMode="auto">
              <a:xfrm>
                <a:off x="8072"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3 w 86"/>
                  <a:gd name="T11" fmla="*/ 73 h 93"/>
                  <a:gd name="T12" fmla="*/ 38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39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3" y="12"/>
                      <a:pt x="86" y="29"/>
                    </a:cubicBezTo>
                    <a:cubicBezTo>
                      <a:pt x="78" y="31"/>
                      <a:pt x="78" y="31"/>
                      <a:pt x="78" y="31"/>
                    </a:cubicBezTo>
                    <a:cubicBezTo>
                      <a:pt x="76" y="16"/>
                      <a:pt x="65" y="7"/>
                      <a:pt x="49" y="7"/>
                    </a:cubicBezTo>
                    <a:cubicBezTo>
                      <a:pt x="24"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7" name="Freeform 113"/>
              <p:cNvSpPr>
                <a:spLocks/>
              </p:cNvSpPr>
              <p:nvPr userDrawn="1"/>
            </p:nvSpPr>
            <p:spPr bwMode="auto">
              <a:xfrm>
                <a:off x="8200" y="2274"/>
                <a:ext cx="20" cy="109"/>
              </a:xfrm>
              <a:custGeom>
                <a:avLst/>
                <a:gdLst>
                  <a:gd name="T0" fmla="*/ 11 w 20"/>
                  <a:gd name="T1" fmla="*/ 0 h 109"/>
                  <a:gd name="T2" fmla="*/ 20 w 20"/>
                  <a:gd name="T3" fmla="*/ 0 h 109"/>
                  <a:gd name="T4" fmla="*/ 9 w 20"/>
                  <a:gd name="T5" fmla="*/ 109 h 109"/>
                  <a:gd name="T6" fmla="*/ 0 w 20"/>
                  <a:gd name="T7" fmla="*/ 109 h 109"/>
                  <a:gd name="T8" fmla="*/ 11 w 20"/>
                  <a:gd name="T9" fmla="*/ 0 h 109"/>
                </a:gdLst>
                <a:ahLst/>
                <a:cxnLst>
                  <a:cxn ang="0">
                    <a:pos x="T0" y="T1"/>
                  </a:cxn>
                  <a:cxn ang="0">
                    <a:pos x="T2" y="T3"/>
                  </a:cxn>
                  <a:cxn ang="0">
                    <a:pos x="T4" y="T5"/>
                  </a:cxn>
                  <a:cxn ang="0">
                    <a:pos x="T6" y="T7"/>
                  </a:cxn>
                  <a:cxn ang="0">
                    <a:pos x="T8" y="T9"/>
                  </a:cxn>
                </a:cxnLst>
                <a:rect l="0" t="0" r="r" b="b"/>
                <a:pathLst>
                  <a:path w="20" h="109">
                    <a:moveTo>
                      <a:pt x="11" y="0"/>
                    </a:moveTo>
                    <a:lnTo>
                      <a:pt x="20" y="0"/>
                    </a:lnTo>
                    <a:lnTo>
                      <a:pt x="9"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8" name="Freeform 114"/>
              <p:cNvSpPr>
                <a:spLocks noEditPoints="1"/>
              </p:cNvSpPr>
              <p:nvPr userDrawn="1"/>
            </p:nvSpPr>
            <p:spPr bwMode="auto">
              <a:xfrm>
                <a:off x="8240" y="2309"/>
                <a:ext cx="75" cy="77"/>
              </a:xfrm>
              <a:custGeom>
                <a:avLst/>
                <a:gdLst>
                  <a:gd name="T0" fmla="*/ 0 w 61"/>
                  <a:gd name="T1" fmla="*/ 36 h 63"/>
                  <a:gd name="T2" fmla="*/ 34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4" y="0"/>
                    </a:cubicBezTo>
                    <a:cubicBezTo>
                      <a:pt x="50" y="0"/>
                      <a:pt x="61" y="12"/>
                      <a:pt x="61" y="28"/>
                    </a:cubicBezTo>
                    <a:cubicBezTo>
                      <a:pt x="61" y="47"/>
                      <a:pt x="47" y="63"/>
                      <a:pt x="27" y="63"/>
                    </a:cubicBezTo>
                    <a:cubicBezTo>
                      <a:pt x="11" y="63"/>
                      <a:pt x="0" y="52"/>
                      <a:pt x="0" y="36"/>
                    </a:cubicBezTo>
                    <a:close/>
                    <a:moveTo>
                      <a:pt x="53" y="28"/>
                    </a:moveTo>
                    <a:cubicBezTo>
                      <a:pt x="53" y="15"/>
                      <a:pt x="45" y="7"/>
                      <a:pt x="33" y="7"/>
                    </a:cubicBezTo>
                    <a:cubicBezTo>
                      <a:pt x="18" y="7"/>
                      <a:pt x="7" y="20"/>
                      <a:pt x="7" y="35"/>
                    </a:cubicBezTo>
                    <a:cubicBezTo>
                      <a:pt x="7" y="48"/>
                      <a:pt x="16" y="56"/>
                      <a:pt x="28" y="56"/>
                    </a:cubicBezTo>
                    <a:cubicBezTo>
                      <a:pt x="43"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29" name="Freeform 115"/>
              <p:cNvSpPr>
                <a:spLocks noEditPoints="1"/>
              </p:cNvSpPr>
              <p:nvPr userDrawn="1"/>
            </p:nvSpPr>
            <p:spPr bwMode="auto">
              <a:xfrm>
                <a:off x="8337" y="2274"/>
                <a:ext cx="77"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4 w 62"/>
                  <a:gd name="T27" fmla="*/ 35 h 91"/>
                  <a:gd name="T28" fmla="*/ 11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9"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7" y="35"/>
                      <a:pt x="34" y="35"/>
                    </a:cubicBezTo>
                    <a:cubicBezTo>
                      <a:pt x="23" y="35"/>
                      <a:pt x="13" y="43"/>
                      <a:pt x="11"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0" name="Freeform 116"/>
              <p:cNvSpPr>
                <a:spLocks noEditPoints="1"/>
              </p:cNvSpPr>
              <p:nvPr userDrawn="1"/>
            </p:nvSpPr>
            <p:spPr bwMode="auto">
              <a:xfrm>
                <a:off x="8435" y="2309"/>
                <a:ext cx="76" cy="77"/>
              </a:xfrm>
              <a:custGeom>
                <a:avLst/>
                <a:gdLst>
                  <a:gd name="T0" fmla="*/ 62 w 62"/>
                  <a:gd name="T1" fmla="*/ 2 h 63"/>
                  <a:gd name="T2" fmla="*/ 55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3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5" y="61"/>
                      <a:pt x="55" y="61"/>
                      <a:pt x="55" y="61"/>
                    </a:cubicBezTo>
                    <a:cubicBezTo>
                      <a:pt x="49" y="61"/>
                      <a:pt x="49" y="61"/>
                      <a:pt x="49" y="61"/>
                    </a:cubicBezTo>
                    <a:cubicBezTo>
                      <a:pt x="49" y="51"/>
                      <a:pt x="49" y="51"/>
                      <a:pt x="49" y="51"/>
                    </a:cubicBezTo>
                    <a:cubicBezTo>
                      <a:pt x="49" y="51"/>
                      <a:pt x="49" y="51"/>
                      <a:pt x="49" y="51"/>
                    </a:cubicBezTo>
                    <a:cubicBezTo>
                      <a:pt x="44" y="59"/>
                      <a:pt x="36" y="63"/>
                      <a:pt x="26" y="63"/>
                    </a:cubicBezTo>
                    <a:cubicBezTo>
                      <a:pt x="11" y="63"/>
                      <a:pt x="0" y="52"/>
                      <a:pt x="0" y="36"/>
                    </a:cubicBezTo>
                    <a:cubicBezTo>
                      <a:pt x="0" y="16"/>
                      <a:pt x="14" y="0"/>
                      <a:pt x="33" y="0"/>
                    </a:cubicBezTo>
                    <a:cubicBezTo>
                      <a:pt x="42" y="0"/>
                      <a:pt x="50" y="5"/>
                      <a:pt x="53" y="12"/>
                    </a:cubicBezTo>
                    <a:cubicBezTo>
                      <a:pt x="53" y="12"/>
                      <a:pt x="53" y="12"/>
                      <a:pt x="53"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1" name="Freeform 117"/>
              <p:cNvSpPr>
                <a:spLocks/>
              </p:cNvSpPr>
              <p:nvPr userDrawn="1"/>
            </p:nvSpPr>
            <p:spPr bwMode="auto">
              <a:xfrm>
                <a:off x="8535" y="2274"/>
                <a:ext cx="21" cy="109"/>
              </a:xfrm>
              <a:custGeom>
                <a:avLst/>
                <a:gdLst>
                  <a:gd name="T0" fmla="*/ 12 w 21"/>
                  <a:gd name="T1" fmla="*/ 0 h 109"/>
                  <a:gd name="T2" fmla="*/ 21 w 21"/>
                  <a:gd name="T3" fmla="*/ 0 h 109"/>
                  <a:gd name="T4" fmla="*/ 10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10"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2" name="Freeform 118"/>
              <p:cNvSpPr>
                <a:spLocks/>
              </p:cNvSpPr>
              <p:nvPr userDrawn="1"/>
            </p:nvSpPr>
            <p:spPr bwMode="auto">
              <a:xfrm>
                <a:off x="8620" y="2337"/>
                <a:ext cx="48" cy="8"/>
              </a:xfrm>
              <a:custGeom>
                <a:avLst/>
                <a:gdLst>
                  <a:gd name="T0" fmla="*/ 1 w 48"/>
                  <a:gd name="T1" fmla="*/ 0 h 8"/>
                  <a:gd name="T2" fmla="*/ 48 w 48"/>
                  <a:gd name="T3" fmla="*/ 0 h 8"/>
                  <a:gd name="T4" fmla="*/ 47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7"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3" name="Freeform 119"/>
              <p:cNvSpPr>
                <a:spLocks noEditPoints="1"/>
              </p:cNvSpPr>
              <p:nvPr userDrawn="1"/>
            </p:nvSpPr>
            <p:spPr bwMode="auto">
              <a:xfrm>
                <a:off x="8737" y="2274"/>
                <a:ext cx="80"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4" name="Freeform 120"/>
              <p:cNvSpPr>
                <a:spLocks noEditPoints="1"/>
              </p:cNvSpPr>
              <p:nvPr userDrawn="1"/>
            </p:nvSpPr>
            <p:spPr bwMode="auto">
              <a:xfrm>
                <a:off x="8839" y="2309"/>
                <a:ext cx="73"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5" name="Freeform 121"/>
              <p:cNvSpPr>
                <a:spLocks/>
              </p:cNvSpPr>
              <p:nvPr userDrawn="1"/>
            </p:nvSpPr>
            <p:spPr bwMode="auto">
              <a:xfrm>
                <a:off x="8980" y="2274"/>
                <a:ext cx="22" cy="109"/>
              </a:xfrm>
              <a:custGeom>
                <a:avLst/>
                <a:gdLst>
                  <a:gd name="T0" fmla="*/ 12 w 22"/>
                  <a:gd name="T1" fmla="*/ 0 h 109"/>
                  <a:gd name="T2" fmla="*/ 22 w 22"/>
                  <a:gd name="T3" fmla="*/ 0 h 109"/>
                  <a:gd name="T4" fmla="*/ 9 w 22"/>
                  <a:gd name="T5" fmla="*/ 109 h 109"/>
                  <a:gd name="T6" fmla="*/ 0 w 22"/>
                  <a:gd name="T7" fmla="*/ 109 h 109"/>
                  <a:gd name="T8" fmla="*/ 12 w 22"/>
                  <a:gd name="T9" fmla="*/ 0 h 109"/>
                </a:gdLst>
                <a:ahLst/>
                <a:cxnLst>
                  <a:cxn ang="0">
                    <a:pos x="T0" y="T1"/>
                  </a:cxn>
                  <a:cxn ang="0">
                    <a:pos x="T2" y="T3"/>
                  </a:cxn>
                  <a:cxn ang="0">
                    <a:pos x="T4" y="T5"/>
                  </a:cxn>
                  <a:cxn ang="0">
                    <a:pos x="T6" y="T7"/>
                  </a:cxn>
                  <a:cxn ang="0">
                    <a:pos x="T8" y="T9"/>
                  </a:cxn>
                </a:cxnLst>
                <a:rect l="0" t="0" r="r" b="b"/>
                <a:pathLst>
                  <a:path w="22" h="109">
                    <a:moveTo>
                      <a:pt x="12" y="0"/>
                    </a:moveTo>
                    <a:lnTo>
                      <a:pt x="22"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6" name="Freeform 122"/>
              <p:cNvSpPr>
                <a:spLocks/>
              </p:cNvSpPr>
              <p:nvPr userDrawn="1"/>
            </p:nvSpPr>
            <p:spPr bwMode="auto">
              <a:xfrm>
                <a:off x="9024" y="2309"/>
                <a:ext cx="68" cy="74"/>
              </a:xfrm>
              <a:custGeom>
                <a:avLst/>
                <a:gdLst>
                  <a:gd name="T0" fmla="*/ 55 w 55"/>
                  <a:gd name="T1" fmla="*/ 20 h 61"/>
                  <a:gd name="T2" fmla="*/ 55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7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5"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2" y="7"/>
                      <a:pt x="13" y="15"/>
                      <a:pt x="11" y="28"/>
                    </a:cubicBezTo>
                    <a:cubicBezTo>
                      <a:pt x="8" y="61"/>
                      <a:pt x="8" y="61"/>
                      <a:pt x="8" y="61"/>
                    </a:cubicBezTo>
                    <a:cubicBezTo>
                      <a:pt x="0" y="61"/>
                      <a:pt x="0" y="61"/>
                      <a:pt x="0" y="61"/>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7" name="Freeform 123"/>
              <p:cNvSpPr>
                <a:spLocks/>
              </p:cNvSpPr>
              <p:nvPr userDrawn="1"/>
            </p:nvSpPr>
            <p:spPr bwMode="auto">
              <a:xfrm>
                <a:off x="9118" y="2309"/>
                <a:ext cx="68" cy="74"/>
              </a:xfrm>
              <a:custGeom>
                <a:avLst/>
                <a:gdLst>
                  <a:gd name="T0" fmla="*/ 55 w 55"/>
                  <a:gd name="T1" fmla="*/ 20 h 61"/>
                  <a:gd name="T2" fmla="*/ 54 w 55"/>
                  <a:gd name="T3" fmla="*/ 24 h 61"/>
                  <a:gd name="T4" fmla="*/ 50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7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4" y="23"/>
                      <a:pt x="54" y="24"/>
                    </a:cubicBezTo>
                    <a:cubicBezTo>
                      <a:pt x="50" y="61"/>
                      <a:pt x="50" y="61"/>
                      <a:pt x="50"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8" name="Freeform 124"/>
              <p:cNvSpPr>
                <a:spLocks noEditPoints="1"/>
              </p:cNvSpPr>
              <p:nvPr userDrawn="1"/>
            </p:nvSpPr>
            <p:spPr bwMode="auto">
              <a:xfrm>
                <a:off x="9210" y="2309"/>
                <a:ext cx="76"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7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49"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6" y="56"/>
                      <a:pt x="27"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39" name="Freeform 125"/>
              <p:cNvSpPr>
                <a:spLocks/>
              </p:cNvSpPr>
              <p:nvPr userDrawn="1"/>
            </p:nvSpPr>
            <p:spPr bwMode="auto">
              <a:xfrm>
                <a:off x="9306" y="2311"/>
                <a:ext cx="70" cy="72"/>
              </a:xfrm>
              <a:custGeom>
                <a:avLst/>
                <a:gdLst>
                  <a:gd name="T0" fmla="*/ 0 w 70"/>
                  <a:gd name="T1" fmla="*/ 0 h 72"/>
                  <a:gd name="T2" fmla="*/ 8 w 70"/>
                  <a:gd name="T3" fmla="*/ 0 h 72"/>
                  <a:gd name="T4" fmla="*/ 28 w 70"/>
                  <a:gd name="T5" fmla="*/ 61 h 72"/>
                  <a:gd name="T6" fmla="*/ 28 w 70"/>
                  <a:gd name="T7" fmla="*/ 61 h 72"/>
                  <a:gd name="T8" fmla="*/ 61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8" y="0"/>
                    </a:lnTo>
                    <a:lnTo>
                      <a:pt x="28" y="61"/>
                    </a:lnTo>
                    <a:lnTo>
                      <a:pt x="28" y="61"/>
                    </a:lnTo>
                    <a:lnTo>
                      <a:pt x="61"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0" name="Freeform 126"/>
              <p:cNvSpPr>
                <a:spLocks noEditPoints="1"/>
              </p:cNvSpPr>
              <p:nvPr userDrawn="1"/>
            </p:nvSpPr>
            <p:spPr bwMode="auto">
              <a:xfrm>
                <a:off x="9388" y="2309"/>
                <a:ext cx="77"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1" name="Freeform 127"/>
              <p:cNvSpPr>
                <a:spLocks/>
              </p:cNvSpPr>
              <p:nvPr userDrawn="1"/>
            </p:nvSpPr>
            <p:spPr bwMode="auto">
              <a:xfrm>
                <a:off x="9486" y="2293"/>
                <a:ext cx="47" cy="93"/>
              </a:xfrm>
              <a:custGeom>
                <a:avLst/>
                <a:gdLst>
                  <a:gd name="T0" fmla="*/ 15 w 38"/>
                  <a:gd name="T1" fmla="*/ 55 h 76"/>
                  <a:gd name="T2" fmla="*/ 27 w 38"/>
                  <a:gd name="T3" fmla="*/ 70 h 76"/>
                  <a:gd name="T4" fmla="*/ 33 w 38"/>
                  <a:gd name="T5" fmla="*/ 69 h 76"/>
                  <a:gd name="T6" fmla="*/ 32 w 38"/>
                  <a:gd name="T7" fmla="*/ 75 h 76"/>
                  <a:gd name="T8" fmla="*/ 25 w 38"/>
                  <a:gd name="T9" fmla="*/ 76 h 76"/>
                  <a:gd name="T10" fmla="*/ 8 w 38"/>
                  <a:gd name="T11" fmla="*/ 60 h 76"/>
                  <a:gd name="T12" fmla="*/ 8 w 38"/>
                  <a:gd name="T13" fmla="*/ 55 h 76"/>
                  <a:gd name="T14" fmla="*/ 11 w 38"/>
                  <a:gd name="T15" fmla="*/ 21 h 76"/>
                  <a:gd name="T16" fmla="*/ 0 w 38"/>
                  <a:gd name="T17" fmla="*/ 21 h 76"/>
                  <a:gd name="T18" fmla="*/ 0 w 38"/>
                  <a:gd name="T19" fmla="*/ 15 h 76"/>
                  <a:gd name="T20" fmla="*/ 12 w 38"/>
                  <a:gd name="T21" fmla="*/ 15 h 76"/>
                  <a:gd name="T22" fmla="*/ 14 w 38"/>
                  <a:gd name="T23" fmla="*/ 0 h 76"/>
                  <a:gd name="T24" fmla="*/ 21 w 38"/>
                  <a:gd name="T25" fmla="*/ 0 h 76"/>
                  <a:gd name="T26" fmla="*/ 20 w 38"/>
                  <a:gd name="T27" fmla="*/ 15 h 76"/>
                  <a:gd name="T28" fmla="*/ 38 w 38"/>
                  <a:gd name="T29" fmla="*/ 15 h 76"/>
                  <a:gd name="T30" fmla="*/ 37 w 38"/>
                  <a:gd name="T31" fmla="*/ 21 h 76"/>
                  <a:gd name="T32" fmla="*/ 19 w 38"/>
                  <a:gd name="T33" fmla="*/ 21 h 76"/>
                  <a:gd name="T34" fmla="*/ 15 w 38"/>
                  <a:gd name="T35"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6">
                    <a:moveTo>
                      <a:pt x="15" y="55"/>
                    </a:moveTo>
                    <a:cubicBezTo>
                      <a:pt x="14" y="66"/>
                      <a:pt x="18" y="70"/>
                      <a:pt x="27" y="70"/>
                    </a:cubicBezTo>
                    <a:cubicBezTo>
                      <a:pt x="29" y="70"/>
                      <a:pt x="31" y="69"/>
                      <a:pt x="33" y="69"/>
                    </a:cubicBezTo>
                    <a:cubicBezTo>
                      <a:pt x="32" y="75"/>
                      <a:pt x="32" y="75"/>
                      <a:pt x="32" y="75"/>
                    </a:cubicBezTo>
                    <a:cubicBezTo>
                      <a:pt x="30" y="76"/>
                      <a:pt x="28" y="76"/>
                      <a:pt x="25" y="76"/>
                    </a:cubicBezTo>
                    <a:cubicBezTo>
                      <a:pt x="13" y="76"/>
                      <a:pt x="8" y="71"/>
                      <a:pt x="8" y="60"/>
                    </a:cubicBezTo>
                    <a:cubicBezTo>
                      <a:pt x="8" y="58"/>
                      <a:pt x="8" y="57"/>
                      <a:pt x="8" y="55"/>
                    </a:cubicBezTo>
                    <a:cubicBezTo>
                      <a:pt x="11" y="21"/>
                      <a:pt x="11" y="21"/>
                      <a:pt x="11" y="21"/>
                    </a:cubicBezTo>
                    <a:cubicBezTo>
                      <a:pt x="0" y="21"/>
                      <a:pt x="0" y="21"/>
                      <a:pt x="0" y="21"/>
                    </a:cubicBezTo>
                    <a:cubicBezTo>
                      <a:pt x="0" y="15"/>
                      <a:pt x="0" y="15"/>
                      <a:pt x="0" y="15"/>
                    </a:cubicBezTo>
                    <a:cubicBezTo>
                      <a:pt x="12" y="15"/>
                      <a:pt x="12" y="15"/>
                      <a:pt x="12" y="15"/>
                    </a:cubicBezTo>
                    <a:cubicBezTo>
                      <a:pt x="14" y="0"/>
                      <a:pt x="14" y="0"/>
                      <a:pt x="14" y="0"/>
                    </a:cubicBezTo>
                    <a:cubicBezTo>
                      <a:pt x="21" y="0"/>
                      <a:pt x="21" y="0"/>
                      <a:pt x="21" y="0"/>
                    </a:cubicBezTo>
                    <a:cubicBezTo>
                      <a:pt x="20" y="15"/>
                      <a:pt x="20" y="15"/>
                      <a:pt x="20" y="15"/>
                    </a:cubicBezTo>
                    <a:cubicBezTo>
                      <a:pt x="38" y="15"/>
                      <a:pt x="38" y="15"/>
                      <a:pt x="38" y="15"/>
                    </a:cubicBezTo>
                    <a:cubicBezTo>
                      <a:pt x="37" y="21"/>
                      <a:pt x="37" y="21"/>
                      <a:pt x="37" y="21"/>
                    </a:cubicBezTo>
                    <a:cubicBezTo>
                      <a:pt x="19" y="21"/>
                      <a:pt x="19" y="21"/>
                      <a:pt x="19" y="21"/>
                    </a:cubicBezTo>
                    <a:lnTo>
                      <a:pt x="1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2" name="Freeform 128"/>
              <p:cNvSpPr>
                <a:spLocks noEditPoints="1"/>
              </p:cNvSpPr>
              <p:nvPr userDrawn="1"/>
            </p:nvSpPr>
            <p:spPr bwMode="auto">
              <a:xfrm>
                <a:off x="9550" y="2282"/>
                <a:ext cx="22" cy="101"/>
              </a:xfrm>
              <a:custGeom>
                <a:avLst/>
                <a:gdLst>
                  <a:gd name="T0" fmla="*/ 6 w 18"/>
                  <a:gd name="T1" fmla="*/ 24 h 83"/>
                  <a:gd name="T2" fmla="*/ 13 w 18"/>
                  <a:gd name="T3" fmla="*/ 24 h 83"/>
                  <a:gd name="T4" fmla="*/ 7 w 18"/>
                  <a:gd name="T5" fmla="*/ 83 h 83"/>
                  <a:gd name="T6" fmla="*/ 0 w 18"/>
                  <a:gd name="T7" fmla="*/ 83 h 83"/>
                  <a:gd name="T8" fmla="*/ 6 w 18"/>
                  <a:gd name="T9" fmla="*/ 24 h 83"/>
                  <a:gd name="T10" fmla="*/ 6 w 18"/>
                  <a:gd name="T11" fmla="*/ 6 h 83"/>
                  <a:gd name="T12" fmla="*/ 12 w 18"/>
                  <a:gd name="T13" fmla="*/ 0 h 83"/>
                  <a:gd name="T14" fmla="*/ 18 w 18"/>
                  <a:gd name="T15" fmla="*/ 5 h 83"/>
                  <a:gd name="T16" fmla="*/ 11 w 18"/>
                  <a:gd name="T17" fmla="*/ 11 h 83"/>
                  <a:gd name="T18" fmla="*/ 6 w 18"/>
                  <a:gd name="T19"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3">
                    <a:moveTo>
                      <a:pt x="6" y="24"/>
                    </a:moveTo>
                    <a:cubicBezTo>
                      <a:pt x="13" y="24"/>
                      <a:pt x="13" y="24"/>
                      <a:pt x="13" y="24"/>
                    </a:cubicBezTo>
                    <a:cubicBezTo>
                      <a:pt x="7" y="83"/>
                      <a:pt x="7" y="83"/>
                      <a:pt x="7" y="83"/>
                    </a:cubicBezTo>
                    <a:cubicBezTo>
                      <a:pt x="0" y="83"/>
                      <a:pt x="0" y="83"/>
                      <a:pt x="0" y="83"/>
                    </a:cubicBezTo>
                    <a:lnTo>
                      <a:pt x="6" y="24"/>
                    </a:lnTo>
                    <a:close/>
                    <a:moveTo>
                      <a:pt x="6" y="6"/>
                    </a:moveTo>
                    <a:cubicBezTo>
                      <a:pt x="6" y="2"/>
                      <a:pt x="9" y="0"/>
                      <a:pt x="12" y="0"/>
                    </a:cubicBezTo>
                    <a:cubicBezTo>
                      <a:pt x="15" y="0"/>
                      <a:pt x="18" y="2"/>
                      <a:pt x="18" y="5"/>
                    </a:cubicBezTo>
                    <a:cubicBezTo>
                      <a:pt x="18" y="9"/>
                      <a:pt x="15" y="11"/>
                      <a:pt x="11" y="11"/>
                    </a:cubicBezTo>
                    <a:cubicBezTo>
                      <a:pt x="8" y="11"/>
                      <a:pt x="6" y="9"/>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3" name="Freeform 129"/>
              <p:cNvSpPr>
                <a:spLocks/>
              </p:cNvSpPr>
              <p:nvPr userDrawn="1"/>
            </p:nvSpPr>
            <p:spPr bwMode="auto">
              <a:xfrm>
                <a:off x="9588" y="2311"/>
                <a:ext cx="72" cy="72"/>
              </a:xfrm>
              <a:custGeom>
                <a:avLst/>
                <a:gdLst>
                  <a:gd name="T0" fmla="*/ 0 w 72"/>
                  <a:gd name="T1" fmla="*/ 0 h 72"/>
                  <a:gd name="T2" fmla="*/ 9 w 72"/>
                  <a:gd name="T3" fmla="*/ 0 h 72"/>
                  <a:gd name="T4" fmla="*/ 29 w 72"/>
                  <a:gd name="T5" fmla="*/ 61 h 72"/>
                  <a:gd name="T6" fmla="*/ 29 w 72"/>
                  <a:gd name="T7" fmla="*/ 61 h 72"/>
                  <a:gd name="T8" fmla="*/ 62 w 72"/>
                  <a:gd name="T9" fmla="*/ 0 h 72"/>
                  <a:gd name="T10" fmla="*/ 72 w 72"/>
                  <a:gd name="T11" fmla="*/ 0 h 72"/>
                  <a:gd name="T12" fmla="*/ 32 w 72"/>
                  <a:gd name="T13" fmla="*/ 72 h 72"/>
                  <a:gd name="T14" fmla="*/ 24 w 72"/>
                  <a:gd name="T15" fmla="*/ 72 h 72"/>
                  <a:gd name="T16" fmla="*/ 0 w 7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0"/>
                    </a:moveTo>
                    <a:lnTo>
                      <a:pt x="9" y="0"/>
                    </a:lnTo>
                    <a:lnTo>
                      <a:pt x="29" y="61"/>
                    </a:lnTo>
                    <a:lnTo>
                      <a:pt x="29" y="61"/>
                    </a:lnTo>
                    <a:lnTo>
                      <a:pt x="62" y="0"/>
                    </a:lnTo>
                    <a:lnTo>
                      <a:pt x="72" y="0"/>
                    </a:lnTo>
                    <a:lnTo>
                      <a:pt x="32" y="72"/>
                    </a:lnTo>
                    <a:lnTo>
                      <a:pt x="24"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4" name="Freeform 130"/>
              <p:cNvSpPr>
                <a:spLocks noEditPoints="1"/>
              </p:cNvSpPr>
              <p:nvPr userDrawn="1"/>
            </p:nvSpPr>
            <p:spPr bwMode="auto">
              <a:xfrm>
                <a:off x="9671" y="2309"/>
                <a:ext cx="72"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4 w 58"/>
                  <a:gd name="T15" fmla="*/ 0 h 63"/>
                  <a:gd name="T16" fmla="*/ 58 w 58"/>
                  <a:gd name="T17" fmla="*/ 26 h 63"/>
                  <a:gd name="T18" fmla="*/ 58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5" y="0"/>
                      <a:pt x="34" y="0"/>
                    </a:cubicBezTo>
                    <a:cubicBezTo>
                      <a:pt x="48" y="0"/>
                      <a:pt x="58" y="10"/>
                      <a:pt x="58" y="26"/>
                    </a:cubicBezTo>
                    <a:cubicBezTo>
                      <a:pt x="58"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5" name="Freeform 131"/>
              <p:cNvSpPr>
                <a:spLocks/>
              </p:cNvSpPr>
              <p:nvPr userDrawn="1"/>
            </p:nvSpPr>
            <p:spPr bwMode="auto">
              <a:xfrm>
                <a:off x="9808" y="2337"/>
                <a:ext cx="50" cy="8"/>
              </a:xfrm>
              <a:custGeom>
                <a:avLst/>
                <a:gdLst>
                  <a:gd name="T0" fmla="*/ 1 w 50"/>
                  <a:gd name="T1" fmla="*/ 0 h 8"/>
                  <a:gd name="T2" fmla="*/ 50 w 50"/>
                  <a:gd name="T3" fmla="*/ 0 h 8"/>
                  <a:gd name="T4" fmla="*/ 48 w 50"/>
                  <a:gd name="T5" fmla="*/ 8 h 8"/>
                  <a:gd name="T6" fmla="*/ 0 w 50"/>
                  <a:gd name="T7" fmla="*/ 8 h 8"/>
                  <a:gd name="T8" fmla="*/ 1 w 50"/>
                  <a:gd name="T9" fmla="*/ 0 h 8"/>
                </a:gdLst>
                <a:ahLst/>
                <a:cxnLst>
                  <a:cxn ang="0">
                    <a:pos x="T0" y="T1"/>
                  </a:cxn>
                  <a:cxn ang="0">
                    <a:pos x="T2" y="T3"/>
                  </a:cxn>
                  <a:cxn ang="0">
                    <a:pos x="T4" y="T5"/>
                  </a:cxn>
                  <a:cxn ang="0">
                    <a:pos x="T6" y="T7"/>
                  </a:cxn>
                  <a:cxn ang="0">
                    <a:pos x="T8" y="T9"/>
                  </a:cxn>
                </a:cxnLst>
                <a:rect l="0" t="0" r="r" b="b"/>
                <a:pathLst>
                  <a:path w="50" h="8">
                    <a:moveTo>
                      <a:pt x="1" y="0"/>
                    </a:moveTo>
                    <a:lnTo>
                      <a:pt x="50"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6" name="Freeform 132"/>
              <p:cNvSpPr>
                <a:spLocks noEditPoints="1"/>
              </p:cNvSpPr>
              <p:nvPr userDrawn="1"/>
            </p:nvSpPr>
            <p:spPr bwMode="auto">
              <a:xfrm>
                <a:off x="9926" y="2274"/>
                <a:ext cx="80" cy="109"/>
              </a:xfrm>
              <a:custGeom>
                <a:avLst/>
                <a:gdLst>
                  <a:gd name="T0" fmla="*/ 64 w 65"/>
                  <a:gd name="T1" fmla="*/ 64 h 89"/>
                  <a:gd name="T2" fmla="*/ 33 w 65"/>
                  <a:gd name="T3" fmla="*/ 89 h 89"/>
                  <a:gd name="T4" fmla="*/ 0 w 65"/>
                  <a:gd name="T5" fmla="*/ 89 h 89"/>
                  <a:gd name="T6" fmla="*/ 10 w 65"/>
                  <a:gd name="T7" fmla="*/ 0 h 89"/>
                  <a:gd name="T8" fmla="*/ 37 w 65"/>
                  <a:gd name="T9" fmla="*/ 0 h 89"/>
                  <a:gd name="T10" fmla="*/ 65 w 65"/>
                  <a:gd name="T11" fmla="*/ 22 h 89"/>
                  <a:gd name="T12" fmla="*/ 49 w 65"/>
                  <a:gd name="T13" fmla="*/ 46 h 89"/>
                  <a:gd name="T14" fmla="*/ 49 w 65"/>
                  <a:gd name="T15" fmla="*/ 46 h 89"/>
                  <a:gd name="T16" fmla="*/ 64 w 65"/>
                  <a:gd name="T17" fmla="*/ 64 h 89"/>
                  <a:gd name="T18" fmla="*/ 56 w 65"/>
                  <a:gd name="T19" fmla="*/ 64 h 89"/>
                  <a:gd name="T20" fmla="*/ 37 w 65"/>
                  <a:gd name="T21" fmla="*/ 50 h 89"/>
                  <a:gd name="T22" fmla="*/ 12 w 65"/>
                  <a:gd name="T23" fmla="*/ 50 h 89"/>
                  <a:gd name="T24" fmla="*/ 9 w 65"/>
                  <a:gd name="T25" fmla="*/ 83 h 89"/>
                  <a:gd name="T26" fmla="*/ 34 w 65"/>
                  <a:gd name="T27" fmla="*/ 83 h 89"/>
                  <a:gd name="T28" fmla="*/ 56 w 65"/>
                  <a:gd name="T29" fmla="*/ 64 h 89"/>
                  <a:gd name="T30" fmla="*/ 37 w 65"/>
                  <a:gd name="T31" fmla="*/ 7 h 89"/>
                  <a:gd name="T32" fmla="*/ 17 w 65"/>
                  <a:gd name="T33" fmla="*/ 7 h 89"/>
                  <a:gd name="T34" fmla="*/ 13 w 65"/>
                  <a:gd name="T35" fmla="*/ 44 h 89"/>
                  <a:gd name="T36" fmla="*/ 34 w 65"/>
                  <a:gd name="T37" fmla="*/ 44 h 89"/>
                  <a:gd name="T38" fmla="*/ 57 w 65"/>
                  <a:gd name="T39" fmla="*/ 23 h 89"/>
                  <a:gd name="T40" fmla="*/ 37 w 65"/>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9">
                    <a:moveTo>
                      <a:pt x="64" y="64"/>
                    </a:moveTo>
                    <a:cubicBezTo>
                      <a:pt x="64" y="81"/>
                      <a:pt x="51" y="89"/>
                      <a:pt x="33" y="89"/>
                    </a:cubicBezTo>
                    <a:cubicBezTo>
                      <a:pt x="0" y="89"/>
                      <a:pt x="0" y="89"/>
                      <a:pt x="0" y="89"/>
                    </a:cubicBezTo>
                    <a:cubicBezTo>
                      <a:pt x="10" y="0"/>
                      <a:pt x="10" y="0"/>
                      <a:pt x="10" y="0"/>
                    </a:cubicBezTo>
                    <a:cubicBezTo>
                      <a:pt x="37" y="0"/>
                      <a:pt x="37" y="0"/>
                      <a:pt x="37" y="0"/>
                    </a:cubicBezTo>
                    <a:cubicBezTo>
                      <a:pt x="55" y="0"/>
                      <a:pt x="65" y="8"/>
                      <a:pt x="65" y="22"/>
                    </a:cubicBezTo>
                    <a:cubicBezTo>
                      <a:pt x="65" y="34"/>
                      <a:pt x="60" y="42"/>
                      <a:pt x="49" y="46"/>
                    </a:cubicBezTo>
                    <a:cubicBezTo>
                      <a:pt x="49" y="46"/>
                      <a:pt x="49" y="46"/>
                      <a:pt x="49" y="46"/>
                    </a:cubicBezTo>
                    <a:cubicBezTo>
                      <a:pt x="59" y="49"/>
                      <a:pt x="64" y="55"/>
                      <a:pt x="64" y="64"/>
                    </a:cubicBezTo>
                    <a:close/>
                    <a:moveTo>
                      <a:pt x="56" y="64"/>
                    </a:moveTo>
                    <a:cubicBezTo>
                      <a:pt x="56" y="55"/>
                      <a:pt x="50" y="50"/>
                      <a:pt x="37" y="50"/>
                    </a:cubicBezTo>
                    <a:cubicBezTo>
                      <a:pt x="12" y="50"/>
                      <a:pt x="12" y="50"/>
                      <a:pt x="12" y="50"/>
                    </a:cubicBezTo>
                    <a:cubicBezTo>
                      <a:pt x="9" y="83"/>
                      <a:pt x="9" y="83"/>
                      <a:pt x="9" y="83"/>
                    </a:cubicBezTo>
                    <a:cubicBezTo>
                      <a:pt x="34" y="83"/>
                      <a:pt x="34" y="83"/>
                      <a:pt x="34" y="83"/>
                    </a:cubicBezTo>
                    <a:cubicBezTo>
                      <a:pt x="47" y="83"/>
                      <a:pt x="56" y="77"/>
                      <a:pt x="56" y="64"/>
                    </a:cubicBezTo>
                    <a:close/>
                    <a:moveTo>
                      <a:pt x="37" y="7"/>
                    </a:moveTo>
                    <a:cubicBezTo>
                      <a:pt x="17" y="7"/>
                      <a:pt x="17" y="7"/>
                      <a:pt x="17" y="7"/>
                    </a:cubicBezTo>
                    <a:cubicBezTo>
                      <a:pt x="13" y="44"/>
                      <a:pt x="13" y="44"/>
                      <a:pt x="13" y="44"/>
                    </a:cubicBezTo>
                    <a:cubicBezTo>
                      <a:pt x="34" y="44"/>
                      <a:pt x="34" y="44"/>
                      <a:pt x="34" y="44"/>
                    </a:cubicBezTo>
                    <a:cubicBezTo>
                      <a:pt x="48" y="44"/>
                      <a:pt x="57" y="37"/>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7" name="Freeform 133"/>
              <p:cNvSpPr>
                <a:spLocks noEditPoints="1"/>
              </p:cNvSpPr>
              <p:nvPr userDrawn="1"/>
            </p:nvSpPr>
            <p:spPr bwMode="auto">
              <a:xfrm>
                <a:off x="10028"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8" name="Freeform 134"/>
              <p:cNvSpPr>
                <a:spLocks/>
              </p:cNvSpPr>
              <p:nvPr userDrawn="1"/>
            </p:nvSpPr>
            <p:spPr bwMode="auto">
              <a:xfrm>
                <a:off x="10168" y="2272"/>
                <a:ext cx="105" cy="114"/>
              </a:xfrm>
              <a:custGeom>
                <a:avLst/>
                <a:gdLst>
                  <a:gd name="T0" fmla="*/ 45 w 85"/>
                  <a:gd name="T1" fmla="*/ 47 h 93"/>
                  <a:gd name="T2" fmla="*/ 83 w 85"/>
                  <a:gd name="T3" fmla="*/ 47 h 93"/>
                  <a:gd name="T4" fmla="*/ 79 w 85"/>
                  <a:gd name="T5" fmla="*/ 91 h 93"/>
                  <a:gd name="T6" fmla="*/ 72 w 85"/>
                  <a:gd name="T7" fmla="*/ 91 h 93"/>
                  <a:gd name="T8" fmla="*/ 73 w 85"/>
                  <a:gd name="T9" fmla="*/ 73 h 93"/>
                  <a:gd name="T10" fmla="*/ 73 w 85"/>
                  <a:gd name="T11" fmla="*/ 73 h 93"/>
                  <a:gd name="T12" fmla="*/ 38 w 85"/>
                  <a:gd name="T13" fmla="*/ 93 h 93"/>
                  <a:gd name="T14" fmla="*/ 0 w 85"/>
                  <a:gd name="T15" fmla="*/ 53 h 93"/>
                  <a:gd name="T16" fmla="*/ 48 w 85"/>
                  <a:gd name="T17" fmla="*/ 0 h 93"/>
                  <a:gd name="T18" fmla="*/ 85 w 85"/>
                  <a:gd name="T19" fmla="*/ 29 h 93"/>
                  <a:gd name="T20" fmla="*/ 77 w 85"/>
                  <a:gd name="T21" fmla="*/ 31 h 93"/>
                  <a:gd name="T22" fmla="*/ 48 w 85"/>
                  <a:gd name="T23" fmla="*/ 7 h 93"/>
                  <a:gd name="T24" fmla="*/ 7 w 85"/>
                  <a:gd name="T25" fmla="*/ 52 h 93"/>
                  <a:gd name="T26" fmla="*/ 39 w 85"/>
                  <a:gd name="T27" fmla="*/ 86 h 93"/>
                  <a:gd name="T28" fmla="*/ 75 w 85"/>
                  <a:gd name="T29" fmla="*/ 54 h 93"/>
                  <a:gd name="T30" fmla="*/ 45 w 85"/>
                  <a:gd name="T31" fmla="*/ 54 h 93"/>
                  <a:gd name="T32" fmla="*/ 45 w 85"/>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3">
                    <a:moveTo>
                      <a:pt x="45" y="47"/>
                    </a:moveTo>
                    <a:cubicBezTo>
                      <a:pt x="83" y="47"/>
                      <a:pt x="83" y="47"/>
                      <a:pt x="83" y="47"/>
                    </a:cubicBezTo>
                    <a:cubicBezTo>
                      <a:pt x="79" y="91"/>
                      <a:pt x="79" y="91"/>
                      <a:pt x="79" y="91"/>
                    </a:cubicBezTo>
                    <a:cubicBezTo>
                      <a:pt x="72" y="91"/>
                      <a:pt x="72" y="91"/>
                      <a:pt x="72" y="91"/>
                    </a:cubicBezTo>
                    <a:cubicBezTo>
                      <a:pt x="73" y="73"/>
                      <a:pt x="73" y="73"/>
                      <a:pt x="73" y="73"/>
                    </a:cubicBezTo>
                    <a:cubicBezTo>
                      <a:pt x="73" y="73"/>
                      <a:pt x="73" y="73"/>
                      <a:pt x="73" y="73"/>
                    </a:cubicBezTo>
                    <a:cubicBezTo>
                      <a:pt x="66" y="86"/>
                      <a:pt x="53" y="93"/>
                      <a:pt x="38" y="93"/>
                    </a:cubicBezTo>
                    <a:cubicBezTo>
                      <a:pt x="16" y="93"/>
                      <a:pt x="0" y="77"/>
                      <a:pt x="0" y="53"/>
                    </a:cubicBezTo>
                    <a:cubicBezTo>
                      <a:pt x="0" y="24"/>
                      <a:pt x="20" y="0"/>
                      <a:pt x="48" y="0"/>
                    </a:cubicBezTo>
                    <a:cubicBezTo>
                      <a:pt x="69" y="0"/>
                      <a:pt x="83" y="12"/>
                      <a:pt x="85" y="29"/>
                    </a:cubicBezTo>
                    <a:cubicBezTo>
                      <a:pt x="77" y="31"/>
                      <a:pt x="77" y="31"/>
                      <a:pt x="77" y="31"/>
                    </a:cubicBezTo>
                    <a:cubicBezTo>
                      <a:pt x="75" y="16"/>
                      <a:pt x="64" y="7"/>
                      <a:pt x="48" y="7"/>
                    </a:cubicBezTo>
                    <a:cubicBezTo>
                      <a:pt x="24" y="7"/>
                      <a:pt x="7" y="27"/>
                      <a:pt x="7" y="52"/>
                    </a:cubicBezTo>
                    <a:cubicBezTo>
                      <a:pt x="7" y="73"/>
                      <a:pt x="21" y="86"/>
                      <a:pt x="39" y="86"/>
                    </a:cubicBezTo>
                    <a:cubicBezTo>
                      <a:pt x="57" y="86"/>
                      <a:pt x="72" y="74"/>
                      <a:pt x="75" y="54"/>
                    </a:cubicBezTo>
                    <a:cubicBezTo>
                      <a:pt x="45" y="54"/>
                      <a:pt x="45" y="54"/>
                      <a:pt x="45" y="54"/>
                    </a:cubicBezTo>
                    <a:lnTo>
                      <a:pt x="45"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9" name="Freeform 135"/>
              <p:cNvSpPr>
                <a:spLocks/>
              </p:cNvSpPr>
              <p:nvPr userDrawn="1"/>
            </p:nvSpPr>
            <p:spPr bwMode="auto">
              <a:xfrm>
                <a:off x="10295" y="2310"/>
                <a:ext cx="47" cy="73"/>
              </a:xfrm>
              <a:custGeom>
                <a:avLst/>
                <a:gdLst>
                  <a:gd name="T0" fmla="*/ 38 w 38"/>
                  <a:gd name="T1" fmla="*/ 1 h 60"/>
                  <a:gd name="T2" fmla="*/ 37 w 38"/>
                  <a:gd name="T3" fmla="*/ 7 h 60"/>
                  <a:gd name="T4" fmla="*/ 31 w 38"/>
                  <a:gd name="T5" fmla="*/ 7 h 60"/>
                  <a:gd name="T6" fmla="*/ 11 w 38"/>
                  <a:gd name="T7" fmla="*/ 28 h 60"/>
                  <a:gd name="T8" fmla="*/ 7 w 38"/>
                  <a:gd name="T9" fmla="*/ 60 h 60"/>
                  <a:gd name="T10" fmla="*/ 0 w 38"/>
                  <a:gd name="T11" fmla="*/ 60 h 60"/>
                  <a:gd name="T12" fmla="*/ 6 w 38"/>
                  <a:gd name="T13" fmla="*/ 1 h 60"/>
                  <a:gd name="T14" fmla="*/ 13 w 38"/>
                  <a:gd name="T15" fmla="*/ 1 h 60"/>
                  <a:gd name="T16" fmla="*/ 12 w 38"/>
                  <a:gd name="T17" fmla="*/ 12 h 60"/>
                  <a:gd name="T18" fmla="*/ 13 w 38"/>
                  <a:gd name="T19" fmla="*/ 12 h 60"/>
                  <a:gd name="T20" fmla="*/ 32 w 38"/>
                  <a:gd name="T21" fmla="*/ 0 h 60"/>
                  <a:gd name="T22" fmla="*/ 38 w 38"/>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0">
                    <a:moveTo>
                      <a:pt x="38" y="1"/>
                    </a:moveTo>
                    <a:cubicBezTo>
                      <a:pt x="37" y="7"/>
                      <a:pt x="37" y="7"/>
                      <a:pt x="37" y="7"/>
                    </a:cubicBezTo>
                    <a:cubicBezTo>
                      <a:pt x="35" y="7"/>
                      <a:pt x="33" y="7"/>
                      <a:pt x="31" y="7"/>
                    </a:cubicBezTo>
                    <a:cubicBezTo>
                      <a:pt x="21" y="7"/>
                      <a:pt x="12" y="14"/>
                      <a:pt x="11" y="28"/>
                    </a:cubicBezTo>
                    <a:cubicBezTo>
                      <a:pt x="7" y="60"/>
                      <a:pt x="7" y="60"/>
                      <a:pt x="7" y="60"/>
                    </a:cubicBezTo>
                    <a:cubicBezTo>
                      <a:pt x="0" y="60"/>
                      <a:pt x="0" y="60"/>
                      <a:pt x="0" y="60"/>
                    </a:cubicBezTo>
                    <a:cubicBezTo>
                      <a:pt x="6" y="1"/>
                      <a:pt x="6" y="1"/>
                      <a:pt x="6" y="1"/>
                    </a:cubicBezTo>
                    <a:cubicBezTo>
                      <a:pt x="13" y="1"/>
                      <a:pt x="13" y="1"/>
                      <a:pt x="13" y="1"/>
                    </a:cubicBezTo>
                    <a:cubicBezTo>
                      <a:pt x="12" y="12"/>
                      <a:pt x="12" y="12"/>
                      <a:pt x="12"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0" name="Freeform 136"/>
              <p:cNvSpPr>
                <a:spLocks noEditPoints="1"/>
              </p:cNvSpPr>
              <p:nvPr userDrawn="1"/>
            </p:nvSpPr>
            <p:spPr bwMode="auto">
              <a:xfrm>
                <a:off x="10355" y="2309"/>
                <a:ext cx="72" cy="77"/>
              </a:xfrm>
              <a:custGeom>
                <a:avLst/>
                <a:gdLst>
                  <a:gd name="T0" fmla="*/ 8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8 w 58"/>
                  <a:gd name="T23" fmla="*/ 27 h 63"/>
                  <a:gd name="T24" fmla="*/ 51 w 58"/>
                  <a:gd name="T25" fmla="*/ 27 h 63"/>
                  <a:gd name="T26" fmla="*/ 51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1" name="Freeform 137"/>
              <p:cNvSpPr>
                <a:spLocks noEditPoints="1"/>
              </p:cNvSpPr>
              <p:nvPr userDrawn="1"/>
            </p:nvSpPr>
            <p:spPr bwMode="auto">
              <a:xfrm>
                <a:off x="10448"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2" name="Freeform 138"/>
              <p:cNvSpPr>
                <a:spLocks/>
              </p:cNvSpPr>
              <p:nvPr userDrawn="1"/>
            </p:nvSpPr>
            <p:spPr bwMode="auto">
              <a:xfrm>
                <a:off x="10542" y="2309"/>
                <a:ext cx="66"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3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6"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3" name="Freeform 139"/>
              <p:cNvSpPr>
                <a:spLocks/>
              </p:cNvSpPr>
              <p:nvPr userDrawn="1"/>
            </p:nvSpPr>
            <p:spPr bwMode="auto">
              <a:xfrm>
                <a:off x="10679" y="2337"/>
                <a:ext cx="48" cy="8"/>
              </a:xfrm>
              <a:custGeom>
                <a:avLst/>
                <a:gdLst>
                  <a:gd name="T0" fmla="*/ 1 w 48"/>
                  <a:gd name="T1" fmla="*/ 0 h 8"/>
                  <a:gd name="T2" fmla="*/ 48 w 48"/>
                  <a:gd name="T3" fmla="*/ 0 h 8"/>
                  <a:gd name="T4" fmla="*/ 47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7"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4" name="Freeform 140"/>
              <p:cNvSpPr>
                <a:spLocks noEditPoints="1"/>
              </p:cNvSpPr>
              <p:nvPr userDrawn="1"/>
            </p:nvSpPr>
            <p:spPr bwMode="auto">
              <a:xfrm>
                <a:off x="10796"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2"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5" name="Freeform 141"/>
              <p:cNvSpPr>
                <a:spLocks noEditPoints="1"/>
              </p:cNvSpPr>
              <p:nvPr userDrawn="1"/>
            </p:nvSpPr>
            <p:spPr bwMode="auto">
              <a:xfrm>
                <a:off x="10897" y="2309"/>
                <a:ext cx="73"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6" name="Freeform 142"/>
              <p:cNvSpPr>
                <a:spLocks noEditPoints="1"/>
              </p:cNvSpPr>
              <p:nvPr userDrawn="1"/>
            </p:nvSpPr>
            <p:spPr bwMode="auto">
              <a:xfrm>
                <a:off x="11026" y="2274"/>
                <a:ext cx="94" cy="109"/>
              </a:xfrm>
              <a:custGeom>
                <a:avLst/>
                <a:gdLst>
                  <a:gd name="T0" fmla="*/ 76 w 94"/>
                  <a:gd name="T1" fmla="*/ 84 h 109"/>
                  <a:gd name="T2" fmla="*/ 22 w 94"/>
                  <a:gd name="T3" fmla="*/ 84 h 109"/>
                  <a:gd name="T4" fmla="*/ 10 w 94"/>
                  <a:gd name="T5" fmla="*/ 109 h 109"/>
                  <a:gd name="T6" fmla="*/ 0 w 94"/>
                  <a:gd name="T7" fmla="*/ 109 h 109"/>
                  <a:gd name="T8" fmla="*/ 53 w 94"/>
                  <a:gd name="T9" fmla="*/ 0 h 109"/>
                  <a:gd name="T10" fmla="*/ 63 w 94"/>
                  <a:gd name="T11" fmla="*/ 0 h 109"/>
                  <a:gd name="T12" fmla="*/ 94 w 94"/>
                  <a:gd name="T13" fmla="*/ 109 h 109"/>
                  <a:gd name="T14" fmla="*/ 84 w 94"/>
                  <a:gd name="T15" fmla="*/ 109 h 109"/>
                  <a:gd name="T16" fmla="*/ 76 w 94"/>
                  <a:gd name="T17" fmla="*/ 84 h 109"/>
                  <a:gd name="T18" fmla="*/ 74 w 94"/>
                  <a:gd name="T19" fmla="*/ 75 h 109"/>
                  <a:gd name="T20" fmla="*/ 58 w 94"/>
                  <a:gd name="T21" fmla="*/ 11 h 109"/>
                  <a:gd name="T22" fmla="*/ 57 w 94"/>
                  <a:gd name="T23" fmla="*/ 11 h 109"/>
                  <a:gd name="T24" fmla="*/ 27 w 94"/>
                  <a:gd name="T25" fmla="*/ 75 h 109"/>
                  <a:gd name="T26" fmla="*/ 74 w 94"/>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09">
                    <a:moveTo>
                      <a:pt x="76" y="84"/>
                    </a:moveTo>
                    <a:lnTo>
                      <a:pt x="22" y="84"/>
                    </a:lnTo>
                    <a:lnTo>
                      <a:pt x="10" y="109"/>
                    </a:lnTo>
                    <a:lnTo>
                      <a:pt x="0" y="109"/>
                    </a:lnTo>
                    <a:lnTo>
                      <a:pt x="53" y="0"/>
                    </a:lnTo>
                    <a:lnTo>
                      <a:pt x="63" y="0"/>
                    </a:lnTo>
                    <a:lnTo>
                      <a:pt x="94" y="109"/>
                    </a:lnTo>
                    <a:lnTo>
                      <a:pt x="84" y="109"/>
                    </a:lnTo>
                    <a:lnTo>
                      <a:pt x="76" y="84"/>
                    </a:lnTo>
                    <a:close/>
                    <a:moveTo>
                      <a:pt x="74" y="75"/>
                    </a:moveTo>
                    <a:lnTo>
                      <a:pt x="58" y="11"/>
                    </a:lnTo>
                    <a:lnTo>
                      <a:pt x="57" y="11"/>
                    </a:lnTo>
                    <a:lnTo>
                      <a:pt x="27" y="75"/>
                    </a:lnTo>
                    <a:lnTo>
                      <a:pt x="7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7" name="Freeform 143"/>
              <p:cNvSpPr>
                <a:spLocks/>
              </p:cNvSpPr>
              <p:nvPr userDrawn="1"/>
            </p:nvSpPr>
            <p:spPr bwMode="auto">
              <a:xfrm>
                <a:off x="11144" y="2274"/>
                <a:ext cx="21" cy="109"/>
              </a:xfrm>
              <a:custGeom>
                <a:avLst/>
                <a:gdLst>
                  <a:gd name="T0" fmla="*/ 12 w 21"/>
                  <a:gd name="T1" fmla="*/ 0 h 109"/>
                  <a:gd name="T2" fmla="*/ 21 w 21"/>
                  <a:gd name="T3" fmla="*/ 0 h 109"/>
                  <a:gd name="T4" fmla="*/ 9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8" name="Freeform 144"/>
              <p:cNvSpPr>
                <a:spLocks/>
              </p:cNvSpPr>
              <p:nvPr userDrawn="1"/>
            </p:nvSpPr>
            <p:spPr bwMode="auto">
              <a:xfrm>
                <a:off x="11275" y="2337"/>
                <a:ext cx="50" cy="8"/>
              </a:xfrm>
              <a:custGeom>
                <a:avLst/>
                <a:gdLst>
                  <a:gd name="T0" fmla="*/ 2 w 50"/>
                  <a:gd name="T1" fmla="*/ 0 h 8"/>
                  <a:gd name="T2" fmla="*/ 50 w 50"/>
                  <a:gd name="T3" fmla="*/ 0 h 8"/>
                  <a:gd name="T4" fmla="*/ 48 w 50"/>
                  <a:gd name="T5" fmla="*/ 8 h 8"/>
                  <a:gd name="T6" fmla="*/ 0 w 50"/>
                  <a:gd name="T7" fmla="*/ 8 h 8"/>
                  <a:gd name="T8" fmla="*/ 2 w 50"/>
                  <a:gd name="T9" fmla="*/ 0 h 8"/>
                </a:gdLst>
                <a:ahLst/>
                <a:cxnLst>
                  <a:cxn ang="0">
                    <a:pos x="T0" y="T1"/>
                  </a:cxn>
                  <a:cxn ang="0">
                    <a:pos x="T2" y="T3"/>
                  </a:cxn>
                  <a:cxn ang="0">
                    <a:pos x="T4" y="T5"/>
                  </a:cxn>
                  <a:cxn ang="0">
                    <a:pos x="T6" y="T7"/>
                  </a:cxn>
                  <a:cxn ang="0">
                    <a:pos x="T8" y="T9"/>
                  </a:cxn>
                </a:cxnLst>
                <a:rect l="0" t="0" r="r" b="b"/>
                <a:pathLst>
                  <a:path w="50" h="8">
                    <a:moveTo>
                      <a:pt x="2" y="0"/>
                    </a:moveTo>
                    <a:lnTo>
                      <a:pt x="50" y="0"/>
                    </a:lnTo>
                    <a:lnTo>
                      <a:pt x="48" y="8"/>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9" name="Freeform 145"/>
              <p:cNvSpPr>
                <a:spLocks noEditPoints="1"/>
              </p:cNvSpPr>
              <p:nvPr userDrawn="1"/>
            </p:nvSpPr>
            <p:spPr bwMode="auto">
              <a:xfrm>
                <a:off x="11393" y="2274"/>
                <a:ext cx="79" cy="109"/>
              </a:xfrm>
              <a:custGeom>
                <a:avLst/>
                <a:gdLst>
                  <a:gd name="T0" fmla="*/ 63 w 64"/>
                  <a:gd name="T1" fmla="*/ 64 h 89"/>
                  <a:gd name="T2" fmla="*/ 33 w 64"/>
                  <a:gd name="T3" fmla="*/ 89 h 89"/>
                  <a:gd name="T4" fmla="*/ 0 w 64"/>
                  <a:gd name="T5" fmla="*/ 89 h 89"/>
                  <a:gd name="T6" fmla="*/ 10 w 64"/>
                  <a:gd name="T7" fmla="*/ 0 h 89"/>
                  <a:gd name="T8" fmla="*/ 37 w 64"/>
                  <a:gd name="T9" fmla="*/ 0 h 89"/>
                  <a:gd name="T10" fmla="*/ 64 w 64"/>
                  <a:gd name="T11" fmla="*/ 22 h 89"/>
                  <a:gd name="T12" fmla="*/ 49 w 64"/>
                  <a:gd name="T13" fmla="*/ 46 h 89"/>
                  <a:gd name="T14" fmla="*/ 49 w 64"/>
                  <a:gd name="T15" fmla="*/ 46 h 89"/>
                  <a:gd name="T16" fmla="*/ 63 w 64"/>
                  <a:gd name="T17" fmla="*/ 64 h 89"/>
                  <a:gd name="T18" fmla="*/ 56 w 64"/>
                  <a:gd name="T19" fmla="*/ 64 h 89"/>
                  <a:gd name="T20" fmla="*/ 36 w 64"/>
                  <a:gd name="T21" fmla="*/ 50 h 89"/>
                  <a:gd name="T22" fmla="*/ 12 w 64"/>
                  <a:gd name="T23" fmla="*/ 50 h 89"/>
                  <a:gd name="T24" fmla="*/ 9 w 64"/>
                  <a:gd name="T25" fmla="*/ 83 h 89"/>
                  <a:gd name="T26" fmla="*/ 33 w 64"/>
                  <a:gd name="T27" fmla="*/ 83 h 89"/>
                  <a:gd name="T28" fmla="*/ 56 w 64"/>
                  <a:gd name="T29" fmla="*/ 64 h 89"/>
                  <a:gd name="T30" fmla="*/ 37 w 64"/>
                  <a:gd name="T31" fmla="*/ 7 h 89"/>
                  <a:gd name="T32" fmla="*/ 17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10" y="0"/>
                      <a:pt x="10" y="0"/>
                      <a:pt x="10" y="0"/>
                    </a:cubicBezTo>
                    <a:cubicBezTo>
                      <a:pt x="37" y="0"/>
                      <a:pt x="37" y="0"/>
                      <a:pt x="37" y="0"/>
                    </a:cubicBezTo>
                    <a:cubicBezTo>
                      <a:pt x="55" y="0"/>
                      <a:pt x="64" y="8"/>
                      <a:pt x="64" y="22"/>
                    </a:cubicBezTo>
                    <a:cubicBezTo>
                      <a:pt x="64" y="34"/>
                      <a:pt x="59" y="42"/>
                      <a:pt x="49" y="46"/>
                    </a:cubicBezTo>
                    <a:cubicBezTo>
                      <a:pt x="49" y="46"/>
                      <a:pt x="49" y="46"/>
                      <a:pt x="49" y="46"/>
                    </a:cubicBezTo>
                    <a:cubicBezTo>
                      <a:pt x="58" y="49"/>
                      <a:pt x="63" y="55"/>
                      <a:pt x="63" y="64"/>
                    </a:cubicBezTo>
                    <a:close/>
                    <a:moveTo>
                      <a:pt x="56" y="64"/>
                    </a:moveTo>
                    <a:cubicBezTo>
                      <a:pt x="56" y="55"/>
                      <a:pt x="50" y="50"/>
                      <a:pt x="36" y="50"/>
                    </a:cubicBezTo>
                    <a:cubicBezTo>
                      <a:pt x="12" y="50"/>
                      <a:pt x="12" y="50"/>
                      <a:pt x="12" y="50"/>
                    </a:cubicBezTo>
                    <a:cubicBezTo>
                      <a:pt x="9" y="83"/>
                      <a:pt x="9" y="83"/>
                      <a:pt x="9" y="83"/>
                    </a:cubicBezTo>
                    <a:cubicBezTo>
                      <a:pt x="33" y="83"/>
                      <a:pt x="33" y="83"/>
                      <a:pt x="33" y="83"/>
                    </a:cubicBezTo>
                    <a:cubicBezTo>
                      <a:pt x="47" y="83"/>
                      <a:pt x="56" y="77"/>
                      <a:pt x="56" y="64"/>
                    </a:cubicBezTo>
                    <a:close/>
                    <a:moveTo>
                      <a:pt x="37" y="7"/>
                    </a:moveTo>
                    <a:cubicBezTo>
                      <a:pt x="17" y="7"/>
                      <a:pt x="17" y="7"/>
                      <a:pt x="17"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0" name="Freeform 146"/>
              <p:cNvSpPr>
                <a:spLocks noEditPoints="1"/>
              </p:cNvSpPr>
              <p:nvPr userDrawn="1"/>
            </p:nvSpPr>
            <p:spPr bwMode="auto">
              <a:xfrm>
                <a:off x="11495"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1" name="Freeform 147"/>
              <p:cNvSpPr>
                <a:spLocks/>
              </p:cNvSpPr>
              <p:nvPr userDrawn="1"/>
            </p:nvSpPr>
            <p:spPr bwMode="auto">
              <a:xfrm>
                <a:off x="11633" y="2272"/>
                <a:ext cx="107"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4 w 86"/>
                  <a:gd name="T11" fmla="*/ 73 h 93"/>
                  <a:gd name="T12" fmla="*/ 39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40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4" y="73"/>
                      <a:pt x="74" y="73"/>
                      <a:pt x="74" y="73"/>
                    </a:cubicBezTo>
                    <a:cubicBezTo>
                      <a:pt x="67" y="86"/>
                      <a:pt x="54" y="93"/>
                      <a:pt x="39" y="93"/>
                    </a:cubicBezTo>
                    <a:cubicBezTo>
                      <a:pt x="16" y="93"/>
                      <a:pt x="0" y="77"/>
                      <a:pt x="0" y="53"/>
                    </a:cubicBezTo>
                    <a:cubicBezTo>
                      <a:pt x="0" y="24"/>
                      <a:pt x="21"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40" y="86"/>
                    </a:cubicBezTo>
                    <a:cubicBezTo>
                      <a:pt x="58" y="86"/>
                      <a:pt x="73"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2" name="Freeform 148"/>
              <p:cNvSpPr>
                <a:spLocks/>
              </p:cNvSpPr>
              <p:nvPr userDrawn="1"/>
            </p:nvSpPr>
            <p:spPr bwMode="auto">
              <a:xfrm>
                <a:off x="11762" y="2274"/>
                <a:ext cx="21" cy="109"/>
              </a:xfrm>
              <a:custGeom>
                <a:avLst/>
                <a:gdLst>
                  <a:gd name="T0" fmla="*/ 11 w 21"/>
                  <a:gd name="T1" fmla="*/ 0 h 109"/>
                  <a:gd name="T2" fmla="*/ 21 w 21"/>
                  <a:gd name="T3" fmla="*/ 0 h 109"/>
                  <a:gd name="T4" fmla="*/ 9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9"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3" name="Freeform 149"/>
              <p:cNvSpPr>
                <a:spLocks noEditPoints="1"/>
              </p:cNvSpPr>
              <p:nvPr userDrawn="1"/>
            </p:nvSpPr>
            <p:spPr bwMode="auto">
              <a:xfrm>
                <a:off x="11801" y="2309"/>
                <a:ext cx="76" cy="77"/>
              </a:xfrm>
              <a:custGeom>
                <a:avLst/>
                <a:gdLst>
                  <a:gd name="T0" fmla="*/ 0 w 61"/>
                  <a:gd name="T1" fmla="*/ 36 h 63"/>
                  <a:gd name="T2" fmla="*/ 34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8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4" y="0"/>
                    </a:cubicBezTo>
                    <a:cubicBezTo>
                      <a:pt x="50" y="0"/>
                      <a:pt x="61" y="12"/>
                      <a:pt x="61" y="28"/>
                    </a:cubicBezTo>
                    <a:cubicBezTo>
                      <a:pt x="61" y="47"/>
                      <a:pt x="47" y="63"/>
                      <a:pt x="27" y="63"/>
                    </a:cubicBezTo>
                    <a:cubicBezTo>
                      <a:pt x="11" y="63"/>
                      <a:pt x="0" y="52"/>
                      <a:pt x="0" y="36"/>
                    </a:cubicBezTo>
                    <a:close/>
                    <a:moveTo>
                      <a:pt x="53" y="28"/>
                    </a:moveTo>
                    <a:cubicBezTo>
                      <a:pt x="53" y="15"/>
                      <a:pt x="45" y="7"/>
                      <a:pt x="33" y="7"/>
                    </a:cubicBezTo>
                    <a:cubicBezTo>
                      <a:pt x="18" y="7"/>
                      <a:pt x="8" y="20"/>
                      <a:pt x="8" y="35"/>
                    </a:cubicBezTo>
                    <a:cubicBezTo>
                      <a:pt x="8" y="48"/>
                      <a:pt x="16" y="56"/>
                      <a:pt x="28" y="56"/>
                    </a:cubicBezTo>
                    <a:cubicBezTo>
                      <a:pt x="43"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4" name="Freeform 150"/>
              <p:cNvSpPr>
                <a:spLocks noEditPoints="1"/>
              </p:cNvSpPr>
              <p:nvPr userDrawn="1"/>
            </p:nvSpPr>
            <p:spPr bwMode="auto">
              <a:xfrm>
                <a:off x="11899" y="2274"/>
                <a:ext cx="77"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5 w 62"/>
                  <a:gd name="T27" fmla="*/ 35 h 91"/>
                  <a:gd name="T28" fmla="*/ 12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9"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7" y="35"/>
                      <a:pt x="35" y="35"/>
                    </a:cubicBezTo>
                    <a:cubicBezTo>
                      <a:pt x="23" y="35"/>
                      <a:pt x="13" y="43"/>
                      <a:pt x="12"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5" name="Freeform 151"/>
              <p:cNvSpPr>
                <a:spLocks noEditPoints="1"/>
              </p:cNvSpPr>
              <p:nvPr userDrawn="1"/>
            </p:nvSpPr>
            <p:spPr bwMode="auto">
              <a:xfrm>
                <a:off x="11997" y="2309"/>
                <a:ext cx="76"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6" name="Freeform 152"/>
              <p:cNvSpPr>
                <a:spLocks/>
              </p:cNvSpPr>
              <p:nvPr userDrawn="1"/>
            </p:nvSpPr>
            <p:spPr bwMode="auto">
              <a:xfrm>
                <a:off x="12097" y="2274"/>
                <a:ext cx="21" cy="109"/>
              </a:xfrm>
              <a:custGeom>
                <a:avLst/>
                <a:gdLst>
                  <a:gd name="T0" fmla="*/ 12 w 21"/>
                  <a:gd name="T1" fmla="*/ 0 h 109"/>
                  <a:gd name="T2" fmla="*/ 21 w 21"/>
                  <a:gd name="T3" fmla="*/ 0 h 109"/>
                  <a:gd name="T4" fmla="*/ 9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7" name="Freeform 153"/>
              <p:cNvSpPr>
                <a:spLocks/>
              </p:cNvSpPr>
              <p:nvPr userDrawn="1"/>
            </p:nvSpPr>
            <p:spPr bwMode="auto">
              <a:xfrm>
                <a:off x="12182" y="2337"/>
                <a:ext cx="48" cy="8"/>
              </a:xfrm>
              <a:custGeom>
                <a:avLst/>
                <a:gdLst>
                  <a:gd name="T0" fmla="*/ 1 w 48"/>
                  <a:gd name="T1" fmla="*/ 0 h 8"/>
                  <a:gd name="T2" fmla="*/ 48 w 48"/>
                  <a:gd name="T3" fmla="*/ 0 h 8"/>
                  <a:gd name="T4" fmla="*/ 48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8" name="Freeform 154"/>
              <p:cNvSpPr>
                <a:spLocks noEditPoints="1"/>
              </p:cNvSpPr>
              <p:nvPr userDrawn="1"/>
            </p:nvSpPr>
            <p:spPr bwMode="auto">
              <a:xfrm>
                <a:off x="12299"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9" name="Freeform 155"/>
              <p:cNvSpPr>
                <a:spLocks noEditPoints="1"/>
              </p:cNvSpPr>
              <p:nvPr userDrawn="1"/>
            </p:nvSpPr>
            <p:spPr bwMode="auto">
              <a:xfrm>
                <a:off x="12402"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0" name="Freeform 156"/>
              <p:cNvSpPr>
                <a:spLocks noEditPoints="1"/>
              </p:cNvSpPr>
              <p:nvPr userDrawn="1"/>
            </p:nvSpPr>
            <p:spPr bwMode="auto">
              <a:xfrm>
                <a:off x="971" y="7544"/>
                <a:ext cx="118" cy="99"/>
              </a:xfrm>
              <a:custGeom>
                <a:avLst/>
                <a:gdLst>
                  <a:gd name="T0" fmla="*/ 74 w 96"/>
                  <a:gd name="T1" fmla="*/ 13 h 81"/>
                  <a:gd name="T2" fmla="*/ 92 w 96"/>
                  <a:gd name="T3" fmla="*/ 49 h 81"/>
                  <a:gd name="T4" fmla="*/ 85 w 96"/>
                  <a:gd name="T5" fmla="*/ 81 h 81"/>
                  <a:gd name="T6" fmla="*/ 0 w 96"/>
                  <a:gd name="T7" fmla="*/ 51 h 81"/>
                  <a:gd name="T8" fmla="*/ 6 w 96"/>
                  <a:gd name="T9" fmla="*/ 24 h 81"/>
                  <a:gd name="T10" fmla="*/ 34 w 96"/>
                  <a:gd name="T11" fmla="*/ 3 h 81"/>
                  <a:gd name="T12" fmla="*/ 53 w 96"/>
                  <a:gd name="T13" fmla="*/ 24 h 81"/>
                  <a:gd name="T14" fmla="*/ 54 w 96"/>
                  <a:gd name="T15" fmla="*/ 24 h 81"/>
                  <a:gd name="T16" fmla="*/ 74 w 96"/>
                  <a:gd name="T17" fmla="*/ 13 h 81"/>
                  <a:gd name="T18" fmla="*/ 12 w 96"/>
                  <a:gd name="T19" fmla="*/ 26 h 81"/>
                  <a:gd name="T20" fmla="*/ 8 w 96"/>
                  <a:gd name="T21" fmla="*/ 46 h 81"/>
                  <a:gd name="T22" fmla="*/ 43 w 96"/>
                  <a:gd name="T23" fmla="*/ 58 h 81"/>
                  <a:gd name="T24" fmla="*/ 48 w 96"/>
                  <a:gd name="T25" fmla="*/ 38 h 81"/>
                  <a:gd name="T26" fmla="*/ 32 w 96"/>
                  <a:gd name="T27" fmla="*/ 11 h 81"/>
                  <a:gd name="T28" fmla="*/ 12 w 96"/>
                  <a:gd name="T29" fmla="*/ 26 h 81"/>
                  <a:gd name="T30" fmla="*/ 72 w 96"/>
                  <a:gd name="T31" fmla="*/ 21 h 81"/>
                  <a:gd name="T32" fmla="*/ 55 w 96"/>
                  <a:gd name="T33" fmla="*/ 36 h 81"/>
                  <a:gd name="T34" fmla="*/ 49 w 96"/>
                  <a:gd name="T35" fmla="*/ 60 h 81"/>
                  <a:gd name="T36" fmla="*/ 80 w 96"/>
                  <a:gd name="T37" fmla="*/ 71 h 81"/>
                  <a:gd name="T38" fmla="*/ 86 w 96"/>
                  <a:gd name="T39" fmla="*/ 47 h 81"/>
                  <a:gd name="T40" fmla="*/ 72 w 96"/>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1">
                    <a:moveTo>
                      <a:pt x="74" y="13"/>
                    </a:moveTo>
                    <a:cubicBezTo>
                      <a:pt x="91" y="17"/>
                      <a:pt x="96" y="31"/>
                      <a:pt x="92" y="49"/>
                    </a:cubicBezTo>
                    <a:cubicBezTo>
                      <a:pt x="85" y="81"/>
                      <a:pt x="85" y="81"/>
                      <a:pt x="85" y="81"/>
                    </a:cubicBezTo>
                    <a:cubicBezTo>
                      <a:pt x="0" y="51"/>
                      <a:pt x="0" y="51"/>
                      <a:pt x="0" y="51"/>
                    </a:cubicBezTo>
                    <a:cubicBezTo>
                      <a:pt x="6" y="24"/>
                      <a:pt x="6" y="24"/>
                      <a:pt x="6" y="24"/>
                    </a:cubicBezTo>
                    <a:cubicBezTo>
                      <a:pt x="10" y="7"/>
                      <a:pt x="20" y="0"/>
                      <a:pt x="34" y="3"/>
                    </a:cubicBezTo>
                    <a:cubicBezTo>
                      <a:pt x="45" y="6"/>
                      <a:pt x="52" y="12"/>
                      <a:pt x="53" y="24"/>
                    </a:cubicBezTo>
                    <a:cubicBezTo>
                      <a:pt x="54" y="24"/>
                      <a:pt x="54" y="24"/>
                      <a:pt x="54" y="24"/>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3"/>
                      <a:pt x="47" y="14"/>
                      <a:pt x="32" y="11"/>
                    </a:cubicBezTo>
                    <a:cubicBezTo>
                      <a:pt x="22" y="8"/>
                      <a:pt x="15" y="13"/>
                      <a:pt x="12" y="26"/>
                    </a:cubicBezTo>
                    <a:close/>
                    <a:moveTo>
                      <a:pt x="72" y="21"/>
                    </a:moveTo>
                    <a:cubicBezTo>
                      <a:pt x="64" y="19"/>
                      <a:pt x="58" y="23"/>
                      <a:pt x="55" y="36"/>
                    </a:cubicBezTo>
                    <a:cubicBezTo>
                      <a:pt x="49" y="60"/>
                      <a:pt x="49" y="60"/>
                      <a:pt x="49" y="60"/>
                    </a:cubicBezTo>
                    <a:cubicBezTo>
                      <a:pt x="80" y="71"/>
                      <a:pt x="80" y="71"/>
                      <a:pt x="80" y="71"/>
                    </a:cubicBezTo>
                    <a:cubicBezTo>
                      <a:pt x="86" y="47"/>
                      <a:pt x="86" y="47"/>
                      <a:pt x="86" y="47"/>
                    </a:cubicBezTo>
                    <a:cubicBezTo>
                      <a:pt x="89" y="33"/>
                      <a:pt x="85" y="24"/>
                      <a:pt x="7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1" name="Freeform 157"/>
              <p:cNvSpPr>
                <a:spLocks noEditPoints="1"/>
              </p:cNvSpPr>
              <p:nvPr userDrawn="1"/>
            </p:nvSpPr>
            <p:spPr bwMode="auto">
              <a:xfrm>
                <a:off x="1029" y="7461"/>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8"/>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2" name="Freeform 158"/>
              <p:cNvSpPr>
                <a:spLocks/>
              </p:cNvSpPr>
              <p:nvPr userDrawn="1"/>
            </p:nvSpPr>
            <p:spPr bwMode="auto">
              <a:xfrm>
                <a:off x="1025" y="7288"/>
                <a:ext cx="126" cy="118"/>
              </a:xfrm>
              <a:custGeom>
                <a:avLst/>
                <a:gdLst>
                  <a:gd name="T0" fmla="*/ 52 w 102"/>
                  <a:gd name="T1" fmla="*/ 45 h 96"/>
                  <a:gd name="T2" fmla="*/ 60 w 102"/>
                  <a:gd name="T3" fmla="*/ 8 h 96"/>
                  <a:gd name="T4" fmla="*/ 102 w 102"/>
                  <a:gd name="T5" fmla="*/ 22 h 96"/>
                  <a:gd name="T6" fmla="*/ 101 w 102"/>
                  <a:gd name="T7" fmla="*/ 29 h 96"/>
                  <a:gd name="T8" fmla="*/ 84 w 102"/>
                  <a:gd name="T9" fmla="*/ 24 h 96"/>
                  <a:gd name="T10" fmla="*/ 83 w 102"/>
                  <a:gd name="T11" fmla="*/ 24 h 96"/>
                  <a:gd name="T12" fmla="*/ 95 w 102"/>
                  <a:gd name="T13" fmla="*/ 62 h 96"/>
                  <a:gd name="T14" fmla="*/ 47 w 102"/>
                  <a:gd name="T15" fmla="*/ 91 h 96"/>
                  <a:gd name="T16" fmla="*/ 7 w 102"/>
                  <a:gd name="T17" fmla="*/ 31 h 96"/>
                  <a:gd name="T18" fmla="*/ 43 w 102"/>
                  <a:gd name="T19" fmla="*/ 2 h 96"/>
                  <a:gd name="T20" fmla="*/ 43 w 102"/>
                  <a:gd name="T21" fmla="*/ 10 h 96"/>
                  <a:gd name="T22" fmla="*/ 14 w 102"/>
                  <a:gd name="T23" fmla="*/ 33 h 96"/>
                  <a:gd name="T24" fmla="*/ 48 w 102"/>
                  <a:gd name="T25" fmla="*/ 83 h 96"/>
                  <a:gd name="T26" fmla="*/ 88 w 102"/>
                  <a:gd name="T27" fmla="*/ 60 h 96"/>
                  <a:gd name="T28" fmla="*/ 65 w 102"/>
                  <a:gd name="T29" fmla="*/ 17 h 96"/>
                  <a:gd name="T30" fmla="*/ 58 w 102"/>
                  <a:gd name="T31" fmla="*/ 47 h 96"/>
                  <a:gd name="T32" fmla="*/ 52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2" y="45"/>
                    </a:moveTo>
                    <a:cubicBezTo>
                      <a:pt x="60" y="8"/>
                      <a:pt x="60" y="8"/>
                      <a:pt x="60" y="8"/>
                    </a:cubicBezTo>
                    <a:cubicBezTo>
                      <a:pt x="102" y="22"/>
                      <a:pt x="102" y="22"/>
                      <a:pt x="102" y="22"/>
                    </a:cubicBezTo>
                    <a:cubicBezTo>
                      <a:pt x="101" y="29"/>
                      <a:pt x="101" y="29"/>
                      <a:pt x="101" y="29"/>
                    </a:cubicBezTo>
                    <a:cubicBezTo>
                      <a:pt x="84" y="24"/>
                      <a:pt x="84" y="24"/>
                      <a:pt x="84" y="24"/>
                    </a:cubicBezTo>
                    <a:cubicBezTo>
                      <a:pt x="83" y="24"/>
                      <a:pt x="83" y="24"/>
                      <a:pt x="83" y="24"/>
                    </a:cubicBezTo>
                    <a:cubicBezTo>
                      <a:pt x="94" y="33"/>
                      <a:pt x="98" y="48"/>
                      <a:pt x="95" y="62"/>
                    </a:cubicBezTo>
                    <a:cubicBezTo>
                      <a:pt x="90" y="84"/>
                      <a:pt x="71" y="96"/>
                      <a:pt x="47" y="91"/>
                    </a:cubicBezTo>
                    <a:cubicBezTo>
                      <a:pt x="19" y="84"/>
                      <a:pt x="0" y="59"/>
                      <a:pt x="7" y="31"/>
                    </a:cubicBezTo>
                    <a:cubicBezTo>
                      <a:pt x="11" y="12"/>
                      <a:pt x="26" y="0"/>
                      <a:pt x="43" y="2"/>
                    </a:cubicBezTo>
                    <a:cubicBezTo>
                      <a:pt x="43" y="10"/>
                      <a:pt x="43" y="10"/>
                      <a:pt x="43" y="10"/>
                    </a:cubicBezTo>
                    <a:cubicBezTo>
                      <a:pt x="29" y="9"/>
                      <a:pt x="17" y="17"/>
                      <a:pt x="14" y="33"/>
                    </a:cubicBezTo>
                    <a:cubicBezTo>
                      <a:pt x="8" y="57"/>
                      <a:pt x="24" y="77"/>
                      <a:pt x="48" y="83"/>
                    </a:cubicBezTo>
                    <a:cubicBezTo>
                      <a:pt x="69" y="88"/>
                      <a:pt x="84" y="78"/>
                      <a:pt x="88" y="60"/>
                    </a:cubicBezTo>
                    <a:cubicBezTo>
                      <a:pt x="92" y="42"/>
                      <a:pt x="84" y="25"/>
                      <a:pt x="65" y="17"/>
                    </a:cubicBezTo>
                    <a:cubicBezTo>
                      <a:pt x="58" y="47"/>
                      <a:pt x="58" y="47"/>
                      <a:pt x="58"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3" name="Freeform 159"/>
              <p:cNvSpPr>
                <a:spLocks/>
              </p:cNvSpPr>
              <p:nvPr userDrawn="1"/>
            </p:nvSpPr>
            <p:spPr bwMode="auto">
              <a:xfrm>
                <a:off x="1054" y="7242"/>
                <a:ext cx="107" cy="45"/>
              </a:xfrm>
              <a:custGeom>
                <a:avLst/>
                <a:gdLst>
                  <a:gd name="T0" fmla="*/ 0 w 107"/>
                  <a:gd name="T1" fmla="*/ 8 h 45"/>
                  <a:gd name="T2" fmla="*/ 1 w 107"/>
                  <a:gd name="T3" fmla="*/ 0 h 45"/>
                  <a:gd name="T4" fmla="*/ 107 w 107"/>
                  <a:gd name="T5" fmla="*/ 35 h 45"/>
                  <a:gd name="T6" fmla="*/ 104 w 107"/>
                  <a:gd name="T7" fmla="*/ 45 h 45"/>
                  <a:gd name="T8" fmla="*/ 0 w 107"/>
                  <a:gd name="T9" fmla="*/ 8 h 45"/>
                </a:gdLst>
                <a:ahLst/>
                <a:cxnLst>
                  <a:cxn ang="0">
                    <a:pos x="T0" y="T1"/>
                  </a:cxn>
                  <a:cxn ang="0">
                    <a:pos x="T2" y="T3"/>
                  </a:cxn>
                  <a:cxn ang="0">
                    <a:pos x="T4" y="T5"/>
                  </a:cxn>
                  <a:cxn ang="0">
                    <a:pos x="T6" y="T7"/>
                  </a:cxn>
                  <a:cxn ang="0">
                    <a:pos x="T8" y="T9"/>
                  </a:cxn>
                </a:cxnLst>
                <a:rect l="0" t="0" r="r" b="b"/>
                <a:pathLst>
                  <a:path w="107" h="45">
                    <a:moveTo>
                      <a:pt x="0" y="8"/>
                    </a:moveTo>
                    <a:lnTo>
                      <a:pt x="1" y="0"/>
                    </a:lnTo>
                    <a:lnTo>
                      <a:pt x="107" y="35"/>
                    </a:lnTo>
                    <a:lnTo>
                      <a:pt x="104"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4" name="Freeform 160"/>
              <p:cNvSpPr>
                <a:spLocks noEditPoints="1"/>
              </p:cNvSpPr>
              <p:nvPr userDrawn="1"/>
            </p:nvSpPr>
            <p:spPr bwMode="auto">
              <a:xfrm>
                <a:off x="1098" y="7162"/>
                <a:ext cx="84" cy="84"/>
              </a:xfrm>
              <a:custGeom>
                <a:avLst/>
                <a:gdLst>
                  <a:gd name="T0" fmla="*/ 31 w 68"/>
                  <a:gd name="T1" fmla="*/ 65 h 68"/>
                  <a:gd name="T2" fmla="*/ 4 w 68"/>
                  <a:gd name="T3" fmla="*/ 24 h 68"/>
                  <a:gd name="T4" fmla="*/ 37 w 68"/>
                  <a:gd name="T5" fmla="*/ 3 h 68"/>
                  <a:gd name="T6" fmla="*/ 64 w 68"/>
                  <a:gd name="T7" fmla="*/ 44 h 68"/>
                  <a:gd name="T8" fmla="*/ 31 w 68"/>
                  <a:gd name="T9" fmla="*/ 65 h 68"/>
                  <a:gd name="T10" fmla="*/ 36 w 68"/>
                  <a:gd name="T11" fmla="*/ 11 h 68"/>
                  <a:gd name="T12" fmla="*/ 11 w 68"/>
                  <a:gd name="T13" fmla="*/ 26 h 68"/>
                  <a:gd name="T14" fmla="*/ 32 w 68"/>
                  <a:gd name="T15" fmla="*/ 57 h 68"/>
                  <a:gd name="T16" fmla="*/ 58 w 68"/>
                  <a:gd name="T17" fmla="*/ 42 h 68"/>
                  <a:gd name="T18" fmla="*/ 36 w 68"/>
                  <a:gd name="T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1" y="65"/>
                    </a:moveTo>
                    <a:cubicBezTo>
                      <a:pt x="12" y="60"/>
                      <a:pt x="0" y="43"/>
                      <a:pt x="4" y="24"/>
                    </a:cubicBezTo>
                    <a:cubicBezTo>
                      <a:pt x="8" y="8"/>
                      <a:pt x="21" y="0"/>
                      <a:pt x="37" y="3"/>
                    </a:cubicBezTo>
                    <a:cubicBezTo>
                      <a:pt x="56" y="8"/>
                      <a:pt x="68" y="25"/>
                      <a:pt x="64" y="44"/>
                    </a:cubicBezTo>
                    <a:cubicBezTo>
                      <a:pt x="60" y="60"/>
                      <a:pt x="47" y="68"/>
                      <a:pt x="31" y="65"/>
                    </a:cubicBezTo>
                    <a:close/>
                    <a:moveTo>
                      <a:pt x="36" y="11"/>
                    </a:moveTo>
                    <a:cubicBezTo>
                      <a:pt x="23" y="8"/>
                      <a:pt x="13" y="14"/>
                      <a:pt x="11" y="26"/>
                    </a:cubicBezTo>
                    <a:cubicBezTo>
                      <a:pt x="7" y="40"/>
                      <a:pt x="17" y="54"/>
                      <a:pt x="32" y="57"/>
                    </a:cubicBezTo>
                    <a:cubicBezTo>
                      <a:pt x="45" y="60"/>
                      <a:pt x="55" y="54"/>
                      <a:pt x="58" y="42"/>
                    </a:cubicBezTo>
                    <a:cubicBezTo>
                      <a:pt x="61" y="28"/>
                      <a:pt x="51" y="14"/>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5" name="Freeform 161"/>
              <p:cNvSpPr>
                <a:spLocks noEditPoints="1"/>
              </p:cNvSpPr>
              <p:nvPr userDrawn="1"/>
            </p:nvSpPr>
            <p:spPr bwMode="auto">
              <a:xfrm>
                <a:off x="1084" y="7067"/>
                <a:ext cx="120" cy="87"/>
              </a:xfrm>
              <a:custGeom>
                <a:avLst/>
                <a:gdLst>
                  <a:gd name="T0" fmla="*/ 66 w 97"/>
                  <a:gd name="T1" fmla="*/ 3 h 71"/>
                  <a:gd name="T2" fmla="*/ 93 w 97"/>
                  <a:gd name="T3" fmla="*/ 43 h 71"/>
                  <a:gd name="T4" fmla="*/ 77 w 97"/>
                  <a:gd name="T5" fmla="*/ 60 h 71"/>
                  <a:gd name="T6" fmla="*/ 77 w 97"/>
                  <a:gd name="T7" fmla="*/ 61 h 71"/>
                  <a:gd name="T8" fmla="*/ 87 w 97"/>
                  <a:gd name="T9" fmla="*/ 64 h 71"/>
                  <a:gd name="T10" fmla="*/ 85 w 97"/>
                  <a:gd name="T11" fmla="*/ 71 h 71"/>
                  <a:gd name="T12" fmla="*/ 0 w 97"/>
                  <a:gd name="T13" fmla="*/ 42 h 71"/>
                  <a:gd name="T14" fmla="*/ 2 w 97"/>
                  <a:gd name="T15" fmla="*/ 34 h 71"/>
                  <a:gd name="T16" fmla="*/ 40 w 97"/>
                  <a:gd name="T17" fmla="*/ 47 h 71"/>
                  <a:gd name="T18" fmla="*/ 40 w 97"/>
                  <a:gd name="T19" fmla="*/ 47 h 71"/>
                  <a:gd name="T20" fmla="*/ 34 w 97"/>
                  <a:gd name="T21" fmla="*/ 22 h 71"/>
                  <a:gd name="T22" fmla="*/ 66 w 97"/>
                  <a:gd name="T23" fmla="*/ 3 h 71"/>
                  <a:gd name="T24" fmla="*/ 65 w 97"/>
                  <a:gd name="T25" fmla="*/ 11 h 71"/>
                  <a:gd name="T26" fmla="*/ 40 w 97"/>
                  <a:gd name="T27" fmla="*/ 25 h 71"/>
                  <a:gd name="T28" fmla="*/ 53 w 97"/>
                  <a:gd name="T29" fmla="*/ 52 h 71"/>
                  <a:gd name="T30" fmla="*/ 64 w 97"/>
                  <a:gd name="T31" fmla="*/ 56 h 71"/>
                  <a:gd name="T32" fmla="*/ 87 w 97"/>
                  <a:gd name="T33" fmla="*/ 42 h 71"/>
                  <a:gd name="T34" fmla="*/ 65 w 97"/>
                  <a:gd name="T35"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1">
                    <a:moveTo>
                      <a:pt x="66" y="3"/>
                    </a:moveTo>
                    <a:cubicBezTo>
                      <a:pt x="85" y="8"/>
                      <a:pt x="97" y="24"/>
                      <a:pt x="93" y="43"/>
                    </a:cubicBezTo>
                    <a:cubicBezTo>
                      <a:pt x="91" y="52"/>
                      <a:pt x="85" y="59"/>
                      <a:pt x="77" y="60"/>
                    </a:cubicBezTo>
                    <a:cubicBezTo>
                      <a:pt x="77" y="61"/>
                      <a:pt x="77" y="61"/>
                      <a:pt x="77" y="61"/>
                    </a:cubicBezTo>
                    <a:cubicBezTo>
                      <a:pt x="87" y="64"/>
                      <a:pt x="87" y="64"/>
                      <a:pt x="87" y="64"/>
                    </a:cubicBezTo>
                    <a:cubicBezTo>
                      <a:pt x="85" y="71"/>
                      <a:pt x="85" y="71"/>
                      <a:pt x="85" y="71"/>
                    </a:cubicBezTo>
                    <a:cubicBezTo>
                      <a:pt x="0" y="42"/>
                      <a:pt x="0" y="42"/>
                      <a:pt x="0" y="42"/>
                    </a:cubicBezTo>
                    <a:cubicBezTo>
                      <a:pt x="2" y="34"/>
                      <a:pt x="2" y="34"/>
                      <a:pt x="2" y="34"/>
                    </a:cubicBezTo>
                    <a:cubicBezTo>
                      <a:pt x="40" y="47"/>
                      <a:pt x="40" y="47"/>
                      <a:pt x="40" y="47"/>
                    </a:cubicBezTo>
                    <a:cubicBezTo>
                      <a:pt x="40" y="47"/>
                      <a:pt x="40" y="47"/>
                      <a:pt x="40" y="47"/>
                    </a:cubicBezTo>
                    <a:cubicBezTo>
                      <a:pt x="34" y="41"/>
                      <a:pt x="32" y="31"/>
                      <a:pt x="34" y="22"/>
                    </a:cubicBezTo>
                    <a:cubicBezTo>
                      <a:pt x="37" y="8"/>
                      <a:pt x="50" y="0"/>
                      <a:pt x="66" y="3"/>
                    </a:cubicBezTo>
                    <a:close/>
                    <a:moveTo>
                      <a:pt x="65" y="11"/>
                    </a:moveTo>
                    <a:cubicBezTo>
                      <a:pt x="52" y="8"/>
                      <a:pt x="42" y="14"/>
                      <a:pt x="40" y="25"/>
                    </a:cubicBezTo>
                    <a:cubicBezTo>
                      <a:pt x="37" y="37"/>
                      <a:pt x="43" y="49"/>
                      <a:pt x="53" y="52"/>
                    </a:cubicBezTo>
                    <a:cubicBezTo>
                      <a:pt x="64" y="56"/>
                      <a:pt x="64" y="56"/>
                      <a:pt x="64" y="56"/>
                    </a:cubicBezTo>
                    <a:cubicBezTo>
                      <a:pt x="74" y="59"/>
                      <a:pt x="84" y="53"/>
                      <a:pt x="87" y="42"/>
                    </a:cubicBezTo>
                    <a:cubicBezTo>
                      <a:pt x="90" y="27"/>
                      <a:pt x="80" y="14"/>
                      <a:pt x="6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6" name="Freeform 162"/>
              <p:cNvSpPr>
                <a:spLocks noEditPoints="1"/>
              </p:cNvSpPr>
              <p:nvPr userDrawn="1"/>
            </p:nvSpPr>
            <p:spPr bwMode="auto">
              <a:xfrm>
                <a:off x="1141" y="6970"/>
                <a:ext cx="85" cy="87"/>
              </a:xfrm>
              <a:custGeom>
                <a:avLst/>
                <a:gdLst>
                  <a:gd name="T0" fmla="*/ 13 w 69"/>
                  <a:gd name="T1" fmla="*/ 0 h 71"/>
                  <a:gd name="T2" fmla="*/ 69 w 69"/>
                  <a:gd name="T3" fmla="*/ 19 h 71"/>
                  <a:gd name="T4" fmla="*/ 68 w 69"/>
                  <a:gd name="T5" fmla="*/ 26 h 71"/>
                  <a:gd name="T6" fmla="*/ 58 w 69"/>
                  <a:gd name="T7" fmla="*/ 23 h 71"/>
                  <a:gd name="T8" fmla="*/ 58 w 69"/>
                  <a:gd name="T9" fmla="*/ 23 h 71"/>
                  <a:gd name="T10" fmla="*/ 64 w 69"/>
                  <a:gd name="T11" fmla="*/ 48 h 71"/>
                  <a:gd name="T12" fmla="*/ 32 w 69"/>
                  <a:gd name="T13" fmla="*/ 67 h 71"/>
                  <a:gd name="T14" fmla="*/ 5 w 69"/>
                  <a:gd name="T15" fmla="*/ 28 h 71"/>
                  <a:gd name="T16" fmla="*/ 20 w 69"/>
                  <a:gd name="T17" fmla="*/ 10 h 71"/>
                  <a:gd name="T18" fmla="*/ 21 w 69"/>
                  <a:gd name="T19" fmla="*/ 10 h 71"/>
                  <a:gd name="T20" fmla="*/ 11 w 69"/>
                  <a:gd name="T21" fmla="*/ 6 h 71"/>
                  <a:gd name="T22" fmla="*/ 13 w 69"/>
                  <a:gd name="T23" fmla="*/ 0 h 71"/>
                  <a:gd name="T24" fmla="*/ 11 w 69"/>
                  <a:gd name="T25" fmla="*/ 29 h 71"/>
                  <a:gd name="T26" fmla="*/ 33 w 69"/>
                  <a:gd name="T27" fmla="*/ 60 h 71"/>
                  <a:gd name="T28" fmla="*/ 58 w 69"/>
                  <a:gd name="T29" fmla="*/ 45 h 71"/>
                  <a:gd name="T30" fmla="*/ 45 w 69"/>
                  <a:gd name="T31" fmla="*/ 18 h 71"/>
                  <a:gd name="T32" fmla="*/ 34 w 69"/>
                  <a:gd name="T33" fmla="*/ 15 h 71"/>
                  <a:gd name="T34" fmla="*/ 11 w 69"/>
                  <a:gd name="T3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1">
                    <a:moveTo>
                      <a:pt x="13" y="0"/>
                    </a:moveTo>
                    <a:cubicBezTo>
                      <a:pt x="69" y="19"/>
                      <a:pt x="69" y="19"/>
                      <a:pt x="69" y="19"/>
                    </a:cubicBezTo>
                    <a:cubicBezTo>
                      <a:pt x="68" y="26"/>
                      <a:pt x="68" y="26"/>
                      <a:pt x="68" y="26"/>
                    </a:cubicBezTo>
                    <a:cubicBezTo>
                      <a:pt x="58" y="23"/>
                      <a:pt x="58" y="23"/>
                      <a:pt x="58" y="23"/>
                    </a:cubicBezTo>
                    <a:cubicBezTo>
                      <a:pt x="58" y="23"/>
                      <a:pt x="58" y="23"/>
                      <a:pt x="58" y="23"/>
                    </a:cubicBezTo>
                    <a:cubicBezTo>
                      <a:pt x="64" y="29"/>
                      <a:pt x="66" y="39"/>
                      <a:pt x="64" y="48"/>
                    </a:cubicBezTo>
                    <a:cubicBezTo>
                      <a:pt x="61" y="63"/>
                      <a:pt x="48" y="71"/>
                      <a:pt x="32" y="67"/>
                    </a:cubicBezTo>
                    <a:cubicBezTo>
                      <a:pt x="13" y="63"/>
                      <a:pt x="0" y="46"/>
                      <a:pt x="5" y="28"/>
                    </a:cubicBezTo>
                    <a:cubicBezTo>
                      <a:pt x="7" y="19"/>
                      <a:pt x="13" y="12"/>
                      <a:pt x="20" y="10"/>
                    </a:cubicBezTo>
                    <a:cubicBezTo>
                      <a:pt x="21" y="10"/>
                      <a:pt x="21" y="10"/>
                      <a:pt x="21" y="10"/>
                    </a:cubicBezTo>
                    <a:cubicBezTo>
                      <a:pt x="11" y="6"/>
                      <a:pt x="11" y="6"/>
                      <a:pt x="11" y="6"/>
                    </a:cubicBezTo>
                    <a:lnTo>
                      <a:pt x="13" y="0"/>
                    </a:lnTo>
                    <a:close/>
                    <a:moveTo>
                      <a:pt x="11" y="29"/>
                    </a:moveTo>
                    <a:cubicBezTo>
                      <a:pt x="8" y="44"/>
                      <a:pt x="18" y="56"/>
                      <a:pt x="33" y="60"/>
                    </a:cubicBezTo>
                    <a:cubicBezTo>
                      <a:pt x="46" y="63"/>
                      <a:pt x="55" y="57"/>
                      <a:pt x="58" y="45"/>
                    </a:cubicBezTo>
                    <a:cubicBezTo>
                      <a:pt x="61" y="34"/>
                      <a:pt x="55" y="22"/>
                      <a:pt x="45" y="18"/>
                    </a:cubicBezTo>
                    <a:cubicBezTo>
                      <a:pt x="34" y="15"/>
                      <a:pt x="34" y="15"/>
                      <a:pt x="34" y="15"/>
                    </a:cubicBezTo>
                    <a:cubicBezTo>
                      <a:pt x="24" y="11"/>
                      <a:pt x="14" y="17"/>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7" name="Freeform 163"/>
              <p:cNvSpPr>
                <a:spLocks/>
              </p:cNvSpPr>
              <p:nvPr userDrawn="1"/>
            </p:nvSpPr>
            <p:spPr bwMode="auto">
              <a:xfrm>
                <a:off x="1129" y="6918"/>
                <a:ext cx="107" cy="45"/>
              </a:xfrm>
              <a:custGeom>
                <a:avLst/>
                <a:gdLst>
                  <a:gd name="T0" fmla="*/ 0 w 107"/>
                  <a:gd name="T1" fmla="*/ 9 h 45"/>
                  <a:gd name="T2" fmla="*/ 2 w 107"/>
                  <a:gd name="T3" fmla="*/ 0 h 45"/>
                  <a:gd name="T4" fmla="*/ 107 w 107"/>
                  <a:gd name="T5" fmla="*/ 36 h 45"/>
                  <a:gd name="T6" fmla="*/ 105 w 107"/>
                  <a:gd name="T7" fmla="*/ 45 h 45"/>
                  <a:gd name="T8" fmla="*/ 0 w 107"/>
                  <a:gd name="T9" fmla="*/ 9 h 45"/>
                </a:gdLst>
                <a:ahLst/>
                <a:cxnLst>
                  <a:cxn ang="0">
                    <a:pos x="T0" y="T1"/>
                  </a:cxn>
                  <a:cxn ang="0">
                    <a:pos x="T2" y="T3"/>
                  </a:cxn>
                  <a:cxn ang="0">
                    <a:pos x="T4" y="T5"/>
                  </a:cxn>
                  <a:cxn ang="0">
                    <a:pos x="T6" y="T7"/>
                  </a:cxn>
                  <a:cxn ang="0">
                    <a:pos x="T8" y="T9"/>
                  </a:cxn>
                </a:cxnLst>
                <a:rect l="0" t="0" r="r" b="b"/>
                <a:pathLst>
                  <a:path w="107" h="45">
                    <a:moveTo>
                      <a:pt x="0" y="9"/>
                    </a:moveTo>
                    <a:lnTo>
                      <a:pt x="2" y="0"/>
                    </a:lnTo>
                    <a:lnTo>
                      <a:pt x="107" y="36"/>
                    </a:lnTo>
                    <a:lnTo>
                      <a:pt x="105" y="45"/>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8" name="Freeform 164"/>
              <p:cNvSpPr>
                <a:spLocks/>
              </p:cNvSpPr>
              <p:nvPr userDrawn="1"/>
            </p:nvSpPr>
            <p:spPr bwMode="auto">
              <a:xfrm>
                <a:off x="1207" y="6823"/>
                <a:ext cx="18" cy="49"/>
              </a:xfrm>
              <a:custGeom>
                <a:avLst/>
                <a:gdLst>
                  <a:gd name="T0" fmla="*/ 0 w 18"/>
                  <a:gd name="T1" fmla="*/ 47 h 49"/>
                  <a:gd name="T2" fmla="*/ 11 w 18"/>
                  <a:gd name="T3" fmla="*/ 0 h 49"/>
                  <a:gd name="T4" fmla="*/ 18 w 18"/>
                  <a:gd name="T5" fmla="*/ 3 h 49"/>
                  <a:gd name="T6" fmla="*/ 7 w 18"/>
                  <a:gd name="T7" fmla="*/ 49 h 49"/>
                  <a:gd name="T8" fmla="*/ 0 w 18"/>
                  <a:gd name="T9" fmla="*/ 47 h 49"/>
                </a:gdLst>
                <a:ahLst/>
                <a:cxnLst>
                  <a:cxn ang="0">
                    <a:pos x="T0" y="T1"/>
                  </a:cxn>
                  <a:cxn ang="0">
                    <a:pos x="T2" y="T3"/>
                  </a:cxn>
                  <a:cxn ang="0">
                    <a:pos x="T4" y="T5"/>
                  </a:cxn>
                  <a:cxn ang="0">
                    <a:pos x="T6" y="T7"/>
                  </a:cxn>
                  <a:cxn ang="0">
                    <a:pos x="T8" y="T9"/>
                  </a:cxn>
                </a:cxnLst>
                <a:rect l="0" t="0" r="r" b="b"/>
                <a:pathLst>
                  <a:path w="18" h="49">
                    <a:moveTo>
                      <a:pt x="0" y="47"/>
                    </a:moveTo>
                    <a:lnTo>
                      <a:pt x="11" y="0"/>
                    </a:lnTo>
                    <a:lnTo>
                      <a:pt x="18" y="3"/>
                    </a:lnTo>
                    <a:lnTo>
                      <a:pt x="7"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9" name="Freeform 165"/>
              <p:cNvSpPr>
                <a:spLocks noEditPoints="1"/>
              </p:cNvSpPr>
              <p:nvPr userDrawn="1"/>
            </p:nvSpPr>
            <p:spPr bwMode="auto">
              <a:xfrm>
                <a:off x="1175" y="6669"/>
                <a:ext cx="118" cy="99"/>
              </a:xfrm>
              <a:custGeom>
                <a:avLst/>
                <a:gdLst>
                  <a:gd name="T0" fmla="*/ 74 w 96"/>
                  <a:gd name="T1" fmla="*/ 13 h 81"/>
                  <a:gd name="T2" fmla="*/ 92 w 96"/>
                  <a:gd name="T3" fmla="*/ 49 h 81"/>
                  <a:gd name="T4" fmla="*/ 85 w 96"/>
                  <a:gd name="T5" fmla="*/ 81 h 81"/>
                  <a:gd name="T6" fmla="*/ 0 w 96"/>
                  <a:gd name="T7" fmla="*/ 51 h 81"/>
                  <a:gd name="T8" fmla="*/ 6 w 96"/>
                  <a:gd name="T9" fmla="*/ 24 h 81"/>
                  <a:gd name="T10" fmla="*/ 34 w 96"/>
                  <a:gd name="T11" fmla="*/ 3 h 81"/>
                  <a:gd name="T12" fmla="*/ 53 w 96"/>
                  <a:gd name="T13" fmla="*/ 24 h 81"/>
                  <a:gd name="T14" fmla="*/ 54 w 96"/>
                  <a:gd name="T15" fmla="*/ 24 h 81"/>
                  <a:gd name="T16" fmla="*/ 74 w 96"/>
                  <a:gd name="T17" fmla="*/ 13 h 81"/>
                  <a:gd name="T18" fmla="*/ 12 w 96"/>
                  <a:gd name="T19" fmla="*/ 26 h 81"/>
                  <a:gd name="T20" fmla="*/ 8 w 96"/>
                  <a:gd name="T21" fmla="*/ 46 h 81"/>
                  <a:gd name="T22" fmla="*/ 43 w 96"/>
                  <a:gd name="T23" fmla="*/ 58 h 81"/>
                  <a:gd name="T24" fmla="*/ 48 w 96"/>
                  <a:gd name="T25" fmla="*/ 38 h 81"/>
                  <a:gd name="T26" fmla="*/ 32 w 96"/>
                  <a:gd name="T27" fmla="*/ 11 h 81"/>
                  <a:gd name="T28" fmla="*/ 12 w 96"/>
                  <a:gd name="T29" fmla="*/ 26 h 81"/>
                  <a:gd name="T30" fmla="*/ 73 w 96"/>
                  <a:gd name="T31" fmla="*/ 21 h 81"/>
                  <a:gd name="T32" fmla="*/ 55 w 96"/>
                  <a:gd name="T33" fmla="*/ 36 h 81"/>
                  <a:gd name="T34" fmla="*/ 49 w 96"/>
                  <a:gd name="T35" fmla="*/ 60 h 81"/>
                  <a:gd name="T36" fmla="*/ 80 w 96"/>
                  <a:gd name="T37" fmla="*/ 71 h 81"/>
                  <a:gd name="T38" fmla="*/ 86 w 96"/>
                  <a:gd name="T39" fmla="*/ 47 h 81"/>
                  <a:gd name="T40" fmla="*/ 73 w 96"/>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1">
                    <a:moveTo>
                      <a:pt x="74" y="13"/>
                    </a:moveTo>
                    <a:cubicBezTo>
                      <a:pt x="91" y="17"/>
                      <a:pt x="96" y="31"/>
                      <a:pt x="92" y="49"/>
                    </a:cubicBezTo>
                    <a:cubicBezTo>
                      <a:pt x="85" y="81"/>
                      <a:pt x="85" y="81"/>
                      <a:pt x="85" y="81"/>
                    </a:cubicBezTo>
                    <a:cubicBezTo>
                      <a:pt x="0" y="51"/>
                      <a:pt x="0" y="51"/>
                      <a:pt x="0" y="51"/>
                    </a:cubicBezTo>
                    <a:cubicBezTo>
                      <a:pt x="6" y="24"/>
                      <a:pt x="6" y="24"/>
                      <a:pt x="6" y="24"/>
                    </a:cubicBezTo>
                    <a:cubicBezTo>
                      <a:pt x="10" y="7"/>
                      <a:pt x="20" y="0"/>
                      <a:pt x="34" y="3"/>
                    </a:cubicBezTo>
                    <a:cubicBezTo>
                      <a:pt x="45" y="6"/>
                      <a:pt x="52" y="12"/>
                      <a:pt x="53" y="24"/>
                    </a:cubicBezTo>
                    <a:cubicBezTo>
                      <a:pt x="54" y="24"/>
                      <a:pt x="54" y="24"/>
                      <a:pt x="54" y="24"/>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4"/>
                      <a:pt x="47" y="14"/>
                      <a:pt x="32" y="11"/>
                    </a:cubicBezTo>
                    <a:cubicBezTo>
                      <a:pt x="22" y="8"/>
                      <a:pt x="15" y="13"/>
                      <a:pt x="12" y="26"/>
                    </a:cubicBezTo>
                    <a:close/>
                    <a:moveTo>
                      <a:pt x="73" y="21"/>
                    </a:moveTo>
                    <a:cubicBezTo>
                      <a:pt x="64" y="19"/>
                      <a:pt x="58" y="24"/>
                      <a:pt x="55" y="36"/>
                    </a:cubicBezTo>
                    <a:cubicBezTo>
                      <a:pt x="49" y="60"/>
                      <a:pt x="49" y="60"/>
                      <a:pt x="49" y="60"/>
                    </a:cubicBezTo>
                    <a:cubicBezTo>
                      <a:pt x="80" y="71"/>
                      <a:pt x="80" y="71"/>
                      <a:pt x="80" y="71"/>
                    </a:cubicBezTo>
                    <a:cubicBezTo>
                      <a:pt x="86" y="47"/>
                      <a:pt x="86" y="47"/>
                      <a:pt x="86" y="47"/>
                    </a:cubicBezTo>
                    <a:cubicBezTo>
                      <a:pt x="89" y="33"/>
                      <a:pt x="85"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0" name="Freeform 166"/>
              <p:cNvSpPr>
                <a:spLocks noEditPoints="1"/>
              </p:cNvSpPr>
              <p:nvPr userDrawn="1"/>
            </p:nvSpPr>
            <p:spPr bwMode="auto">
              <a:xfrm>
                <a:off x="1233" y="6586"/>
                <a:ext cx="82"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5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8"/>
                      <a:pt x="20" y="0"/>
                      <a:pt x="35" y="3"/>
                    </a:cubicBezTo>
                    <a:cubicBezTo>
                      <a:pt x="37" y="4"/>
                      <a:pt x="40" y="5"/>
                      <a:pt x="42" y="6"/>
                    </a:cubicBezTo>
                    <a:lnTo>
                      <a:pt x="31" y="54"/>
                    </a:lnTo>
                    <a:close/>
                    <a:moveTo>
                      <a:pt x="25" y="52"/>
                    </a:moveTo>
                    <a:cubicBezTo>
                      <a:pt x="35" y="11"/>
                      <a:pt x="35" y="11"/>
                      <a:pt x="35"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1" name="Freeform 167"/>
              <p:cNvSpPr>
                <a:spLocks/>
              </p:cNvSpPr>
              <p:nvPr userDrawn="1"/>
            </p:nvSpPr>
            <p:spPr bwMode="auto">
              <a:xfrm>
                <a:off x="1229" y="6488"/>
                <a:ext cx="107" cy="45"/>
              </a:xfrm>
              <a:custGeom>
                <a:avLst/>
                <a:gdLst>
                  <a:gd name="T0" fmla="*/ 0 w 107"/>
                  <a:gd name="T1" fmla="*/ 10 h 45"/>
                  <a:gd name="T2" fmla="*/ 2 w 107"/>
                  <a:gd name="T3" fmla="*/ 0 h 45"/>
                  <a:gd name="T4" fmla="*/ 107 w 107"/>
                  <a:gd name="T5" fmla="*/ 37 h 45"/>
                  <a:gd name="T6" fmla="*/ 105 w 107"/>
                  <a:gd name="T7" fmla="*/ 45 h 45"/>
                  <a:gd name="T8" fmla="*/ 0 w 107"/>
                  <a:gd name="T9" fmla="*/ 10 h 45"/>
                </a:gdLst>
                <a:ahLst/>
                <a:cxnLst>
                  <a:cxn ang="0">
                    <a:pos x="T0" y="T1"/>
                  </a:cxn>
                  <a:cxn ang="0">
                    <a:pos x="T2" y="T3"/>
                  </a:cxn>
                  <a:cxn ang="0">
                    <a:pos x="T4" y="T5"/>
                  </a:cxn>
                  <a:cxn ang="0">
                    <a:pos x="T6" y="T7"/>
                  </a:cxn>
                  <a:cxn ang="0">
                    <a:pos x="T8" y="T9"/>
                  </a:cxn>
                </a:cxnLst>
                <a:rect l="0" t="0" r="r" b="b"/>
                <a:pathLst>
                  <a:path w="107" h="45">
                    <a:moveTo>
                      <a:pt x="0" y="10"/>
                    </a:moveTo>
                    <a:lnTo>
                      <a:pt x="2" y="0"/>
                    </a:lnTo>
                    <a:lnTo>
                      <a:pt x="107" y="37"/>
                    </a:lnTo>
                    <a:lnTo>
                      <a:pt x="105" y="45"/>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2" name="Freeform 168"/>
              <p:cNvSpPr>
                <a:spLocks/>
              </p:cNvSpPr>
              <p:nvPr userDrawn="1"/>
            </p:nvSpPr>
            <p:spPr bwMode="auto">
              <a:xfrm>
                <a:off x="1275" y="6411"/>
                <a:ext cx="82" cy="80"/>
              </a:xfrm>
              <a:custGeom>
                <a:avLst/>
                <a:gdLst>
                  <a:gd name="T0" fmla="*/ 28 w 67"/>
                  <a:gd name="T1" fmla="*/ 3 h 65"/>
                  <a:gd name="T2" fmla="*/ 32 w 67"/>
                  <a:gd name="T3" fmla="*/ 4 h 65"/>
                  <a:gd name="T4" fmla="*/ 67 w 67"/>
                  <a:gd name="T5" fmla="*/ 16 h 65"/>
                  <a:gd name="T6" fmla="*/ 66 w 67"/>
                  <a:gd name="T7" fmla="*/ 23 h 65"/>
                  <a:gd name="T8" fmla="*/ 33 w 67"/>
                  <a:gd name="T9" fmla="*/ 12 h 65"/>
                  <a:gd name="T10" fmla="*/ 28 w 67"/>
                  <a:gd name="T11" fmla="*/ 11 h 65"/>
                  <a:gd name="T12" fmla="*/ 11 w 67"/>
                  <a:gd name="T13" fmla="*/ 21 h 65"/>
                  <a:gd name="T14" fmla="*/ 26 w 67"/>
                  <a:gd name="T15" fmla="*/ 47 h 65"/>
                  <a:gd name="T16" fmla="*/ 58 w 67"/>
                  <a:gd name="T17" fmla="*/ 58 h 65"/>
                  <a:gd name="T18" fmla="*/ 56 w 67"/>
                  <a:gd name="T19" fmla="*/ 65 h 65"/>
                  <a:gd name="T20" fmla="*/ 0 w 67"/>
                  <a:gd name="T21" fmla="*/ 46 h 65"/>
                  <a:gd name="T22" fmla="*/ 1 w 67"/>
                  <a:gd name="T23" fmla="*/ 39 h 65"/>
                  <a:gd name="T24" fmla="*/ 11 w 67"/>
                  <a:gd name="T25" fmla="*/ 42 h 65"/>
                  <a:gd name="T26" fmla="*/ 11 w 67"/>
                  <a:gd name="T27" fmla="*/ 42 h 65"/>
                  <a:gd name="T28" fmla="*/ 5 w 67"/>
                  <a:gd name="T29" fmla="*/ 17 h 65"/>
                  <a:gd name="T30" fmla="*/ 28 w 67"/>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5">
                    <a:moveTo>
                      <a:pt x="28" y="3"/>
                    </a:moveTo>
                    <a:cubicBezTo>
                      <a:pt x="30" y="3"/>
                      <a:pt x="31" y="3"/>
                      <a:pt x="32" y="4"/>
                    </a:cubicBezTo>
                    <a:cubicBezTo>
                      <a:pt x="67" y="16"/>
                      <a:pt x="67" y="16"/>
                      <a:pt x="67" y="16"/>
                    </a:cubicBezTo>
                    <a:cubicBezTo>
                      <a:pt x="66" y="23"/>
                      <a:pt x="66" y="23"/>
                      <a:pt x="66" y="23"/>
                    </a:cubicBezTo>
                    <a:cubicBezTo>
                      <a:pt x="33" y="12"/>
                      <a:pt x="33" y="12"/>
                      <a:pt x="33" y="12"/>
                    </a:cubicBezTo>
                    <a:cubicBezTo>
                      <a:pt x="31" y="11"/>
                      <a:pt x="30" y="11"/>
                      <a:pt x="28" y="11"/>
                    </a:cubicBezTo>
                    <a:cubicBezTo>
                      <a:pt x="18" y="8"/>
                      <a:pt x="13" y="12"/>
                      <a:pt x="11" y="21"/>
                    </a:cubicBezTo>
                    <a:cubicBezTo>
                      <a:pt x="8" y="32"/>
                      <a:pt x="13" y="42"/>
                      <a:pt x="26" y="47"/>
                    </a:cubicBezTo>
                    <a:cubicBezTo>
                      <a:pt x="58" y="58"/>
                      <a:pt x="58" y="58"/>
                      <a:pt x="58" y="58"/>
                    </a:cubicBezTo>
                    <a:cubicBezTo>
                      <a:pt x="56" y="65"/>
                      <a:pt x="56" y="65"/>
                      <a:pt x="56" y="65"/>
                    </a:cubicBezTo>
                    <a:cubicBezTo>
                      <a:pt x="0" y="46"/>
                      <a:pt x="0" y="46"/>
                      <a:pt x="0" y="46"/>
                    </a:cubicBezTo>
                    <a:cubicBezTo>
                      <a:pt x="1" y="39"/>
                      <a:pt x="1" y="39"/>
                      <a:pt x="1" y="39"/>
                    </a:cubicBezTo>
                    <a:cubicBezTo>
                      <a:pt x="11" y="42"/>
                      <a:pt x="11" y="42"/>
                      <a:pt x="11" y="42"/>
                    </a:cubicBezTo>
                    <a:cubicBezTo>
                      <a:pt x="11" y="42"/>
                      <a:pt x="11" y="42"/>
                      <a:pt x="11" y="42"/>
                    </a:cubicBezTo>
                    <a:cubicBezTo>
                      <a:pt x="5" y="35"/>
                      <a:pt x="2" y="26"/>
                      <a:pt x="5" y="17"/>
                    </a:cubicBezTo>
                    <a:cubicBezTo>
                      <a:pt x="7" y="6"/>
                      <a:pt x="16" y="0"/>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3" name="Freeform 169"/>
              <p:cNvSpPr>
                <a:spLocks/>
              </p:cNvSpPr>
              <p:nvPr userDrawn="1"/>
            </p:nvSpPr>
            <p:spPr bwMode="auto">
              <a:xfrm>
                <a:off x="1296" y="6321"/>
                <a:ext cx="84" cy="79"/>
              </a:xfrm>
              <a:custGeom>
                <a:avLst/>
                <a:gdLst>
                  <a:gd name="T0" fmla="*/ 28 w 68"/>
                  <a:gd name="T1" fmla="*/ 3 h 65"/>
                  <a:gd name="T2" fmla="*/ 32 w 68"/>
                  <a:gd name="T3" fmla="*/ 4 h 65"/>
                  <a:gd name="T4" fmla="*/ 68 w 68"/>
                  <a:gd name="T5" fmla="*/ 16 h 65"/>
                  <a:gd name="T6" fmla="*/ 66 w 68"/>
                  <a:gd name="T7" fmla="*/ 23 h 65"/>
                  <a:gd name="T8" fmla="*/ 33 w 68"/>
                  <a:gd name="T9" fmla="*/ 12 h 65"/>
                  <a:gd name="T10" fmla="*/ 28 w 68"/>
                  <a:gd name="T11" fmla="*/ 11 h 65"/>
                  <a:gd name="T12" fmla="*/ 11 w 68"/>
                  <a:gd name="T13" fmla="*/ 21 h 65"/>
                  <a:gd name="T14" fmla="*/ 26 w 68"/>
                  <a:gd name="T15" fmla="*/ 47 h 65"/>
                  <a:gd name="T16" fmla="*/ 58 w 68"/>
                  <a:gd name="T17" fmla="*/ 58 h 65"/>
                  <a:gd name="T18" fmla="*/ 56 w 68"/>
                  <a:gd name="T19" fmla="*/ 65 h 65"/>
                  <a:gd name="T20" fmla="*/ 0 w 68"/>
                  <a:gd name="T21" fmla="*/ 46 h 65"/>
                  <a:gd name="T22" fmla="*/ 1 w 68"/>
                  <a:gd name="T23" fmla="*/ 39 h 65"/>
                  <a:gd name="T24" fmla="*/ 11 w 68"/>
                  <a:gd name="T25" fmla="*/ 42 h 65"/>
                  <a:gd name="T26" fmla="*/ 11 w 68"/>
                  <a:gd name="T27" fmla="*/ 42 h 65"/>
                  <a:gd name="T28" fmla="*/ 5 w 68"/>
                  <a:gd name="T29" fmla="*/ 17 h 65"/>
                  <a:gd name="T30" fmla="*/ 28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8" y="3"/>
                    </a:moveTo>
                    <a:cubicBezTo>
                      <a:pt x="30" y="3"/>
                      <a:pt x="31" y="4"/>
                      <a:pt x="32" y="4"/>
                    </a:cubicBezTo>
                    <a:cubicBezTo>
                      <a:pt x="68" y="16"/>
                      <a:pt x="68" y="16"/>
                      <a:pt x="68" y="16"/>
                    </a:cubicBezTo>
                    <a:cubicBezTo>
                      <a:pt x="66" y="23"/>
                      <a:pt x="66" y="23"/>
                      <a:pt x="66" y="23"/>
                    </a:cubicBezTo>
                    <a:cubicBezTo>
                      <a:pt x="33" y="12"/>
                      <a:pt x="33" y="12"/>
                      <a:pt x="33" y="12"/>
                    </a:cubicBezTo>
                    <a:cubicBezTo>
                      <a:pt x="31" y="12"/>
                      <a:pt x="30" y="11"/>
                      <a:pt x="28" y="11"/>
                    </a:cubicBezTo>
                    <a:cubicBezTo>
                      <a:pt x="18" y="8"/>
                      <a:pt x="13" y="12"/>
                      <a:pt x="11" y="21"/>
                    </a:cubicBezTo>
                    <a:cubicBezTo>
                      <a:pt x="8" y="32"/>
                      <a:pt x="13" y="43"/>
                      <a:pt x="26" y="47"/>
                    </a:cubicBezTo>
                    <a:cubicBezTo>
                      <a:pt x="58" y="58"/>
                      <a:pt x="58" y="58"/>
                      <a:pt x="58" y="58"/>
                    </a:cubicBezTo>
                    <a:cubicBezTo>
                      <a:pt x="56" y="65"/>
                      <a:pt x="56" y="65"/>
                      <a:pt x="56" y="65"/>
                    </a:cubicBezTo>
                    <a:cubicBezTo>
                      <a:pt x="0" y="46"/>
                      <a:pt x="0" y="46"/>
                      <a:pt x="0" y="46"/>
                    </a:cubicBezTo>
                    <a:cubicBezTo>
                      <a:pt x="1" y="39"/>
                      <a:pt x="1" y="39"/>
                      <a:pt x="1" y="39"/>
                    </a:cubicBezTo>
                    <a:cubicBezTo>
                      <a:pt x="11" y="42"/>
                      <a:pt x="11" y="42"/>
                      <a:pt x="11" y="42"/>
                    </a:cubicBezTo>
                    <a:cubicBezTo>
                      <a:pt x="11" y="42"/>
                      <a:pt x="11" y="42"/>
                      <a:pt x="11" y="42"/>
                    </a:cubicBezTo>
                    <a:cubicBezTo>
                      <a:pt x="5" y="35"/>
                      <a:pt x="3" y="26"/>
                      <a:pt x="5" y="17"/>
                    </a:cubicBezTo>
                    <a:cubicBezTo>
                      <a:pt x="7" y="6"/>
                      <a:pt x="16" y="0"/>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4" name="Freeform 170"/>
              <p:cNvSpPr>
                <a:spLocks noEditPoints="1"/>
              </p:cNvSpPr>
              <p:nvPr userDrawn="1"/>
            </p:nvSpPr>
            <p:spPr bwMode="auto">
              <a:xfrm>
                <a:off x="1317" y="6225"/>
                <a:ext cx="84" cy="83"/>
              </a:xfrm>
              <a:custGeom>
                <a:avLst/>
                <a:gdLst>
                  <a:gd name="T0" fmla="*/ 31 w 68"/>
                  <a:gd name="T1" fmla="*/ 65 h 68"/>
                  <a:gd name="T2" fmla="*/ 4 w 68"/>
                  <a:gd name="T3" fmla="*/ 24 h 68"/>
                  <a:gd name="T4" fmla="*/ 37 w 68"/>
                  <a:gd name="T5" fmla="*/ 4 h 68"/>
                  <a:gd name="T6" fmla="*/ 64 w 68"/>
                  <a:gd name="T7" fmla="*/ 44 h 68"/>
                  <a:gd name="T8" fmla="*/ 31 w 68"/>
                  <a:gd name="T9" fmla="*/ 65 h 68"/>
                  <a:gd name="T10" fmla="*/ 36 w 68"/>
                  <a:gd name="T11" fmla="*/ 11 h 68"/>
                  <a:gd name="T12" fmla="*/ 10 w 68"/>
                  <a:gd name="T13" fmla="*/ 26 h 68"/>
                  <a:gd name="T14" fmla="*/ 32 w 68"/>
                  <a:gd name="T15" fmla="*/ 57 h 68"/>
                  <a:gd name="T16" fmla="*/ 57 w 68"/>
                  <a:gd name="T17" fmla="*/ 42 h 68"/>
                  <a:gd name="T18" fmla="*/ 36 w 68"/>
                  <a:gd name="T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1" y="65"/>
                    </a:moveTo>
                    <a:cubicBezTo>
                      <a:pt x="12" y="60"/>
                      <a:pt x="0" y="43"/>
                      <a:pt x="4" y="24"/>
                    </a:cubicBezTo>
                    <a:cubicBezTo>
                      <a:pt x="8" y="8"/>
                      <a:pt x="21" y="0"/>
                      <a:pt x="37" y="4"/>
                    </a:cubicBezTo>
                    <a:cubicBezTo>
                      <a:pt x="56" y="8"/>
                      <a:pt x="68" y="25"/>
                      <a:pt x="64" y="44"/>
                    </a:cubicBezTo>
                    <a:cubicBezTo>
                      <a:pt x="60" y="60"/>
                      <a:pt x="47" y="68"/>
                      <a:pt x="31" y="65"/>
                    </a:cubicBezTo>
                    <a:close/>
                    <a:moveTo>
                      <a:pt x="36" y="11"/>
                    </a:moveTo>
                    <a:cubicBezTo>
                      <a:pt x="23" y="8"/>
                      <a:pt x="13" y="14"/>
                      <a:pt x="10" y="26"/>
                    </a:cubicBezTo>
                    <a:cubicBezTo>
                      <a:pt x="7" y="41"/>
                      <a:pt x="17" y="54"/>
                      <a:pt x="32" y="57"/>
                    </a:cubicBezTo>
                    <a:cubicBezTo>
                      <a:pt x="45" y="60"/>
                      <a:pt x="55" y="54"/>
                      <a:pt x="57" y="42"/>
                    </a:cubicBezTo>
                    <a:cubicBezTo>
                      <a:pt x="61" y="28"/>
                      <a:pt x="51" y="15"/>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5" name="Freeform 171"/>
              <p:cNvSpPr>
                <a:spLocks/>
              </p:cNvSpPr>
              <p:nvPr userDrawn="1"/>
            </p:nvSpPr>
            <p:spPr bwMode="auto">
              <a:xfrm>
                <a:off x="1335" y="6135"/>
                <a:ext cx="79" cy="68"/>
              </a:xfrm>
              <a:custGeom>
                <a:avLst/>
                <a:gdLst>
                  <a:gd name="T0" fmla="*/ 0 w 79"/>
                  <a:gd name="T1" fmla="*/ 68 h 68"/>
                  <a:gd name="T2" fmla="*/ 3 w 79"/>
                  <a:gd name="T3" fmla="*/ 60 h 68"/>
                  <a:gd name="T4" fmla="*/ 67 w 79"/>
                  <a:gd name="T5" fmla="*/ 55 h 68"/>
                  <a:gd name="T6" fmla="*/ 67 w 79"/>
                  <a:gd name="T7" fmla="*/ 53 h 68"/>
                  <a:gd name="T8" fmla="*/ 15 w 79"/>
                  <a:gd name="T9" fmla="*/ 9 h 68"/>
                  <a:gd name="T10" fmla="*/ 16 w 79"/>
                  <a:gd name="T11" fmla="*/ 0 h 68"/>
                  <a:gd name="T12" fmla="*/ 79 w 79"/>
                  <a:gd name="T13" fmla="*/ 53 h 68"/>
                  <a:gd name="T14" fmla="*/ 78 w 79"/>
                  <a:gd name="T15" fmla="*/ 62 h 68"/>
                  <a:gd name="T16" fmla="*/ 0 w 79"/>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8">
                    <a:moveTo>
                      <a:pt x="0" y="68"/>
                    </a:moveTo>
                    <a:lnTo>
                      <a:pt x="3" y="60"/>
                    </a:lnTo>
                    <a:lnTo>
                      <a:pt x="67" y="55"/>
                    </a:lnTo>
                    <a:lnTo>
                      <a:pt x="67" y="53"/>
                    </a:lnTo>
                    <a:lnTo>
                      <a:pt x="15" y="9"/>
                    </a:lnTo>
                    <a:lnTo>
                      <a:pt x="16" y="0"/>
                    </a:lnTo>
                    <a:lnTo>
                      <a:pt x="79" y="53"/>
                    </a:lnTo>
                    <a:lnTo>
                      <a:pt x="78" y="62"/>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6" name="Freeform 172"/>
              <p:cNvSpPr>
                <a:spLocks noEditPoints="1"/>
              </p:cNvSpPr>
              <p:nvPr userDrawn="1"/>
            </p:nvSpPr>
            <p:spPr bwMode="auto">
              <a:xfrm>
                <a:off x="1356" y="6049"/>
                <a:ext cx="85" cy="88"/>
              </a:xfrm>
              <a:custGeom>
                <a:avLst/>
                <a:gdLst>
                  <a:gd name="T0" fmla="*/ 12 w 69"/>
                  <a:gd name="T1" fmla="*/ 0 h 72"/>
                  <a:gd name="T2" fmla="*/ 69 w 69"/>
                  <a:gd name="T3" fmla="*/ 20 h 72"/>
                  <a:gd name="T4" fmla="*/ 67 w 69"/>
                  <a:gd name="T5" fmla="*/ 26 h 72"/>
                  <a:gd name="T6" fmla="*/ 58 w 69"/>
                  <a:gd name="T7" fmla="*/ 23 h 72"/>
                  <a:gd name="T8" fmla="*/ 58 w 69"/>
                  <a:gd name="T9" fmla="*/ 24 h 72"/>
                  <a:gd name="T10" fmla="*/ 64 w 69"/>
                  <a:gd name="T11" fmla="*/ 49 h 72"/>
                  <a:gd name="T12" fmla="*/ 32 w 69"/>
                  <a:gd name="T13" fmla="*/ 68 h 72"/>
                  <a:gd name="T14" fmla="*/ 4 w 69"/>
                  <a:gd name="T15" fmla="*/ 28 h 72"/>
                  <a:gd name="T16" fmla="*/ 20 w 69"/>
                  <a:gd name="T17" fmla="*/ 11 h 72"/>
                  <a:gd name="T18" fmla="*/ 20 w 69"/>
                  <a:gd name="T19" fmla="*/ 11 h 72"/>
                  <a:gd name="T20" fmla="*/ 11 w 69"/>
                  <a:gd name="T21" fmla="*/ 7 h 72"/>
                  <a:gd name="T22" fmla="*/ 12 w 69"/>
                  <a:gd name="T23" fmla="*/ 0 h 72"/>
                  <a:gd name="T24" fmla="*/ 11 w 69"/>
                  <a:gd name="T25" fmla="*/ 29 h 72"/>
                  <a:gd name="T26" fmla="*/ 33 w 69"/>
                  <a:gd name="T27" fmla="*/ 60 h 72"/>
                  <a:gd name="T28" fmla="*/ 58 w 69"/>
                  <a:gd name="T29" fmla="*/ 46 h 72"/>
                  <a:gd name="T30" fmla="*/ 44 w 69"/>
                  <a:gd name="T31" fmla="*/ 19 h 72"/>
                  <a:gd name="T32" fmla="*/ 34 w 69"/>
                  <a:gd name="T33" fmla="*/ 15 h 72"/>
                  <a:gd name="T34" fmla="*/ 11 w 69"/>
                  <a:gd name="T35"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2">
                    <a:moveTo>
                      <a:pt x="12" y="0"/>
                    </a:moveTo>
                    <a:cubicBezTo>
                      <a:pt x="69" y="20"/>
                      <a:pt x="69" y="20"/>
                      <a:pt x="69" y="20"/>
                    </a:cubicBezTo>
                    <a:cubicBezTo>
                      <a:pt x="67" y="26"/>
                      <a:pt x="67" y="26"/>
                      <a:pt x="67" y="26"/>
                    </a:cubicBezTo>
                    <a:cubicBezTo>
                      <a:pt x="58" y="23"/>
                      <a:pt x="58" y="23"/>
                      <a:pt x="58" y="23"/>
                    </a:cubicBezTo>
                    <a:cubicBezTo>
                      <a:pt x="58" y="24"/>
                      <a:pt x="58" y="24"/>
                      <a:pt x="58" y="24"/>
                    </a:cubicBezTo>
                    <a:cubicBezTo>
                      <a:pt x="64" y="30"/>
                      <a:pt x="66" y="39"/>
                      <a:pt x="64" y="49"/>
                    </a:cubicBezTo>
                    <a:cubicBezTo>
                      <a:pt x="60" y="64"/>
                      <a:pt x="47" y="72"/>
                      <a:pt x="32" y="68"/>
                    </a:cubicBezTo>
                    <a:cubicBezTo>
                      <a:pt x="12" y="63"/>
                      <a:pt x="0" y="47"/>
                      <a:pt x="4" y="28"/>
                    </a:cubicBezTo>
                    <a:cubicBezTo>
                      <a:pt x="6" y="19"/>
                      <a:pt x="13" y="13"/>
                      <a:pt x="20" y="11"/>
                    </a:cubicBezTo>
                    <a:cubicBezTo>
                      <a:pt x="20" y="11"/>
                      <a:pt x="20" y="11"/>
                      <a:pt x="20" y="11"/>
                    </a:cubicBezTo>
                    <a:cubicBezTo>
                      <a:pt x="11" y="7"/>
                      <a:pt x="11" y="7"/>
                      <a:pt x="11" y="7"/>
                    </a:cubicBezTo>
                    <a:lnTo>
                      <a:pt x="12" y="0"/>
                    </a:lnTo>
                    <a:close/>
                    <a:moveTo>
                      <a:pt x="11" y="29"/>
                    </a:moveTo>
                    <a:cubicBezTo>
                      <a:pt x="7" y="44"/>
                      <a:pt x="18" y="57"/>
                      <a:pt x="33" y="60"/>
                    </a:cubicBezTo>
                    <a:cubicBezTo>
                      <a:pt x="45" y="63"/>
                      <a:pt x="55" y="57"/>
                      <a:pt x="58" y="46"/>
                    </a:cubicBezTo>
                    <a:cubicBezTo>
                      <a:pt x="61" y="34"/>
                      <a:pt x="55" y="23"/>
                      <a:pt x="44" y="19"/>
                    </a:cubicBezTo>
                    <a:cubicBezTo>
                      <a:pt x="34" y="15"/>
                      <a:pt x="34" y="15"/>
                      <a:pt x="34" y="15"/>
                    </a:cubicBezTo>
                    <a:cubicBezTo>
                      <a:pt x="23" y="12"/>
                      <a:pt x="13" y="18"/>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7" name="Freeform 173"/>
              <p:cNvSpPr>
                <a:spLocks/>
              </p:cNvSpPr>
              <p:nvPr userDrawn="1"/>
            </p:nvSpPr>
            <p:spPr bwMode="auto">
              <a:xfrm>
                <a:off x="1361" y="5984"/>
                <a:ext cx="96" cy="52"/>
              </a:xfrm>
              <a:custGeom>
                <a:avLst/>
                <a:gdLst>
                  <a:gd name="T0" fmla="*/ 55 w 78"/>
                  <a:gd name="T1" fmla="*/ 31 h 42"/>
                  <a:gd name="T2" fmla="*/ 71 w 78"/>
                  <a:gd name="T3" fmla="*/ 23 h 42"/>
                  <a:gd name="T4" fmla="*/ 72 w 78"/>
                  <a:gd name="T5" fmla="*/ 17 h 42"/>
                  <a:gd name="T6" fmla="*/ 78 w 78"/>
                  <a:gd name="T7" fmla="*/ 19 h 42"/>
                  <a:gd name="T8" fmla="*/ 77 w 78"/>
                  <a:gd name="T9" fmla="*/ 26 h 42"/>
                  <a:gd name="T10" fmla="*/ 57 w 78"/>
                  <a:gd name="T11" fmla="*/ 39 h 42"/>
                  <a:gd name="T12" fmla="*/ 53 w 78"/>
                  <a:gd name="T13" fmla="*/ 38 h 42"/>
                  <a:gd name="T14" fmla="*/ 21 w 78"/>
                  <a:gd name="T15" fmla="*/ 27 h 42"/>
                  <a:gd name="T16" fmla="*/ 18 w 78"/>
                  <a:gd name="T17" fmla="*/ 39 h 42"/>
                  <a:gd name="T18" fmla="*/ 12 w 78"/>
                  <a:gd name="T19" fmla="*/ 36 h 42"/>
                  <a:gd name="T20" fmla="*/ 15 w 78"/>
                  <a:gd name="T21" fmla="*/ 25 h 42"/>
                  <a:gd name="T22" fmla="*/ 0 w 78"/>
                  <a:gd name="T23" fmla="*/ 20 h 42"/>
                  <a:gd name="T24" fmla="*/ 2 w 78"/>
                  <a:gd name="T25" fmla="*/ 13 h 42"/>
                  <a:gd name="T26" fmla="*/ 17 w 78"/>
                  <a:gd name="T27" fmla="*/ 18 h 42"/>
                  <a:gd name="T28" fmla="*/ 21 w 78"/>
                  <a:gd name="T29" fmla="*/ 0 h 42"/>
                  <a:gd name="T30" fmla="*/ 27 w 78"/>
                  <a:gd name="T31" fmla="*/ 2 h 42"/>
                  <a:gd name="T32" fmla="*/ 23 w 78"/>
                  <a:gd name="T33" fmla="*/ 20 h 42"/>
                  <a:gd name="T34" fmla="*/ 55 w 78"/>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2">
                    <a:moveTo>
                      <a:pt x="55" y="31"/>
                    </a:moveTo>
                    <a:cubicBezTo>
                      <a:pt x="65" y="34"/>
                      <a:pt x="69" y="32"/>
                      <a:pt x="71" y="23"/>
                    </a:cubicBezTo>
                    <a:cubicBezTo>
                      <a:pt x="72" y="21"/>
                      <a:pt x="72" y="19"/>
                      <a:pt x="72" y="17"/>
                    </a:cubicBezTo>
                    <a:cubicBezTo>
                      <a:pt x="78" y="19"/>
                      <a:pt x="78" y="19"/>
                      <a:pt x="78" y="19"/>
                    </a:cubicBezTo>
                    <a:cubicBezTo>
                      <a:pt x="78" y="21"/>
                      <a:pt x="78" y="23"/>
                      <a:pt x="77" y="26"/>
                    </a:cubicBezTo>
                    <a:cubicBezTo>
                      <a:pt x="75" y="37"/>
                      <a:pt x="69" y="42"/>
                      <a:pt x="57" y="39"/>
                    </a:cubicBezTo>
                    <a:cubicBezTo>
                      <a:pt x="56" y="39"/>
                      <a:pt x="55" y="39"/>
                      <a:pt x="53" y="38"/>
                    </a:cubicBezTo>
                    <a:cubicBezTo>
                      <a:pt x="21" y="27"/>
                      <a:pt x="21" y="27"/>
                      <a:pt x="21" y="27"/>
                    </a:cubicBezTo>
                    <a:cubicBezTo>
                      <a:pt x="18" y="39"/>
                      <a:pt x="18" y="39"/>
                      <a:pt x="18" y="39"/>
                    </a:cubicBezTo>
                    <a:cubicBezTo>
                      <a:pt x="12" y="36"/>
                      <a:pt x="12" y="36"/>
                      <a:pt x="12" y="36"/>
                    </a:cubicBezTo>
                    <a:cubicBezTo>
                      <a:pt x="15" y="25"/>
                      <a:pt x="15" y="25"/>
                      <a:pt x="15" y="25"/>
                    </a:cubicBezTo>
                    <a:cubicBezTo>
                      <a:pt x="0" y="20"/>
                      <a:pt x="0" y="20"/>
                      <a:pt x="0" y="20"/>
                    </a:cubicBezTo>
                    <a:cubicBezTo>
                      <a:pt x="2" y="13"/>
                      <a:pt x="2" y="13"/>
                      <a:pt x="2" y="13"/>
                    </a:cubicBezTo>
                    <a:cubicBezTo>
                      <a:pt x="17" y="18"/>
                      <a:pt x="17" y="18"/>
                      <a:pt x="17" y="18"/>
                    </a:cubicBezTo>
                    <a:cubicBezTo>
                      <a:pt x="21" y="0"/>
                      <a:pt x="21" y="0"/>
                      <a:pt x="21" y="0"/>
                    </a:cubicBezTo>
                    <a:cubicBezTo>
                      <a:pt x="27" y="2"/>
                      <a:pt x="27" y="2"/>
                      <a:pt x="27" y="2"/>
                    </a:cubicBezTo>
                    <a:cubicBezTo>
                      <a:pt x="23" y="20"/>
                      <a:pt x="23" y="20"/>
                      <a:pt x="23"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8" name="Freeform 174"/>
              <p:cNvSpPr>
                <a:spLocks noEditPoints="1"/>
              </p:cNvSpPr>
              <p:nvPr userDrawn="1"/>
            </p:nvSpPr>
            <p:spPr bwMode="auto">
              <a:xfrm>
                <a:off x="1363" y="5940"/>
                <a:ext cx="101" cy="44"/>
              </a:xfrm>
              <a:custGeom>
                <a:avLst/>
                <a:gdLst>
                  <a:gd name="T0" fmla="*/ 6 w 81"/>
                  <a:gd name="T1" fmla="*/ 12 h 36"/>
                  <a:gd name="T2" fmla="*/ 1 w 81"/>
                  <a:gd name="T3" fmla="*/ 5 h 36"/>
                  <a:gd name="T4" fmla="*/ 7 w 81"/>
                  <a:gd name="T5" fmla="*/ 0 h 36"/>
                  <a:gd name="T6" fmla="*/ 12 w 81"/>
                  <a:gd name="T7" fmla="*/ 8 h 36"/>
                  <a:gd name="T8" fmla="*/ 6 w 81"/>
                  <a:gd name="T9" fmla="*/ 12 h 36"/>
                  <a:gd name="T10" fmla="*/ 23 w 81"/>
                  <a:gd name="T11" fmla="*/ 16 h 36"/>
                  <a:gd name="T12" fmla="*/ 25 w 81"/>
                  <a:gd name="T13" fmla="*/ 9 h 36"/>
                  <a:gd name="T14" fmla="*/ 81 w 81"/>
                  <a:gd name="T15" fmla="*/ 28 h 36"/>
                  <a:gd name="T16" fmla="*/ 80 w 81"/>
                  <a:gd name="T17" fmla="*/ 36 h 36"/>
                  <a:gd name="T18" fmla="*/ 23 w 81"/>
                  <a:gd name="T1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6">
                    <a:moveTo>
                      <a:pt x="6" y="12"/>
                    </a:moveTo>
                    <a:cubicBezTo>
                      <a:pt x="2" y="12"/>
                      <a:pt x="0" y="8"/>
                      <a:pt x="1" y="5"/>
                    </a:cubicBezTo>
                    <a:cubicBezTo>
                      <a:pt x="2" y="2"/>
                      <a:pt x="4" y="0"/>
                      <a:pt x="7" y="0"/>
                    </a:cubicBezTo>
                    <a:cubicBezTo>
                      <a:pt x="11" y="1"/>
                      <a:pt x="13" y="5"/>
                      <a:pt x="12" y="8"/>
                    </a:cubicBezTo>
                    <a:cubicBezTo>
                      <a:pt x="11" y="11"/>
                      <a:pt x="9" y="13"/>
                      <a:pt x="6" y="12"/>
                    </a:cubicBezTo>
                    <a:close/>
                    <a:moveTo>
                      <a:pt x="23" y="16"/>
                    </a:moveTo>
                    <a:cubicBezTo>
                      <a:pt x="25" y="9"/>
                      <a:pt x="25" y="9"/>
                      <a:pt x="25" y="9"/>
                    </a:cubicBezTo>
                    <a:cubicBezTo>
                      <a:pt x="81" y="28"/>
                      <a:pt x="81" y="28"/>
                      <a:pt x="81" y="28"/>
                    </a:cubicBezTo>
                    <a:cubicBezTo>
                      <a:pt x="80" y="36"/>
                      <a:pt x="80" y="36"/>
                      <a:pt x="80" y="36"/>
                    </a:cubicBezTo>
                    <a:lnTo>
                      <a:pt x="2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9" name="Freeform 175"/>
              <p:cNvSpPr>
                <a:spLocks/>
              </p:cNvSpPr>
              <p:nvPr userDrawn="1"/>
            </p:nvSpPr>
            <p:spPr bwMode="auto">
              <a:xfrm>
                <a:off x="1399" y="5862"/>
                <a:ext cx="79" cy="68"/>
              </a:xfrm>
              <a:custGeom>
                <a:avLst/>
                <a:gdLst>
                  <a:gd name="T0" fmla="*/ 0 w 79"/>
                  <a:gd name="T1" fmla="*/ 68 h 68"/>
                  <a:gd name="T2" fmla="*/ 3 w 79"/>
                  <a:gd name="T3" fmla="*/ 60 h 68"/>
                  <a:gd name="T4" fmla="*/ 67 w 79"/>
                  <a:gd name="T5" fmla="*/ 55 h 68"/>
                  <a:gd name="T6" fmla="*/ 67 w 79"/>
                  <a:gd name="T7" fmla="*/ 54 h 68"/>
                  <a:gd name="T8" fmla="*/ 14 w 79"/>
                  <a:gd name="T9" fmla="*/ 8 h 68"/>
                  <a:gd name="T10" fmla="*/ 16 w 79"/>
                  <a:gd name="T11" fmla="*/ 0 h 68"/>
                  <a:gd name="T12" fmla="*/ 79 w 79"/>
                  <a:gd name="T13" fmla="*/ 54 h 68"/>
                  <a:gd name="T14" fmla="*/ 77 w 79"/>
                  <a:gd name="T15" fmla="*/ 62 h 68"/>
                  <a:gd name="T16" fmla="*/ 0 w 79"/>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8">
                    <a:moveTo>
                      <a:pt x="0" y="68"/>
                    </a:moveTo>
                    <a:lnTo>
                      <a:pt x="3" y="60"/>
                    </a:lnTo>
                    <a:lnTo>
                      <a:pt x="67" y="55"/>
                    </a:lnTo>
                    <a:lnTo>
                      <a:pt x="67" y="54"/>
                    </a:lnTo>
                    <a:lnTo>
                      <a:pt x="14" y="8"/>
                    </a:lnTo>
                    <a:lnTo>
                      <a:pt x="16" y="0"/>
                    </a:lnTo>
                    <a:lnTo>
                      <a:pt x="79" y="54"/>
                    </a:lnTo>
                    <a:lnTo>
                      <a:pt x="77" y="62"/>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0" name="Freeform 176"/>
              <p:cNvSpPr>
                <a:spLocks noEditPoints="1"/>
              </p:cNvSpPr>
              <p:nvPr userDrawn="1"/>
            </p:nvSpPr>
            <p:spPr bwMode="auto">
              <a:xfrm>
                <a:off x="1420" y="5782"/>
                <a:ext cx="82" cy="82"/>
              </a:xfrm>
              <a:custGeom>
                <a:avLst/>
                <a:gdLst>
                  <a:gd name="T0" fmla="*/ 30 w 66"/>
                  <a:gd name="T1" fmla="*/ 55 h 67"/>
                  <a:gd name="T2" fmla="*/ 33 w 66"/>
                  <a:gd name="T3" fmla="*/ 55 h 67"/>
                  <a:gd name="T4" fmla="*/ 57 w 66"/>
                  <a:gd name="T5" fmla="*/ 41 h 67"/>
                  <a:gd name="T6" fmla="*/ 51 w 66"/>
                  <a:gd name="T7" fmla="*/ 18 h 67"/>
                  <a:gd name="T8" fmla="*/ 54 w 66"/>
                  <a:gd name="T9" fmla="*/ 12 h 67"/>
                  <a:gd name="T10" fmla="*/ 64 w 66"/>
                  <a:gd name="T11" fmla="*/ 43 h 67"/>
                  <a:gd name="T12" fmla="*/ 32 w 66"/>
                  <a:gd name="T13" fmla="*/ 63 h 67"/>
                  <a:gd name="T14" fmla="*/ 4 w 66"/>
                  <a:gd name="T15" fmla="*/ 22 h 67"/>
                  <a:gd name="T16" fmla="*/ 34 w 66"/>
                  <a:gd name="T17" fmla="*/ 4 h 67"/>
                  <a:gd name="T18" fmla="*/ 41 w 66"/>
                  <a:gd name="T19" fmla="*/ 6 h 67"/>
                  <a:gd name="T20" fmla="*/ 30 w 66"/>
                  <a:gd name="T21" fmla="*/ 55 h 67"/>
                  <a:gd name="T22" fmla="*/ 25 w 66"/>
                  <a:gd name="T23" fmla="*/ 53 h 67"/>
                  <a:gd name="T24" fmla="*/ 34 w 66"/>
                  <a:gd name="T25" fmla="*/ 12 h 67"/>
                  <a:gd name="T26" fmla="*/ 33 w 66"/>
                  <a:gd name="T27" fmla="*/ 11 h 67"/>
                  <a:gd name="T28" fmla="*/ 10 w 66"/>
                  <a:gd name="T29" fmla="*/ 24 h 67"/>
                  <a:gd name="T30" fmla="*/ 25 w 66"/>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7">
                    <a:moveTo>
                      <a:pt x="30" y="55"/>
                    </a:moveTo>
                    <a:cubicBezTo>
                      <a:pt x="31" y="55"/>
                      <a:pt x="32" y="55"/>
                      <a:pt x="33" y="55"/>
                    </a:cubicBezTo>
                    <a:cubicBezTo>
                      <a:pt x="46" y="58"/>
                      <a:pt x="55" y="52"/>
                      <a:pt x="57" y="41"/>
                    </a:cubicBezTo>
                    <a:cubicBezTo>
                      <a:pt x="59" y="32"/>
                      <a:pt x="57" y="24"/>
                      <a:pt x="51" y="18"/>
                    </a:cubicBezTo>
                    <a:cubicBezTo>
                      <a:pt x="54" y="12"/>
                      <a:pt x="54" y="12"/>
                      <a:pt x="54" y="12"/>
                    </a:cubicBezTo>
                    <a:cubicBezTo>
                      <a:pt x="62" y="19"/>
                      <a:pt x="66" y="31"/>
                      <a:pt x="64" y="43"/>
                    </a:cubicBezTo>
                    <a:cubicBezTo>
                      <a:pt x="60" y="58"/>
                      <a:pt x="47" y="67"/>
                      <a:pt x="32" y="63"/>
                    </a:cubicBezTo>
                    <a:cubicBezTo>
                      <a:pt x="12" y="58"/>
                      <a:pt x="0" y="41"/>
                      <a:pt x="4" y="22"/>
                    </a:cubicBezTo>
                    <a:cubicBezTo>
                      <a:pt x="7" y="8"/>
                      <a:pt x="19" y="0"/>
                      <a:pt x="34" y="4"/>
                    </a:cubicBezTo>
                    <a:cubicBezTo>
                      <a:pt x="37" y="4"/>
                      <a:pt x="39" y="6"/>
                      <a:pt x="41" y="6"/>
                    </a:cubicBezTo>
                    <a:lnTo>
                      <a:pt x="30" y="55"/>
                    </a:lnTo>
                    <a:close/>
                    <a:moveTo>
                      <a:pt x="25" y="53"/>
                    </a:moveTo>
                    <a:cubicBezTo>
                      <a:pt x="34" y="12"/>
                      <a:pt x="34" y="12"/>
                      <a:pt x="34" y="12"/>
                    </a:cubicBezTo>
                    <a:cubicBezTo>
                      <a:pt x="33" y="11"/>
                      <a:pt x="33" y="11"/>
                      <a:pt x="33" y="11"/>
                    </a:cubicBezTo>
                    <a:cubicBezTo>
                      <a:pt x="21" y="8"/>
                      <a:pt x="12" y="14"/>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1" name="Freeform 177"/>
              <p:cNvSpPr>
                <a:spLocks/>
              </p:cNvSpPr>
              <p:nvPr userDrawn="1"/>
            </p:nvSpPr>
            <p:spPr bwMode="auto">
              <a:xfrm>
                <a:off x="1475" y="5676"/>
                <a:ext cx="18" cy="49"/>
              </a:xfrm>
              <a:custGeom>
                <a:avLst/>
                <a:gdLst>
                  <a:gd name="T0" fmla="*/ 0 w 18"/>
                  <a:gd name="T1" fmla="*/ 46 h 49"/>
                  <a:gd name="T2" fmla="*/ 10 w 18"/>
                  <a:gd name="T3" fmla="*/ 0 h 49"/>
                  <a:gd name="T4" fmla="*/ 18 w 18"/>
                  <a:gd name="T5" fmla="*/ 2 h 49"/>
                  <a:gd name="T6" fmla="*/ 7 w 18"/>
                  <a:gd name="T7" fmla="*/ 49 h 49"/>
                  <a:gd name="T8" fmla="*/ 0 w 18"/>
                  <a:gd name="T9" fmla="*/ 46 h 49"/>
                </a:gdLst>
                <a:ahLst/>
                <a:cxnLst>
                  <a:cxn ang="0">
                    <a:pos x="T0" y="T1"/>
                  </a:cxn>
                  <a:cxn ang="0">
                    <a:pos x="T2" y="T3"/>
                  </a:cxn>
                  <a:cxn ang="0">
                    <a:pos x="T4" y="T5"/>
                  </a:cxn>
                  <a:cxn ang="0">
                    <a:pos x="T6" y="T7"/>
                  </a:cxn>
                  <a:cxn ang="0">
                    <a:pos x="T8" y="T9"/>
                  </a:cxn>
                </a:cxnLst>
                <a:rect l="0" t="0" r="r" b="b"/>
                <a:pathLst>
                  <a:path w="18" h="49">
                    <a:moveTo>
                      <a:pt x="0" y="46"/>
                    </a:moveTo>
                    <a:lnTo>
                      <a:pt x="10" y="0"/>
                    </a:lnTo>
                    <a:lnTo>
                      <a:pt x="18" y="2"/>
                    </a:lnTo>
                    <a:lnTo>
                      <a:pt x="7" y="49"/>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2" name="Freeform 178"/>
              <p:cNvSpPr>
                <a:spLocks noEditPoints="1"/>
              </p:cNvSpPr>
              <p:nvPr userDrawn="1"/>
            </p:nvSpPr>
            <p:spPr bwMode="auto">
              <a:xfrm>
                <a:off x="1441" y="5522"/>
                <a:ext cx="120" cy="99"/>
              </a:xfrm>
              <a:custGeom>
                <a:avLst/>
                <a:gdLst>
                  <a:gd name="T0" fmla="*/ 75 w 97"/>
                  <a:gd name="T1" fmla="*/ 13 h 81"/>
                  <a:gd name="T2" fmla="*/ 93 w 97"/>
                  <a:gd name="T3" fmla="*/ 49 h 81"/>
                  <a:gd name="T4" fmla="*/ 85 w 97"/>
                  <a:gd name="T5" fmla="*/ 81 h 81"/>
                  <a:gd name="T6" fmla="*/ 0 w 97"/>
                  <a:gd name="T7" fmla="*/ 51 h 81"/>
                  <a:gd name="T8" fmla="*/ 6 w 97"/>
                  <a:gd name="T9" fmla="*/ 24 h 81"/>
                  <a:gd name="T10" fmla="*/ 34 w 97"/>
                  <a:gd name="T11" fmla="*/ 3 h 81"/>
                  <a:gd name="T12" fmla="*/ 54 w 97"/>
                  <a:gd name="T13" fmla="*/ 24 h 81"/>
                  <a:gd name="T14" fmla="*/ 54 w 97"/>
                  <a:gd name="T15" fmla="*/ 24 h 81"/>
                  <a:gd name="T16" fmla="*/ 75 w 97"/>
                  <a:gd name="T17" fmla="*/ 13 h 81"/>
                  <a:gd name="T18" fmla="*/ 13 w 97"/>
                  <a:gd name="T19" fmla="*/ 26 h 81"/>
                  <a:gd name="T20" fmla="*/ 8 w 97"/>
                  <a:gd name="T21" fmla="*/ 46 h 81"/>
                  <a:gd name="T22" fmla="*/ 44 w 97"/>
                  <a:gd name="T23" fmla="*/ 58 h 81"/>
                  <a:gd name="T24" fmla="*/ 48 w 97"/>
                  <a:gd name="T25" fmla="*/ 38 h 81"/>
                  <a:gd name="T26" fmla="*/ 33 w 97"/>
                  <a:gd name="T27" fmla="*/ 11 h 81"/>
                  <a:gd name="T28" fmla="*/ 13 w 97"/>
                  <a:gd name="T29" fmla="*/ 26 h 81"/>
                  <a:gd name="T30" fmla="*/ 73 w 97"/>
                  <a:gd name="T31" fmla="*/ 21 h 81"/>
                  <a:gd name="T32" fmla="*/ 55 w 97"/>
                  <a:gd name="T33" fmla="*/ 36 h 81"/>
                  <a:gd name="T34" fmla="*/ 50 w 97"/>
                  <a:gd name="T35" fmla="*/ 60 h 81"/>
                  <a:gd name="T36" fmla="*/ 81 w 97"/>
                  <a:gd name="T37" fmla="*/ 71 h 81"/>
                  <a:gd name="T38" fmla="*/ 86 w 97"/>
                  <a:gd name="T39" fmla="*/ 47 h 81"/>
                  <a:gd name="T40" fmla="*/ 73 w 97"/>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1">
                    <a:moveTo>
                      <a:pt x="75" y="13"/>
                    </a:moveTo>
                    <a:cubicBezTo>
                      <a:pt x="91" y="17"/>
                      <a:pt x="97" y="31"/>
                      <a:pt x="93" y="49"/>
                    </a:cubicBezTo>
                    <a:cubicBezTo>
                      <a:pt x="85" y="81"/>
                      <a:pt x="85" y="81"/>
                      <a:pt x="85" y="81"/>
                    </a:cubicBezTo>
                    <a:cubicBezTo>
                      <a:pt x="0" y="51"/>
                      <a:pt x="0" y="51"/>
                      <a:pt x="0" y="51"/>
                    </a:cubicBezTo>
                    <a:cubicBezTo>
                      <a:pt x="6" y="24"/>
                      <a:pt x="6" y="24"/>
                      <a:pt x="6" y="24"/>
                    </a:cubicBezTo>
                    <a:cubicBezTo>
                      <a:pt x="10" y="7"/>
                      <a:pt x="21" y="0"/>
                      <a:pt x="34" y="3"/>
                    </a:cubicBezTo>
                    <a:cubicBezTo>
                      <a:pt x="46" y="6"/>
                      <a:pt x="53" y="12"/>
                      <a:pt x="54" y="24"/>
                    </a:cubicBezTo>
                    <a:cubicBezTo>
                      <a:pt x="54" y="24"/>
                      <a:pt x="54" y="24"/>
                      <a:pt x="54" y="24"/>
                    </a:cubicBezTo>
                    <a:cubicBezTo>
                      <a:pt x="59" y="15"/>
                      <a:pt x="66" y="11"/>
                      <a:pt x="75" y="13"/>
                    </a:cubicBezTo>
                    <a:close/>
                    <a:moveTo>
                      <a:pt x="13" y="26"/>
                    </a:moveTo>
                    <a:cubicBezTo>
                      <a:pt x="8" y="46"/>
                      <a:pt x="8" y="46"/>
                      <a:pt x="8" y="46"/>
                    </a:cubicBezTo>
                    <a:cubicBezTo>
                      <a:pt x="44" y="58"/>
                      <a:pt x="44" y="58"/>
                      <a:pt x="44" y="58"/>
                    </a:cubicBezTo>
                    <a:cubicBezTo>
                      <a:pt x="48" y="38"/>
                      <a:pt x="48" y="38"/>
                      <a:pt x="48" y="38"/>
                    </a:cubicBezTo>
                    <a:cubicBezTo>
                      <a:pt x="52" y="24"/>
                      <a:pt x="47" y="14"/>
                      <a:pt x="33" y="11"/>
                    </a:cubicBezTo>
                    <a:cubicBezTo>
                      <a:pt x="23" y="8"/>
                      <a:pt x="16" y="13"/>
                      <a:pt x="13" y="26"/>
                    </a:cubicBezTo>
                    <a:close/>
                    <a:moveTo>
                      <a:pt x="73" y="21"/>
                    </a:moveTo>
                    <a:cubicBezTo>
                      <a:pt x="64" y="19"/>
                      <a:pt x="58" y="24"/>
                      <a:pt x="55" y="36"/>
                    </a:cubicBezTo>
                    <a:cubicBezTo>
                      <a:pt x="50" y="60"/>
                      <a:pt x="50" y="60"/>
                      <a:pt x="50" y="60"/>
                    </a:cubicBezTo>
                    <a:cubicBezTo>
                      <a:pt x="81" y="71"/>
                      <a:pt x="81" y="71"/>
                      <a:pt x="81" y="71"/>
                    </a:cubicBezTo>
                    <a:cubicBezTo>
                      <a:pt x="86" y="47"/>
                      <a:pt x="86" y="47"/>
                      <a:pt x="86" y="47"/>
                    </a:cubicBezTo>
                    <a:cubicBezTo>
                      <a:pt x="89" y="33"/>
                      <a:pt x="85"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3" name="Freeform 179"/>
              <p:cNvSpPr>
                <a:spLocks noEditPoints="1"/>
              </p:cNvSpPr>
              <p:nvPr userDrawn="1"/>
            </p:nvSpPr>
            <p:spPr bwMode="auto">
              <a:xfrm>
                <a:off x="1501" y="5438"/>
                <a:ext cx="81" cy="81"/>
              </a:xfrm>
              <a:custGeom>
                <a:avLst/>
                <a:gdLst>
                  <a:gd name="T0" fmla="*/ 30 w 66"/>
                  <a:gd name="T1" fmla="*/ 54 h 66"/>
                  <a:gd name="T2" fmla="*/ 33 w 66"/>
                  <a:gd name="T3" fmla="*/ 55 h 66"/>
                  <a:gd name="T4" fmla="*/ 57 w 66"/>
                  <a:gd name="T5" fmla="*/ 40 h 66"/>
                  <a:gd name="T6" fmla="*/ 51 w 66"/>
                  <a:gd name="T7" fmla="*/ 17 h 66"/>
                  <a:gd name="T8" fmla="*/ 54 w 66"/>
                  <a:gd name="T9" fmla="*/ 11 h 66"/>
                  <a:gd name="T10" fmla="*/ 63 w 66"/>
                  <a:gd name="T11" fmla="*/ 42 h 66"/>
                  <a:gd name="T12" fmla="*/ 32 w 66"/>
                  <a:gd name="T13" fmla="*/ 63 h 66"/>
                  <a:gd name="T14" fmla="*/ 4 w 66"/>
                  <a:gd name="T15" fmla="*/ 22 h 66"/>
                  <a:gd name="T16" fmla="*/ 34 w 66"/>
                  <a:gd name="T17" fmla="*/ 4 h 66"/>
                  <a:gd name="T18" fmla="*/ 41 w 66"/>
                  <a:gd name="T19" fmla="*/ 6 h 66"/>
                  <a:gd name="T20" fmla="*/ 30 w 66"/>
                  <a:gd name="T21" fmla="*/ 54 h 66"/>
                  <a:gd name="T22" fmla="*/ 25 w 66"/>
                  <a:gd name="T23" fmla="*/ 52 h 66"/>
                  <a:gd name="T24" fmla="*/ 34 w 66"/>
                  <a:gd name="T25" fmla="*/ 11 h 66"/>
                  <a:gd name="T26" fmla="*/ 33 w 66"/>
                  <a:gd name="T27" fmla="*/ 11 h 66"/>
                  <a:gd name="T28" fmla="*/ 10 w 66"/>
                  <a:gd name="T29" fmla="*/ 24 h 66"/>
                  <a:gd name="T30" fmla="*/ 25 w 66"/>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0" y="54"/>
                    </a:moveTo>
                    <a:cubicBezTo>
                      <a:pt x="31" y="55"/>
                      <a:pt x="32" y="55"/>
                      <a:pt x="33" y="55"/>
                    </a:cubicBezTo>
                    <a:cubicBezTo>
                      <a:pt x="46" y="58"/>
                      <a:pt x="55" y="52"/>
                      <a:pt x="57" y="40"/>
                    </a:cubicBezTo>
                    <a:cubicBezTo>
                      <a:pt x="59" y="32"/>
                      <a:pt x="57" y="23"/>
                      <a:pt x="51" y="17"/>
                    </a:cubicBezTo>
                    <a:cubicBezTo>
                      <a:pt x="54" y="11"/>
                      <a:pt x="54" y="11"/>
                      <a:pt x="54" y="11"/>
                    </a:cubicBezTo>
                    <a:cubicBezTo>
                      <a:pt x="62" y="19"/>
                      <a:pt x="66" y="30"/>
                      <a:pt x="63" y="42"/>
                    </a:cubicBezTo>
                    <a:cubicBezTo>
                      <a:pt x="60" y="58"/>
                      <a:pt x="47" y="66"/>
                      <a:pt x="32" y="63"/>
                    </a:cubicBezTo>
                    <a:cubicBezTo>
                      <a:pt x="12" y="58"/>
                      <a:pt x="0" y="41"/>
                      <a:pt x="4" y="22"/>
                    </a:cubicBezTo>
                    <a:cubicBezTo>
                      <a:pt x="7" y="8"/>
                      <a:pt x="19" y="0"/>
                      <a:pt x="34" y="4"/>
                    </a:cubicBezTo>
                    <a:cubicBezTo>
                      <a:pt x="37" y="4"/>
                      <a:pt x="39" y="5"/>
                      <a:pt x="41" y="6"/>
                    </a:cubicBezTo>
                    <a:lnTo>
                      <a:pt x="30" y="54"/>
                    </a:lnTo>
                    <a:close/>
                    <a:moveTo>
                      <a:pt x="25" y="52"/>
                    </a:moveTo>
                    <a:cubicBezTo>
                      <a:pt x="34" y="11"/>
                      <a:pt x="34" y="11"/>
                      <a:pt x="34" y="11"/>
                    </a:cubicBezTo>
                    <a:cubicBezTo>
                      <a:pt x="33" y="11"/>
                      <a:pt x="33" y="11"/>
                      <a:pt x="33" y="11"/>
                    </a:cubicBezTo>
                    <a:cubicBezTo>
                      <a:pt x="20" y="8"/>
                      <a:pt x="12" y="13"/>
                      <a:pt x="10" y="24"/>
                    </a:cubicBezTo>
                    <a:cubicBezTo>
                      <a:pt x="7"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4" name="Freeform 180"/>
              <p:cNvSpPr>
                <a:spLocks/>
              </p:cNvSpPr>
              <p:nvPr userDrawn="1"/>
            </p:nvSpPr>
            <p:spPr bwMode="auto">
              <a:xfrm>
                <a:off x="1497" y="5266"/>
                <a:ext cx="126" cy="117"/>
              </a:xfrm>
              <a:custGeom>
                <a:avLst/>
                <a:gdLst>
                  <a:gd name="T0" fmla="*/ 51 w 102"/>
                  <a:gd name="T1" fmla="*/ 45 h 96"/>
                  <a:gd name="T2" fmla="*/ 60 w 102"/>
                  <a:gd name="T3" fmla="*/ 8 h 96"/>
                  <a:gd name="T4" fmla="*/ 102 w 102"/>
                  <a:gd name="T5" fmla="*/ 22 h 96"/>
                  <a:gd name="T6" fmla="*/ 101 w 102"/>
                  <a:gd name="T7" fmla="*/ 29 h 96"/>
                  <a:gd name="T8" fmla="*/ 83 w 102"/>
                  <a:gd name="T9" fmla="*/ 24 h 96"/>
                  <a:gd name="T10" fmla="*/ 83 w 102"/>
                  <a:gd name="T11" fmla="*/ 24 h 96"/>
                  <a:gd name="T12" fmla="*/ 94 w 102"/>
                  <a:gd name="T13" fmla="*/ 62 h 96"/>
                  <a:gd name="T14" fmla="*/ 47 w 102"/>
                  <a:gd name="T15" fmla="*/ 91 h 96"/>
                  <a:gd name="T16" fmla="*/ 6 w 102"/>
                  <a:gd name="T17" fmla="*/ 31 h 96"/>
                  <a:gd name="T18" fmla="*/ 42 w 102"/>
                  <a:gd name="T19" fmla="*/ 2 h 96"/>
                  <a:gd name="T20" fmla="*/ 42 w 102"/>
                  <a:gd name="T21" fmla="*/ 10 h 96"/>
                  <a:gd name="T22" fmla="*/ 13 w 102"/>
                  <a:gd name="T23" fmla="*/ 33 h 96"/>
                  <a:gd name="T24" fmla="*/ 48 w 102"/>
                  <a:gd name="T25" fmla="*/ 83 h 96"/>
                  <a:gd name="T26" fmla="*/ 88 w 102"/>
                  <a:gd name="T27" fmla="*/ 60 h 96"/>
                  <a:gd name="T28" fmla="*/ 65 w 102"/>
                  <a:gd name="T29" fmla="*/ 17 h 96"/>
                  <a:gd name="T30" fmla="*/ 58 w 102"/>
                  <a:gd name="T31" fmla="*/ 47 h 96"/>
                  <a:gd name="T32" fmla="*/ 51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1" y="45"/>
                    </a:moveTo>
                    <a:cubicBezTo>
                      <a:pt x="60" y="8"/>
                      <a:pt x="60" y="8"/>
                      <a:pt x="60" y="8"/>
                    </a:cubicBezTo>
                    <a:cubicBezTo>
                      <a:pt x="102" y="22"/>
                      <a:pt x="102" y="22"/>
                      <a:pt x="102" y="22"/>
                    </a:cubicBezTo>
                    <a:cubicBezTo>
                      <a:pt x="101" y="29"/>
                      <a:pt x="101" y="29"/>
                      <a:pt x="101" y="29"/>
                    </a:cubicBezTo>
                    <a:cubicBezTo>
                      <a:pt x="83" y="24"/>
                      <a:pt x="83" y="24"/>
                      <a:pt x="83" y="24"/>
                    </a:cubicBezTo>
                    <a:cubicBezTo>
                      <a:pt x="83" y="24"/>
                      <a:pt x="83" y="24"/>
                      <a:pt x="83" y="24"/>
                    </a:cubicBezTo>
                    <a:cubicBezTo>
                      <a:pt x="94" y="33"/>
                      <a:pt x="98" y="48"/>
                      <a:pt x="94" y="62"/>
                    </a:cubicBezTo>
                    <a:cubicBezTo>
                      <a:pt x="89" y="84"/>
                      <a:pt x="70" y="96"/>
                      <a:pt x="47" y="91"/>
                    </a:cubicBezTo>
                    <a:cubicBezTo>
                      <a:pt x="18" y="84"/>
                      <a:pt x="0" y="59"/>
                      <a:pt x="6" y="31"/>
                    </a:cubicBezTo>
                    <a:cubicBezTo>
                      <a:pt x="11" y="12"/>
                      <a:pt x="26" y="0"/>
                      <a:pt x="42" y="2"/>
                    </a:cubicBezTo>
                    <a:cubicBezTo>
                      <a:pt x="42" y="10"/>
                      <a:pt x="42" y="10"/>
                      <a:pt x="42" y="10"/>
                    </a:cubicBezTo>
                    <a:cubicBezTo>
                      <a:pt x="28" y="9"/>
                      <a:pt x="17" y="17"/>
                      <a:pt x="13" y="33"/>
                    </a:cubicBezTo>
                    <a:cubicBezTo>
                      <a:pt x="8" y="57"/>
                      <a:pt x="24" y="77"/>
                      <a:pt x="48" y="83"/>
                    </a:cubicBezTo>
                    <a:cubicBezTo>
                      <a:pt x="68" y="88"/>
                      <a:pt x="84" y="78"/>
                      <a:pt x="88" y="60"/>
                    </a:cubicBezTo>
                    <a:cubicBezTo>
                      <a:pt x="92" y="42"/>
                      <a:pt x="84" y="25"/>
                      <a:pt x="65" y="17"/>
                    </a:cubicBezTo>
                    <a:cubicBezTo>
                      <a:pt x="58" y="47"/>
                      <a:pt x="58" y="47"/>
                      <a:pt x="58" y="47"/>
                    </a:cubicBezTo>
                    <a:lnTo>
                      <a:pt x="5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5" name="Freeform 181"/>
              <p:cNvSpPr>
                <a:spLocks/>
              </p:cNvSpPr>
              <p:nvPr userDrawn="1"/>
            </p:nvSpPr>
            <p:spPr bwMode="auto">
              <a:xfrm>
                <a:off x="1560" y="5204"/>
                <a:ext cx="71" cy="61"/>
              </a:xfrm>
              <a:custGeom>
                <a:avLst/>
                <a:gdLst>
                  <a:gd name="T0" fmla="*/ 7 w 58"/>
                  <a:gd name="T1" fmla="*/ 0 h 50"/>
                  <a:gd name="T2" fmla="*/ 13 w 58"/>
                  <a:gd name="T3" fmla="*/ 2 h 50"/>
                  <a:gd name="T4" fmla="*/ 11 w 58"/>
                  <a:gd name="T5" fmla="*/ 7 h 50"/>
                  <a:gd name="T6" fmla="*/ 28 w 58"/>
                  <a:gd name="T7" fmla="*/ 32 h 50"/>
                  <a:gd name="T8" fmla="*/ 58 w 58"/>
                  <a:gd name="T9" fmla="*/ 43 h 50"/>
                  <a:gd name="T10" fmla="*/ 57 w 58"/>
                  <a:gd name="T11" fmla="*/ 50 h 50"/>
                  <a:gd name="T12" fmla="*/ 0 w 58"/>
                  <a:gd name="T13" fmla="*/ 30 h 50"/>
                  <a:gd name="T14" fmla="*/ 1 w 58"/>
                  <a:gd name="T15" fmla="*/ 24 h 50"/>
                  <a:gd name="T16" fmla="*/ 12 w 58"/>
                  <a:gd name="T17" fmla="*/ 27 h 50"/>
                  <a:gd name="T18" fmla="*/ 12 w 58"/>
                  <a:gd name="T19" fmla="*/ 27 h 50"/>
                  <a:gd name="T20" fmla="*/ 5 w 58"/>
                  <a:gd name="T21" fmla="*/ 5 h 50"/>
                  <a:gd name="T22" fmla="*/ 7 w 58"/>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0">
                    <a:moveTo>
                      <a:pt x="7" y="0"/>
                    </a:moveTo>
                    <a:cubicBezTo>
                      <a:pt x="13" y="2"/>
                      <a:pt x="13" y="2"/>
                      <a:pt x="13" y="2"/>
                    </a:cubicBezTo>
                    <a:cubicBezTo>
                      <a:pt x="12" y="4"/>
                      <a:pt x="12" y="5"/>
                      <a:pt x="11" y="7"/>
                    </a:cubicBezTo>
                    <a:cubicBezTo>
                      <a:pt x="9" y="18"/>
                      <a:pt x="14" y="27"/>
                      <a:pt x="28" y="32"/>
                    </a:cubicBezTo>
                    <a:cubicBezTo>
                      <a:pt x="58" y="43"/>
                      <a:pt x="58" y="43"/>
                      <a:pt x="58" y="43"/>
                    </a:cubicBezTo>
                    <a:cubicBezTo>
                      <a:pt x="57" y="50"/>
                      <a:pt x="57" y="50"/>
                      <a:pt x="57" y="50"/>
                    </a:cubicBezTo>
                    <a:cubicBezTo>
                      <a:pt x="0" y="30"/>
                      <a:pt x="0" y="30"/>
                      <a:pt x="0" y="30"/>
                    </a:cubicBezTo>
                    <a:cubicBezTo>
                      <a:pt x="1" y="24"/>
                      <a:pt x="1" y="24"/>
                      <a:pt x="1" y="24"/>
                    </a:cubicBezTo>
                    <a:cubicBezTo>
                      <a:pt x="12" y="27"/>
                      <a:pt x="12" y="27"/>
                      <a:pt x="12" y="27"/>
                    </a:cubicBezTo>
                    <a:cubicBezTo>
                      <a:pt x="12" y="27"/>
                      <a:pt x="12" y="27"/>
                      <a:pt x="12" y="27"/>
                    </a:cubicBezTo>
                    <a:cubicBezTo>
                      <a:pt x="6" y="21"/>
                      <a:pt x="3" y="13"/>
                      <a:pt x="5" y="5"/>
                    </a:cubicBezTo>
                    <a:cubicBezTo>
                      <a:pt x="5" y="3"/>
                      <a:pt x="6"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6" name="Freeform 182"/>
              <p:cNvSpPr>
                <a:spLocks noEditPoints="1"/>
              </p:cNvSpPr>
              <p:nvPr userDrawn="1"/>
            </p:nvSpPr>
            <p:spPr bwMode="auto">
              <a:xfrm>
                <a:off x="1573" y="5123"/>
                <a:ext cx="83" cy="81"/>
              </a:xfrm>
              <a:custGeom>
                <a:avLst/>
                <a:gdLst>
                  <a:gd name="T0" fmla="*/ 31 w 67"/>
                  <a:gd name="T1" fmla="*/ 54 h 66"/>
                  <a:gd name="T2" fmla="*/ 33 w 67"/>
                  <a:gd name="T3" fmla="*/ 55 h 66"/>
                  <a:gd name="T4" fmla="*/ 58 w 67"/>
                  <a:gd name="T5" fmla="*/ 40 h 66"/>
                  <a:gd name="T6" fmla="*/ 51 w 67"/>
                  <a:gd name="T7" fmla="*/ 17 h 66"/>
                  <a:gd name="T8" fmla="*/ 55 w 67"/>
                  <a:gd name="T9" fmla="*/ 11 h 66"/>
                  <a:gd name="T10" fmla="*/ 64 w 67"/>
                  <a:gd name="T11" fmla="*/ 42 h 66"/>
                  <a:gd name="T12" fmla="*/ 32 w 67"/>
                  <a:gd name="T13" fmla="*/ 63 h 66"/>
                  <a:gd name="T14" fmla="*/ 5 w 67"/>
                  <a:gd name="T15" fmla="*/ 22 h 66"/>
                  <a:gd name="T16" fmla="*/ 35 w 67"/>
                  <a:gd name="T17" fmla="*/ 4 h 66"/>
                  <a:gd name="T18" fmla="*/ 42 w 67"/>
                  <a:gd name="T19" fmla="*/ 6 h 66"/>
                  <a:gd name="T20" fmla="*/ 31 w 67"/>
                  <a:gd name="T21" fmla="*/ 54 h 66"/>
                  <a:gd name="T22" fmla="*/ 25 w 67"/>
                  <a:gd name="T23" fmla="*/ 52 h 66"/>
                  <a:gd name="T24" fmla="*/ 35 w 67"/>
                  <a:gd name="T25" fmla="*/ 11 h 66"/>
                  <a:gd name="T26" fmla="*/ 33 w 67"/>
                  <a:gd name="T27" fmla="*/ 11 h 66"/>
                  <a:gd name="T28" fmla="*/ 11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2" y="55"/>
                      <a:pt x="32" y="55"/>
                      <a:pt x="33" y="55"/>
                    </a:cubicBezTo>
                    <a:cubicBezTo>
                      <a:pt x="46" y="58"/>
                      <a:pt x="55" y="52"/>
                      <a:pt x="58" y="40"/>
                    </a:cubicBezTo>
                    <a:cubicBezTo>
                      <a:pt x="60" y="32"/>
                      <a:pt x="58" y="23"/>
                      <a:pt x="51" y="17"/>
                    </a:cubicBezTo>
                    <a:cubicBezTo>
                      <a:pt x="55" y="11"/>
                      <a:pt x="55" y="11"/>
                      <a:pt x="55" y="11"/>
                    </a:cubicBezTo>
                    <a:cubicBezTo>
                      <a:pt x="63" y="18"/>
                      <a:pt x="67" y="30"/>
                      <a:pt x="64" y="42"/>
                    </a:cubicBezTo>
                    <a:cubicBezTo>
                      <a:pt x="60" y="58"/>
                      <a:pt x="48" y="66"/>
                      <a:pt x="32" y="63"/>
                    </a:cubicBezTo>
                    <a:cubicBezTo>
                      <a:pt x="13" y="58"/>
                      <a:pt x="0" y="41"/>
                      <a:pt x="5" y="22"/>
                    </a:cubicBezTo>
                    <a:cubicBezTo>
                      <a:pt x="8" y="8"/>
                      <a:pt x="20" y="0"/>
                      <a:pt x="35" y="4"/>
                    </a:cubicBezTo>
                    <a:cubicBezTo>
                      <a:pt x="37" y="4"/>
                      <a:pt x="40" y="5"/>
                      <a:pt x="42" y="6"/>
                    </a:cubicBezTo>
                    <a:lnTo>
                      <a:pt x="31" y="54"/>
                    </a:lnTo>
                    <a:close/>
                    <a:moveTo>
                      <a:pt x="25" y="52"/>
                    </a:moveTo>
                    <a:cubicBezTo>
                      <a:pt x="35" y="11"/>
                      <a:pt x="35" y="11"/>
                      <a:pt x="35" y="11"/>
                    </a:cubicBezTo>
                    <a:cubicBezTo>
                      <a:pt x="33" y="11"/>
                      <a:pt x="33" y="11"/>
                      <a:pt x="33" y="11"/>
                    </a:cubicBezTo>
                    <a:cubicBezTo>
                      <a:pt x="21" y="8"/>
                      <a:pt x="13" y="13"/>
                      <a:pt x="11"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7" name="Freeform 183"/>
              <p:cNvSpPr>
                <a:spLocks noEditPoints="1"/>
              </p:cNvSpPr>
              <p:nvPr userDrawn="1"/>
            </p:nvSpPr>
            <p:spPr bwMode="auto">
              <a:xfrm>
                <a:off x="1594" y="5033"/>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3 h 66"/>
                  <a:gd name="T14" fmla="*/ 4 w 67"/>
                  <a:gd name="T15" fmla="*/ 22 h 66"/>
                  <a:gd name="T16" fmla="*/ 35 w 67"/>
                  <a:gd name="T17" fmla="*/ 4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5"/>
                      <a:pt x="32" y="55"/>
                      <a:pt x="33" y="55"/>
                    </a:cubicBezTo>
                    <a:cubicBezTo>
                      <a:pt x="46" y="58"/>
                      <a:pt x="55" y="52"/>
                      <a:pt x="58" y="40"/>
                    </a:cubicBezTo>
                    <a:cubicBezTo>
                      <a:pt x="60" y="32"/>
                      <a:pt x="58" y="23"/>
                      <a:pt x="51" y="17"/>
                    </a:cubicBezTo>
                    <a:cubicBezTo>
                      <a:pt x="54" y="11"/>
                      <a:pt x="54" y="11"/>
                      <a:pt x="54" y="11"/>
                    </a:cubicBezTo>
                    <a:cubicBezTo>
                      <a:pt x="63" y="19"/>
                      <a:pt x="67" y="30"/>
                      <a:pt x="64" y="42"/>
                    </a:cubicBezTo>
                    <a:cubicBezTo>
                      <a:pt x="60" y="58"/>
                      <a:pt x="48" y="66"/>
                      <a:pt x="32" y="63"/>
                    </a:cubicBezTo>
                    <a:cubicBezTo>
                      <a:pt x="13" y="58"/>
                      <a:pt x="0" y="41"/>
                      <a:pt x="4" y="22"/>
                    </a:cubicBezTo>
                    <a:cubicBezTo>
                      <a:pt x="8" y="8"/>
                      <a:pt x="19" y="0"/>
                      <a:pt x="35" y="4"/>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8" name="Freeform 184"/>
              <p:cNvSpPr>
                <a:spLocks/>
              </p:cNvSpPr>
              <p:nvPr userDrawn="1"/>
            </p:nvSpPr>
            <p:spPr bwMode="auto">
              <a:xfrm>
                <a:off x="1615" y="4947"/>
                <a:ext cx="84" cy="79"/>
              </a:xfrm>
              <a:custGeom>
                <a:avLst/>
                <a:gdLst>
                  <a:gd name="T0" fmla="*/ 29 w 68"/>
                  <a:gd name="T1" fmla="*/ 3 h 65"/>
                  <a:gd name="T2" fmla="*/ 33 w 68"/>
                  <a:gd name="T3" fmla="*/ 4 h 65"/>
                  <a:gd name="T4" fmla="*/ 68 w 68"/>
                  <a:gd name="T5" fmla="*/ 16 h 65"/>
                  <a:gd name="T6" fmla="*/ 66 w 68"/>
                  <a:gd name="T7" fmla="*/ 23 h 65"/>
                  <a:gd name="T8" fmla="*/ 33 w 68"/>
                  <a:gd name="T9" fmla="*/ 12 h 65"/>
                  <a:gd name="T10" fmla="*/ 29 w 68"/>
                  <a:gd name="T11" fmla="*/ 11 h 65"/>
                  <a:gd name="T12" fmla="*/ 11 w 68"/>
                  <a:gd name="T13" fmla="*/ 21 h 65"/>
                  <a:gd name="T14" fmla="*/ 27 w 68"/>
                  <a:gd name="T15" fmla="*/ 47 h 65"/>
                  <a:gd name="T16" fmla="*/ 58 w 68"/>
                  <a:gd name="T17" fmla="*/ 58 h 65"/>
                  <a:gd name="T18" fmla="*/ 57 w 68"/>
                  <a:gd name="T19" fmla="*/ 65 h 65"/>
                  <a:gd name="T20" fmla="*/ 0 w 68"/>
                  <a:gd name="T21" fmla="*/ 45 h 65"/>
                  <a:gd name="T22" fmla="*/ 1 w 68"/>
                  <a:gd name="T23" fmla="*/ 39 h 65"/>
                  <a:gd name="T24" fmla="*/ 11 w 68"/>
                  <a:gd name="T25" fmla="*/ 42 h 65"/>
                  <a:gd name="T26" fmla="*/ 11 w 68"/>
                  <a:gd name="T27" fmla="*/ 42 h 65"/>
                  <a:gd name="T28" fmla="*/ 5 w 68"/>
                  <a:gd name="T29" fmla="*/ 17 h 65"/>
                  <a:gd name="T30" fmla="*/ 29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9" y="3"/>
                    </a:moveTo>
                    <a:cubicBezTo>
                      <a:pt x="30" y="3"/>
                      <a:pt x="31" y="3"/>
                      <a:pt x="33" y="4"/>
                    </a:cubicBezTo>
                    <a:cubicBezTo>
                      <a:pt x="68" y="16"/>
                      <a:pt x="68" y="16"/>
                      <a:pt x="68" y="16"/>
                    </a:cubicBezTo>
                    <a:cubicBezTo>
                      <a:pt x="66" y="23"/>
                      <a:pt x="66" y="23"/>
                      <a:pt x="66" y="23"/>
                    </a:cubicBezTo>
                    <a:cubicBezTo>
                      <a:pt x="33" y="12"/>
                      <a:pt x="33" y="12"/>
                      <a:pt x="33" y="12"/>
                    </a:cubicBezTo>
                    <a:cubicBezTo>
                      <a:pt x="32" y="11"/>
                      <a:pt x="30" y="11"/>
                      <a:pt x="29" y="11"/>
                    </a:cubicBezTo>
                    <a:cubicBezTo>
                      <a:pt x="18" y="8"/>
                      <a:pt x="13" y="12"/>
                      <a:pt x="11" y="21"/>
                    </a:cubicBezTo>
                    <a:cubicBezTo>
                      <a:pt x="8" y="32"/>
                      <a:pt x="14" y="42"/>
                      <a:pt x="27" y="47"/>
                    </a:cubicBezTo>
                    <a:cubicBezTo>
                      <a:pt x="58" y="58"/>
                      <a:pt x="58" y="58"/>
                      <a:pt x="58" y="58"/>
                    </a:cubicBezTo>
                    <a:cubicBezTo>
                      <a:pt x="57" y="65"/>
                      <a:pt x="57" y="65"/>
                      <a:pt x="57" y="65"/>
                    </a:cubicBezTo>
                    <a:cubicBezTo>
                      <a:pt x="0" y="45"/>
                      <a:pt x="0" y="45"/>
                      <a:pt x="0" y="45"/>
                    </a:cubicBezTo>
                    <a:cubicBezTo>
                      <a:pt x="1" y="39"/>
                      <a:pt x="1" y="39"/>
                      <a:pt x="1" y="39"/>
                    </a:cubicBezTo>
                    <a:cubicBezTo>
                      <a:pt x="11" y="42"/>
                      <a:pt x="11" y="42"/>
                      <a:pt x="11" y="42"/>
                    </a:cubicBezTo>
                    <a:cubicBezTo>
                      <a:pt x="11" y="42"/>
                      <a:pt x="11" y="42"/>
                      <a:pt x="11" y="42"/>
                    </a:cubicBezTo>
                    <a:cubicBezTo>
                      <a:pt x="5" y="35"/>
                      <a:pt x="3" y="26"/>
                      <a:pt x="5" y="17"/>
                    </a:cubicBezTo>
                    <a:cubicBezTo>
                      <a:pt x="8" y="5"/>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9" name="Freeform 185"/>
              <p:cNvSpPr>
                <a:spLocks/>
              </p:cNvSpPr>
              <p:nvPr userDrawn="1"/>
            </p:nvSpPr>
            <p:spPr bwMode="auto">
              <a:xfrm>
                <a:off x="1670" y="4836"/>
                <a:ext cx="18" cy="49"/>
              </a:xfrm>
              <a:custGeom>
                <a:avLst/>
                <a:gdLst>
                  <a:gd name="T0" fmla="*/ 0 w 18"/>
                  <a:gd name="T1" fmla="*/ 47 h 49"/>
                  <a:gd name="T2" fmla="*/ 11 w 18"/>
                  <a:gd name="T3" fmla="*/ 0 h 49"/>
                  <a:gd name="T4" fmla="*/ 18 w 18"/>
                  <a:gd name="T5" fmla="*/ 3 h 49"/>
                  <a:gd name="T6" fmla="*/ 7 w 18"/>
                  <a:gd name="T7" fmla="*/ 49 h 49"/>
                  <a:gd name="T8" fmla="*/ 0 w 18"/>
                  <a:gd name="T9" fmla="*/ 47 h 49"/>
                </a:gdLst>
                <a:ahLst/>
                <a:cxnLst>
                  <a:cxn ang="0">
                    <a:pos x="T0" y="T1"/>
                  </a:cxn>
                  <a:cxn ang="0">
                    <a:pos x="T2" y="T3"/>
                  </a:cxn>
                  <a:cxn ang="0">
                    <a:pos x="T4" y="T5"/>
                  </a:cxn>
                  <a:cxn ang="0">
                    <a:pos x="T6" y="T7"/>
                  </a:cxn>
                  <a:cxn ang="0">
                    <a:pos x="T8" y="T9"/>
                  </a:cxn>
                </a:cxnLst>
                <a:rect l="0" t="0" r="r" b="b"/>
                <a:pathLst>
                  <a:path w="18" h="49">
                    <a:moveTo>
                      <a:pt x="0" y="47"/>
                    </a:moveTo>
                    <a:lnTo>
                      <a:pt x="11" y="0"/>
                    </a:lnTo>
                    <a:lnTo>
                      <a:pt x="18" y="3"/>
                    </a:lnTo>
                    <a:lnTo>
                      <a:pt x="7"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0" name="Freeform 186"/>
              <p:cNvSpPr>
                <a:spLocks noEditPoints="1"/>
              </p:cNvSpPr>
              <p:nvPr userDrawn="1"/>
            </p:nvSpPr>
            <p:spPr bwMode="auto">
              <a:xfrm>
                <a:off x="1638" y="4682"/>
                <a:ext cx="118" cy="98"/>
              </a:xfrm>
              <a:custGeom>
                <a:avLst/>
                <a:gdLst>
                  <a:gd name="T0" fmla="*/ 74 w 96"/>
                  <a:gd name="T1" fmla="*/ 13 h 80"/>
                  <a:gd name="T2" fmla="*/ 92 w 96"/>
                  <a:gd name="T3" fmla="*/ 49 h 80"/>
                  <a:gd name="T4" fmla="*/ 85 w 96"/>
                  <a:gd name="T5" fmla="*/ 80 h 80"/>
                  <a:gd name="T6" fmla="*/ 0 w 96"/>
                  <a:gd name="T7" fmla="*/ 51 h 80"/>
                  <a:gd name="T8" fmla="*/ 6 w 96"/>
                  <a:gd name="T9" fmla="*/ 24 h 80"/>
                  <a:gd name="T10" fmla="*/ 34 w 96"/>
                  <a:gd name="T11" fmla="*/ 3 h 80"/>
                  <a:gd name="T12" fmla="*/ 53 w 96"/>
                  <a:gd name="T13" fmla="*/ 23 h 80"/>
                  <a:gd name="T14" fmla="*/ 54 w 96"/>
                  <a:gd name="T15" fmla="*/ 23 h 80"/>
                  <a:gd name="T16" fmla="*/ 74 w 96"/>
                  <a:gd name="T17" fmla="*/ 13 h 80"/>
                  <a:gd name="T18" fmla="*/ 12 w 96"/>
                  <a:gd name="T19" fmla="*/ 26 h 80"/>
                  <a:gd name="T20" fmla="*/ 8 w 96"/>
                  <a:gd name="T21" fmla="*/ 46 h 80"/>
                  <a:gd name="T22" fmla="*/ 43 w 96"/>
                  <a:gd name="T23" fmla="*/ 58 h 80"/>
                  <a:gd name="T24" fmla="*/ 48 w 96"/>
                  <a:gd name="T25" fmla="*/ 38 h 80"/>
                  <a:gd name="T26" fmla="*/ 32 w 96"/>
                  <a:gd name="T27" fmla="*/ 11 h 80"/>
                  <a:gd name="T28" fmla="*/ 12 w 96"/>
                  <a:gd name="T29" fmla="*/ 26 h 80"/>
                  <a:gd name="T30" fmla="*/ 72 w 96"/>
                  <a:gd name="T31" fmla="*/ 21 h 80"/>
                  <a:gd name="T32" fmla="*/ 55 w 96"/>
                  <a:gd name="T33" fmla="*/ 36 h 80"/>
                  <a:gd name="T34" fmla="*/ 49 w 96"/>
                  <a:gd name="T35" fmla="*/ 60 h 80"/>
                  <a:gd name="T36" fmla="*/ 80 w 96"/>
                  <a:gd name="T37" fmla="*/ 71 h 80"/>
                  <a:gd name="T38" fmla="*/ 86 w 96"/>
                  <a:gd name="T39" fmla="*/ 47 h 80"/>
                  <a:gd name="T40" fmla="*/ 72 w 96"/>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74" y="13"/>
                    </a:moveTo>
                    <a:cubicBezTo>
                      <a:pt x="91" y="17"/>
                      <a:pt x="96" y="31"/>
                      <a:pt x="92" y="49"/>
                    </a:cubicBezTo>
                    <a:cubicBezTo>
                      <a:pt x="85" y="80"/>
                      <a:pt x="85" y="80"/>
                      <a:pt x="85" y="80"/>
                    </a:cubicBezTo>
                    <a:cubicBezTo>
                      <a:pt x="0" y="51"/>
                      <a:pt x="0" y="51"/>
                      <a:pt x="0" y="51"/>
                    </a:cubicBezTo>
                    <a:cubicBezTo>
                      <a:pt x="6" y="24"/>
                      <a:pt x="6" y="24"/>
                      <a:pt x="6" y="24"/>
                    </a:cubicBezTo>
                    <a:cubicBezTo>
                      <a:pt x="10" y="7"/>
                      <a:pt x="20" y="0"/>
                      <a:pt x="34" y="3"/>
                    </a:cubicBezTo>
                    <a:cubicBezTo>
                      <a:pt x="45" y="5"/>
                      <a:pt x="52" y="12"/>
                      <a:pt x="53" y="23"/>
                    </a:cubicBezTo>
                    <a:cubicBezTo>
                      <a:pt x="54" y="23"/>
                      <a:pt x="54" y="23"/>
                      <a:pt x="54" y="23"/>
                    </a:cubicBezTo>
                    <a:cubicBezTo>
                      <a:pt x="58" y="15"/>
                      <a:pt x="65" y="11"/>
                      <a:pt x="74" y="13"/>
                    </a:cubicBezTo>
                    <a:close/>
                    <a:moveTo>
                      <a:pt x="12" y="26"/>
                    </a:moveTo>
                    <a:cubicBezTo>
                      <a:pt x="8" y="46"/>
                      <a:pt x="8" y="46"/>
                      <a:pt x="8" y="46"/>
                    </a:cubicBezTo>
                    <a:cubicBezTo>
                      <a:pt x="43" y="58"/>
                      <a:pt x="43" y="58"/>
                      <a:pt x="43" y="58"/>
                    </a:cubicBezTo>
                    <a:cubicBezTo>
                      <a:pt x="48" y="38"/>
                      <a:pt x="48" y="38"/>
                      <a:pt x="48" y="38"/>
                    </a:cubicBezTo>
                    <a:cubicBezTo>
                      <a:pt x="51" y="23"/>
                      <a:pt x="47" y="14"/>
                      <a:pt x="32" y="11"/>
                    </a:cubicBezTo>
                    <a:cubicBezTo>
                      <a:pt x="22" y="8"/>
                      <a:pt x="15" y="13"/>
                      <a:pt x="12" y="26"/>
                    </a:cubicBezTo>
                    <a:close/>
                    <a:moveTo>
                      <a:pt x="72" y="21"/>
                    </a:moveTo>
                    <a:cubicBezTo>
                      <a:pt x="64" y="19"/>
                      <a:pt x="58" y="23"/>
                      <a:pt x="55" y="36"/>
                    </a:cubicBezTo>
                    <a:cubicBezTo>
                      <a:pt x="49" y="60"/>
                      <a:pt x="49" y="60"/>
                      <a:pt x="49" y="60"/>
                    </a:cubicBezTo>
                    <a:cubicBezTo>
                      <a:pt x="80" y="71"/>
                      <a:pt x="80" y="71"/>
                      <a:pt x="80" y="71"/>
                    </a:cubicBezTo>
                    <a:cubicBezTo>
                      <a:pt x="86" y="47"/>
                      <a:pt x="86" y="47"/>
                      <a:pt x="86" y="47"/>
                    </a:cubicBezTo>
                    <a:cubicBezTo>
                      <a:pt x="89" y="33"/>
                      <a:pt x="85" y="24"/>
                      <a:pt x="7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1" name="Freeform 187"/>
              <p:cNvSpPr>
                <a:spLocks noEditPoints="1"/>
              </p:cNvSpPr>
              <p:nvPr userDrawn="1"/>
            </p:nvSpPr>
            <p:spPr bwMode="auto">
              <a:xfrm>
                <a:off x="1696" y="4599"/>
                <a:ext cx="82"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4"/>
                      <a:pt x="32" y="55"/>
                      <a:pt x="33" y="55"/>
                    </a:cubicBezTo>
                    <a:cubicBezTo>
                      <a:pt x="46" y="58"/>
                      <a:pt x="55" y="52"/>
                      <a:pt x="58" y="40"/>
                    </a:cubicBezTo>
                    <a:cubicBezTo>
                      <a:pt x="60" y="32"/>
                      <a:pt x="58" y="23"/>
                      <a:pt x="51" y="17"/>
                    </a:cubicBezTo>
                    <a:cubicBezTo>
                      <a:pt x="54" y="11"/>
                      <a:pt x="54" y="11"/>
                      <a:pt x="54" y="11"/>
                    </a:cubicBezTo>
                    <a:cubicBezTo>
                      <a:pt x="63" y="18"/>
                      <a:pt x="67" y="30"/>
                      <a:pt x="64" y="42"/>
                    </a:cubicBezTo>
                    <a:cubicBezTo>
                      <a:pt x="60" y="58"/>
                      <a:pt x="48" y="66"/>
                      <a:pt x="32" y="62"/>
                    </a:cubicBezTo>
                    <a:cubicBezTo>
                      <a:pt x="13" y="58"/>
                      <a:pt x="0" y="40"/>
                      <a:pt x="4" y="22"/>
                    </a:cubicBezTo>
                    <a:cubicBezTo>
                      <a:pt x="8" y="7"/>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2" name="Freeform 188"/>
              <p:cNvSpPr>
                <a:spLocks noEditPoints="1"/>
              </p:cNvSpPr>
              <p:nvPr userDrawn="1"/>
            </p:nvSpPr>
            <p:spPr bwMode="auto">
              <a:xfrm>
                <a:off x="1698" y="4468"/>
                <a:ext cx="117" cy="91"/>
              </a:xfrm>
              <a:custGeom>
                <a:avLst/>
                <a:gdLst>
                  <a:gd name="T0" fmla="*/ 88 w 117"/>
                  <a:gd name="T1" fmla="*/ 10 h 91"/>
                  <a:gd name="T2" fmla="*/ 75 w 117"/>
                  <a:gd name="T3" fmla="*/ 63 h 91"/>
                  <a:gd name="T4" fmla="*/ 99 w 117"/>
                  <a:gd name="T5" fmla="*/ 81 h 91"/>
                  <a:gd name="T6" fmla="*/ 96 w 117"/>
                  <a:gd name="T7" fmla="*/ 91 h 91"/>
                  <a:gd name="T8" fmla="*/ 0 w 117"/>
                  <a:gd name="T9" fmla="*/ 15 h 91"/>
                  <a:gd name="T10" fmla="*/ 3 w 117"/>
                  <a:gd name="T11" fmla="*/ 5 h 91"/>
                  <a:gd name="T12" fmla="*/ 117 w 117"/>
                  <a:gd name="T13" fmla="*/ 0 h 91"/>
                  <a:gd name="T14" fmla="*/ 115 w 117"/>
                  <a:gd name="T15" fmla="*/ 10 h 91"/>
                  <a:gd name="T16" fmla="*/ 88 w 117"/>
                  <a:gd name="T17" fmla="*/ 10 h 91"/>
                  <a:gd name="T18" fmla="*/ 78 w 117"/>
                  <a:gd name="T19" fmla="*/ 11 h 91"/>
                  <a:gd name="T20" fmla="*/ 13 w 117"/>
                  <a:gd name="T21" fmla="*/ 12 h 91"/>
                  <a:gd name="T22" fmla="*/ 13 w 117"/>
                  <a:gd name="T23" fmla="*/ 14 h 91"/>
                  <a:gd name="T24" fmla="*/ 68 w 117"/>
                  <a:gd name="T25" fmla="*/ 56 h 91"/>
                  <a:gd name="T26" fmla="*/ 78 w 117"/>
                  <a:gd name="T27"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91">
                    <a:moveTo>
                      <a:pt x="88" y="10"/>
                    </a:moveTo>
                    <a:lnTo>
                      <a:pt x="75" y="63"/>
                    </a:lnTo>
                    <a:lnTo>
                      <a:pt x="99" y="81"/>
                    </a:lnTo>
                    <a:lnTo>
                      <a:pt x="96" y="91"/>
                    </a:lnTo>
                    <a:lnTo>
                      <a:pt x="0" y="15"/>
                    </a:lnTo>
                    <a:lnTo>
                      <a:pt x="3" y="5"/>
                    </a:lnTo>
                    <a:lnTo>
                      <a:pt x="117" y="0"/>
                    </a:lnTo>
                    <a:lnTo>
                      <a:pt x="115" y="10"/>
                    </a:lnTo>
                    <a:lnTo>
                      <a:pt x="88" y="10"/>
                    </a:lnTo>
                    <a:close/>
                    <a:moveTo>
                      <a:pt x="78" y="11"/>
                    </a:moveTo>
                    <a:lnTo>
                      <a:pt x="13" y="12"/>
                    </a:lnTo>
                    <a:lnTo>
                      <a:pt x="13" y="14"/>
                    </a:lnTo>
                    <a:lnTo>
                      <a:pt x="68" y="56"/>
                    </a:lnTo>
                    <a:lnTo>
                      <a:pt x="7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3" name="Freeform 189"/>
              <p:cNvSpPr>
                <a:spLocks/>
              </p:cNvSpPr>
              <p:nvPr userDrawn="1"/>
            </p:nvSpPr>
            <p:spPr bwMode="auto">
              <a:xfrm>
                <a:off x="1715" y="4400"/>
                <a:ext cx="108" cy="45"/>
              </a:xfrm>
              <a:custGeom>
                <a:avLst/>
                <a:gdLst>
                  <a:gd name="T0" fmla="*/ 0 w 108"/>
                  <a:gd name="T1" fmla="*/ 8 h 45"/>
                  <a:gd name="T2" fmla="*/ 3 w 108"/>
                  <a:gd name="T3" fmla="*/ 0 h 45"/>
                  <a:gd name="T4" fmla="*/ 108 w 108"/>
                  <a:gd name="T5" fmla="*/ 35 h 45"/>
                  <a:gd name="T6" fmla="*/ 105 w 108"/>
                  <a:gd name="T7" fmla="*/ 45 h 45"/>
                  <a:gd name="T8" fmla="*/ 0 w 108"/>
                  <a:gd name="T9" fmla="*/ 8 h 45"/>
                </a:gdLst>
                <a:ahLst/>
                <a:cxnLst>
                  <a:cxn ang="0">
                    <a:pos x="T0" y="T1"/>
                  </a:cxn>
                  <a:cxn ang="0">
                    <a:pos x="T2" y="T3"/>
                  </a:cxn>
                  <a:cxn ang="0">
                    <a:pos x="T4" y="T5"/>
                  </a:cxn>
                  <a:cxn ang="0">
                    <a:pos x="T6" y="T7"/>
                  </a:cxn>
                  <a:cxn ang="0">
                    <a:pos x="T8" y="T9"/>
                  </a:cxn>
                </a:cxnLst>
                <a:rect l="0" t="0" r="r" b="b"/>
                <a:pathLst>
                  <a:path w="108" h="45">
                    <a:moveTo>
                      <a:pt x="0" y="8"/>
                    </a:moveTo>
                    <a:lnTo>
                      <a:pt x="3" y="0"/>
                    </a:lnTo>
                    <a:lnTo>
                      <a:pt x="108" y="35"/>
                    </a:lnTo>
                    <a:lnTo>
                      <a:pt x="105"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4" name="Freeform 190"/>
              <p:cNvSpPr>
                <a:spLocks/>
              </p:cNvSpPr>
              <p:nvPr userDrawn="1"/>
            </p:nvSpPr>
            <p:spPr bwMode="auto">
              <a:xfrm>
                <a:off x="1804" y="4260"/>
                <a:ext cx="19" cy="49"/>
              </a:xfrm>
              <a:custGeom>
                <a:avLst/>
                <a:gdLst>
                  <a:gd name="T0" fmla="*/ 0 w 19"/>
                  <a:gd name="T1" fmla="*/ 47 h 49"/>
                  <a:gd name="T2" fmla="*/ 10 w 19"/>
                  <a:gd name="T3" fmla="*/ 0 h 49"/>
                  <a:gd name="T4" fmla="*/ 19 w 19"/>
                  <a:gd name="T5" fmla="*/ 3 h 49"/>
                  <a:gd name="T6" fmla="*/ 8 w 19"/>
                  <a:gd name="T7" fmla="*/ 49 h 49"/>
                  <a:gd name="T8" fmla="*/ 0 w 19"/>
                  <a:gd name="T9" fmla="*/ 47 h 49"/>
                </a:gdLst>
                <a:ahLst/>
                <a:cxnLst>
                  <a:cxn ang="0">
                    <a:pos x="T0" y="T1"/>
                  </a:cxn>
                  <a:cxn ang="0">
                    <a:pos x="T2" y="T3"/>
                  </a:cxn>
                  <a:cxn ang="0">
                    <a:pos x="T4" y="T5"/>
                  </a:cxn>
                  <a:cxn ang="0">
                    <a:pos x="T6" y="T7"/>
                  </a:cxn>
                  <a:cxn ang="0">
                    <a:pos x="T8" y="T9"/>
                  </a:cxn>
                </a:cxnLst>
                <a:rect l="0" t="0" r="r" b="b"/>
                <a:pathLst>
                  <a:path w="19" h="49">
                    <a:moveTo>
                      <a:pt x="0" y="47"/>
                    </a:moveTo>
                    <a:lnTo>
                      <a:pt x="10" y="0"/>
                    </a:lnTo>
                    <a:lnTo>
                      <a:pt x="19" y="3"/>
                    </a:lnTo>
                    <a:lnTo>
                      <a:pt x="8"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5" name="Freeform 191"/>
              <p:cNvSpPr>
                <a:spLocks noEditPoints="1"/>
              </p:cNvSpPr>
              <p:nvPr userDrawn="1"/>
            </p:nvSpPr>
            <p:spPr bwMode="auto">
              <a:xfrm>
                <a:off x="1771" y="4106"/>
                <a:ext cx="120" cy="98"/>
              </a:xfrm>
              <a:custGeom>
                <a:avLst/>
                <a:gdLst>
                  <a:gd name="T0" fmla="*/ 75 w 97"/>
                  <a:gd name="T1" fmla="*/ 13 h 80"/>
                  <a:gd name="T2" fmla="*/ 93 w 97"/>
                  <a:gd name="T3" fmla="*/ 49 h 80"/>
                  <a:gd name="T4" fmla="*/ 86 w 97"/>
                  <a:gd name="T5" fmla="*/ 80 h 80"/>
                  <a:gd name="T6" fmla="*/ 0 w 97"/>
                  <a:gd name="T7" fmla="*/ 51 h 80"/>
                  <a:gd name="T8" fmla="*/ 7 w 97"/>
                  <a:gd name="T9" fmla="*/ 24 h 80"/>
                  <a:gd name="T10" fmla="*/ 34 w 97"/>
                  <a:gd name="T11" fmla="*/ 3 h 80"/>
                  <a:gd name="T12" fmla="*/ 54 w 97"/>
                  <a:gd name="T13" fmla="*/ 23 h 80"/>
                  <a:gd name="T14" fmla="*/ 54 w 97"/>
                  <a:gd name="T15" fmla="*/ 23 h 80"/>
                  <a:gd name="T16" fmla="*/ 75 w 97"/>
                  <a:gd name="T17" fmla="*/ 13 h 80"/>
                  <a:gd name="T18" fmla="*/ 13 w 97"/>
                  <a:gd name="T19" fmla="*/ 26 h 80"/>
                  <a:gd name="T20" fmla="*/ 9 w 97"/>
                  <a:gd name="T21" fmla="*/ 46 h 80"/>
                  <a:gd name="T22" fmla="*/ 44 w 97"/>
                  <a:gd name="T23" fmla="*/ 58 h 80"/>
                  <a:gd name="T24" fmla="*/ 48 w 97"/>
                  <a:gd name="T25" fmla="*/ 38 h 80"/>
                  <a:gd name="T26" fmla="*/ 33 w 97"/>
                  <a:gd name="T27" fmla="*/ 10 h 80"/>
                  <a:gd name="T28" fmla="*/ 13 w 97"/>
                  <a:gd name="T29" fmla="*/ 26 h 80"/>
                  <a:gd name="T30" fmla="*/ 73 w 97"/>
                  <a:gd name="T31" fmla="*/ 21 h 80"/>
                  <a:gd name="T32" fmla="*/ 56 w 97"/>
                  <a:gd name="T33" fmla="*/ 36 h 80"/>
                  <a:gd name="T34" fmla="*/ 50 w 97"/>
                  <a:gd name="T35" fmla="*/ 60 h 80"/>
                  <a:gd name="T36" fmla="*/ 81 w 97"/>
                  <a:gd name="T37" fmla="*/ 71 h 80"/>
                  <a:gd name="T38" fmla="*/ 86 w 97"/>
                  <a:gd name="T39" fmla="*/ 47 h 80"/>
                  <a:gd name="T40" fmla="*/ 73 w 97"/>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0">
                    <a:moveTo>
                      <a:pt x="75" y="13"/>
                    </a:moveTo>
                    <a:cubicBezTo>
                      <a:pt x="92" y="17"/>
                      <a:pt x="97" y="31"/>
                      <a:pt x="93" y="49"/>
                    </a:cubicBezTo>
                    <a:cubicBezTo>
                      <a:pt x="86" y="80"/>
                      <a:pt x="86" y="80"/>
                      <a:pt x="86" y="80"/>
                    </a:cubicBezTo>
                    <a:cubicBezTo>
                      <a:pt x="0" y="51"/>
                      <a:pt x="0" y="51"/>
                      <a:pt x="0" y="51"/>
                    </a:cubicBezTo>
                    <a:cubicBezTo>
                      <a:pt x="7" y="24"/>
                      <a:pt x="7" y="24"/>
                      <a:pt x="7" y="24"/>
                    </a:cubicBezTo>
                    <a:cubicBezTo>
                      <a:pt x="11" y="7"/>
                      <a:pt x="21" y="0"/>
                      <a:pt x="34" y="3"/>
                    </a:cubicBezTo>
                    <a:cubicBezTo>
                      <a:pt x="46" y="5"/>
                      <a:pt x="53" y="12"/>
                      <a:pt x="54" y="23"/>
                    </a:cubicBezTo>
                    <a:cubicBezTo>
                      <a:pt x="54" y="23"/>
                      <a:pt x="54" y="23"/>
                      <a:pt x="54" y="23"/>
                    </a:cubicBezTo>
                    <a:cubicBezTo>
                      <a:pt x="59" y="14"/>
                      <a:pt x="66" y="11"/>
                      <a:pt x="75" y="13"/>
                    </a:cubicBezTo>
                    <a:close/>
                    <a:moveTo>
                      <a:pt x="13" y="26"/>
                    </a:moveTo>
                    <a:cubicBezTo>
                      <a:pt x="9" y="46"/>
                      <a:pt x="9" y="46"/>
                      <a:pt x="9" y="46"/>
                    </a:cubicBezTo>
                    <a:cubicBezTo>
                      <a:pt x="44" y="58"/>
                      <a:pt x="44" y="58"/>
                      <a:pt x="44" y="58"/>
                    </a:cubicBezTo>
                    <a:cubicBezTo>
                      <a:pt x="48" y="38"/>
                      <a:pt x="48" y="38"/>
                      <a:pt x="48" y="38"/>
                    </a:cubicBezTo>
                    <a:cubicBezTo>
                      <a:pt x="52" y="23"/>
                      <a:pt x="47" y="14"/>
                      <a:pt x="33" y="10"/>
                    </a:cubicBezTo>
                    <a:cubicBezTo>
                      <a:pt x="23" y="8"/>
                      <a:pt x="16" y="13"/>
                      <a:pt x="13" y="26"/>
                    </a:cubicBezTo>
                    <a:close/>
                    <a:moveTo>
                      <a:pt x="73" y="21"/>
                    </a:moveTo>
                    <a:cubicBezTo>
                      <a:pt x="64" y="19"/>
                      <a:pt x="59" y="23"/>
                      <a:pt x="56" y="36"/>
                    </a:cubicBezTo>
                    <a:cubicBezTo>
                      <a:pt x="50" y="60"/>
                      <a:pt x="50" y="60"/>
                      <a:pt x="50" y="60"/>
                    </a:cubicBezTo>
                    <a:cubicBezTo>
                      <a:pt x="81" y="71"/>
                      <a:pt x="81" y="71"/>
                      <a:pt x="81" y="71"/>
                    </a:cubicBezTo>
                    <a:cubicBezTo>
                      <a:pt x="86" y="47"/>
                      <a:pt x="86" y="47"/>
                      <a:pt x="86" y="47"/>
                    </a:cubicBezTo>
                    <a:cubicBezTo>
                      <a:pt x="90" y="33"/>
                      <a:pt x="85" y="23"/>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6" name="Freeform 192"/>
              <p:cNvSpPr>
                <a:spLocks noEditPoints="1"/>
              </p:cNvSpPr>
              <p:nvPr userDrawn="1"/>
            </p:nvSpPr>
            <p:spPr bwMode="auto">
              <a:xfrm>
                <a:off x="1830" y="4023"/>
                <a:ext cx="82" cy="81"/>
              </a:xfrm>
              <a:custGeom>
                <a:avLst/>
                <a:gdLst>
                  <a:gd name="T0" fmla="*/ 30 w 66"/>
                  <a:gd name="T1" fmla="*/ 54 h 66"/>
                  <a:gd name="T2" fmla="*/ 33 w 66"/>
                  <a:gd name="T3" fmla="*/ 55 h 66"/>
                  <a:gd name="T4" fmla="*/ 57 w 66"/>
                  <a:gd name="T5" fmla="*/ 40 h 66"/>
                  <a:gd name="T6" fmla="*/ 51 w 66"/>
                  <a:gd name="T7" fmla="*/ 17 h 66"/>
                  <a:gd name="T8" fmla="*/ 54 w 66"/>
                  <a:gd name="T9" fmla="*/ 11 h 66"/>
                  <a:gd name="T10" fmla="*/ 64 w 66"/>
                  <a:gd name="T11" fmla="*/ 42 h 66"/>
                  <a:gd name="T12" fmla="*/ 32 w 66"/>
                  <a:gd name="T13" fmla="*/ 62 h 66"/>
                  <a:gd name="T14" fmla="*/ 4 w 66"/>
                  <a:gd name="T15" fmla="*/ 22 h 66"/>
                  <a:gd name="T16" fmla="*/ 34 w 66"/>
                  <a:gd name="T17" fmla="*/ 3 h 66"/>
                  <a:gd name="T18" fmla="*/ 42 w 66"/>
                  <a:gd name="T19" fmla="*/ 6 h 66"/>
                  <a:gd name="T20" fmla="*/ 30 w 66"/>
                  <a:gd name="T21" fmla="*/ 54 h 66"/>
                  <a:gd name="T22" fmla="*/ 25 w 66"/>
                  <a:gd name="T23" fmla="*/ 52 h 66"/>
                  <a:gd name="T24" fmla="*/ 34 w 66"/>
                  <a:gd name="T25" fmla="*/ 11 h 66"/>
                  <a:gd name="T26" fmla="*/ 33 w 66"/>
                  <a:gd name="T27" fmla="*/ 11 h 66"/>
                  <a:gd name="T28" fmla="*/ 10 w 66"/>
                  <a:gd name="T29" fmla="*/ 24 h 66"/>
                  <a:gd name="T30" fmla="*/ 25 w 66"/>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0" y="54"/>
                    </a:moveTo>
                    <a:cubicBezTo>
                      <a:pt x="31" y="54"/>
                      <a:pt x="32" y="55"/>
                      <a:pt x="33" y="55"/>
                    </a:cubicBezTo>
                    <a:cubicBezTo>
                      <a:pt x="46" y="58"/>
                      <a:pt x="55" y="52"/>
                      <a:pt x="57" y="40"/>
                    </a:cubicBezTo>
                    <a:cubicBezTo>
                      <a:pt x="59" y="32"/>
                      <a:pt x="57" y="23"/>
                      <a:pt x="51" y="17"/>
                    </a:cubicBezTo>
                    <a:cubicBezTo>
                      <a:pt x="54" y="11"/>
                      <a:pt x="54" y="11"/>
                      <a:pt x="54" y="11"/>
                    </a:cubicBezTo>
                    <a:cubicBezTo>
                      <a:pt x="63" y="18"/>
                      <a:pt x="66" y="30"/>
                      <a:pt x="64" y="42"/>
                    </a:cubicBezTo>
                    <a:cubicBezTo>
                      <a:pt x="60" y="58"/>
                      <a:pt x="48" y="66"/>
                      <a:pt x="32" y="62"/>
                    </a:cubicBezTo>
                    <a:cubicBezTo>
                      <a:pt x="12" y="58"/>
                      <a:pt x="0" y="40"/>
                      <a:pt x="4" y="22"/>
                    </a:cubicBezTo>
                    <a:cubicBezTo>
                      <a:pt x="7" y="7"/>
                      <a:pt x="19" y="0"/>
                      <a:pt x="34" y="3"/>
                    </a:cubicBezTo>
                    <a:cubicBezTo>
                      <a:pt x="37" y="4"/>
                      <a:pt x="40" y="5"/>
                      <a:pt x="42" y="6"/>
                    </a:cubicBezTo>
                    <a:lnTo>
                      <a:pt x="30" y="54"/>
                    </a:lnTo>
                    <a:close/>
                    <a:moveTo>
                      <a:pt x="25" y="52"/>
                    </a:moveTo>
                    <a:cubicBezTo>
                      <a:pt x="34" y="11"/>
                      <a:pt x="34" y="11"/>
                      <a:pt x="34" y="11"/>
                    </a:cubicBezTo>
                    <a:cubicBezTo>
                      <a:pt x="33" y="11"/>
                      <a:pt x="33" y="11"/>
                      <a:pt x="33" y="11"/>
                    </a:cubicBezTo>
                    <a:cubicBezTo>
                      <a:pt x="21" y="8"/>
                      <a:pt x="13" y="13"/>
                      <a:pt x="10" y="24"/>
                    </a:cubicBezTo>
                    <a:cubicBezTo>
                      <a:pt x="7" y="36"/>
                      <a:pt x="14" y="46"/>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7" name="Freeform 193"/>
              <p:cNvSpPr>
                <a:spLocks/>
              </p:cNvSpPr>
              <p:nvPr userDrawn="1"/>
            </p:nvSpPr>
            <p:spPr bwMode="auto">
              <a:xfrm>
                <a:off x="1827" y="3850"/>
                <a:ext cx="126" cy="118"/>
              </a:xfrm>
              <a:custGeom>
                <a:avLst/>
                <a:gdLst>
                  <a:gd name="T0" fmla="*/ 51 w 102"/>
                  <a:gd name="T1" fmla="*/ 45 h 96"/>
                  <a:gd name="T2" fmla="*/ 60 w 102"/>
                  <a:gd name="T3" fmla="*/ 8 h 96"/>
                  <a:gd name="T4" fmla="*/ 102 w 102"/>
                  <a:gd name="T5" fmla="*/ 22 h 96"/>
                  <a:gd name="T6" fmla="*/ 101 w 102"/>
                  <a:gd name="T7" fmla="*/ 29 h 96"/>
                  <a:gd name="T8" fmla="*/ 83 w 102"/>
                  <a:gd name="T9" fmla="*/ 24 h 96"/>
                  <a:gd name="T10" fmla="*/ 83 w 102"/>
                  <a:gd name="T11" fmla="*/ 24 h 96"/>
                  <a:gd name="T12" fmla="*/ 95 w 102"/>
                  <a:gd name="T13" fmla="*/ 62 h 96"/>
                  <a:gd name="T14" fmla="*/ 47 w 102"/>
                  <a:gd name="T15" fmla="*/ 91 h 96"/>
                  <a:gd name="T16" fmla="*/ 7 w 102"/>
                  <a:gd name="T17" fmla="*/ 31 h 96"/>
                  <a:gd name="T18" fmla="*/ 43 w 102"/>
                  <a:gd name="T19" fmla="*/ 2 h 96"/>
                  <a:gd name="T20" fmla="*/ 43 w 102"/>
                  <a:gd name="T21" fmla="*/ 10 h 96"/>
                  <a:gd name="T22" fmla="*/ 13 w 102"/>
                  <a:gd name="T23" fmla="*/ 33 h 96"/>
                  <a:gd name="T24" fmla="*/ 48 w 102"/>
                  <a:gd name="T25" fmla="*/ 83 h 96"/>
                  <a:gd name="T26" fmla="*/ 88 w 102"/>
                  <a:gd name="T27" fmla="*/ 60 h 96"/>
                  <a:gd name="T28" fmla="*/ 65 w 102"/>
                  <a:gd name="T29" fmla="*/ 17 h 96"/>
                  <a:gd name="T30" fmla="*/ 58 w 102"/>
                  <a:gd name="T31" fmla="*/ 47 h 96"/>
                  <a:gd name="T32" fmla="*/ 51 w 102"/>
                  <a:gd name="T33"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96">
                    <a:moveTo>
                      <a:pt x="51" y="45"/>
                    </a:moveTo>
                    <a:cubicBezTo>
                      <a:pt x="60" y="8"/>
                      <a:pt x="60" y="8"/>
                      <a:pt x="60" y="8"/>
                    </a:cubicBezTo>
                    <a:cubicBezTo>
                      <a:pt x="102" y="22"/>
                      <a:pt x="102" y="22"/>
                      <a:pt x="102" y="22"/>
                    </a:cubicBezTo>
                    <a:cubicBezTo>
                      <a:pt x="101" y="29"/>
                      <a:pt x="101" y="29"/>
                      <a:pt x="101" y="29"/>
                    </a:cubicBezTo>
                    <a:cubicBezTo>
                      <a:pt x="83" y="24"/>
                      <a:pt x="83" y="24"/>
                      <a:pt x="83" y="24"/>
                    </a:cubicBezTo>
                    <a:cubicBezTo>
                      <a:pt x="83" y="24"/>
                      <a:pt x="83" y="24"/>
                      <a:pt x="83" y="24"/>
                    </a:cubicBezTo>
                    <a:cubicBezTo>
                      <a:pt x="94" y="33"/>
                      <a:pt x="98" y="48"/>
                      <a:pt x="95" y="62"/>
                    </a:cubicBezTo>
                    <a:cubicBezTo>
                      <a:pt x="90" y="84"/>
                      <a:pt x="70" y="96"/>
                      <a:pt x="47" y="91"/>
                    </a:cubicBezTo>
                    <a:cubicBezTo>
                      <a:pt x="18" y="84"/>
                      <a:pt x="0" y="59"/>
                      <a:pt x="7" y="31"/>
                    </a:cubicBezTo>
                    <a:cubicBezTo>
                      <a:pt x="11" y="12"/>
                      <a:pt x="26" y="0"/>
                      <a:pt x="43" y="2"/>
                    </a:cubicBezTo>
                    <a:cubicBezTo>
                      <a:pt x="43" y="10"/>
                      <a:pt x="43" y="10"/>
                      <a:pt x="43" y="10"/>
                    </a:cubicBezTo>
                    <a:cubicBezTo>
                      <a:pt x="28" y="9"/>
                      <a:pt x="17" y="17"/>
                      <a:pt x="13" y="33"/>
                    </a:cubicBezTo>
                    <a:cubicBezTo>
                      <a:pt x="8" y="57"/>
                      <a:pt x="24" y="77"/>
                      <a:pt x="48" y="83"/>
                    </a:cubicBezTo>
                    <a:cubicBezTo>
                      <a:pt x="68" y="88"/>
                      <a:pt x="84" y="78"/>
                      <a:pt x="88" y="60"/>
                    </a:cubicBezTo>
                    <a:cubicBezTo>
                      <a:pt x="92" y="42"/>
                      <a:pt x="84" y="25"/>
                      <a:pt x="65" y="17"/>
                    </a:cubicBezTo>
                    <a:cubicBezTo>
                      <a:pt x="58" y="47"/>
                      <a:pt x="58" y="47"/>
                      <a:pt x="58" y="47"/>
                    </a:cubicBezTo>
                    <a:lnTo>
                      <a:pt x="5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8" name="Freeform 194"/>
              <p:cNvSpPr>
                <a:spLocks/>
              </p:cNvSpPr>
              <p:nvPr userDrawn="1"/>
            </p:nvSpPr>
            <p:spPr bwMode="auto">
              <a:xfrm>
                <a:off x="1855" y="3804"/>
                <a:ext cx="106" cy="44"/>
              </a:xfrm>
              <a:custGeom>
                <a:avLst/>
                <a:gdLst>
                  <a:gd name="T0" fmla="*/ 0 w 106"/>
                  <a:gd name="T1" fmla="*/ 8 h 44"/>
                  <a:gd name="T2" fmla="*/ 1 w 106"/>
                  <a:gd name="T3" fmla="*/ 0 h 44"/>
                  <a:gd name="T4" fmla="*/ 106 w 106"/>
                  <a:gd name="T5" fmla="*/ 35 h 44"/>
                  <a:gd name="T6" fmla="*/ 105 w 106"/>
                  <a:gd name="T7" fmla="*/ 44 h 44"/>
                  <a:gd name="T8" fmla="*/ 0 w 106"/>
                  <a:gd name="T9" fmla="*/ 8 h 44"/>
                </a:gdLst>
                <a:ahLst/>
                <a:cxnLst>
                  <a:cxn ang="0">
                    <a:pos x="T0" y="T1"/>
                  </a:cxn>
                  <a:cxn ang="0">
                    <a:pos x="T2" y="T3"/>
                  </a:cxn>
                  <a:cxn ang="0">
                    <a:pos x="T4" y="T5"/>
                  </a:cxn>
                  <a:cxn ang="0">
                    <a:pos x="T6" y="T7"/>
                  </a:cxn>
                  <a:cxn ang="0">
                    <a:pos x="T8" y="T9"/>
                  </a:cxn>
                </a:cxnLst>
                <a:rect l="0" t="0" r="r" b="b"/>
                <a:pathLst>
                  <a:path w="106" h="44">
                    <a:moveTo>
                      <a:pt x="0" y="8"/>
                    </a:moveTo>
                    <a:lnTo>
                      <a:pt x="1" y="0"/>
                    </a:lnTo>
                    <a:lnTo>
                      <a:pt x="106" y="35"/>
                    </a:lnTo>
                    <a:lnTo>
                      <a:pt x="105" y="44"/>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9" name="Freeform 195"/>
              <p:cNvSpPr>
                <a:spLocks noEditPoints="1"/>
              </p:cNvSpPr>
              <p:nvPr userDrawn="1"/>
            </p:nvSpPr>
            <p:spPr bwMode="auto">
              <a:xfrm>
                <a:off x="1899" y="3723"/>
                <a:ext cx="84" cy="85"/>
              </a:xfrm>
              <a:custGeom>
                <a:avLst/>
                <a:gdLst>
                  <a:gd name="T0" fmla="*/ 31 w 68"/>
                  <a:gd name="T1" fmla="*/ 65 h 69"/>
                  <a:gd name="T2" fmla="*/ 4 w 68"/>
                  <a:gd name="T3" fmla="*/ 25 h 69"/>
                  <a:gd name="T4" fmla="*/ 37 w 68"/>
                  <a:gd name="T5" fmla="*/ 4 h 69"/>
                  <a:gd name="T6" fmla="*/ 64 w 68"/>
                  <a:gd name="T7" fmla="*/ 45 h 69"/>
                  <a:gd name="T8" fmla="*/ 31 w 68"/>
                  <a:gd name="T9" fmla="*/ 65 h 69"/>
                  <a:gd name="T10" fmla="*/ 36 w 68"/>
                  <a:gd name="T11" fmla="*/ 12 h 69"/>
                  <a:gd name="T12" fmla="*/ 10 w 68"/>
                  <a:gd name="T13" fmla="*/ 27 h 69"/>
                  <a:gd name="T14" fmla="*/ 32 w 68"/>
                  <a:gd name="T15" fmla="*/ 58 h 69"/>
                  <a:gd name="T16" fmla="*/ 57 w 68"/>
                  <a:gd name="T17" fmla="*/ 43 h 69"/>
                  <a:gd name="T18" fmla="*/ 36 w 68"/>
                  <a:gd name="T19" fmla="*/ 1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31" y="65"/>
                    </a:moveTo>
                    <a:cubicBezTo>
                      <a:pt x="12" y="61"/>
                      <a:pt x="0" y="43"/>
                      <a:pt x="4" y="25"/>
                    </a:cubicBezTo>
                    <a:cubicBezTo>
                      <a:pt x="8" y="9"/>
                      <a:pt x="21" y="0"/>
                      <a:pt x="37" y="4"/>
                    </a:cubicBezTo>
                    <a:cubicBezTo>
                      <a:pt x="56" y="8"/>
                      <a:pt x="68" y="26"/>
                      <a:pt x="64" y="45"/>
                    </a:cubicBezTo>
                    <a:cubicBezTo>
                      <a:pt x="60" y="60"/>
                      <a:pt x="47" y="69"/>
                      <a:pt x="31" y="65"/>
                    </a:cubicBezTo>
                    <a:close/>
                    <a:moveTo>
                      <a:pt x="36" y="12"/>
                    </a:moveTo>
                    <a:cubicBezTo>
                      <a:pt x="23" y="9"/>
                      <a:pt x="13" y="15"/>
                      <a:pt x="10" y="27"/>
                    </a:cubicBezTo>
                    <a:cubicBezTo>
                      <a:pt x="7" y="41"/>
                      <a:pt x="17" y="54"/>
                      <a:pt x="32" y="58"/>
                    </a:cubicBezTo>
                    <a:cubicBezTo>
                      <a:pt x="45" y="61"/>
                      <a:pt x="55" y="54"/>
                      <a:pt x="57" y="43"/>
                    </a:cubicBezTo>
                    <a:cubicBezTo>
                      <a:pt x="61" y="28"/>
                      <a:pt x="51"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0" name="Freeform 196"/>
              <p:cNvSpPr>
                <a:spLocks noEditPoints="1"/>
              </p:cNvSpPr>
              <p:nvPr userDrawn="1"/>
            </p:nvSpPr>
            <p:spPr bwMode="auto">
              <a:xfrm>
                <a:off x="1886" y="3628"/>
                <a:ext cx="120" cy="88"/>
              </a:xfrm>
              <a:custGeom>
                <a:avLst/>
                <a:gdLst>
                  <a:gd name="T0" fmla="*/ 66 w 97"/>
                  <a:gd name="T1" fmla="*/ 4 h 72"/>
                  <a:gd name="T2" fmla="*/ 93 w 97"/>
                  <a:gd name="T3" fmla="*/ 43 h 72"/>
                  <a:gd name="T4" fmla="*/ 77 w 97"/>
                  <a:gd name="T5" fmla="*/ 61 h 72"/>
                  <a:gd name="T6" fmla="*/ 77 w 97"/>
                  <a:gd name="T7" fmla="*/ 61 h 72"/>
                  <a:gd name="T8" fmla="*/ 86 w 97"/>
                  <a:gd name="T9" fmla="*/ 65 h 72"/>
                  <a:gd name="T10" fmla="*/ 85 w 97"/>
                  <a:gd name="T11" fmla="*/ 72 h 72"/>
                  <a:gd name="T12" fmla="*/ 0 w 97"/>
                  <a:gd name="T13" fmla="*/ 42 h 72"/>
                  <a:gd name="T14" fmla="*/ 1 w 97"/>
                  <a:gd name="T15" fmla="*/ 35 h 72"/>
                  <a:gd name="T16" fmla="*/ 39 w 97"/>
                  <a:gd name="T17" fmla="*/ 48 h 72"/>
                  <a:gd name="T18" fmla="*/ 39 w 97"/>
                  <a:gd name="T19" fmla="*/ 48 h 72"/>
                  <a:gd name="T20" fmla="*/ 33 w 97"/>
                  <a:gd name="T21" fmla="*/ 23 h 72"/>
                  <a:gd name="T22" fmla="*/ 66 w 97"/>
                  <a:gd name="T23" fmla="*/ 4 h 72"/>
                  <a:gd name="T24" fmla="*/ 64 w 97"/>
                  <a:gd name="T25" fmla="*/ 12 h 72"/>
                  <a:gd name="T26" fmla="*/ 39 w 97"/>
                  <a:gd name="T27" fmla="*/ 26 h 72"/>
                  <a:gd name="T28" fmla="*/ 53 w 97"/>
                  <a:gd name="T29" fmla="*/ 53 h 72"/>
                  <a:gd name="T30" fmla="*/ 64 w 97"/>
                  <a:gd name="T31" fmla="*/ 57 h 72"/>
                  <a:gd name="T32" fmla="*/ 86 w 97"/>
                  <a:gd name="T33" fmla="*/ 42 h 72"/>
                  <a:gd name="T34" fmla="*/ 64 w 97"/>
                  <a:gd name="T3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2">
                    <a:moveTo>
                      <a:pt x="66" y="4"/>
                    </a:moveTo>
                    <a:cubicBezTo>
                      <a:pt x="85" y="8"/>
                      <a:pt x="97" y="25"/>
                      <a:pt x="93" y="43"/>
                    </a:cubicBezTo>
                    <a:cubicBezTo>
                      <a:pt x="91" y="53"/>
                      <a:pt x="85" y="59"/>
                      <a:pt x="77" y="61"/>
                    </a:cubicBezTo>
                    <a:cubicBezTo>
                      <a:pt x="77" y="61"/>
                      <a:pt x="77" y="61"/>
                      <a:pt x="77" y="61"/>
                    </a:cubicBezTo>
                    <a:cubicBezTo>
                      <a:pt x="86" y="65"/>
                      <a:pt x="86" y="65"/>
                      <a:pt x="86" y="65"/>
                    </a:cubicBezTo>
                    <a:cubicBezTo>
                      <a:pt x="85" y="72"/>
                      <a:pt x="85" y="72"/>
                      <a:pt x="85" y="72"/>
                    </a:cubicBezTo>
                    <a:cubicBezTo>
                      <a:pt x="0" y="42"/>
                      <a:pt x="0" y="42"/>
                      <a:pt x="0" y="42"/>
                    </a:cubicBezTo>
                    <a:cubicBezTo>
                      <a:pt x="1" y="35"/>
                      <a:pt x="1" y="35"/>
                      <a:pt x="1" y="35"/>
                    </a:cubicBezTo>
                    <a:cubicBezTo>
                      <a:pt x="39" y="48"/>
                      <a:pt x="39" y="48"/>
                      <a:pt x="39" y="48"/>
                    </a:cubicBezTo>
                    <a:cubicBezTo>
                      <a:pt x="39" y="48"/>
                      <a:pt x="39" y="48"/>
                      <a:pt x="39" y="48"/>
                    </a:cubicBezTo>
                    <a:cubicBezTo>
                      <a:pt x="34" y="41"/>
                      <a:pt x="31" y="32"/>
                      <a:pt x="33" y="23"/>
                    </a:cubicBezTo>
                    <a:cubicBezTo>
                      <a:pt x="37" y="9"/>
                      <a:pt x="50" y="0"/>
                      <a:pt x="66" y="4"/>
                    </a:cubicBezTo>
                    <a:close/>
                    <a:moveTo>
                      <a:pt x="64" y="12"/>
                    </a:moveTo>
                    <a:cubicBezTo>
                      <a:pt x="52" y="9"/>
                      <a:pt x="42" y="14"/>
                      <a:pt x="39" y="26"/>
                    </a:cubicBezTo>
                    <a:cubicBezTo>
                      <a:pt x="37" y="38"/>
                      <a:pt x="42" y="49"/>
                      <a:pt x="53" y="53"/>
                    </a:cubicBezTo>
                    <a:cubicBezTo>
                      <a:pt x="64" y="57"/>
                      <a:pt x="64" y="57"/>
                      <a:pt x="64" y="57"/>
                    </a:cubicBezTo>
                    <a:cubicBezTo>
                      <a:pt x="74" y="60"/>
                      <a:pt x="84" y="54"/>
                      <a:pt x="86" y="42"/>
                    </a:cubicBezTo>
                    <a:cubicBezTo>
                      <a:pt x="90" y="28"/>
                      <a:pt x="80" y="15"/>
                      <a:pt x="6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1" name="Freeform 197"/>
              <p:cNvSpPr>
                <a:spLocks noEditPoints="1"/>
              </p:cNvSpPr>
              <p:nvPr userDrawn="1"/>
            </p:nvSpPr>
            <p:spPr bwMode="auto">
              <a:xfrm>
                <a:off x="1943" y="3531"/>
                <a:ext cx="85" cy="88"/>
              </a:xfrm>
              <a:custGeom>
                <a:avLst/>
                <a:gdLst>
                  <a:gd name="T0" fmla="*/ 12 w 69"/>
                  <a:gd name="T1" fmla="*/ 0 h 72"/>
                  <a:gd name="T2" fmla="*/ 69 w 69"/>
                  <a:gd name="T3" fmla="*/ 20 h 72"/>
                  <a:gd name="T4" fmla="*/ 68 w 69"/>
                  <a:gd name="T5" fmla="*/ 26 h 72"/>
                  <a:gd name="T6" fmla="*/ 58 w 69"/>
                  <a:gd name="T7" fmla="*/ 24 h 72"/>
                  <a:gd name="T8" fmla="*/ 58 w 69"/>
                  <a:gd name="T9" fmla="*/ 24 h 72"/>
                  <a:gd name="T10" fmla="*/ 64 w 69"/>
                  <a:gd name="T11" fmla="*/ 49 h 72"/>
                  <a:gd name="T12" fmla="*/ 32 w 69"/>
                  <a:gd name="T13" fmla="*/ 68 h 72"/>
                  <a:gd name="T14" fmla="*/ 4 w 69"/>
                  <a:gd name="T15" fmla="*/ 29 h 72"/>
                  <a:gd name="T16" fmla="*/ 20 w 69"/>
                  <a:gd name="T17" fmla="*/ 11 h 72"/>
                  <a:gd name="T18" fmla="*/ 20 w 69"/>
                  <a:gd name="T19" fmla="*/ 11 h 72"/>
                  <a:gd name="T20" fmla="*/ 11 w 69"/>
                  <a:gd name="T21" fmla="*/ 7 h 72"/>
                  <a:gd name="T22" fmla="*/ 12 w 69"/>
                  <a:gd name="T23" fmla="*/ 0 h 72"/>
                  <a:gd name="T24" fmla="*/ 11 w 69"/>
                  <a:gd name="T25" fmla="*/ 30 h 72"/>
                  <a:gd name="T26" fmla="*/ 33 w 69"/>
                  <a:gd name="T27" fmla="*/ 61 h 72"/>
                  <a:gd name="T28" fmla="*/ 58 w 69"/>
                  <a:gd name="T29" fmla="*/ 46 h 72"/>
                  <a:gd name="T30" fmla="*/ 44 w 69"/>
                  <a:gd name="T31" fmla="*/ 19 h 72"/>
                  <a:gd name="T32" fmla="*/ 34 w 69"/>
                  <a:gd name="T33" fmla="*/ 16 h 72"/>
                  <a:gd name="T34" fmla="*/ 11 w 69"/>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2">
                    <a:moveTo>
                      <a:pt x="12" y="0"/>
                    </a:moveTo>
                    <a:cubicBezTo>
                      <a:pt x="69" y="20"/>
                      <a:pt x="69" y="20"/>
                      <a:pt x="69" y="20"/>
                    </a:cubicBezTo>
                    <a:cubicBezTo>
                      <a:pt x="68" y="26"/>
                      <a:pt x="68" y="26"/>
                      <a:pt x="68" y="26"/>
                    </a:cubicBezTo>
                    <a:cubicBezTo>
                      <a:pt x="58" y="24"/>
                      <a:pt x="58" y="24"/>
                      <a:pt x="58" y="24"/>
                    </a:cubicBezTo>
                    <a:cubicBezTo>
                      <a:pt x="58" y="24"/>
                      <a:pt x="58" y="24"/>
                      <a:pt x="58" y="24"/>
                    </a:cubicBezTo>
                    <a:cubicBezTo>
                      <a:pt x="64" y="30"/>
                      <a:pt x="66" y="40"/>
                      <a:pt x="64" y="49"/>
                    </a:cubicBezTo>
                    <a:cubicBezTo>
                      <a:pt x="60" y="64"/>
                      <a:pt x="47" y="72"/>
                      <a:pt x="32" y="68"/>
                    </a:cubicBezTo>
                    <a:cubicBezTo>
                      <a:pt x="13" y="64"/>
                      <a:pt x="0" y="47"/>
                      <a:pt x="4" y="29"/>
                    </a:cubicBezTo>
                    <a:cubicBezTo>
                      <a:pt x="6" y="19"/>
                      <a:pt x="13" y="13"/>
                      <a:pt x="20" y="11"/>
                    </a:cubicBezTo>
                    <a:cubicBezTo>
                      <a:pt x="20" y="11"/>
                      <a:pt x="20" y="11"/>
                      <a:pt x="20" y="11"/>
                    </a:cubicBezTo>
                    <a:cubicBezTo>
                      <a:pt x="11" y="7"/>
                      <a:pt x="11" y="7"/>
                      <a:pt x="11" y="7"/>
                    </a:cubicBezTo>
                    <a:lnTo>
                      <a:pt x="12" y="0"/>
                    </a:lnTo>
                    <a:close/>
                    <a:moveTo>
                      <a:pt x="11" y="30"/>
                    </a:moveTo>
                    <a:cubicBezTo>
                      <a:pt x="7" y="44"/>
                      <a:pt x="18" y="57"/>
                      <a:pt x="33" y="61"/>
                    </a:cubicBezTo>
                    <a:cubicBezTo>
                      <a:pt x="46" y="64"/>
                      <a:pt x="55" y="58"/>
                      <a:pt x="58" y="46"/>
                    </a:cubicBezTo>
                    <a:cubicBezTo>
                      <a:pt x="61" y="34"/>
                      <a:pt x="55" y="23"/>
                      <a:pt x="44" y="19"/>
                    </a:cubicBezTo>
                    <a:cubicBezTo>
                      <a:pt x="34" y="16"/>
                      <a:pt x="34" y="16"/>
                      <a:pt x="34" y="16"/>
                    </a:cubicBezTo>
                    <a:cubicBezTo>
                      <a:pt x="23" y="12"/>
                      <a:pt x="14"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2" name="Freeform 198"/>
              <p:cNvSpPr>
                <a:spLocks/>
              </p:cNvSpPr>
              <p:nvPr userDrawn="1"/>
            </p:nvSpPr>
            <p:spPr bwMode="auto">
              <a:xfrm>
                <a:off x="1930" y="3480"/>
                <a:ext cx="108" cy="45"/>
              </a:xfrm>
              <a:custGeom>
                <a:avLst/>
                <a:gdLst>
                  <a:gd name="T0" fmla="*/ 0 w 108"/>
                  <a:gd name="T1" fmla="*/ 8 h 45"/>
                  <a:gd name="T2" fmla="*/ 2 w 108"/>
                  <a:gd name="T3" fmla="*/ 0 h 45"/>
                  <a:gd name="T4" fmla="*/ 108 w 108"/>
                  <a:gd name="T5" fmla="*/ 35 h 45"/>
                  <a:gd name="T6" fmla="*/ 105 w 108"/>
                  <a:gd name="T7" fmla="*/ 45 h 45"/>
                  <a:gd name="T8" fmla="*/ 0 w 108"/>
                  <a:gd name="T9" fmla="*/ 8 h 45"/>
                </a:gdLst>
                <a:ahLst/>
                <a:cxnLst>
                  <a:cxn ang="0">
                    <a:pos x="T0" y="T1"/>
                  </a:cxn>
                  <a:cxn ang="0">
                    <a:pos x="T2" y="T3"/>
                  </a:cxn>
                  <a:cxn ang="0">
                    <a:pos x="T4" y="T5"/>
                  </a:cxn>
                  <a:cxn ang="0">
                    <a:pos x="T6" y="T7"/>
                  </a:cxn>
                  <a:cxn ang="0">
                    <a:pos x="T8" y="T9"/>
                  </a:cxn>
                </a:cxnLst>
                <a:rect l="0" t="0" r="r" b="b"/>
                <a:pathLst>
                  <a:path w="108" h="45">
                    <a:moveTo>
                      <a:pt x="0" y="8"/>
                    </a:moveTo>
                    <a:lnTo>
                      <a:pt x="2" y="0"/>
                    </a:lnTo>
                    <a:lnTo>
                      <a:pt x="108" y="35"/>
                    </a:lnTo>
                    <a:lnTo>
                      <a:pt x="105" y="4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3" name="Freeform 199"/>
              <p:cNvSpPr>
                <a:spLocks/>
              </p:cNvSpPr>
              <p:nvPr userDrawn="1"/>
            </p:nvSpPr>
            <p:spPr bwMode="auto">
              <a:xfrm>
                <a:off x="2008" y="3385"/>
                <a:ext cx="19" cy="49"/>
              </a:xfrm>
              <a:custGeom>
                <a:avLst/>
                <a:gdLst>
                  <a:gd name="T0" fmla="*/ 0 w 19"/>
                  <a:gd name="T1" fmla="*/ 47 h 49"/>
                  <a:gd name="T2" fmla="*/ 11 w 19"/>
                  <a:gd name="T3" fmla="*/ 0 h 49"/>
                  <a:gd name="T4" fmla="*/ 19 w 19"/>
                  <a:gd name="T5" fmla="*/ 3 h 49"/>
                  <a:gd name="T6" fmla="*/ 8 w 19"/>
                  <a:gd name="T7" fmla="*/ 49 h 49"/>
                  <a:gd name="T8" fmla="*/ 0 w 19"/>
                  <a:gd name="T9" fmla="*/ 47 h 49"/>
                </a:gdLst>
                <a:ahLst/>
                <a:cxnLst>
                  <a:cxn ang="0">
                    <a:pos x="T0" y="T1"/>
                  </a:cxn>
                  <a:cxn ang="0">
                    <a:pos x="T2" y="T3"/>
                  </a:cxn>
                  <a:cxn ang="0">
                    <a:pos x="T4" y="T5"/>
                  </a:cxn>
                  <a:cxn ang="0">
                    <a:pos x="T6" y="T7"/>
                  </a:cxn>
                  <a:cxn ang="0">
                    <a:pos x="T8" y="T9"/>
                  </a:cxn>
                </a:cxnLst>
                <a:rect l="0" t="0" r="r" b="b"/>
                <a:pathLst>
                  <a:path w="19" h="49">
                    <a:moveTo>
                      <a:pt x="0" y="47"/>
                    </a:moveTo>
                    <a:lnTo>
                      <a:pt x="11" y="0"/>
                    </a:lnTo>
                    <a:lnTo>
                      <a:pt x="19" y="3"/>
                    </a:lnTo>
                    <a:lnTo>
                      <a:pt x="8" y="49"/>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4" name="Freeform 200"/>
              <p:cNvSpPr>
                <a:spLocks noEditPoints="1"/>
              </p:cNvSpPr>
              <p:nvPr userDrawn="1"/>
            </p:nvSpPr>
            <p:spPr bwMode="auto">
              <a:xfrm>
                <a:off x="1975" y="3231"/>
                <a:ext cx="120" cy="98"/>
              </a:xfrm>
              <a:custGeom>
                <a:avLst/>
                <a:gdLst>
                  <a:gd name="T0" fmla="*/ 75 w 97"/>
                  <a:gd name="T1" fmla="*/ 13 h 80"/>
                  <a:gd name="T2" fmla="*/ 93 w 97"/>
                  <a:gd name="T3" fmla="*/ 49 h 80"/>
                  <a:gd name="T4" fmla="*/ 86 w 97"/>
                  <a:gd name="T5" fmla="*/ 80 h 80"/>
                  <a:gd name="T6" fmla="*/ 0 w 97"/>
                  <a:gd name="T7" fmla="*/ 51 h 80"/>
                  <a:gd name="T8" fmla="*/ 7 w 97"/>
                  <a:gd name="T9" fmla="*/ 24 h 80"/>
                  <a:gd name="T10" fmla="*/ 34 w 97"/>
                  <a:gd name="T11" fmla="*/ 3 h 80"/>
                  <a:gd name="T12" fmla="*/ 54 w 97"/>
                  <a:gd name="T13" fmla="*/ 23 h 80"/>
                  <a:gd name="T14" fmla="*/ 55 w 97"/>
                  <a:gd name="T15" fmla="*/ 23 h 80"/>
                  <a:gd name="T16" fmla="*/ 75 w 97"/>
                  <a:gd name="T17" fmla="*/ 13 h 80"/>
                  <a:gd name="T18" fmla="*/ 13 w 97"/>
                  <a:gd name="T19" fmla="*/ 26 h 80"/>
                  <a:gd name="T20" fmla="*/ 9 w 97"/>
                  <a:gd name="T21" fmla="*/ 46 h 80"/>
                  <a:gd name="T22" fmla="*/ 44 w 97"/>
                  <a:gd name="T23" fmla="*/ 58 h 80"/>
                  <a:gd name="T24" fmla="*/ 48 w 97"/>
                  <a:gd name="T25" fmla="*/ 38 h 80"/>
                  <a:gd name="T26" fmla="*/ 33 w 97"/>
                  <a:gd name="T27" fmla="*/ 10 h 80"/>
                  <a:gd name="T28" fmla="*/ 13 w 97"/>
                  <a:gd name="T29" fmla="*/ 26 h 80"/>
                  <a:gd name="T30" fmla="*/ 73 w 97"/>
                  <a:gd name="T31" fmla="*/ 21 h 80"/>
                  <a:gd name="T32" fmla="*/ 56 w 97"/>
                  <a:gd name="T33" fmla="*/ 36 h 80"/>
                  <a:gd name="T34" fmla="*/ 50 w 97"/>
                  <a:gd name="T35" fmla="*/ 60 h 80"/>
                  <a:gd name="T36" fmla="*/ 81 w 97"/>
                  <a:gd name="T37" fmla="*/ 70 h 80"/>
                  <a:gd name="T38" fmla="*/ 86 w 97"/>
                  <a:gd name="T39" fmla="*/ 47 h 80"/>
                  <a:gd name="T40" fmla="*/ 73 w 97"/>
                  <a:gd name="T41"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0">
                    <a:moveTo>
                      <a:pt x="75" y="13"/>
                    </a:moveTo>
                    <a:cubicBezTo>
                      <a:pt x="92" y="17"/>
                      <a:pt x="97" y="31"/>
                      <a:pt x="93" y="49"/>
                    </a:cubicBezTo>
                    <a:cubicBezTo>
                      <a:pt x="86" y="80"/>
                      <a:pt x="86" y="80"/>
                      <a:pt x="86" y="80"/>
                    </a:cubicBezTo>
                    <a:cubicBezTo>
                      <a:pt x="0" y="51"/>
                      <a:pt x="0" y="51"/>
                      <a:pt x="0" y="51"/>
                    </a:cubicBezTo>
                    <a:cubicBezTo>
                      <a:pt x="7" y="24"/>
                      <a:pt x="7" y="24"/>
                      <a:pt x="7" y="24"/>
                    </a:cubicBezTo>
                    <a:cubicBezTo>
                      <a:pt x="11" y="7"/>
                      <a:pt x="21" y="0"/>
                      <a:pt x="34" y="3"/>
                    </a:cubicBezTo>
                    <a:cubicBezTo>
                      <a:pt x="46" y="5"/>
                      <a:pt x="53" y="12"/>
                      <a:pt x="54" y="23"/>
                    </a:cubicBezTo>
                    <a:cubicBezTo>
                      <a:pt x="55" y="23"/>
                      <a:pt x="55" y="23"/>
                      <a:pt x="55" y="23"/>
                    </a:cubicBezTo>
                    <a:cubicBezTo>
                      <a:pt x="59" y="14"/>
                      <a:pt x="66" y="11"/>
                      <a:pt x="75" y="13"/>
                    </a:cubicBezTo>
                    <a:close/>
                    <a:moveTo>
                      <a:pt x="13" y="26"/>
                    </a:moveTo>
                    <a:cubicBezTo>
                      <a:pt x="9" y="46"/>
                      <a:pt x="9" y="46"/>
                      <a:pt x="9" y="46"/>
                    </a:cubicBezTo>
                    <a:cubicBezTo>
                      <a:pt x="44" y="58"/>
                      <a:pt x="44" y="58"/>
                      <a:pt x="44" y="58"/>
                    </a:cubicBezTo>
                    <a:cubicBezTo>
                      <a:pt x="48" y="38"/>
                      <a:pt x="48" y="38"/>
                      <a:pt x="48" y="38"/>
                    </a:cubicBezTo>
                    <a:cubicBezTo>
                      <a:pt x="52" y="23"/>
                      <a:pt x="47" y="14"/>
                      <a:pt x="33" y="10"/>
                    </a:cubicBezTo>
                    <a:cubicBezTo>
                      <a:pt x="23" y="8"/>
                      <a:pt x="16" y="13"/>
                      <a:pt x="13" y="26"/>
                    </a:cubicBezTo>
                    <a:close/>
                    <a:moveTo>
                      <a:pt x="73" y="21"/>
                    </a:moveTo>
                    <a:cubicBezTo>
                      <a:pt x="65" y="19"/>
                      <a:pt x="59" y="23"/>
                      <a:pt x="56" y="36"/>
                    </a:cubicBezTo>
                    <a:cubicBezTo>
                      <a:pt x="50" y="60"/>
                      <a:pt x="50" y="60"/>
                      <a:pt x="50" y="60"/>
                    </a:cubicBezTo>
                    <a:cubicBezTo>
                      <a:pt x="81" y="70"/>
                      <a:pt x="81" y="70"/>
                      <a:pt x="81" y="70"/>
                    </a:cubicBezTo>
                    <a:cubicBezTo>
                      <a:pt x="86" y="47"/>
                      <a:pt x="86" y="47"/>
                      <a:pt x="86" y="47"/>
                    </a:cubicBezTo>
                    <a:cubicBezTo>
                      <a:pt x="90" y="33"/>
                      <a:pt x="86" y="23"/>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5" name="Freeform 201"/>
              <p:cNvSpPr>
                <a:spLocks noEditPoints="1"/>
              </p:cNvSpPr>
              <p:nvPr userDrawn="1"/>
            </p:nvSpPr>
            <p:spPr bwMode="auto">
              <a:xfrm>
                <a:off x="2034" y="3148"/>
                <a:ext cx="83" cy="81"/>
              </a:xfrm>
              <a:custGeom>
                <a:avLst/>
                <a:gdLst>
                  <a:gd name="T0" fmla="*/ 31 w 67"/>
                  <a:gd name="T1" fmla="*/ 54 h 66"/>
                  <a:gd name="T2" fmla="*/ 33 w 67"/>
                  <a:gd name="T3" fmla="*/ 55 h 66"/>
                  <a:gd name="T4" fmla="*/ 58 w 67"/>
                  <a:gd name="T5" fmla="*/ 40 h 66"/>
                  <a:gd name="T6" fmla="*/ 51 w 67"/>
                  <a:gd name="T7" fmla="*/ 17 h 66"/>
                  <a:gd name="T8" fmla="*/ 54 w 67"/>
                  <a:gd name="T9" fmla="*/ 11 h 66"/>
                  <a:gd name="T10" fmla="*/ 64 w 67"/>
                  <a:gd name="T11" fmla="*/ 42 h 66"/>
                  <a:gd name="T12" fmla="*/ 32 w 67"/>
                  <a:gd name="T13" fmla="*/ 62 h 66"/>
                  <a:gd name="T14" fmla="*/ 4 w 67"/>
                  <a:gd name="T15" fmla="*/ 22 h 66"/>
                  <a:gd name="T16" fmla="*/ 35 w 67"/>
                  <a:gd name="T17" fmla="*/ 3 h 66"/>
                  <a:gd name="T18" fmla="*/ 42 w 67"/>
                  <a:gd name="T19" fmla="*/ 6 h 66"/>
                  <a:gd name="T20" fmla="*/ 31 w 67"/>
                  <a:gd name="T21" fmla="*/ 54 h 66"/>
                  <a:gd name="T22" fmla="*/ 25 w 67"/>
                  <a:gd name="T23" fmla="*/ 52 h 66"/>
                  <a:gd name="T24" fmla="*/ 34 w 67"/>
                  <a:gd name="T25" fmla="*/ 11 h 66"/>
                  <a:gd name="T26" fmla="*/ 33 w 67"/>
                  <a:gd name="T27" fmla="*/ 11 h 66"/>
                  <a:gd name="T28" fmla="*/ 10 w 67"/>
                  <a:gd name="T29" fmla="*/ 24 h 66"/>
                  <a:gd name="T30" fmla="*/ 25 w 67"/>
                  <a:gd name="T3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6">
                    <a:moveTo>
                      <a:pt x="31" y="54"/>
                    </a:moveTo>
                    <a:cubicBezTo>
                      <a:pt x="31" y="54"/>
                      <a:pt x="32" y="55"/>
                      <a:pt x="33" y="55"/>
                    </a:cubicBezTo>
                    <a:cubicBezTo>
                      <a:pt x="46" y="58"/>
                      <a:pt x="55" y="52"/>
                      <a:pt x="58" y="40"/>
                    </a:cubicBezTo>
                    <a:cubicBezTo>
                      <a:pt x="59" y="32"/>
                      <a:pt x="57" y="23"/>
                      <a:pt x="51" y="17"/>
                    </a:cubicBezTo>
                    <a:cubicBezTo>
                      <a:pt x="54" y="11"/>
                      <a:pt x="54" y="11"/>
                      <a:pt x="54" y="11"/>
                    </a:cubicBezTo>
                    <a:cubicBezTo>
                      <a:pt x="63" y="18"/>
                      <a:pt x="67" y="30"/>
                      <a:pt x="64" y="42"/>
                    </a:cubicBezTo>
                    <a:cubicBezTo>
                      <a:pt x="60" y="58"/>
                      <a:pt x="48" y="66"/>
                      <a:pt x="32" y="62"/>
                    </a:cubicBezTo>
                    <a:cubicBezTo>
                      <a:pt x="12" y="58"/>
                      <a:pt x="0" y="40"/>
                      <a:pt x="4" y="22"/>
                    </a:cubicBezTo>
                    <a:cubicBezTo>
                      <a:pt x="8" y="7"/>
                      <a:pt x="19" y="0"/>
                      <a:pt x="35" y="3"/>
                    </a:cubicBezTo>
                    <a:cubicBezTo>
                      <a:pt x="37" y="4"/>
                      <a:pt x="40" y="5"/>
                      <a:pt x="42" y="6"/>
                    </a:cubicBezTo>
                    <a:lnTo>
                      <a:pt x="31" y="54"/>
                    </a:lnTo>
                    <a:close/>
                    <a:moveTo>
                      <a:pt x="25" y="52"/>
                    </a:moveTo>
                    <a:cubicBezTo>
                      <a:pt x="34" y="11"/>
                      <a:pt x="34" y="11"/>
                      <a:pt x="34" y="11"/>
                    </a:cubicBezTo>
                    <a:cubicBezTo>
                      <a:pt x="33" y="11"/>
                      <a:pt x="33" y="11"/>
                      <a:pt x="33" y="11"/>
                    </a:cubicBezTo>
                    <a:cubicBezTo>
                      <a:pt x="21" y="8"/>
                      <a:pt x="13" y="13"/>
                      <a:pt x="10" y="24"/>
                    </a:cubicBezTo>
                    <a:cubicBezTo>
                      <a:pt x="7" y="36"/>
                      <a:pt x="14" y="46"/>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6" name="Freeform 202"/>
              <p:cNvSpPr>
                <a:spLocks/>
              </p:cNvSpPr>
              <p:nvPr userDrawn="1"/>
            </p:nvSpPr>
            <p:spPr bwMode="auto">
              <a:xfrm>
                <a:off x="2030" y="3050"/>
                <a:ext cx="108" cy="45"/>
              </a:xfrm>
              <a:custGeom>
                <a:avLst/>
                <a:gdLst>
                  <a:gd name="T0" fmla="*/ 0 w 108"/>
                  <a:gd name="T1" fmla="*/ 10 h 45"/>
                  <a:gd name="T2" fmla="*/ 2 w 108"/>
                  <a:gd name="T3" fmla="*/ 0 h 45"/>
                  <a:gd name="T4" fmla="*/ 108 w 108"/>
                  <a:gd name="T5" fmla="*/ 36 h 45"/>
                  <a:gd name="T6" fmla="*/ 105 w 108"/>
                  <a:gd name="T7" fmla="*/ 45 h 45"/>
                  <a:gd name="T8" fmla="*/ 0 w 108"/>
                  <a:gd name="T9" fmla="*/ 10 h 45"/>
                </a:gdLst>
                <a:ahLst/>
                <a:cxnLst>
                  <a:cxn ang="0">
                    <a:pos x="T0" y="T1"/>
                  </a:cxn>
                  <a:cxn ang="0">
                    <a:pos x="T2" y="T3"/>
                  </a:cxn>
                  <a:cxn ang="0">
                    <a:pos x="T4" y="T5"/>
                  </a:cxn>
                  <a:cxn ang="0">
                    <a:pos x="T6" y="T7"/>
                  </a:cxn>
                  <a:cxn ang="0">
                    <a:pos x="T8" y="T9"/>
                  </a:cxn>
                </a:cxnLst>
                <a:rect l="0" t="0" r="r" b="b"/>
                <a:pathLst>
                  <a:path w="108" h="45">
                    <a:moveTo>
                      <a:pt x="0" y="10"/>
                    </a:moveTo>
                    <a:lnTo>
                      <a:pt x="2" y="0"/>
                    </a:lnTo>
                    <a:lnTo>
                      <a:pt x="108" y="36"/>
                    </a:lnTo>
                    <a:lnTo>
                      <a:pt x="105" y="45"/>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7" name="Freeform 203"/>
              <p:cNvSpPr>
                <a:spLocks/>
              </p:cNvSpPr>
              <p:nvPr userDrawn="1"/>
            </p:nvSpPr>
            <p:spPr bwMode="auto">
              <a:xfrm>
                <a:off x="2075" y="2973"/>
                <a:ext cx="84" cy="80"/>
              </a:xfrm>
              <a:custGeom>
                <a:avLst/>
                <a:gdLst>
                  <a:gd name="T0" fmla="*/ 29 w 68"/>
                  <a:gd name="T1" fmla="*/ 3 h 65"/>
                  <a:gd name="T2" fmla="*/ 33 w 68"/>
                  <a:gd name="T3" fmla="*/ 4 h 65"/>
                  <a:gd name="T4" fmla="*/ 68 w 68"/>
                  <a:gd name="T5" fmla="*/ 16 h 65"/>
                  <a:gd name="T6" fmla="*/ 67 w 68"/>
                  <a:gd name="T7" fmla="*/ 23 h 65"/>
                  <a:gd name="T8" fmla="*/ 34 w 68"/>
                  <a:gd name="T9" fmla="*/ 12 h 65"/>
                  <a:gd name="T10" fmla="*/ 29 w 68"/>
                  <a:gd name="T11" fmla="*/ 10 h 65"/>
                  <a:gd name="T12" fmla="*/ 11 w 68"/>
                  <a:gd name="T13" fmla="*/ 21 h 65"/>
                  <a:gd name="T14" fmla="*/ 27 w 68"/>
                  <a:gd name="T15" fmla="*/ 47 h 65"/>
                  <a:gd name="T16" fmla="*/ 59 w 68"/>
                  <a:gd name="T17" fmla="*/ 58 h 65"/>
                  <a:gd name="T18" fmla="*/ 57 w 68"/>
                  <a:gd name="T19" fmla="*/ 65 h 65"/>
                  <a:gd name="T20" fmla="*/ 0 w 68"/>
                  <a:gd name="T21" fmla="*/ 45 h 65"/>
                  <a:gd name="T22" fmla="*/ 2 w 68"/>
                  <a:gd name="T23" fmla="*/ 39 h 65"/>
                  <a:gd name="T24" fmla="*/ 12 w 68"/>
                  <a:gd name="T25" fmla="*/ 42 h 65"/>
                  <a:gd name="T26" fmla="*/ 12 w 68"/>
                  <a:gd name="T27" fmla="*/ 42 h 65"/>
                  <a:gd name="T28" fmla="*/ 5 w 68"/>
                  <a:gd name="T29" fmla="*/ 17 h 65"/>
                  <a:gd name="T30" fmla="*/ 29 w 68"/>
                  <a:gd name="T3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5">
                    <a:moveTo>
                      <a:pt x="29" y="3"/>
                    </a:moveTo>
                    <a:cubicBezTo>
                      <a:pt x="30" y="3"/>
                      <a:pt x="32" y="3"/>
                      <a:pt x="33" y="4"/>
                    </a:cubicBezTo>
                    <a:cubicBezTo>
                      <a:pt x="68" y="16"/>
                      <a:pt x="68" y="16"/>
                      <a:pt x="68" y="16"/>
                    </a:cubicBezTo>
                    <a:cubicBezTo>
                      <a:pt x="67" y="23"/>
                      <a:pt x="67" y="23"/>
                      <a:pt x="67" y="23"/>
                    </a:cubicBezTo>
                    <a:cubicBezTo>
                      <a:pt x="34" y="12"/>
                      <a:pt x="34" y="12"/>
                      <a:pt x="34" y="12"/>
                    </a:cubicBezTo>
                    <a:cubicBezTo>
                      <a:pt x="32" y="11"/>
                      <a:pt x="31" y="11"/>
                      <a:pt x="29" y="10"/>
                    </a:cubicBezTo>
                    <a:cubicBezTo>
                      <a:pt x="19" y="8"/>
                      <a:pt x="13" y="12"/>
                      <a:pt x="11" y="21"/>
                    </a:cubicBezTo>
                    <a:cubicBezTo>
                      <a:pt x="9" y="32"/>
                      <a:pt x="14" y="42"/>
                      <a:pt x="27" y="47"/>
                    </a:cubicBezTo>
                    <a:cubicBezTo>
                      <a:pt x="59" y="58"/>
                      <a:pt x="59" y="58"/>
                      <a:pt x="59" y="58"/>
                    </a:cubicBezTo>
                    <a:cubicBezTo>
                      <a:pt x="57" y="65"/>
                      <a:pt x="57" y="65"/>
                      <a:pt x="57" y="65"/>
                    </a:cubicBezTo>
                    <a:cubicBezTo>
                      <a:pt x="0" y="45"/>
                      <a:pt x="0" y="45"/>
                      <a:pt x="0" y="45"/>
                    </a:cubicBezTo>
                    <a:cubicBezTo>
                      <a:pt x="2" y="39"/>
                      <a:pt x="2" y="39"/>
                      <a:pt x="2" y="39"/>
                    </a:cubicBezTo>
                    <a:cubicBezTo>
                      <a:pt x="12" y="42"/>
                      <a:pt x="12" y="42"/>
                      <a:pt x="12" y="42"/>
                    </a:cubicBezTo>
                    <a:cubicBezTo>
                      <a:pt x="12" y="42"/>
                      <a:pt x="12" y="42"/>
                      <a:pt x="12" y="42"/>
                    </a:cubicBezTo>
                    <a:cubicBezTo>
                      <a:pt x="6" y="35"/>
                      <a:pt x="3" y="26"/>
                      <a:pt x="5" y="17"/>
                    </a:cubicBezTo>
                    <a:cubicBezTo>
                      <a:pt x="8" y="5"/>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8" name="Freeform 204"/>
              <p:cNvSpPr>
                <a:spLocks/>
              </p:cNvSpPr>
              <p:nvPr userDrawn="1"/>
            </p:nvSpPr>
            <p:spPr bwMode="auto">
              <a:xfrm>
                <a:off x="2098" y="2880"/>
                <a:ext cx="87" cy="85"/>
              </a:xfrm>
              <a:custGeom>
                <a:avLst/>
                <a:gdLst>
                  <a:gd name="T0" fmla="*/ 32 w 70"/>
                  <a:gd name="T1" fmla="*/ 4 h 69"/>
                  <a:gd name="T2" fmla="*/ 36 w 70"/>
                  <a:gd name="T3" fmla="*/ 6 h 69"/>
                  <a:gd name="T4" fmla="*/ 70 w 70"/>
                  <a:gd name="T5" fmla="*/ 21 h 69"/>
                  <a:gd name="T6" fmla="*/ 68 w 70"/>
                  <a:gd name="T7" fmla="*/ 28 h 69"/>
                  <a:gd name="T8" fmla="*/ 36 w 70"/>
                  <a:gd name="T9" fmla="*/ 14 h 69"/>
                  <a:gd name="T10" fmla="*/ 32 w 70"/>
                  <a:gd name="T11" fmla="*/ 12 h 69"/>
                  <a:gd name="T12" fmla="*/ 13 w 70"/>
                  <a:gd name="T13" fmla="*/ 21 h 69"/>
                  <a:gd name="T14" fmla="*/ 26 w 70"/>
                  <a:gd name="T15" fmla="*/ 48 h 69"/>
                  <a:gd name="T16" fmla="*/ 57 w 70"/>
                  <a:gd name="T17" fmla="*/ 62 h 69"/>
                  <a:gd name="T18" fmla="*/ 55 w 70"/>
                  <a:gd name="T19" fmla="*/ 69 h 69"/>
                  <a:gd name="T20" fmla="*/ 0 w 70"/>
                  <a:gd name="T21" fmla="*/ 45 h 69"/>
                  <a:gd name="T22" fmla="*/ 2 w 70"/>
                  <a:gd name="T23" fmla="*/ 38 h 69"/>
                  <a:gd name="T24" fmla="*/ 12 w 70"/>
                  <a:gd name="T25" fmla="*/ 42 h 69"/>
                  <a:gd name="T26" fmla="*/ 12 w 70"/>
                  <a:gd name="T27" fmla="*/ 42 h 69"/>
                  <a:gd name="T28" fmla="*/ 7 w 70"/>
                  <a:gd name="T29" fmla="*/ 17 h 69"/>
                  <a:gd name="T30" fmla="*/ 32 w 70"/>
                  <a:gd name="T31"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9">
                    <a:moveTo>
                      <a:pt x="32" y="4"/>
                    </a:moveTo>
                    <a:cubicBezTo>
                      <a:pt x="33" y="5"/>
                      <a:pt x="35" y="5"/>
                      <a:pt x="36" y="6"/>
                    </a:cubicBezTo>
                    <a:cubicBezTo>
                      <a:pt x="70" y="21"/>
                      <a:pt x="70" y="21"/>
                      <a:pt x="70" y="21"/>
                    </a:cubicBezTo>
                    <a:cubicBezTo>
                      <a:pt x="68" y="28"/>
                      <a:pt x="68" y="28"/>
                      <a:pt x="68" y="28"/>
                    </a:cubicBezTo>
                    <a:cubicBezTo>
                      <a:pt x="36" y="14"/>
                      <a:pt x="36" y="14"/>
                      <a:pt x="36" y="14"/>
                    </a:cubicBezTo>
                    <a:cubicBezTo>
                      <a:pt x="34" y="13"/>
                      <a:pt x="33" y="13"/>
                      <a:pt x="32" y="12"/>
                    </a:cubicBezTo>
                    <a:cubicBezTo>
                      <a:pt x="21" y="9"/>
                      <a:pt x="16" y="12"/>
                      <a:pt x="13" y="21"/>
                    </a:cubicBezTo>
                    <a:cubicBezTo>
                      <a:pt x="9" y="32"/>
                      <a:pt x="14" y="43"/>
                      <a:pt x="26" y="48"/>
                    </a:cubicBezTo>
                    <a:cubicBezTo>
                      <a:pt x="57" y="62"/>
                      <a:pt x="57" y="62"/>
                      <a:pt x="57" y="62"/>
                    </a:cubicBezTo>
                    <a:cubicBezTo>
                      <a:pt x="55" y="69"/>
                      <a:pt x="55" y="69"/>
                      <a:pt x="55" y="69"/>
                    </a:cubicBezTo>
                    <a:cubicBezTo>
                      <a:pt x="0" y="45"/>
                      <a:pt x="0" y="45"/>
                      <a:pt x="0" y="45"/>
                    </a:cubicBezTo>
                    <a:cubicBezTo>
                      <a:pt x="2" y="38"/>
                      <a:pt x="2" y="38"/>
                      <a:pt x="2" y="38"/>
                    </a:cubicBezTo>
                    <a:cubicBezTo>
                      <a:pt x="12" y="42"/>
                      <a:pt x="12" y="42"/>
                      <a:pt x="12" y="42"/>
                    </a:cubicBezTo>
                    <a:cubicBezTo>
                      <a:pt x="12" y="42"/>
                      <a:pt x="12" y="42"/>
                      <a:pt x="12" y="42"/>
                    </a:cubicBezTo>
                    <a:cubicBezTo>
                      <a:pt x="6" y="35"/>
                      <a:pt x="4" y="25"/>
                      <a:pt x="7" y="17"/>
                    </a:cubicBezTo>
                    <a:cubicBezTo>
                      <a:pt x="11" y="5"/>
                      <a:pt x="20" y="0"/>
                      <a:pt x="3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
          <p:nvSpPr>
            <p:cNvPr id="12" name="Freeform 206"/>
            <p:cNvSpPr>
              <a:spLocks noEditPoints="1"/>
            </p:cNvSpPr>
            <p:nvPr userDrawn="1"/>
          </p:nvSpPr>
          <p:spPr bwMode="auto">
            <a:xfrm>
              <a:off x="2133" y="2787"/>
              <a:ext cx="86" cy="88"/>
            </a:xfrm>
            <a:custGeom>
              <a:avLst/>
              <a:gdLst>
                <a:gd name="T0" fmla="*/ 26 w 70"/>
                <a:gd name="T1" fmla="*/ 66 h 72"/>
                <a:gd name="T2" fmla="*/ 8 w 70"/>
                <a:gd name="T3" fmla="*/ 20 h 72"/>
                <a:gd name="T4" fmla="*/ 44 w 70"/>
                <a:gd name="T5" fmla="*/ 7 h 72"/>
                <a:gd name="T6" fmla="*/ 62 w 70"/>
                <a:gd name="T7" fmla="*/ 52 h 72"/>
                <a:gd name="T8" fmla="*/ 26 w 70"/>
                <a:gd name="T9" fmla="*/ 66 h 72"/>
                <a:gd name="T10" fmla="*/ 41 w 70"/>
                <a:gd name="T11" fmla="*/ 14 h 72"/>
                <a:gd name="T12" fmla="*/ 14 w 70"/>
                <a:gd name="T13" fmla="*/ 24 h 72"/>
                <a:gd name="T14" fmla="*/ 29 w 70"/>
                <a:gd name="T15" fmla="*/ 59 h 72"/>
                <a:gd name="T16" fmla="*/ 56 w 70"/>
                <a:gd name="T17" fmla="*/ 49 h 72"/>
                <a:gd name="T18" fmla="*/ 41 w 70"/>
                <a:gd name="T19"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2">
                  <a:moveTo>
                    <a:pt x="26" y="66"/>
                  </a:moveTo>
                  <a:cubicBezTo>
                    <a:pt x="8" y="58"/>
                    <a:pt x="0" y="38"/>
                    <a:pt x="8" y="20"/>
                  </a:cubicBezTo>
                  <a:cubicBezTo>
                    <a:pt x="15" y="6"/>
                    <a:pt x="29" y="0"/>
                    <a:pt x="44" y="7"/>
                  </a:cubicBezTo>
                  <a:cubicBezTo>
                    <a:pt x="62" y="15"/>
                    <a:pt x="70" y="35"/>
                    <a:pt x="62" y="52"/>
                  </a:cubicBezTo>
                  <a:cubicBezTo>
                    <a:pt x="55" y="67"/>
                    <a:pt x="41" y="72"/>
                    <a:pt x="26" y="66"/>
                  </a:cubicBezTo>
                  <a:close/>
                  <a:moveTo>
                    <a:pt x="41" y="14"/>
                  </a:moveTo>
                  <a:cubicBezTo>
                    <a:pt x="29" y="9"/>
                    <a:pt x="19" y="13"/>
                    <a:pt x="14" y="24"/>
                  </a:cubicBezTo>
                  <a:cubicBezTo>
                    <a:pt x="7" y="37"/>
                    <a:pt x="15" y="52"/>
                    <a:pt x="29" y="59"/>
                  </a:cubicBezTo>
                  <a:cubicBezTo>
                    <a:pt x="40" y="64"/>
                    <a:pt x="51" y="60"/>
                    <a:pt x="56" y="49"/>
                  </a:cubicBezTo>
                  <a:cubicBezTo>
                    <a:pt x="63" y="35"/>
                    <a:pt x="55" y="21"/>
                    <a:pt x="4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3" name="Freeform 207"/>
            <p:cNvSpPr>
              <a:spLocks/>
            </p:cNvSpPr>
            <p:nvPr userDrawn="1"/>
          </p:nvSpPr>
          <p:spPr bwMode="auto">
            <a:xfrm>
              <a:off x="2170" y="2700"/>
              <a:ext cx="80" cy="77"/>
            </a:xfrm>
            <a:custGeom>
              <a:avLst/>
              <a:gdLst>
                <a:gd name="T0" fmla="*/ 0 w 80"/>
                <a:gd name="T1" fmla="*/ 60 h 77"/>
                <a:gd name="T2" fmla="*/ 5 w 80"/>
                <a:gd name="T3" fmla="*/ 53 h 77"/>
                <a:gd name="T4" fmla="*/ 68 w 80"/>
                <a:gd name="T5" fmla="*/ 68 h 77"/>
                <a:gd name="T6" fmla="*/ 68 w 80"/>
                <a:gd name="T7" fmla="*/ 68 h 77"/>
                <a:gd name="T8" fmla="*/ 32 w 80"/>
                <a:gd name="T9" fmla="*/ 9 h 77"/>
                <a:gd name="T10" fmla="*/ 37 w 80"/>
                <a:gd name="T11" fmla="*/ 0 h 77"/>
                <a:gd name="T12" fmla="*/ 80 w 80"/>
                <a:gd name="T13" fmla="*/ 70 h 77"/>
                <a:gd name="T14" fmla="*/ 75 w 80"/>
                <a:gd name="T15" fmla="*/ 77 h 77"/>
                <a:gd name="T16" fmla="*/ 0 w 80"/>
                <a:gd name="T17"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7">
                  <a:moveTo>
                    <a:pt x="0" y="60"/>
                  </a:moveTo>
                  <a:lnTo>
                    <a:pt x="5" y="53"/>
                  </a:lnTo>
                  <a:lnTo>
                    <a:pt x="68" y="68"/>
                  </a:lnTo>
                  <a:lnTo>
                    <a:pt x="68" y="68"/>
                  </a:lnTo>
                  <a:lnTo>
                    <a:pt x="32" y="9"/>
                  </a:lnTo>
                  <a:lnTo>
                    <a:pt x="37" y="0"/>
                  </a:lnTo>
                  <a:lnTo>
                    <a:pt x="80" y="70"/>
                  </a:lnTo>
                  <a:lnTo>
                    <a:pt x="75" y="77"/>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5" name="Freeform 208"/>
            <p:cNvSpPr>
              <a:spLocks noEditPoints="1"/>
            </p:cNvSpPr>
            <p:nvPr userDrawn="1"/>
          </p:nvSpPr>
          <p:spPr bwMode="auto">
            <a:xfrm>
              <a:off x="2224" y="2626"/>
              <a:ext cx="92" cy="96"/>
            </a:xfrm>
            <a:custGeom>
              <a:avLst/>
              <a:gdLst>
                <a:gd name="T0" fmla="*/ 31 w 74"/>
                <a:gd name="T1" fmla="*/ 0 h 79"/>
                <a:gd name="T2" fmla="*/ 74 w 74"/>
                <a:gd name="T3" fmla="*/ 41 h 79"/>
                <a:gd name="T4" fmla="*/ 70 w 74"/>
                <a:gd name="T5" fmla="*/ 46 h 79"/>
                <a:gd name="T6" fmla="*/ 63 w 74"/>
                <a:gd name="T7" fmla="*/ 40 h 79"/>
                <a:gd name="T8" fmla="*/ 63 w 74"/>
                <a:gd name="T9" fmla="*/ 40 h 79"/>
                <a:gd name="T10" fmla="*/ 58 w 74"/>
                <a:gd name="T11" fmla="*/ 65 h 79"/>
                <a:gd name="T12" fmla="*/ 21 w 74"/>
                <a:gd name="T13" fmla="*/ 69 h 79"/>
                <a:gd name="T14" fmla="*/ 12 w 74"/>
                <a:gd name="T15" fmla="*/ 22 h 79"/>
                <a:gd name="T16" fmla="*/ 34 w 74"/>
                <a:gd name="T17" fmla="*/ 13 h 79"/>
                <a:gd name="T18" fmla="*/ 34 w 74"/>
                <a:gd name="T19" fmla="*/ 13 h 79"/>
                <a:gd name="T20" fmla="*/ 27 w 74"/>
                <a:gd name="T21" fmla="*/ 5 h 79"/>
                <a:gd name="T22" fmla="*/ 31 w 74"/>
                <a:gd name="T23" fmla="*/ 0 h 79"/>
                <a:gd name="T24" fmla="*/ 17 w 74"/>
                <a:gd name="T25" fmla="*/ 26 h 79"/>
                <a:gd name="T26" fmla="*/ 25 w 74"/>
                <a:gd name="T27" fmla="*/ 63 h 79"/>
                <a:gd name="T28" fmla="*/ 54 w 74"/>
                <a:gd name="T29" fmla="*/ 60 h 79"/>
                <a:gd name="T30" fmla="*/ 52 w 74"/>
                <a:gd name="T31" fmla="*/ 30 h 79"/>
                <a:gd name="T32" fmla="*/ 44 w 74"/>
                <a:gd name="T33" fmla="*/ 22 h 79"/>
                <a:gd name="T34" fmla="*/ 17 w 74"/>
                <a:gd name="T35" fmla="*/ 2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9">
                  <a:moveTo>
                    <a:pt x="31" y="0"/>
                  </a:moveTo>
                  <a:cubicBezTo>
                    <a:pt x="74" y="41"/>
                    <a:pt x="74" y="41"/>
                    <a:pt x="74" y="41"/>
                  </a:cubicBezTo>
                  <a:cubicBezTo>
                    <a:pt x="70" y="46"/>
                    <a:pt x="70" y="46"/>
                    <a:pt x="70" y="46"/>
                  </a:cubicBezTo>
                  <a:cubicBezTo>
                    <a:pt x="63" y="40"/>
                    <a:pt x="63" y="40"/>
                    <a:pt x="63" y="40"/>
                  </a:cubicBezTo>
                  <a:cubicBezTo>
                    <a:pt x="63" y="40"/>
                    <a:pt x="63" y="40"/>
                    <a:pt x="63" y="40"/>
                  </a:cubicBezTo>
                  <a:cubicBezTo>
                    <a:pt x="65" y="48"/>
                    <a:pt x="64" y="57"/>
                    <a:pt x="58" y="65"/>
                  </a:cubicBezTo>
                  <a:cubicBezTo>
                    <a:pt x="49" y="77"/>
                    <a:pt x="34" y="79"/>
                    <a:pt x="21" y="69"/>
                  </a:cubicBezTo>
                  <a:cubicBezTo>
                    <a:pt x="5" y="58"/>
                    <a:pt x="0" y="37"/>
                    <a:pt x="12" y="22"/>
                  </a:cubicBezTo>
                  <a:cubicBezTo>
                    <a:pt x="17" y="15"/>
                    <a:pt x="26" y="11"/>
                    <a:pt x="34" y="13"/>
                  </a:cubicBezTo>
                  <a:cubicBezTo>
                    <a:pt x="34" y="13"/>
                    <a:pt x="34" y="13"/>
                    <a:pt x="34" y="13"/>
                  </a:cubicBezTo>
                  <a:cubicBezTo>
                    <a:pt x="27" y="5"/>
                    <a:pt x="27" y="5"/>
                    <a:pt x="27" y="5"/>
                  </a:cubicBezTo>
                  <a:lnTo>
                    <a:pt x="31" y="0"/>
                  </a:lnTo>
                  <a:close/>
                  <a:moveTo>
                    <a:pt x="17" y="26"/>
                  </a:moveTo>
                  <a:cubicBezTo>
                    <a:pt x="8" y="38"/>
                    <a:pt x="12" y="54"/>
                    <a:pt x="25" y="63"/>
                  </a:cubicBezTo>
                  <a:cubicBezTo>
                    <a:pt x="35" y="71"/>
                    <a:pt x="46" y="69"/>
                    <a:pt x="54" y="60"/>
                  </a:cubicBezTo>
                  <a:cubicBezTo>
                    <a:pt x="61" y="50"/>
                    <a:pt x="60" y="38"/>
                    <a:pt x="52" y="30"/>
                  </a:cubicBezTo>
                  <a:cubicBezTo>
                    <a:pt x="44" y="22"/>
                    <a:pt x="44" y="22"/>
                    <a:pt x="44" y="22"/>
                  </a:cubicBezTo>
                  <a:cubicBezTo>
                    <a:pt x="36" y="15"/>
                    <a:pt x="24" y="16"/>
                    <a:pt x="1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6" name="Freeform 209"/>
            <p:cNvSpPr>
              <a:spLocks/>
            </p:cNvSpPr>
            <p:nvPr userDrawn="1"/>
          </p:nvSpPr>
          <p:spPr bwMode="auto">
            <a:xfrm>
              <a:off x="2276" y="2573"/>
              <a:ext cx="84" cy="73"/>
            </a:xfrm>
            <a:custGeom>
              <a:avLst/>
              <a:gdLst>
                <a:gd name="T0" fmla="*/ 42 w 68"/>
                <a:gd name="T1" fmla="*/ 43 h 60"/>
                <a:gd name="T2" fmla="*/ 61 w 68"/>
                <a:gd name="T3" fmla="*/ 45 h 60"/>
                <a:gd name="T4" fmla="*/ 64 w 68"/>
                <a:gd name="T5" fmla="*/ 40 h 60"/>
                <a:gd name="T6" fmla="*/ 68 w 68"/>
                <a:gd name="T7" fmla="*/ 45 h 60"/>
                <a:gd name="T8" fmla="*/ 64 w 68"/>
                <a:gd name="T9" fmla="*/ 51 h 60"/>
                <a:gd name="T10" fmla="*/ 40 w 68"/>
                <a:gd name="T11" fmla="*/ 52 h 60"/>
                <a:gd name="T12" fmla="*/ 37 w 68"/>
                <a:gd name="T13" fmla="*/ 49 h 60"/>
                <a:gd name="T14" fmla="*/ 15 w 68"/>
                <a:gd name="T15" fmla="*/ 23 h 60"/>
                <a:gd name="T16" fmla="*/ 7 w 68"/>
                <a:gd name="T17" fmla="*/ 32 h 60"/>
                <a:gd name="T18" fmla="*/ 2 w 68"/>
                <a:gd name="T19" fmla="*/ 27 h 60"/>
                <a:gd name="T20" fmla="*/ 11 w 68"/>
                <a:gd name="T21" fmla="*/ 18 h 60"/>
                <a:gd name="T22" fmla="*/ 0 w 68"/>
                <a:gd name="T23" fmla="*/ 7 h 60"/>
                <a:gd name="T24" fmla="*/ 5 w 68"/>
                <a:gd name="T25" fmla="*/ 1 h 60"/>
                <a:gd name="T26" fmla="*/ 16 w 68"/>
                <a:gd name="T27" fmla="*/ 13 h 60"/>
                <a:gd name="T28" fmla="*/ 28 w 68"/>
                <a:gd name="T29" fmla="*/ 0 h 60"/>
                <a:gd name="T30" fmla="*/ 32 w 68"/>
                <a:gd name="T31" fmla="*/ 4 h 60"/>
                <a:gd name="T32" fmla="*/ 20 w 68"/>
                <a:gd name="T33" fmla="*/ 18 h 60"/>
                <a:gd name="T34" fmla="*/ 42 w 68"/>
                <a:gd name="T3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0">
                  <a:moveTo>
                    <a:pt x="42" y="43"/>
                  </a:moveTo>
                  <a:cubicBezTo>
                    <a:pt x="49" y="52"/>
                    <a:pt x="54" y="51"/>
                    <a:pt x="61" y="45"/>
                  </a:cubicBezTo>
                  <a:cubicBezTo>
                    <a:pt x="62" y="43"/>
                    <a:pt x="63" y="42"/>
                    <a:pt x="64" y="40"/>
                  </a:cubicBezTo>
                  <a:cubicBezTo>
                    <a:pt x="68" y="45"/>
                    <a:pt x="68" y="45"/>
                    <a:pt x="68" y="45"/>
                  </a:cubicBezTo>
                  <a:cubicBezTo>
                    <a:pt x="67" y="46"/>
                    <a:pt x="66" y="48"/>
                    <a:pt x="64" y="51"/>
                  </a:cubicBezTo>
                  <a:cubicBezTo>
                    <a:pt x="56" y="59"/>
                    <a:pt x="49" y="60"/>
                    <a:pt x="40" y="52"/>
                  </a:cubicBezTo>
                  <a:cubicBezTo>
                    <a:pt x="39" y="51"/>
                    <a:pt x="38" y="50"/>
                    <a:pt x="37" y="49"/>
                  </a:cubicBezTo>
                  <a:cubicBezTo>
                    <a:pt x="15" y="23"/>
                    <a:pt x="15" y="23"/>
                    <a:pt x="15" y="23"/>
                  </a:cubicBezTo>
                  <a:cubicBezTo>
                    <a:pt x="7" y="32"/>
                    <a:pt x="7" y="32"/>
                    <a:pt x="7" y="32"/>
                  </a:cubicBezTo>
                  <a:cubicBezTo>
                    <a:pt x="2" y="27"/>
                    <a:pt x="2" y="27"/>
                    <a:pt x="2" y="27"/>
                  </a:cubicBezTo>
                  <a:cubicBezTo>
                    <a:pt x="11" y="18"/>
                    <a:pt x="11" y="18"/>
                    <a:pt x="11" y="18"/>
                  </a:cubicBezTo>
                  <a:cubicBezTo>
                    <a:pt x="0" y="7"/>
                    <a:pt x="0" y="7"/>
                    <a:pt x="0" y="7"/>
                  </a:cubicBezTo>
                  <a:cubicBezTo>
                    <a:pt x="5" y="1"/>
                    <a:pt x="5" y="1"/>
                    <a:pt x="5" y="1"/>
                  </a:cubicBezTo>
                  <a:cubicBezTo>
                    <a:pt x="16" y="13"/>
                    <a:pt x="16" y="13"/>
                    <a:pt x="16" y="13"/>
                  </a:cubicBezTo>
                  <a:cubicBezTo>
                    <a:pt x="28" y="0"/>
                    <a:pt x="28" y="0"/>
                    <a:pt x="28" y="0"/>
                  </a:cubicBezTo>
                  <a:cubicBezTo>
                    <a:pt x="32" y="4"/>
                    <a:pt x="32" y="4"/>
                    <a:pt x="32" y="4"/>
                  </a:cubicBezTo>
                  <a:cubicBezTo>
                    <a:pt x="20" y="18"/>
                    <a:pt x="20" y="18"/>
                    <a:pt x="20" y="18"/>
                  </a:cubicBezTo>
                  <a:lnTo>
                    <a:pt x="4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7" name="Freeform 210"/>
            <p:cNvSpPr>
              <a:spLocks noEditPoints="1"/>
            </p:cNvSpPr>
            <p:nvPr userDrawn="1"/>
          </p:nvSpPr>
          <p:spPr bwMode="auto">
            <a:xfrm>
              <a:off x="2312" y="2524"/>
              <a:ext cx="70" cy="87"/>
            </a:xfrm>
            <a:custGeom>
              <a:avLst/>
              <a:gdLst>
                <a:gd name="T0" fmla="*/ 2 w 57"/>
                <a:gd name="T1" fmla="*/ 11 h 71"/>
                <a:gd name="T2" fmla="*/ 3 w 57"/>
                <a:gd name="T3" fmla="*/ 2 h 71"/>
                <a:gd name="T4" fmla="*/ 10 w 57"/>
                <a:gd name="T5" fmla="*/ 2 h 71"/>
                <a:gd name="T6" fmla="*/ 10 w 57"/>
                <a:gd name="T7" fmla="*/ 11 h 71"/>
                <a:gd name="T8" fmla="*/ 2 w 57"/>
                <a:gd name="T9" fmla="*/ 11 h 71"/>
                <a:gd name="T10" fmla="*/ 15 w 57"/>
                <a:gd name="T11" fmla="*/ 24 h 71"/>
                <a:gd name="T12" fmla="*/ 20 w 57"/>
                <a:gd name="T13" fmla="*/ 19 h 71"/>
                <a:gd name="T14" fmla="*/ 57 w 57"/>
                <a:gd name="T15" fmla="*/ 66 h 71"/>
                <a:gd name="T16" fmla="*/ 52 w 57"/>
                <a:gd name="T17" fmla="*/ 71 h 71"/>
                <a:gd name="T18" fmla="*/ 15 w 57"/>
                <a:gd name="T19" fmla="*/ 2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1">
                  <a:moveTo>
                    <a:pt x="2" y="11"/>
                  </a:moveTo>
                  <a:cubicBezTo>
                    <a:pt x="0" y="9"/>
                    <a:pt x="0" y="4"/>
                    <a:pt x="3" y="2"/>
                  </a:cubicBezTo>
                  <a:cubicBezTo>
                    <a:pt x="5" y="0"/>
                    <a:pt x="8" y="0"/>
                    <a:pt x="10" y="2"/>
                  </a:cubicBezTo>
                  <a:cubicBezTo>
                    <a:pt x="13" y="5"/>
                    <a:pt x="13" y="9"/>
                    <a:pt x="10" y="11"/>
                  </a:cubicBezTo>
                  <a:cubicBezTo>
                    <a:pt x="8" y="13"/>
                    <a:pt x="5" y="13"/>
                    <a:pt x="2" y="11"/>
                  </a:cubicBezTo>
                  <a:close/>
                  <a:moveTo>
                    <a:pt x="15" y="24"/>
                  </a:moveTo>
                  <a:cubicBezTo>
                    <a:pt x="20" y="19"/>
                    <a:pt x="20" y="19"/>
                    <a:pt x="20" y="19"/>
                  </a:cubicBezTo>
                  <a:cubicBezTo>
                    <a:pt x="57" y="66"/>
                    <a:pt x="57" y="66"/>
                    <a:pt x="57" y="66"/>
                  </a:cubicBezTo>
                  <a:cubicBezTo>
                    <a:pt x="52" y="71"/>
                    <a:pt x="52" y="71"/>
                    <a:pt x="52" y="71"/>
                  </a:cubicBezTo>
                  <a:lnTo>
                    <a:pt x="1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8" name="Freeform 211"/>
            <p:cNvSpPr>
              <a:spLocks/>
            </p:cNvSpPr>
            <p:nvPr userDrawn="1"/>
          </p:nvSpPr>
          <p:spPr bwMode="auto">
            <a:xfrm>
              <a:off x="2355" y="2485"/>
              <a:ext cx="72" cy="86"/>
            </a:xfrm>
            <a:custGeom>
              <a:avLst/>
              <a:gdLst>
                <a:gd name="T0" fmla="*/ 0 w 72"/>
                <a:gd name="T1" fmla="*/ 45 h 86"/>
                <a:gd name="T2" fmla="*/ 8 w 72"/>
                <a:gd name="T3" fmla="*/ 39 h 86"/>
                <a:gd name="T4" fmla="*/ 62 w 72"/>
                <a:gd name="T5" fmla="*/ 73 h 86"/>
                <a:gd name="T6" fmla="*/ 62 w 72"/>
                <a:gd name="T7" fmla="*/ 73 h 86"/>
                <a:gd name="T8" fmla="*/ 47 w 72"/>
                <a:gd name="T9" fmla="*/ 6 h 86"/>
                <a:gd name="T10" fmla="*/ 55 w 72"/>
                <a:gd name="T11" fmla="*/ 0 h 86"/>
                <a:gd name="T12" fmla="*/ 72 w 72"/>
                <a:gd name="T13" fmla="*/ 81 h 86"/>
                <a:gd name="T14" fmla="*/ 66 w 72"/>
                <a:gd name="T15" fmla="*/ 86 h 86"/>
                <a:gd name="T16" fmla="*/ 0 w 72"/>
                <a:gd name="T17"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6">
                  <a:moveTo>
                    <a:pt x="0" y="45"/>
                  </a:moveTo>
                  <a:lnTo>
                    <a:pt x="8" y="39"/>
                  </a:lnTo>
                  <a:lnTo>
                    <a:pt x="62" y="73"/>
                  </a:lnTo>
                  <a:lnTo>
                    <a:pt x="62" y="73"/>
                  </a:lnTo>
                  <a:lnTo>
                    <a:pt x="47" y="6"/>
                  </a:lnTo>
                  <a:lnTo>
                    <a:pt x="55" y="0"/>
                  </a:lnTo>
                  <a:lnTo>
                    <a:pt x="72" y="81"/>
                  </a:lnTo>
                  <a:lnTo>
                    <a:pt x="66" y="86"/>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9" name="Freeform 212"/>
            <p:cNvSpPr>
              <a:spLocks noEditPoints="1"/>
            </p:cNvSpPr>
            <p:nvPr userDrawn="1"/>
          </p:nvSpPr>
          <p:spPr bwMode="auto">
            <a:xfrm>
              <a:off x="2434" y="2441"/>
              <a:ext cx="78" cy="89"/>
            </a:xfrm>
            <a:custGeom>
              <a:avLst/>
              <a:gdLst>
                <a:gd name="T0" fmla="*/ 15 w 63"/>
                <a:gd name="T1" fmla="*/ 50 h 73"/>
                <a:gd name="T2" fmla="*/ 17 w 63"/>
                <a:gd name="T3" fmla="*/ 52 h 73"/>
                <a:gd name="T4" fmla="*/ 45 w 63"/>
                <a:gd name="T5" fmla="*/ 58 h 73"/>
                <a:gd name="T6" fmla="*/ 56 w 63"/>
                <a:gd name="T7" fmla="*/ 37 h 73"/>
                <a:gd name="T8" fmla="*/ 62 w 63"/>
                <a:gd name="T9" fmla="*/ 35 h 73"/>
                <a:gd name="T10" fmla="*/ 48 w 63"/>
                <a:gd name="T11" fmla="*/ 64 h 73"/>
                <a:gd name="T12" fmla="*/ 11 w 63"/>
                <a:gd name="T13" fmla="*/ 56 h 73"/>
                <a:gd name="T14" fmla="*/ 19 w 63"/>
                <a:gd name="T15" fmla="*/ 8 h 73"/>
                <a:gd name="T16" fmla="*/ 53 w 63"/>
                <a:gd name="T17" fmla="*/ 15 h 73"/>
                <a:gd name="T18" fmla="*/ 57 w 63"/>
                <a:gd name="T19" fmla="*/ 22 h 73"/>
                <a:gd name="T20" fmla="*/ 15 w 63"/>
                <a:gd name="T21" fmla="*/ 50 h 73"/>
                <a:gd name="T22" fmla="*/ 13 w 63"/>
                <a:gd name="T23" fmla="*/ 44 h 73"/>
                <a:gd name="T24" fmla="*/ 48 w 63"/>
                <a:gd name="T25" fmla="*/ 21 h 73"/>
                <a:gd name="T26" fmla="*/ 47 w 63"/>
                <a:gd name="T27" fmla="*/ 20 h 73"/>
                <a:gd name="T28" fmla="*/ 22 w 63"/>
                <a:gd name="T29" fmla="*/ 14 h 73"/>
                <a:gd name="T30" fmla="*/ 13 w 63"/>
                <a:gd name="T31"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3">
                  <a:moveTo>
                    <a:pt x="15" y="50"/>
                  </a:moveTo>
                  <a:cubicBezTo>
                    <a:pt x="16" y="50"/>
                    <a:pt x="16" y="51"/>
                    <a:pt x="17" y="52"/>
                  </a:cubicBezTo>
                  <a:cubicBezTo>
                    <a:pt x="24" y="63"/>
                    <a:pt x="35" y="65"/>
                    <a:pt x="45" y="58"/>
                  </a:cubicBezTo>
                  <a:cubicBezTo>
                    <a:pt x="52" y="53"/>
                    <a:pt x="56" y="46"/>
                    <a:pt x="56" y="37"/>
                  </a:cubicBezTo>
                  <a:cubicBezTo>
                    <a:pt x="62" y="35"/>
                    <a:pt x="62" y="35"/>
                    <a:pt x="62" y="35"/>
                  </a:cubicBezTo>
                  <a:cubicBezTo>
                    <a:pt x="63" y="46"/>
                    <a:pt x="58" y="57"/>
                    <a:pt x="48" y="64"/>
                  </a:cubicBezTo>
                  <a:cubicBezTo>
                    <a:pt x="34" y="73"/>
                    <a:pt x="20" y="70"/>
                    <a:pt x="11" y="56"/>
                  </a:cubicBezTo>
                  <a:cubicBezTo>
                    <a:pt x="0" y="40"/>
                    <a:pt x="3" y="19"/>
                    <a:pt x="19" y="8"/>
                  </a:cubicBezTo>
                  <a:cubicBezTo>
                    <a:pt x="31" y="0"/>
                    <a:pt x="45" y="2"/>
                    <a:pt x="53" y="15"/>
                  </a:cubicBezTo>
                  <a:cubicBezTo>
                    <a:pt x="55" y="17"/>
                    <a:pt x="56" y="20"/>
                    <a:pt x="57" y="22"/>
                  </a:cubicBezTo>
                  <a:lnTo>
                    <a:pt x="15" y="50"/>
                  </a:lnTo>
                  <a:close/>
                  <a:moveTo>
                    <a:pt x="13" y="44"/>
                  </a:moveTo>
                  <a:cubicBezTo>
                    <a:pt x="48" y="21"/>
                    <a:pt x="48" y="21"/>
                    <a:pt x="48" y="21"/>
                  </a:cubicBezTo>
                  <a:cubicBezTo>
                    <a:pt x="47" y="20"/>
                    <a:pt x="47" y="20"/>
                    <a:pt x="47" y="20"/>
                  </a:cubicBezTo>
                  <a:cubicBezTo>
                    <a:pt x="40" y="9"/>
                    <a:pt x="31" y="8"/>
                    <a:pt x="22" y="14"/>
                  </a:cubicBezTo>
                  <a:cubicBezTo>
                    <a:pt x="11" y="21"/>
                    <a:pt x="9" y="33"/>
                    <a:pt x="1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4" name="Freeform 213"/>
            <p:cNvSpPr>
              <a:spLocks/>
            </p:cNvSpPr>
            <p:nvPr userDrawn="1"/>
          </p:nvSpPr>
          <p:spPr bwMode="auto">
            <a:xfrm>
              <a:off x="2559" y="2404"/>
              <a:ext cx="46" cy="28"/>
            </a:xfrm>
            <a:custGeom>
              <a:avLst/>
              <a:gdLst>
                <a:gd name="T0" fmla="*/ 0 w 46"/>
                <a:gd name="T1" fmla="*/ 20 h 28"/>
                <a:gd name="T2" fmla="*/ 43 w 46"/>
                <a:gd name="T3" fmla="*/ 0 h 28"/>
                <a:gd name="T4" fmla="*/ 46 w 46"/>
                <a:gd name="T5" fmla="*/ 7 h 28"/>
                <a:gd name="T6" fmla="*/ 2 w 46"/>
                <a:gd name="T7" fmla="*/ 28 h 28"/>
                <a:gd name="T8" fmla="*/ 0 w 46"/>
                <a:gd name="T9" fmla="*/ 20 h 28"/>
              </a:gdLst>
              <a:ahLst/>
              <a:cxnLst>
                <a:cxn ang="0">
                  <a:pos x="T0" y="T1"/>
                </a:cxn>
                <a:cxn ang="0">
                  <a:pos x="T2" y="T3"/>
                </a:cxn>
                <a:cxn ang="0">
                  <a:pos x="T4" y="T5"/>
                </a:cxn>
                <a:cxn ang="0">
                  <a:pos x="T6" y="T7"/>
                </a:cxn>
                <a:cxn ang="0">
                  <a:pos x="T8" y="T9"/>
                </a:cxn>
              </a:cxnLst>
              <a:rect l="0" t="0" r="r" b="b"/>
              <a:pathLst>
                <a:path w="46" h="28">
                  <a:moveTo>
                    <a:pt x="0" y="20"/>
                  </a:moveTo>
                  <a:lnTo>
                    <a:pt x="43" y="0"/>
                  </a:lnTo>
                  <a:lnTo>
                    <a:pt x="46" y="7"/>
                  </a:lnTo>
                  <a:lnTo>
                    <a:pt x="2" y="28"/>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5" name="Freeform 214"/>
            <p:cNvSpPr>
              <a:spLocks noEditPoints="1"/>
            </p:cNvSpPr>
            <p:nvPr userDrawn="1"/>
          </p:nvSpPr>
          <p:spPr bwMode="auto">
            <a:xfrm>
              <a:off x="2664" y="2300"/>
              <a:ext cx="91" cy="124"/>
            </a:xfrm>
            <a:custGeom>
              <a:avLst/>
              <a:gdLst>
                <a:gd name="T0" fmla="*/ 69 w 74"/>
                <a:gd name="T1" fmla="*/ 59 h 101"/>
                <a:gd name="T2" fmla="*/ 47 w 74"/>
                <a:gd name="T3" fmla="*/ 92 h 101"/>
                <a:gd name="T4" fmla="*/ 15 w 74"/>
                <a:gd name="T5" fmla="*/ 101 h 101"/>
                <a:gd name="T6" fmla="*/ 0 w 74"/>
                <a:gd name="T7" fmla="*/ 12 h 101"/>
                <a:gd name="T8" fmla="*/ 27 w 74"/>
                <a:gd name="T9" fmla="*/ 5 h 101"/>
                <a:gd name="T10" fmla="*/ 59 w 74"/>
                <a:gd name="T11" fmla="*/ 19 h 101"/>
                <a:gd name="T12" fmla="*/ 50 w 74"/>
                <a:gd name="T13" fmla="*/ 46 h 101"/>
                <a:gd name="T14" fmla="*/ 50 w 74"/>
                <a:gd name="T15" fmla="*/ 46 h 101"/>
                <a:gd name="T16" fmla="*/ 69 w 74"/>
                <a:gd name="T17" fmla="*/ 59 h 101"/>
                <a:gd name="T18" fmla="*/ 28 w 74"/>
                <a:gd name="T19" fmla="*/ 11 h 101"/>
                <a:gd name="T20" fmla="*/ 9 w 74"/>
                <a:gd name="T21" fmla="*/ 17 h 101"/>
                <a:gd name="T22" fmla="*/ 15 w 74"/>
                <a:gd name="T23" fmla="*/ 53 h 101"/>
                <a:gd name="T24" fmla="*/ 35 w 74"/>
                <a:gd name="T25" fmla="*/ 48 h 101"/>
                <a:gd name="T26" fmla="*/ 51 w 74"/>
                <a:gd name="T27" fmla="*/ 21 h 101"/>
                <a:gd name="T28" fmla="*/ 28 w 74"/>
                <a:gd name="T29" fmla="*/ 11 h 101"/>
                <a:gd name="T30" fmla="*/ 62 w 74"/>
                <a:gd name="T31" fmla="*/ 61 h 101"/>
                <a:gd name="T32" fmla="*/ 40 w 74"/>
                <a:gd name="T33" fmla="*/ 53 h 101"/>
                <a:gd name="T34" fmla="*/ 16 w 74"/>
                <a:gd name="T35" fmla="*/ 60 h 101"/>
                <a:gd name="T36" fmla="*/ 22 w 74"/>
                <a:gd name="T37" fmla="*/ 92 h 101"/>
                <a:gd name="T38" fmla="*/ 45 w 74"/>
                <a:gd name="T39" fmla="*/ 85 h 101"/>
                <a:gd name="T40" fmla="*/ 62 w 74"/>
                <a:gd name="T41"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01">
                  <a:moveTo>
                    <a:pt x="69" y="59"/>
                  </a:moveTo>
                  <a:cubicBezTo>
                    <a:pt x="74" y="76"/>
                    <a:pt x="64" y="87"/>
                    <a:pt x="47" y="92"/>
                  </a:cubicBezTo>
                  <a:cubicBezTo>
                    <a:pt x="15" y="101"/>
                    <a:pt x="15" y="101"/>
                    <a:pt x="15" y="101"/>
                  </a:cubicBezTo>
                  <a:cubicBezTo>
                    <a:pt x="0" y="12"/>
                    <a:pt x="0" y="12"/>
                    <a:pt x="0" y="12"/>
                  </a:cubicBezTo>
                  <a:cubicBezTo>
                    <a:pt x="27" y="5"/>
                    <a:pt x="27" y="5"/>
                    <a:pt x="27" y="5"/>
                  </a:cubicBezTo>
                  <a:cubicBezTo>
                    <a:pt x="44" y="0"/>
                    <a:pt x="55" y="5"/>
                    <a:pt x="59" y="19"/>
                  </a:cubicBezTo>
                  <a:cubicBezTo>
                    <a:pt x="62" y="30"/>
                    <a:pt x="59" y="39"/>
                    <a:pt x="50" y="46"/>
                  </a:cubicBezTo>
                  <a:cubicBezTo>
                    <a:pt x="50" y="46"/>
                    <a:pt x="50" y="46"/>
                    <a:pt x="50" y="46"/>
                  </a:cubicBezTo>
                  <a:cubicBezTo>
                    <a:pt x="60" y="46"/>
                    <a:pt x="67" y="50"/>
                    <a:pt x="69" y="59"/>
                  </a:cubicBezTo>
                  <a:close/>
                  <a:moveTo>
                    <a:pt x="28" y="11"/>
                  </a:moveTo>
                  <a:cubicBezTo>
                    <a:pt x="9" y="17"/>
                    <a:pt x="9" y="17"/>
                    <a:pt x="9" y="17"/>
                  </a:cubicBezTo>
                  <a:cubicBezTo>
                    <a:pt x="15" y="53"/>
                    <a:pt x="15" y="53"/>
                    <a:pt x="15" y="53"/>
                  </a:cubicBezTo>
                  <a:cubicBezTo>
                    <a:pt x="35" y="48"/>
                    <a:pt x="35" y="48"/>
                    <a:pt x="35" y="48"/>
                  </a:cubicBezTo>
                  <a:cubicBezTo>
                    <a:pt x="49" y="44"/>
                    <a:pt x="55" y="35"/>
                    <a:pt x="51" y="21"/>
                  </a:cubicBezTo>
                  <a:cubicBezTo>
                    <a:pt x="48" y="11"/>
                    <a:pt x="41" y="8"/>
                    <a:pt x="28" y="11"/>
                  </a:cubicBezTo>
                  <a:close/>
                  <a:moveTo>
                    <a:pt x="62" y="61"/>
                  </a:moveTo>
                  <a:cubicBezTo>
                    <a:pt x="59" y="53"/>
                    <a:pt x="52" y="50"/>
                    <a:pt x="40" y="53"/>
                  </a:cubicBezTo>
                  <a:cubicBezTo>
                    <a:pt x="16" y="60"/>
                    <a:pt x="16" y="60"/>
                    <a:pt x="16" y="60"/>
                  </a:cubicBezTo>
                  <a:cubicBezTo>
                    <a:pt x="22" y="92"/>
                    <a:pt x="22" y="92"/>
                    <a:pt x="22" y="92"/>
                  </a:cubicBezTo>
                  <a:cubicBezTo>
                    <a:pt x="45" y="85"/>
                    <a:pt x="45" y="85"/>
                    <a:pt x="45" y="85"/>
                  </a:cubicBezTo>
                  <a:cubicBezTo>
                    <a:pt x="59" y="82"/>
                    <a:pt x="65" y="74"/>
                    <a:pt x="6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6" name="Freeform 215"/>
            <p:cNvSpPr>
              <a:spLocks noEditPoints="1"/>
            </p:cNvSpPr>
            <p:nvPr userDrawn="1"/>
          </p:nvSpPr>
          <p:spPr bwMode="auto">
            <a:xfrm>
              <a:off x="2770" y="2316"/>
              <a:ext cx="73" cy="82"/>
            </a:xfrm>
            <a:custGeom>
              <a:avLst/>
              <a:gdLst>
                <a:gd name="T0" fmla="*/ 10 w 59"/>
                <a:gd name="T1" fmla="*/ 38 h 67"/>
                <a:gd name="T2" fmla="*/ 10 w 59"/>
                <a:gd name="T3" fmla="*/ 41 h 67"/>
                <a:gd name="T4" fmla="*/ 33 w 59"/>
                <a:gd name="T5" fmla="*/ 58 h 67"/>
                <a:gd name="T6" fmla="*/ 52 w 59"/>
                <a:gd name="T7" fmla="*/ 44 h 67"/>
                <a:gd name="T8" fmla="*/ 59 w 59"/>
                <a:gd name="T9" fmla="*/ 45 h 67"/>
                <a:gd name="T10" fmla="*/ 33 w 59"/>
                <a:gd name="T11" fmla="*/ 65 h 67"/>
                <a:gd name="T12" fmla="*/ 3 w 59"/>
                <a:gd name="T13" fmla="*/ 43 h 67"/>
                <a:gd name="T14" fmla="*/ 30 w 59"/>
                <a:gd name="T15" fmla="*/ 2 h 67"/>
                <a:gd name="T16" fmla="*/ 58 w 59"/>
                <a:gd name="T17" fmla="*/ 23 h 67"/>
                <a:gd name="T18" fmla="*/ 59 w 59"/>
                <a:gd name="T19" fmla="*/ 31 h 67"/>
                <a:gd name="T20" fmla="*/ 10 w 59"/>
                <a:gd name="T21" fmla="*/ 38 h 67"/>
                <a:gd name="T22" fmla="*/ 10 w 59"/>
                <a:gd name="T23" fmla="*/ 32 h 67"/>
                <a:gd name="T24" fmla="*/ 51 w 59"/>
                <a:gd name="T25" fmla="*/ 26 h 67"/>
                <a:gd name="T26" fmla="*/ 51 w 59"/>
                <a:gd name="T27" fmla="*/ 25 h 67"/>
                <a:gd name="T28" fmla="*/ 31 w 59"/>
                <a:gd name="T29" fmla="*/ 8 h 67"/>
                <a:gd name="T30" fmla="*/ 10 w 59"/>
                <a:gd name="T3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7">
                  <a:moveTo>
                    <a:pt x="10" y="38"/>
                  </a:moveTo>
                  <a:cubicBezTo>
                    <a:pt x="10" y="39"/>
                    <a:pt x="10" y="40"/>
                    <a:pt x="10" y="41"/>
                  </a:cubicBezTo>
                  <a:cubicBezTo>
                    <a:pt x="12" y="54"/>
                    <a:pt x="21" y="60"/>
                    <a:pt x="33" y="58"/>
                  </a:cubicBezTo>
                  <a:cubicBezTo>
                    <a:pt x="41" y="57"/>
                    <a:pt x="49" y="52"/>
                    <a:pt x="52" y="44"/>
                  </a:cubicBezTo>
                  <a:cubicBezTo>
                    <a:pt x="59" y="45"/>
                    <a:pt x="59" y="45"/>
                    <a:pt x="59" y="45"/>
                  </a:cubicBezTo>
                  <a:cubicBezTo>
                    <a:pt x="55" y="55"/>
                    <a:pt x="45" y="63"/>
                    <a:pt x="33" y="65"/>
                  </a:cubicBezTo>
                  <a:cubicBezTo>
                    <a:pt x="17" y="67"/>
                    <a:pt x="5" y="59"/>
                    <a:pt x="3" y="43"/>
                  </a:cubicBezTo>
                  <a:cubicBezTo>
                    <a:pt x="0" y="23"/>
                    <a:pt x="11" y="5"/>
                    <a:pt x="30" y="2"/>
                  </a:cubicBezTo>
                  <a:cubicBezTo>
                    <a:pt x="45" y="0"/>
                    <a:pt x="56" y="8"/>
                    <a:pt x="58" y="23"/>
                  </a:cubicBezTo>
                  <a:cubicBezTo>
                    <a:pt x="59" y="26"/>
                    <a:pt x="59" y="29"/>
                    <a:pt x="59" y="31"/>
                  </a:cubicBezTo>
                  <a:lnTo>
                    <a:pt x="10" y="38"/>
                  </a:lnTo>
                  <a:close/>
                  <a:moveTo>
                    <a:pt x="10" y="32"/>
                  </a:moveTo>
                  <a:cubicBezTo>
                    <a:pt x="51" y="26"/>
                    <a:pt x="51" y="26"/>
                    <a:pt x="51" y="26"/>
                  </a:cubicBezTo>
                  <a:cubicBezTo>
                    <a:pt x="51" y="25"/>
                    <a:pt x="51" y="25"/>
                    <a:pt x="51" y="25"/>
                  </a:cubicBezTo>
                  <a:cubicBezTo>
                    <a:pt x="49" y="12"/>
                    <a:pt x="41" y="7"/>
                    <a:pt x="31" y="8"/>
                  </a:cubicBezTo>
                  <a:cubicBezTo>
                    <a:pt x="18" y="10"/>
                    <a:pt x="11" y="20"/>
                    <a:pt x="1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7" name="Freeform 216"/>
            <p:cNvSpPr>
              <a:spLocks/>
            </p:cNvSpPr>
            <p:nvPr userDrawn="1"/>
          </p:nvSpPr>
          <p:spPr bwMode="auto">
            <a:xfrm>
              <a:off x="2912" y="2272"/>
              <a:ext cx="105" cy="114"/>
            </a:xfrm>
            <a:custGeom>
              <a:avLst/>
              <a:gdLst>
                <a:gd name="T0" fmla="*/ 46 w 85"/>
                <a:gd name="T1" fmla="*/ 47 h 93"/>
                <a:gd name="T2" fmla="*/ 83 w 85"/>
                <a:gd name="T3" fmla="*/ 47 h 93"/>
                <a:gd name="T4" fmla="*/ 79 w 85"/>
                <a:gd name="T5" fmla="*/ 91 h 93"/>
                <a:gd name="T6" fmla="*/ 72 w 85"/>
                <a:gd name="T7" fmla="*/ 91 h 93"/>
                <a:gd name="T8" fmla="*/ 74 w 85"/>
                <a:gd name="T9" fmla="*/ 73 h 93"/>
                <a:gd name="T10" fmla="*/ 73 w 85"/>
                <a:gd name="T11" fmla="*/ 73 h 93"/>
                <a:gd name="T12" fmla="*/ 38 w 85"/>
                <a:gd name="T13" fmla="*/ 93 h 93"/>
                <a:gd name="T14" fmla="*/ 0 w 85"/>
                <a:gd name="T15" fmla="*/ 53 h 93"/>
                <a:gd name="T16" fmla="*/ 49 w 85"/>
                <a:gd name="T17" fmla="*/ 0 h 93"/>
                <a:gd name="T18" fmla="*/ 85 w 85"/>
                <a:gd name="T19" fmla="*/ 29 h 93"/>
                <a:gd name="T20" fmla="*/ 78 w 85"/>
                <a:gd name="T21" fmla="*/ 31 h 93"/>
                <a:gd name="T22" fmla="*/ 48 w 85"/>
                <a:gd name="T23" fmla="*/ 7 h 93"/>
                <a:gd name="T24" fmla="*/ 8 w 85"/>
                <a:gd name="T25" fmla="*/ 52 h 93"/>
                <a:gd name="T26" fmla="*/ 39 w 85"/>
                <a:gd name="T27" fmla="*/ 86 h 93"/>
                <a:gd name="T28" fmla="*/ 76 w 85"/>
                <a:gd name="T29" fmla="*/ 54 h 93"/>
                <a:gd name="T30" fmla="*/ 45 w 85"/>
                <a:gd name="T31" fmla="*/ 54 h 93"/>
                <a:gd name="T32" fmla="*/ 46 w 85"/>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3">
                  <a:moveTo>
                    <a:pt x="46" y="47"/>
                  </a:moveTo>
                  <a:cubicBezTo>
                    <a:pt x="83" y="47"/>
                    <a:pt x="83" y="47"/>
                    <a:pt x="83" y="47"/>
                  </a:cubicBezTo>
                  <a:cubicBezTo>
                    <a:pt x="79" y="91"/>
                    <a:pt x="79" y="91"/>
                    <a:pt x="79" y="91"/>
                  </a:cubicBezTo>
                  <a:cubicBezTo>
                    <a:pt x="72" y="91"/>
                    <a:pt x="72" y="91"/>
                    <a:pt x="72"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3" y="12"/>
                    <a:pt x="85" y="29"/>
                  </a:cubicBezTo>
                  <a:cubicBezTo>
                    <a:pt x="78" y="31"/>
                    <a:pt x="78" y="31"/>
                    <a:pt x="78" y="31"/>
                  </a:cubicBezTo>
                  <a:cubicBezTo>
                    <a:pt x="76" y="16"/>
                    <a:pt x="65" y="7"/>
                    <a:pt x="48" y="7"/>
                  </a:cubicBezTo>
                  <a:cubicBezTo>
                    <a:pt x="24"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8" name="Freeform 217"/>
            <p:cNvSpPr>
              <a:spLocks/>
            </p:cNvSpPr>
            <p:nvPr userDrawn="1"/>
          </p:nvSpPr>
          <p:spPr bwMode="auto">
            <a:xfrm>
              <a:off x="3039" y="2310"/>
              <a:ext cx="47" cy="73"/>
            </a:xfrm>
            <a:custGeom>
              <a:avLst/>
              <a:gdLst>
                <a:gd name="T0" fmla="*/ 38 w 38"/>
                <a:gd name="T1" fmla="*/ 1 h 60"/>
                <a:gd name="T2" fmla="*/ 37 w 38"/>
                <a:gd name="T3" fmla="*/ 7 h 60"/>
                <a:gd name="T4" fmla="*/ 32 w 38"/>
                <a:gd name="T5" fmla="*/ 7 h 60"/>
                <a:gd name="T6" fmla="*/ 11 w 38"/>
                <a:gd name="T7" fmla="*/ 28 h 60"/>
                <a:gd name="T8" fmla="*/ 8 w 38"/>
                <a:gd name="T9" fmla="*/ 60 h 60"/>
                <a:gd name="T10" fmla="*/ 0 w 38"/>
                <a:gd name="T11" fmla="*/ 60 h 60"/>
                <a:gd name="T12" fmla="*/ 7 w 38"/>
                <a:gd name="T13" fmla="*/ 1 h 60"/>
                <a:gd name="T14" fmla="*/ 13 w 38"/>
                <a:gd name="T15" fmla="*/ 1 h 60"/>
                <a:gd name="T16" fmla="*/ 13 w 38"/>
                <a:gd name="T17" fmla="*/ 12 h 60"/>
                <a:gd name="T18" fmla="*/ 13 w 38"/>
                <a:gd name="T19" fmla="*/ 12 h 60"/>
                <a:gd name="T20" fmla="*/ 32 w 38"/>
                <a:gd name="T21" fmla="*/ 0 h 60"/>
                <a:gd name="T22" fmla="*/ 38 w 38"/>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0">
                  <a:moveTo>
                    <a:pt x="38" y="1"/>
                  </a:moveTo>
                  <a:cubicBezTo>
                    <a:pt x="37" y="7"/>
                    <a:pt x="37" y="7"/>
                    <a:pt x="37" y="7"/>
                  </a:cubicBezTo>
                  <a:cubicBezTo>
                    <a:pt x="35" y="7"/>
                    <a:pt x="33" y="7"/>
                    <a:pt x="32" y="7"/>
                  </a:cubicBezTo>
                  <a:cubicBezTo>
                    <a:pt x="21" y="7"/>
                    <a:pt x="13" y="14"/>
                    <a:pt x="11" y="28"/>
                  </a:cubicBezTo>
                  <a:cubicBezTo>
                    <a:pt x="8" y="60"/>
                    <a:pt x="8" y="60"/>
                    <a:pt x="8" y="60"/>
                  </a:cubicBezTo>
                  <a:cubicBezTo>
                    <a:pt x="0" y="60"/>
                    <a:pt x="0" y="60"/>
                    <a:pt x="0" y="60"/>
                  </a:cubicBezTo>
                  <a:cubicBezTo>
                    <a:pt x="7" y="1"/>
                    <a:pt x="7" y="1"/>
                    <a:pt x="7" y="1"/>
                  </a:cubicBezTo>
                  <a:cubicBezTo>
                    <a:pt x="13" y="1"/>
                    <a:pt x="13" y="1"/>
                    <a:pt x="13" y="1"/>
                  </a:cubicBezTo>
                  <a:cubicBezTo>
                    <a:pt x="13" y="12"/>
                    <a:pt x="13" y="12"/>
                    <a:pt x="13"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29" name="Freeform 218"/>
            <p:cNvSpPr>
              <a:spLocks noEditPoints="1"/>
            </p:cNvSpPr>
            <p:nvPr userDrawn="1"/>
          </p:nvSpPr>
          <p:spPr bwMode="auto">
            <a:xfrm>
              <a:off x="3100" y="2309"/>
              <a:ext cx="71" cy="77"/>
            </a:xfrm>
            <a:custGeom>
              <a:avLst/>
              <a:gdLst>
                <a:gd name="T0" fmla="*/ 8 w 58"/>
                <a:gd name="T1" fmla="*/ 33 h 63"/>
                <a:gd name="T2" fmla="*/ 8 w 58"/>
                <a:gd name="T3" fmla="*/ 36 h 63"/>
                <a:gd name="T4" fmla="*/ 28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0" name="Freeform 219"/>
            <p:cNvSpPr>
              <a:spLocks noEditPoints="1"/>
            </p:cNvSpPr>
            <p:nvPr userDrawn="1"/>
          </p:nvSpPr>
          <p:spPr bwMode="auto">
            <a:xfrm>
              <a:off x="3192"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1" name="Freeform 220"/>
            <p:cNvSpPr>
              <a:spLocks/>
            </p:cNvSpPr>
            <p:nvPr userDrawn="1"/>
          </p:nvSpPr>
          <p:spPr bwMode="auto">
            <a:xfrm>
              <a:off x="3286" y="2309"/>
              <a:ext cx="68" cy="74"/>
            </a:xfrm>
            <a:custGeom>
              <a:avLst/>
              <a:gdLst>
                <a:gd name="T0" fmla="*/ 55 w 55"/>
                <a:gd name="T1" fmla="*/ 20 h 61"/>
                <a:gd name="T2" fmla="*/ 54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4"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3" y="15"/>
                    <a:pt x="11" y="28"/>
                  </a:cubicBezTo>
                  <a:cubicBezTo>
                    <a:pt x="8" y="61"/>
                    <a:pt x="8" y="61"/>
                    <a:pt x="8"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 name="Freeform 221"/>
            <p:cNvSpPr>
              <a:spLocks/>
            </p:cNvSpPr>
            <p:nvPr userDrawn="1"/>
          </p:nvSpPr>
          <p:spPr bwMode="auto">
            <a:xfrm>
              <a:off x="3423" y="2337"/>
              <a:ext cx="49" cy="8"/>
            </a:xfrm>
            <a:custGeom>
              <a:avLst/>
              <a:gdLst>
                <a:gd name="T0" fmla="*/ 2 w 49"/>
                <a:gd name="T1" fmla="*/ 0 h 8"/>
                <a:gd name="T2" fmla="*/ 49 w 49"/>
                <a:gd name="T3" fmla="*/ 0 h 8"/>
                <a:gd name="T4" fmla="*/ 49 w 49"/>
                <a:gd name="T5" fmla="*/ 8 h 8"/>
                <a:gd name="T6" fmla="*/ 0 w 49"/>
                <a:gd name="T7" fmla="*/ 8 h 8"/>
                <a:gd name="T8" fmla="*/ 2 w 49"/>
                <a:gd name="T9" fmla="*/ 0 h 8"/>
              </a:gdLst>
              <a:ahLst/>
              <a:cxnLst>
                <a:cxn ang="0">
                  <a:pos x="T0" y="T1"/>
                </a:cxn>
                <a:cxn ang="0">
                  <a:pos x="T2" y="T3"/>
                </a:cxn>
                <a:cxn ang="0">
                  <a:pos x="T4" y="T5"/>
                </a:cxn>
                <a:cxn ang="0">
                  <a:pos x="T6" y="T7"/>
                </a:cxn>
                <a:cxn ang="0">
                  <a:pos x="T8" y="T9"/>
                </a:cxn>
              </a:cxnLst>
              <a:rect l="0" t="0" r="r" b="b"/>
              <a:pathLst>
                <a:path w="49" h="8">
                  <a:moveTo>
                    <a:pt x="2" y="0"/>
                  </a:moveTo>
                  <a:lnTo>
                    <a:pt x="49" y="0"/>
                  </a:lnTo>
                  <a:lnTo>
                    <a:pt x="49" y="8"/>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 name="Freeform 222"/>
            <p:cNvSpPr>
              <a:spLocks noEditPoints="1"/>
            </p:cNvSpPr>
            <p:nvPr userDrawn="1"/>
          </p:nvSpPr>
          <p:spPr bwMode="auto">
            <a:xfrm>
              <a:off x="3541" y="2274"/>
              <a:ext cx="79" cy="109"/>
            </a:xfrm>
            <a:custGeom>
              <a:avLst/>
              <a:gdLst>
                <a:gd name="T0" fmla="*/ 63 w 64"/>
                <a:gd name="T1" fmla="*/ 64 h 89"/>
                <a:gd name="T2" fmla="*/ 33 w 64"/>
                <a:gd name="T3" fmla="*/ 89 h 89"/>
                <a:gd name="T4" fmla="*/ 0 w 64"/>
                <a:gd name="T5" fmla="*/ 89 h 89"/>
                <a:gd name="T6" fmla="*/ 10 w 64"/>
                <a:gd name="T7" fmla="*/ 0 h 89"/>
                <a:gd name="T8" fmla="*/ 37 w 64"/>
                <a:gd name="T9" fmla="*/ 0 h 89"/>
                <a:gd name="T10" fmla="*/ 64 w 64"/>
                <a:gd name="T11" fmla="*/ 22 h 89"/>
                <a:gd name="T12" fmla="*/ 49 w 64"/>
                <a:gd name="T13" fmla="*/ 46 h 89"/>
                <a:gd name="T14" fmla="*/ 49 w 64"/>
                <a:gd name="T15" fmla="*/ 46 h 89"/>
                <a:gd name="T16" fmla="*/ 63 w 64"/>
                <a:gd name="T17" fmla="*/ 64 h 89"/>
                <a:gd name="T18" fmla="*/ 56 w 64"/>
                <a:gd name="T19" fmla="*/ 64 h 89"/>
                <a:gd name="T20" fmla="*/ 36 w 64"/>
                <a:gd name="T21" fmla="*/ 50 h 89"/>
                <a:gd name="T22" fmla="*/ 12 w 64"/>
                <a:gd name="T23" fmla="*/ 50 h 89"/>
                <a:gd name="T24" fmla="*/ 9 w 64"/>
                <a:gd name="T25" fmla="*/ 83 h 89"/>
                <a:gd name="T26" fmla="*/ 33 w 64"/>
                <a:gd name="T27" fmla="*/ 83 h 89"/>
                <a:gd name="T28" fmla="*/ 56 w 64"/>
                <a:gd name="T29" fmla="*/ 64 h 89"/>
                <a:gd name="T30" fmla="*/ 37 w 64"/>
                <a:gd name="T31" fmla="*/ 7 h 89"/>
                <a:gd name="T32" fmla="*/ 17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10" y="0"/>
                    <a:pt x="10" y="0"/>
                    <a:pt x="10" y="0"/>
                  </a:cubicBezTo>
                  <a:cubicBezTo>
                    <a:pt x="37" y="0"/>
                    <a:pt x="37" y="0"/>
                    <a:pt x="37" y="0"/>
                  </a:cubicBezTo>
                  <a:cubicBezTo>
                    <a:pt x="55" y="0"/>
                    <a:pt x="64" y="8"/>
                    <a:pt x="64" y="22"/>
                  </a:cubicBezTo>
                  <a:cubicBezTo>
                    <a:pt x="64" y="34"/>
                    <a:pt x="59" y="42"/>
                    <a:pt x="49" y="46"/>
                  </a:cubicBezTo>
                  <a:cubicBezTo>
                    <a:pt x="49" y="46"/>
                    <a:pt x="49" y="46"/>
                    <a:pt x="49" y="46"/>
                  </a:cubicBezTo>
                  <a:cubicBezTo>
                    <a:pt x="58" y="49"/>
                    <a:pt x="63" y="55"/>
                    <a:pt x="63" y="64"/>
                  </a:cubicBezTo>
                  <a:close/>
                  <a:moveTo>
                    <a:pt x="56" y="64"/>
                  </a:moveTo>
                  <a:cubicBezTo>
                    <a:pt x="56" y="55"/>
                    <a:pt x="50" y="50"/>
                    <a:pt x="36" y="50"/>
                  </a:cubicBezTo>
                  <a:cubicBezTo>
                    <a:pt x="12" y="50"/>
                    <a:pt x="12" y="50"/>
                    <a:pt x="12" y="50"/>
                  </a:cubicBezTo>
                  <a:cubicBezTo>
                    <a:pt x="9" y="83"/>
                    <a:pt x="9" y="83"/>
                    <a:pt x="9" y="83"/>
                  </a:cubicBezTo>
                  <a:cubicBezTo>
                    <a:pt x="33" y="83"/>
                    <a:pt x="33" y="83"/>
                    <a:pt x="33" y="83"/>
                  </a:cubicBezTo>
                  <a:cubicBezTo>
                    <a:pt x="47" y="83"/>
                    <a:pt x="56" y="77"/>
                    <a:pt x="56" y="64"/>
                  </a:cubicBezTo>
                  <a:close/>
                  <a:moveTo>
                    <a:pt x="37" y="7"/>
                  </a:moveTo>
                  <a:cubicBezTo>
                    <a:pt x="17" y="7"/>
                    <a:pt x="17" y="7"/>
                    <a:pt x="17"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 name="Freeform 223"/>
            <p:cNvSpPr>
              <a:spLocks noEditPoints="1"/>
            </p:cNvSpPr>
            <p:nvPr userDrawn="1"/>
          </p:nvSpPr>
          <p:spPr bwMode="auto">
            <a:xfrm>
              <a:off x="3643"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 name="Freeform 224"/>
            <p:cNvSpPr>
              <a:spLocks noEditPoints="1"/>
            </p:cNvSpPr>
            <p:nvPr userDrawn="1"/>
          </p:nvSpPr>
          <p:spPr bwMode="auto">
            <a:xfrm>
              <a:off x="3770" y="2274"/>
              <a:ext cx="94" cy="109"/>
            </a:xfrm>
            <a:custGeom>
              <a:avLst/>
              <a:gdLst>
                <a:gd name="T0" fmla="*/ 78 w 94"/>
                <a:gd name="T1" fmla="*/ 84 h 109"/>
                <a:gd name="T2" fmla="*/ 24 w 94"/>
                <a:gd name="T3" fmla="*/ 84 h 109"/>
                <a:gd name="T4" fmla="*/ 10 w 94"/>
                <a:gd name="T5" fmla="*/ 109 h 109"/>
                <a:gd name="T6" fmla="*/ 0 w 94"/>
                <a:gd name="T7" fmla="*/ 109 h 109"/>
                <a:gd name="T8" fmla="*/ 55 w 94"/>
                <a:gd name="T9" fmla="*/ 0 h 109"/>
                <a:gd name="T10" fmla="*/ 65 w 94"/>
                <a:gd name="T11" fmla="*/ 0 h 109"/>
                <a:gd name="T12" fmla="*/ 94 w 94"/>
                <a:gd name="T13" fmla="*/ 109 h 109"/>
                <a:gd name="T14" fmla="*/ 84 w 94"/>
                <a:gd name="T15" fmla="*/ 109 h 109"/>
                <a:gd name="T16" fmla="*/ 78 w 94"/>
                <a:gd name="T17" fmla="*/ 84 h 109"/>
                <a:gd name="T18" fmla="*/ 76 w 94"/>
                <a:gd name="T19" fmla="*/ 75 h 109"/>
                <a:gd name="T20" fmla="*/ 58 w 94"/>
                <a:gd name="T21" fmla="*/ 11 h 109"/>
                <a:gd name="T22" fmla="*/ 58 w 94"/>
                <a:gd name="T23" fmla="*/ 11 h 109"/>
                <a:gd name="T24" fmla="*/ 28 w 94"/>
                <a:gd name="T25" fmla="*/ 75 h 109"/>
                <a:gd name="T26" fmla="*/ 76 w 94"/>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09">
                  <a:moveTo>
                    <a:pt x="78" y="84"/>
                  </a:moveTo>
                  <a:lnTo>
                    <a:pt x="24" y="84"/>
                  </a:lnTo>
                  <a:lnTo>
                    <a:pt x="10" y="109"/>
                  </a:lnTo>
                  <a:lnTo>
                    <a:pt x="0" y="109"/>
                  </a:lnTo>
                  <a:lnTo>
                    <a:pt x="55" y="0"/>
                  </a:lnTo>
                  <a:lnTo>
                    <a:pt x="65" y="0"/>
                  </a:lnTo>
                  <a:lnTo>
                    <a:pt x="94" y="109"/>
                  </a:lnTo>
                  <a:lnTo>
                    <a:pt x="84" y="109"/>
                  </a:lnTo>
                  <a:lnTo>
                    <a:pt x="78" y="84"/>
                  </a:lnTo>
                  <a:close/>
                  <a:moveTo>
                    <a:pt x="76" y="75"/>
                  </a:moveTo>
                  <a:lnTo>
                    <a:pt x="58" y="11"/>
                  </a:lnTo>
                  <a:lnTo>
                    <a:pt x="58" y="11"/>
                  </a:lnTo>
                  <a:lnTo>
                    <a:pt x="28" y="75"/>
                  </a:lnTo>
                  <a:lnTo>
                    <a:pt x="7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 name="Freeform 225"/>
            <p:cNvSpPr>
              <a:spLocks/>
            </p:cNvSpPr>
            <p:nvPr userDrawn="1"/>
          </p:nvSpPr>
          <p:spPr bwMode="auto">
            <a:xfrm>
              <a:off x="3889" y="2274"/>
              <a:ext cx="21" cy="109"/>
            </a:xfrm>
            <a:custGeom>
              <a:avLst/>
              <a:gdLst>
                <a:gd name="T0" fmla="*/ 11 w 21"/>
                <a:gd name="T1" fmla="*/ 0 h 109"/>
                <a:gd name="T2" fmla="*/ 21 w 21"/>
                <a:gd name="T3" fmla="*/ 0 h 109"/>
                <a:gd name="T4" fmla="*/ 10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10"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 name="Freeform 226"/>
            <p:cNvSpPr>
              <a:spLocks/>
            </p:cNvSpPr>
            <p:nvPr userDrawn="1"/>
          </p:nvSpPr>
          <p:spPr bwMode="auto">
            <a:xfrm>
              <a:off x="4021" y="2337"/>
              <a:ext cx="48" cy="8"/>
            </a:xfrm>
            <a:custGeom>
              <a:avLst/>
              <a:gdLst>
                <a:gd name="T0" fmla="*/ 0 w 48"/>
                <a:gd name="T1" fmla="*/ 0 h 8"/>
                <a:gd name="T2" fmla="*/ 48 w 48"/>
                <a:gd name="T3" fmla="*/ 0 h 8"/>
                <a:gd name="T4" fmla="*/ 47 w 48"/>
                <a:gd name="T5" fmla="*/ 8 h 8"/>
                <a:gd name="T6" fmla="*/ 0 w 48"/>
                <a:gd name="T7" fmla="*/ 8 h 8"/>
                <a:gd name="T8" fmla="*/ 0 w 48"/>
                <a:gd name="T9" fmla="*/ 0 h 8"/>
              </a:gdLst>
              <a:ahLst/>
              <a:cxnLst>
                <a:cxn ang="0">
                  <a:pos x="T0" y="T1"/>
                </a:cxn>
                <a:cxn ang="0">
                  <a:pos x="T2" y="T3"/>
                </a:cxn>
                <a:cxn ang="0">
                  <a:pos x="T4" y="T5"/>
                </a:cxn>
                <a:cxn ang="0">
                  <a:pos x="T6" y="T7"/>
                </a:cxn>
                <a:cxn ang="0">
                  <a:pos x="T8" y="T9"/>
                </a:cxn>
              </a:cxnLst>
              <a:rect l="0" t="0" r="r" b="b"/>
              <a:pathLst>
                <a:path w="48" h="8">
                  <a:moveTo>
                    <a:pt x="0" y="0"/>
                  </a:moveTo>
                  <a:lnTo>
                    <a:pt x="48" y="0"/>
                  </a:lnTo>
                  <a:lnTo>
                    <a:pt x="47" y="8"/>
                  </a:lnTo>
                  <a:lnTo>
                    <a:pt x="0"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 name="Freeform 227"/>
            <p:cNvSpPr>
              <a:spLocks noEditPoints="1"/>
            </p:cNvSpPr>
            <p:nvPr userDrawn="1"/>
          </p:nvSpPr>
          <p:spPr bwMode="auto">
            <a:xfrm>
              <a:off x="4269"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 name="Freeform 228"/>
            <p:cNvSpPr>
              <a:spLocks noEditPoints="1"/>
            </p:cNvSpPr>
            <p:nvPr userDrawn="1"/>
          </p:nvSpPr>
          <p:spPr bwMode="auto">
            <a:xfrm>
              <a:off x="4371" y="2309"/>
              <a:ext cx="72"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 name="Freeform 229"/>
            <p:cNvSpPr>
              <a:spLocks/>
            </p:cNvSpPr>
            <p:nvPr userDrawn="1"/>
          </p:nvSpPr>
          <p:spPr bwMode="auto">
            <a:xfrm>
              <a:off x="4510"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3 w 86"/>
                <a:gd name="T11" fmla="*/ 73 h 93"/>
                <a:gd name="T12" fmla="*/ 38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39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 name="Freeform 230"/>
            <p:cNvSpPr>
              <a:spLocks/>
            </p:cNvSpPr>
            <p:nvPr userDrawn="1"/>
          </p:nvSpPr>
          <p:spPr bwMode="auto">
            <a:xfrm>
              <a:off x="4637" y="2274"/>
              <a:ext cx="21" cy="109"/>
            </a:xfrm>
            <a:custGeom>
              <a:avLst/>
              <a:gdLst>
                <a:gd name="T0" fmla="*/ 13 w 21"/>
                <a:gd name="T1" fmla="*/ 0 h 109"/>
                <a:gd name="T2" fmla="*/ 21 w 21"/>
                <a:gd name="T3" fmla="*/ 0 h 109"/>
                <a:gd name="T4" fmla="*/ 10 w 21"/>
                <a:gd name="T5" fmla="*/ 109 h 109"/>
                <a:gd name="T6" fmla="*/ 0 w 21"/>
                <a:gd name="T7" fmla="*/ 109 h 109"/>
                <a:gd name="T8" fmla="*/ 13 w 21"/>
                <a:gd name="T9" fmla="*/ 0 h 109"/>
              </a:gdLst>
              <a:ahLst/>
              <a:cxnLst>
                <a:cxn ang="0">
                  <a:pos x="T0" y="T1"/>
                </a:cxn>
                <a:cxn ang="0">
                  <a:pos x="T2" y="T3"/>
                </a:cxn>
                <a:cxn ang="0">
                  <a:pos x="T4" y="T5"/>
                </a:cxn>
                <a:cxn ang="0">
                  <a:pos x="T6" y="T7"/>
                </a:cxn>
                <a:cxn ang="0">
                  <a:pos x="T8" y="T9"/>
                </a:cxn>
              </a:cxnLst>
              <a:rect l="0" t="0" r="r" b="b"/>
              <a:pathLst>
                <a:path w="21" h="109">
                  <a:moveTo>
                    <a:pt x="13" y="0"/>
                  </a:moveTo>
                  <a:lnTo>
                    <a:pt x="21" y="0"/>
                  </a:lnTo>
                  <a:lnTo>
                    <a:pt x="10" y="109"/>
                  </a:lnTo>
                  <a:lnTo>
                    <a:pt x="0" y="109"/>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 name="Freeform 231"/>
            <p:cNvSpPr>
              <a:spLocks noEditPoints="1"/>
            </p:cNvSpPr>
            <p:nvPr userDrawn="1"/>
          </p:nvSpPr>
          <p:spPr bwMode="auto">
            <a:xfrm>
              <a:off x="4678" y="2309"/>
              <a:ext cx="75"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50"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6" y="56"/>
                    <a:pt x="28"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 name="Freeform 232"/>
            <p:cNvSpPr>
              <a:spLocks noEditPoints="1"/>
            </p:cNvSpPr>
            <p:nvPr userDrawn="1"/>
          </p:nvSpPr>
          <p:spPr bwMode="auto">
            <a:xfrm>
              <a:off x="4776" y="2274"/>
              <a:ext cx="76"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4 w 62"/>
                <a:gd name="T27" fmla="*/ 35 h 91"/>
                <a:gd name="T28" fmla="*/ 11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8"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6" y="35"/>
                    <a:pt x="34" y="35"/>
                  </a:cubicBezTo>
                  <a:cubicBezTo>
                    <a:pt x="22" y="35"/>
                    <a:pt x="12" y="43"/>
                    <a:pt x="11"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 name="Freeform 233"/>
            <p:cNvSpPr>
              <a:spLocks noEditPoints="1"/>
            </p:cNvSpPr>
            <p:nvPr userDrawn="1"/>
          </p:nvSpPr>
          <p:spPr bwMode="auto">
            <a:xfrm>
              <a:off x="4873" y="2309"/>
              <a:ext cx="77" cy="77"/>
            </a:xfrm>
            <a:custGeom>
              <a:avLst/>
              <a:gdLst>
                <a:gd name="T0" fmla="*/ 62 w 62"/>
                <a:gd name="T1" fmla="*/ 2 h 63"/>
                <a:gd name="T2" fmla="*/ 55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2 w 62"/>
                <a:gd name="T15" fmla="*/ 0 h 63"/>
                <a:gd name="T16" fmla="*/ 53 w 62"/>
                <a:gd name="T17" fmla="*/ 12 h 63"/>
                <a:gd name="T18" fmla="*/ 53 w 62"/>
                <a:gd name="T19" fmla="*/ 12 h 63"/>
                <a:gd name="T20" fmla="*/ 55 w 62"/>
                <a:gd name="T21" fmla="*/ 2 h 63"/>
                <a:gd name="T22" fmla="*/ 62 w 62"/>
                <a:gd name="T23" fmla="*/ 2 h 63"/>
                <a:gd name="T24" fmla="*/ 33 w 62"/>
                <a:gd name="T25" fmla="*/ 7 h 63"/>
                <a:gd name="T26" fmla="*/ 8 w 62"/>
                <a:gd name="T27" fmla="*/ 35 h 63"/>
                <a:gd name="T28" fmla="*/ 27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5" y="61"/>
                    <a:pt x="55" y="61"/>
                    <a:pt x="55" y="61"/>
                  </a:cubicBezTo>
                  <a:cubicBezTo>
                    <a:pt x="49" y="61"/>
                    <a:pt x="49" y="61"/>
                    <a:pt x="49" y="61"/>
                  </a:cubicBezTo>
                  <a:cubicBezTo>
                    <a:pt x="49" y="51"/>
                    <a:pt x="49" y="51"/>
                    <a:pt x="49" y="51"/>
                  </a:cubicBezTo>
                  <a:cubicBezTo>
                    <a:pt x="49" y="51"/>
                    <a:pt x="49" y="51"/>
                    <a:pt x="49" y="51"/>
                  </a:cubicBezTo>
                  <a:cubicBezTo>
                    <a:pt x="44" y="59"/>
                    <a:pt x="36" y="63"/>
                    <a:pt x="26" y="63"/>
                  </a:cubicBezTo>
                  <a:cubicBezTo>
                    <a:pt x="11" y="63"/>
                    <a:pt x="0" y="52"/>
                    <a:pt x="0" y="36"/>
                  </a:cubicBezTo>
                  <a:cubicBezTo>
                    <a:pt x="0" y="16"/>
                    <a:pt x="14" y="0"/>
                    <a:pt x="32" y="0"/>
                  </a:cubicBezTo>
                  <a:cubicBezTo>
                    <a:pt x="42" y="0"/>
                    <a:pt x="50" y="5"/>
                    <a:pt x="53" y="12"/>
                  </a:cubicBezTo>
                  <a:cubicBezTo>
                    <a:pt x="53" y="12"/>
                    <a:pt x="53" y="12"/>
                    <a:pt x="53" y="12"/>
                  </a:cubicBezTo>
                  <a:cubicBezTo>
                    <a:pt x="55" y="2"/>
                    <a:pt x="55" y="2"/>
                    <a:pt x="55" y="2"/>
                  </a:cubicBezTo>
                  <a:lnTo>
                    <a:pt x="62" y="2"/>
                  </a:lnTo>
                  <a:close/>
                  <a:moveTo>
                    <a:pt x="33" y="7"/>
                  </a:moveTo>
                  <a:cubicBezTo>
                    <a:pt x="18" y="7"/>
                    <a:pt x="8" y="20"/>
                    <a:pt x="8" y="35"/>
                  </a:cubicBezTo>
                  <a:cubicBezTo>
                    <a:pt x="8" y="48"/>
                    <a:pt x="16" y="56"/>
                    <a:pt x="27" y="56"/>
                  </a:cubicBezTo>
                  <a:cubicBezTo>
                    <a:pt x="39" y="56"/>
                    <a:pt x="49"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 name="Freeform 234"/>
            <p:cNvSpPr>
              <a:spLocks/>
            </p:cNvSpPr>
            <p:nvPr userDrawn="1"/>
          </p:nvSpPr>
          <p:spPr bwMode="auto">
            <a:xfrm>
              <a:off x="4973" y="2274"/>
              <a:ext cx="21" cy="109"/>
            </a:xfrm>
            <a:custGeom>
              <a:avLst/>
              <a:gdLst>
                <a:gd name="T0" fmla="*/ 13 w 21"/>
                <a:gd name="T1" fmla="*/ 0 h 109"/>
                <a:gd name="T2" fmla="*/ 21 w 21"/>
                <a:gd name="T3" fmla="*/ 0 h 109"/>
                <a:gd name="T4" fmla="*/ 10 w 21"/>
                <a:gd name="T5" fmla="*/ 109 h 109"/>
                <a:gd name="T6" fmla="*/ 0 w 21"/>
                <a:gd name="T7" fmla="*/ 109 h 109"/>
                <a:gd name="T8" fmla="*/ 13 w 21"/>
                <a:gd name="T9" fmla="*/ 0 h 109"/>
              </a:gdLst>
              <a:ahLst/>
              <a:cxnLst>
                <a:cxn ang="0">
                  <a:pos x="T0" y="T1"/>
                </a:cxn>
                <a:cxn ang="0">
                  <a:pos x="T2" y="T3"/>
                </a:cxn>
                <a:cxn ang="0">
                  <a:pos x="T4" y="T5"/>
                </a:cxn>
                <a:cxn ang="0">
                  <a:pos x="T6" y="T7"/>
                </a:cxn>
                <a:cxn ang="0">
                  <a:pos x="T8" y="T9"/>
                </a:cxn>
              </a:cxnLst>
              <a:rect l="0" t="0" r="r" b="b"/>
              <a:pathLst>
                <a:path w="21" h="109">
                  <a:moveTo>
                    <a:pt x="13" y="0"/>
                  </a:moveTo>
                  <a:lnTo>
                    <a:pt x="21" y="0"/>
                  </a:lnTo>
                  <a:lnTo>
                    <a:pt x="10" y="109"/>
                  </a:lnTo>
                  <a:lnTo>
                    <a:pt x="0" y="109"/>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 name="Freeform 235"/>
            <p:cNvSpPr>
              <a:spLocks/>
            </p:cNvSpPr>
            <p:nvPr userDrawn="1"/>
          </p:nvSpPr>
          <p:spPr bwMode="auto">
            <a:xfrm>
              <a:off x="5059" y="2337"/>
              <a:ext cx="48" cy="8"/>
            </a:xfrm>
            <a:custGeom>
              <a:avLst/>
              <a:gdLst>
                <a:gd name="T0" fmla="*/ 1 w 48"/>
                <a:gd name="T1" fmla="*/ 0 h 8"/>
                <a:gd name="T2" fmla="*/ 48 w 48"/>
                <a:gd name="T3" fmla="*/ 0 h 8"/>
                <a:gd name="T4" fmla="*/ 46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6"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 name="Freeform 236"/>
            <p:cNvSpPr>
              <a:spLocks noEditPoints="1"/>
            </p:cNvSpPr>
            <p:nvPr userDrawn="1"/>
          </p:nvSpPr>
          <p:spPr bwMode="auto">
            <a:xfrm>
              <a:off x="5176"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2"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 name="Freeform 237"/>
            <p:cNvSpPr>
              <a:spLocks noEditPoints="1"/>
            </p:cNvSpPr>
            <p:nvPr userDrawn="1"/>
          </p:nvSpPr>
          <p:spPr bwMode="auto">
            <a:xfrm>
              <a:off x="5277" y="2309"/>
              <a:ext cx="72"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4 w 58"/>
                <a:gd name="T15" fmla="*/ 0 h 63"/>
                <a:gd name="T16" fmla="*/ 58 w 58"/>
                <a:gd name="T17" fmla="*/ 26 h 63"/>
                <a:gd name="T18" fmla="*/ 58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4" y="0"/>
                    <a:pt x="34" y="0"/>
                  </a:cubicBezTo>
                  <a:cubicBezTo>
                    <a:pt x="48" y="0"/>
                    <a:pt x="58" y="10"/>
                    <a:pt x="58" y="26"/>
                  </a:cubicBezTo>
                  <a:cubicBezTo>
                    <a:pt x="58"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 name="Freeform 238"/>
            <p:cNvSpPr>
              <a:spLocks/>
            </p:cNvSpPr>
            <p:nvPr userDrawn="1"/>
          </p:nvSpPr>
          <p:spPr bwMode="auto">
            <a:xfrm>
              <a:off x="5418" y="2274"/>
              <a:ext cx="21" cy="109"/>
            </a:xfrm>
            <a:custGeom>
              <a:avLst/>
              <a:gdLst>
                <a:gd name="T0" fmla="*/ 12 w 21"/>
                <a:gd name="T1" fmla="*/ 0 h 109"/>
                <a:gd name="T2" fmla="*/ 21 w 21"/>
                <a:gd name="T3" fmla="*/ 0 h 109"/>
                <a:gd name="T4" fmla="*/ 10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10"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 name="Freeform 239"/>
            <p:cNvSpPr>
              <a:spLocks/>
            </p:cNvSpPr>
            <p:nvPr userDrawn="1"/>
          </p:nvSpPr>
          <p:spPr bwMode="auto">
            <a:xfrm>
              <a:off x="5462" y="2309"/>
              <a:ext cx="68" cy="74"/>
            </a:xfrm>
            <a:custGeom>
              <a:avLst/>
              <a:gdLst>
                <a:gd name="T0" fmla="*/ 55 w 55"/>
                <a:gd name="T1" fmla="*/ 20 h 61"/>
                <a:gd name="T2" fmla="*/ 54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4"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3" y="15"/>
                    <a:pt x="11" y="28"/>
                  </a:cubicBezTo>
                  <a:cubicBezTo>
                    <a:pt x="8" y="61"/>
                    <a:pt x="8" y="61"/>
                    <a:pt x="8"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 name="Freeform 240"/>
            <p:cNvSpPr>
              <a:spLocks/>
            </p:cNvSpPr>
            <p:nvPr userDrawn="1"/>
          </p:nvSpPr>
          <p:spPr bwMode="auto">
            <a:xfrm>
              <a:off x="5556" y="2309"/>
              <a:ext cx="67"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3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7"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 name="Freeform 241"/>
            <p:cNvSpPr>
              <a:spLocks noEditPoints="1"/>
            </p:cNvSpPr>
            <p:nvPr userDrawn="1"/>
          </p:nvSpPr>
          <p:spPr bwMode="auto">
            <a:xfrm>
              <a:off x="5649" y="2309"/>
              <a:ext cx="75"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7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49"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5" y="56"/>
                    <a:pt x="27"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 name="Freeform 242"/>
            <p:cNvSpPr>
              <a:spLocks/>
            </p:cNvSpPr>
            <p:nvPr userDrawn="1"/>
          </p:nvSpPr>
          <p:spPr bwMode="auto">
            <a:xfrm>
              <a:off x="5744" y="2311"/>
              <a:ext cx="70" cy="72"/>
            </a:xfrm>
            <a:custGeom>
              <a:avLst/>
              <a:gdLst>
                <a:gd name="T0" fmla="*/ 0 w 70"/>
                <a:gd name="T1" fmla="*/ 0 h 72"/>
                <a:gd name="T2" fmla="*/ 9 w 70"/>
                <a:gd name="T3" fmla="*/ 0 h 72"/>
                <a:gd name="T4" fmla="*/ 28 w 70"/>
                <a:gd name="T5" fmla="*/ 61 h 72"/>
                <a:gd name="T6" fmla="*/ 28 w 70"/>
                <a:gd name="T7" fmla="*/ 61 h 72"/>
                <a:gd name="T8" fmla="*/ 60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9" y="0"/>
                  </a:lnTo>
                  <a:lnTo>
                    <a:pt x="28" y="61"/>
                  </a:lnTo>
                  <a:lnTo>
                    <a:pt x="28" y="61"/>
                  </a:lnTo>
                  <a:lnTo>
                    <a:pt x="60"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 name="Freeform 243"/>
            <p:cNvSpPr>
              <a:spLocks noEditPoints="1"/>
            </p:cNvSpPr>
            <p:nvPr userDrawn="1"/>
          </p:nvSpPr>
          <p:spPr bwMode="auto">
            <a:xfrm>
              <a:off x="5827" y="2309"/>
              <a:ext cx="76"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 name="Freeform 244"/>
            <p:cNvSpPr>
              <a:spLocks/>
            </p:cNvSpPr>
            <p:nvPr userDrawn="1"/>
          </p:nvSpPr>
          <p:spPr bwMode="auto">
            <a:xfrm>
              <a:off x="5923" y="2293"/>
              <a:ext cx="48" cy="93"/>
            </a:xfrm>
            <a:custGeom>
              <a:avLst/>
              <a:gdLst>
                <a:gd name="T0" fmla="*/ 16 w 39"/>
                <a:gd name="T1" fmla="*/ 55 h 76"/>
                <a:gd name="T2" fmla="*/ 27 w 39"/>
                <a:gd name="T3" fmla="*/ 70 h 76"/>
                <a:gd name="T4" fmla="*/ 34 w 39"/>
                <a:gd name="T5" fmla="*/ 69 h 76"/>
                <a:gd name="T6" fmla="*/ 33 w 39"/>
                <a:gd name="T7" fmla="*/ 75 h 76"/>
                <a:gd name="T8" fmla="*/ 25 w 39"/>
                <a:gd name="T9" fmla="*/ 76 h 76"/>
                <a:gd name="T10" fmla="*/ 9 w 39"/>
                <a:gd name="T11" fmla="*/ 60 h 76"/>
                <a:gd name="T12" fmla="*/ 9 w 39"/>
                <a:gd name="T13" fmla="*/ 55 h 76"/>
                <a:gd name="T14" fmla="*/ 12 w 39"/>
                <a:gd name="T15" fmla="*/ 21 h 76"/>
                <a:gd name="T16" fmla="*/ 0 w 39"/>
                <a:gd name="T17" fmla="*/ 21 h 76"/>
                <a:gd name="T18" fmla="*/ 1 w 39"/>
                <a:gd name="T19" fmla="*/ 15 h 76"/>
                <a:gd name="T20" fmla="*/ 13 w 39"/>
                <a:gd name="T21" fmla="*/ 15 h 76"/>
                <a:gd name="T22" fmla="*/ 15 w 39"/>
                <a:gd name="T23" fmla="*/ 0 h 76"/>
                <a:gd name="T24" fmla="*/ 22 w 39"/>
                <a:gd name="T25" fmla="*/ 0 h 76"/>
                <a:gd name="T26" fmla="*/ 20 w 39"/>
                <a:gd name="T27" fmla="*/ 15 h 76"/>
                <a:gd name="T28" fmla="*/ 39 w 39"/>
                <a:gd name="T29" fmla="*/ 15 h 76"/>
                <a:gd name="T30" fmla="*/ 38 w 39"/>
                <a:gd name="T31" fmla="*/ 21 h 76"/>
                <a:gd name="T32" fmla="*/ 20 w 39"/>
                <a:gd name="T33" fmla="*/ 21 h 76"/>
                <a:gd name="T34" fmla="*/ 16 w 39"/>
                <a:gd name="T35"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76">
                  <a:moveTo>
                    <a:pt x="16" y="55"/>
                  </a:moveTo>
                  <a:cubicBezTo>
                    <a:pt x="15" y="66"/>
                    <a:pt x="18" y="70"/>
                    <a:pt x="27" y="70"/>
                  </a:cubicBezTo>
                  <a:cubicBezTo>
                    <a:pt x="29" y="70"/>
                    <a:pt x="32" y="69"/>
                    <a:pt x="34" y="69"/>
                  </a:cubicBezTo>
                  <a:cubicBezTo>
                    <a:pt x="33" y="75"/>
                    <a:pt x="33" y="75"/>
                    <a:pt x="33" y="75"/>
                  </a:cubicBezTo>
                  <a:cubicBezTo>
                    <a:pt x="31" y="76"/>
                    <a:pt x="29" y="76"/>
                    <a:pt x="25" y="76"/>
                  </a:cubicBezTo>
                  <a:cubicBezTo>
                    <a:pt x="14" y="76"/>
                    <a:pt x="9" y="71"/>
                    <a:pt x="9" y="60"/>
                  </a:cubicBezTo>
                  <a:cubicBezTo>
                    <a:pt x="9" y="58"/>
                    <a:pt x="9" y="57"/>
                    <a:pt x="9" y="55"/>
                  </a:cubicBezTo>
                  <a:cubicBezTo>
                    <a:pt x="12" y="21"/>
                    <a:pt x="12" y="21"/>
                    <a:pt x="12" y="21"/>
                  </a:cubicBezTo>
                  <a:cubicBezTo>
                    <a:pt x="0" y="21"/>
                    <a:pt x="0" y="21"/>
                    <a:pt x="0" y="21"/>
                  </a:cubicBezTo>
                  <a:cubicBezTo>
                    <a:pt x="1" y="15"/>
                    <a:pt x="1" y="15"/>
                    <a:pt x="1" y="15"/>
                  </a:cubicBezTo>
                  <a:cubicBezTo>
                    <a:pt x="13" y="15"/>
                    <a:pt x="13" y="15"/>
                    <a:pt x="13" y="15"/>
                  </a:cubicBezTo>
                  <a:cubicBezTo>
                    <a:pt x="15" y="0"/>
                    <a:pt x="15" y="0"/>
                    <a:pt x="15" y="0"/>
                  </a:cubicBezTo>
                  <a:cubicBezTo>
                    <a:pt x="22" y="0"/>
                    <a:pt x="22" y="0"/>
                    <a:pt x="22" y="0"/>
                  </a:cubicBezTo>
                  <a:cubicBezTo>
                    <a:pt x="20" y="15"/>
                    <a:pt x="20" y="15"/>
                    <a:pt x="20" y="15"/>
                  </a:cubicBezTo>
                  <a:cubicBezTo>
                    <a:pt x="39" y="15"/>
                    <a:pt x="39" y="15"/>
                    <a:pt x="39" y="15"/>
                  </a:cubicBezTo>
                  <a:cubicBezTo>
                    <a:pt x="38" y="21"/>
                    <a:pt x="38" y="21"/>
                    <a:pt x="38" y="21"/>
                  </a:cubicBezTo>
                  <a:cubicBezTo>
                    <a:pt x="20" y="21"/>
                    <a:pt x="20" y="21"/>
                    <a:pt x="20" y="21"/>
                  </a:cubicBezTo>
                  <a:lnTo>
                    <a:pt x="1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 name="Freeform 245"/>
            <p:cNvSpPr>
              <a:spLocks noEditPoints="1"/>
            </p:cNvSpPr>
            <p:nvPr userDrawn="1"/>
          </p:nvSpPr>
          <p:spPr bwMode="auto">
            <a:xfrm>
              <a:off x="5987" y="2282"/>
              <a:ext cx="22" cy="101"/>
            </a:xfrm>
            <a:custGeom>
              <a:avLst/>
              <a:gdLst>
                <a:gd name="T0" fmla="*/ 7 w 18"/>
                <a:gd name="T1" fmla="*/ 24 h 83"/>
                <a:gd name="T2" fmla="*/ 14 w 18"/>
                <a:gd name="T3" fmla="*/ 24 h 83"/>
                <a:gd name="T4" fmla="*/ 8 w 18"/>
                <a:gd name="T5" fmla="*/ 83 h 83"/>
                <a:gd name="T6" fmla="*/ 0 w 18"/>
                <a:gd name="T7" fmla="*/ 83 h 83"/>
                <a:gd name="T8" fmla="*/ 7 w 18"/>
                <a:gd name="T9" fmla="*/ 24 h 83"/>
                <a:gd name="T10" fmla="*/ 7 w 18"/>
                <a:gd name="T11" fmla="*/ 6 h 83"/>
                <a:gd name="T12" fmla="*/ 13 w 18"/>
                <a:gd name="T13" fmla="*/ 0 h 83"/>
                <a:gd name="T14" fmla="*/ 18 w 18"/>
                <a:gd name="T15" fmla="*/ 5 h 83"/>
                <a:gd name="T16" fmla="*/ 12 w 18"/>
                <a:gd name="T17" fmla="*/ 11 h 83"/>
                <a:gd name="T18" fmla="*/ 7 w 18"/>
                <a:gd name="T19"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3">
                  <a:moveTo>
                    <a:pt x="7" y="24"/>
                  </a:moveTo>
                  <a:cubicBezTo>
                    <a:pt x="14" y="24"/>
                    <a:pt x="14" y="24"/>
                    <a:pt x="14" y="24"/>
                  </a:cubicBezTo>
                  <a:cubicBezTo>
                    <a:pt x="8" y="83"/>
                    <a:pt x="8" y="83"/>
                    <a:pt x="8" y="83"/>
                  </a:cubicBezTo>
                  <a:cubicBezTo>
                    <a:pt x="0" y="83"/>
                    <a:pt x="0" y="83"/>
                    <a:pt x="0" y="83"/>
                  </a:cubicBezTo>
                  <a:lnTo>
                    <a:pt x="7" y="24"/>
                  </a:lnTo>
                  <a:close/>
                  <a:moveTo>
                    <a:pt x="7" y="6"/>
                  </a:moveTo>
                  <a:cubicBezTo>
                    <a:pt x="7" y="2"/>
                    <a:pt x="10" y="0"/>
                    <a:pt x="13" y="0"/>
                  </a:cubicBezTo>
                  <a:cubicBezTo>
                    <a:pt x="16" y="0"/>
                    <a:pt x="18" y="2"/>
                    <a:pt x="18" y="5"/>
                  </a:cubicBezTo>
                  <a:cubicBezTo>
                    <a:pt x="18" y="9"/>
                    <a:pt x="15" y="11"/>
                    <a:pt x="12" y="11"/>
                  </a:cubicBezTo>
                  <a:cubicBezTo>
                    <a:pt x="9" y="11"/>
                    <a:pt x="7" y="9"/>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 name="Freeform 246"/>
            <p:cNvSpPr>
              <a:spLocks/>
            </p:cNvSpPr>
            <p:nvPr userDrawn="1"/>
          </p:nvSpPr>
          <p:spPr bwMode="auto">
            <a:xfrm>
              <a:off x="6027" y="2311"/>
              <a:ext cx="70" cy="72"/>
            </a:xfrm>
            <a:custGeom>
              <a:avLst/>
              <a:gdLst>
                <a:gd name="T0" fmla="*/ 0 w 70"/>
                <a:gd name="T1" fmla="*/ 0 h 72"/>
                <a:gd name="T2" fmla="*/ 8 w 70"/>
                <a:gd name="T3" fmla="*/ 0 h 72"/>
                <a:gd name="T4" fmla="*/ 28 w 70"/>
                <a:gd name="T5" fmla="*/ 61 h 72"/>
                <a:gd name="T6" fmla="*/ 28 w 70"/>
                <a:gd name="T7" fmla="*/ 61 h 72"/>
                <a:gd name="T8" fmla="*/ 60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8" y="0"/>
                  </a:lnTo>
                  <a:lnTo>
                    <a:pt x="28" y="61"/>
                  </a:lnTo>
                  <a:lnTo>
                    <a:pt x="28" y="61"/>
                  </a:lnTo>
                  <a:lnTo>
                    <a:pt x="60"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 name="Freeform 247"/>
            <p:cNvSpPr>
              <a:spLocks noEditPoints="1"/>
            </p:cNvSpPr>
            <p:nvPr userDrawn="1"/>
          </p:nvSpPr>
          <p:spPr bwMode="auto">
            <a:xfrm>
              <a:off x="6109"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 name="Freeform 248"/>
            <p:cNvSpPr>
              <a:spLocks/>
            </p:cNvSpPr>
            <p:nvPr userDrawn="1"/>
          </p:nvSpPr>
          <p:spPr bwMode="auto">
            <a:xfrm>
              <a:off x="6247" y="2337"/>
              <a:ext cx="49" cy="8"/>
            </a:xfrm>
            <a:custGeom>
              <a:avLst/>
              <a:gdLst>
                <a:gd name="T0" fmla="*/ 1 w 49"/>
                <a:gd name="T1" fmla="*/ 0 h 8"/>
                <a:gd name="T2" fmla="*/ 49 w 49"/>
                <a:gd name="T3" fmla="*/ 0 h 8"/>
                <a:gd name="T4" fmla="*/ 48 w 49"/>
                <a:gd name="T5" fmla="*/ 8 h 8"/>
                <a:gd name="T6" fmla="*/ 0 w 49"/>
                <a:gd name="T7" fmla="*/ 8 h 8"/>
                <a:gd name="T8" fmla="*/ 1 w 49"/>
                <a:gd name="T9" fmla="*/ 0 h 8"/>
              </a:gdLst>
              <a:ahLst/>
              <a:cxnLst>
                <a:cxn ang="0">
                  <a:pos x="T0" y="T1"/>
                </a:cxn>
                <a:cxn ang="0">
                  <a:pos x="T2" y="T3"/>
                </a:cxn>
                <a:cxn ang="0">
                  <a:pos x="T4" y="T5"/>
                </a:cxn>
                <a:cxn ang="0">
                  <a:pos x="T6" y="T7"/>
                </a:cxn>
                <a:cxn ang="0">
                  <a:pos x="T8" y="T9"/>
                </a:cxn>
              </a:cxnLst>
              <a:rect l="0" t="0" r="r" b="b"/>
              <a:pathLst>
                <a:path w="49" h="8">
                  <a:moveTo>
                    <a:pt x="1" y="0"/>
                  </a:moveTo>
                  <a:lnTo>
                    <a:pt x="49"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 name="Freeform 249"/>
            <p:cNvSpPr>
              <a:spLocks noEditPoints="1"/>
            </p:cNvSpPr>
            <p:nvPr userDrawn="1"/>
          </p:nvSpPr>
          <p:spPr bwMode="auto">
            <a:xfrm>
              <a:off x="6364" y="2274"/>
              <a:ext cx="80" cy="109"/>
            </a:xfrm>
            <a:custGeom>
              <a:avLst/>
              <a:gdLst>
                <a:gd name="T0" fmla="*/ 64 w 65"/>
                <a:gd name="T1" fmla="*/ 64 h 89"/>
                <a:gd name="T2" fmla="*/ 33 w 65"/>
                <a:gd name="T3" fmla="*/ 89 h 89"/>
                <a:gd name="T4" fmla="*/ 0 w 65"/>
                <a:gd name="T5" fmla="*/ 89 h 89"/>
                <a:gd name="T6" fmla="*/ 10 w 65"/>
                <a:gd name="T7" fmla="*/ 0 h 89"/>
                <a:gd name="T8" fmla="*/ 37 w 65"/>
                <a:gd name="T9" fmla="*/ 0 h 89"/>
                <a:gd name="T10" fmla="*/ 65 w 65"/>
                <a:gd name="T11" fmla="*/ 22 h 89"/>
                <a:gd name="T12" fmla="*/ 49 w 65"/>
                <a:gd name="T13" fmla="*/ 46 h 89"/>
                <a:gd name="T14" fmla="*/ 49 w 65"/>
                <a:gd name="T15" fmla="*/ 46 h 89"/>
                <a:gd name="T16" fmla="*/ 64 w 65"/>
                <a:gd name="T17" fmla="*/ 64 h 89"/>
                <a:gd name="T18" fmla="*/ 56 w 65"/>
                <a:gd name="T19" fmla="*/ 64 h 89"/>
                <a:gd name="T20" fmla="*/ 37 w 65"/>
                <a:gd name="T21" fmla="*/ 50 h 89"/>
                <a:gd name="T22" fmla="*/ 12 w 65"/>
                <a:gd name="T23" fmla="*/ 50 h 89"/>
                <a:gd name="T24" fmla="*/ 9 w 65"/>
                <a:gd name="T25" fmla="*/ 83 h 89"/>
                <a:gd name="T26" fmla="*/ 34 w 65"/>
                <a:gd name="T27" fmla="*/ 83 h 89"/>
                <a:gd name="T28" fmla="*/ 56 w 65"/>
                <a:gd name="T29" fmla="*/ 64 h 89"/>
                <a:gd name="T30" fmla="*/ 37 w 65"/>
                <a:gd name="T31" fmla="*/ 7 h 89"/>
                <a:gd name="T32" fmla="*/ 17 w 65"/>
                <a:gd name="T33" fmla="*/ 7 h 89"/>
                <a:gd name="T34" fmla="*/ 13 w 65"/>
                <a:gd name="T35" fmla="*/ 44 h 89"/>
                <a:gd name="T36" fmla="*/ 34 w 65"/>
                <a:gd name="T37" fmla="*/ 44 h 89"/>
                <a:gd name="T38" fmla="*/ 57 w 65"/>
                <a:gd name="T39" fmla="*/ 23 h 89"/>
                <a:gd name="T40" fmla="*/ 37 w 65"/>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9">
                  <a:moveTo>
                    <a:pt x="64" y="64"/>
                  </a:moveTo>
                  <a:cubicBezTo>
                    <a:pt x="64" y="81"/>
                    <a:pt x="51" y="89"/>
                    <a:pt x="33" y="89"/>
                  </a:cubicBezTo>
                  <a:cubicBezTo>
                    <a:pt x="0" y="89"/>
                    <a:pt x="0" y="89"/>
                    <a:pt x="0" y="89"/>
                  </a:cubicBezTo>
                  <a:cubicBezTo>
                    <a:pt x="10" y="0"/>
                    <a:pt x="10" y="0"/>
                    <a:pt x="10" y="0"/>
                  </a:cubicBezTo>
                  <a:cubicBezTo>
                    <a:pt x="37" y="0"/>
                    <a:pt x="37" y="0"/>
                    <a:pt x="37" y="0"/>
                  </a:cubicBezTo>
                  <a:cubicBezTo>
                    <a:pt x="55" y="0"/>
                    <a:pt x="65" y="8"/>
                    <a:pt x="65" y="22"/>
                  </a:cubicBezTo>
                  <a:cubicBezTo>
                    <a:pt x="65" y="34"/>
                    <a:pt x="60" y="42"/>
                    <a:pt x="49" y="46"/>
                  </a:cubicBezTo>
                  <a:cubicBezTo>
                    <a:pt x="49" y="46"/>
                    <a:pt x="49" y="46"/>
                    <a:pt x="49" y="46"/>
                  </a:cubicBezTo>
                  <a:cubicBezTo>
                    <a:pt x="59" y="49"/>
                    <a:pt x="64" y="55"/>
                    <a:pt x="64" y="64"/>
                  </a:cubicBezTo>
                  <a:close/>
                  <a:moveTo>
                    <a:pt x="56" y="64"/>
                  </a:moveTo>
                  <a:cubicBezTo>
                    <a:pt x="56" y="55"/>
                    <a:pt x="50" y="50"/>
                    <a:pt x="37" y="50"/>
                  </a:cubicBezTo>
                  <a:cubicBezTo>
                    <a:pt x="12" y="50"/>
                    <a:pt x="12" y="50"/>
                    <a:pt x="12" y="50"/>
                  </a:cubicBezTo>
                  <a:cubicBezTo>
                    <a:pt x="9" y="83"/>
                    <a:pt x="9" y="83"/>
                    <a:pt x="9" y="83"/>
                  </a:cubicBezTo>
                  <a:cubicBezTo>
                    <a:pt x="34" y="83"/>
                    <a:pt x="34" y="83"/>
                    <a:pt x="34" y="83"/>
                  </a:cubicBezTo>
                  <a:cubicBezTo>
                    <a:pt x="47" y="83"/>
                    <a:pt x="56" y="77"/>
                    <a:pt x="56" y="64"/>
                  </a:cubicBezTo>
                  <a:close/>
                  <a:moveTo>
                    <a:pt x="37" y="7"/>
                  </a:moveTo>
                  <a:cubicBezTo>
                    <a:pt x="17" y="7"/>
                    <a:pt x="17" y="7"/>
                    <a:pt x="17" y="7"/>
                  </a:cubicBezTo>
                  <a:cubicBezTo>
                    <a:pt x="13" y="44"/>
                    <a:pt x="13" y="44"/>
                    <a:pt x="13" y="44"/>
                  </a:cubicBezTo>
                  <a:cubicBezTo>
                    <a:pt x="34" y="44"/>
                    <a:pt x="34" y="44"/>
                    <a:pt x="34" y="44"/>
                  </a:cubicBezTo>
                  <a:cubicBezTo>
                    <a:pt x="48" y="44"/>
                    <a:pt x="57" y="37"/>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 name="Freeform 250"/>
            <p:cNvSpPr>
              <a:spLocks noEditPoints="1"/>
            </p:cNvSpPr>
            <p:nvPr userDrawn="1"/>
          </p:nvSpPr>
          <p:spPr bwMode="auto">
            <a:xfrm>
              <a:off x="6466" y="2309"/>
              <a:ext cx="72" cy="77"/>
            </a:xfrm>
            <a:custGeom>
              <a:avLst/>
              <a:gdLst>
                <a:gd name="T0" fmla="*/ 8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8 w 58"/>
                <a:gd name="T23" fmla="*/ 27 h 63"/>
                <a:gd name="T24" fmla="*/ 51 w 58"/>
                <a:gd name="T25" fmla="*/ 27 h 63"/>
                <a:gd name="T26" fmla="*/ 51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 name="Freeform 251"/>
            <p:cNvSpPr>
              <a:spLocks/>
            </p:cNvSpPr>
            <p:nvPr userDrawn="1"/>
          </p:nvSpPr>
          <p:spPr bwMode="auto">
            <a:xfrm>
              <a:off x="6605"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4 w 86"/>
                <a:gd name="T11" fmla="*/ 73 h 93"/>
                <a:gd name="T12" fmla="*/ 39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40 w 86"/>
                <a:gd name="T27" fmla="*/ 86 h 93"/>
                <a:gd name="T28" fmla="*/ 76 w 86"/>
                <a:gd name="T29" fmla="*/ 54 h 93"/>
                <a:gd name="T30" fmla="*/ 46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4" y="73"/>
                    <a:pt x="74" y="73"/>
                    <a:pt x="74" y="73"/>
                  </a:cubicBezTo>
                  <a:cubicBezTo>
                    <a:pt x="67" y="86"/>
                    <a:pt x="54" y="93"/>
                    <a:pt x="39" y="93"/>
                  </a:cubicBezTo>
                  <a:cubicBezTo>
                    <a:pt x="16" y="93"/>
                    <a:pt x="0" y="77"/>
                    <a:pt x="0" y="53"/>
                  </a:cubicBezTo>
                  <a:cubicBezTo>
                    <a:pt x="0" y="24"/>
                    <a:pt x="21"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40" y="86"/>
                  </a:cubicBezTo>
                  <a:cubicBezTo>
                    <a:pt x="58" y="86"/>
                    <a:pt x="73" y="74"/>
                    <a:pt x="76"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 name="Freeform 252"/>
            <p:cNvSpPr>
              <a:spLocks/>
            </p:cNvSpPr>
            <p:nvPr userDrawn="1"/>
          </p:nvSpPr>
          <p:spPr bwMode="auto">
            <a:xfrm>
              <a:off x="6733" y="2310"/>
              <a:ext cx="46" cy="73"/>
            </a:xfrm>
            <a:custGeom>
              <a:avLst/>
              <a:gdLst>
                <a:gd name="T0" fmla="*/ 37 w 37"/>
                <a:gd name="T1" fmla="*/ 1 h 60"/>
                <a:gd name="T2" fmla="*/ 37 w 37"/>
                <a:gd name="T3" fmla="*/ 7 h 60"/>
                <a:gd name="T4" fmla="*/ 31 w 37"/>
                <a:gd name="T5" fmla="*/ 7 h 60"/>
                <a:gd name="T6" fmla="*/ 11 w 37"/>
                <a:gd name="T7" fmla="*/ 28 h 60"/>
                <a:gd name="T8" fmla="*/ 7 w 37"/>
                <a:gd name="T9" fmla="*/ 60 h 60"/>
                <a:gd name="T10" fmla="*/ 0 w 37"/>
                <a:gd name="T11" fmla="*/ 60 h 60"/>
                <a:gd name="T12" fmla="*/ 6 w 37"/>
                <a:gd name="T13" fmla="*/ 1 h 60"/>
                <a:gd name="T14" fmla="*/ 13 w 37"/>
                <a:gd name="T15" fmla="*/ 1 h 60"/>
                <a:gd name="T16" fmla="*/ 12 w 37"/>
                <a:gd name="T17" fmla="*/ 12 h 60"/>
                <a:gd name="T18" fmla="*/ 13 w 37"/>
                <a:gd name="T19" fmla="*/ 12 h 60"/>
                <a:gd name="T20" fmla="*/ 31 w 37"/>
                <a:gd name="T21" fmla="*/ 0 h 60"/>
                <a:gd name="T22" fmla="*/ 37 w 37"/>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0">
                  <a:moveTo>
                    <a:pt x="37" y="1"/>
                  </a:moveTo>
                  <a:cubicBezTo>
                    <a:pt x="37" y="7"/>
                    <a:pt x="37" y="7"/>
                    <a:pt x="37" y="7"/>
                  </a:cubicBezTo>
                  <a:cubicBezTo>
                    <a:pt x="35" y="7"/>
                    <a:pt x="33" y="7"/>
                    <a:pt x="31" y="7"/>
                  </a:cubicBezTo>
                  <a:cubicBezTo>
                    <a:pt x="21" y="7"/>
                    <a:pt x="12" y="14"/>
                    <a:pt x="11" y="28"/>
                  </a:cubicBezTo>
                  <a:cubicBezTo>
                    <a:pt x="7" y="60"/>
                    <a:pt x="7" y="60"/>
                    <a:pt x="7" y="60"/>
                  </a:cubicBezTo>
                  <a:cubicBezTo>
                    <a:pt x="0" y="60"/>
                    <a:pt x="0" y="60"/>
                    <a:pt x="0" y="60"/>
                  </a:cubicBezTo>
                  <a:cubicBezTo>
                    <a:pt x="6" y="1"/>
                    <a:pt x="6" y="1"/>
                    <a:pt x="6" y="1"/>
                  </a:cubicBezTo>
                  <a:cubicBezTo>
                    <a:pt x="13" y="1"/>
                    <a:pt x="13" y="1"/>
                    <a:pt x="13" y="1"/>
                  </a:cubicBezTo>
                  <a:cubicBezTo>
                    <a:pt x="12" y="12"/>
                    <a:pt x="12" y="12"/>
                    <a:pt x="12" y="12"/>
                  </a:cubicBezTo>
                  <a:cubicBezTo>
                    <a:pt x="13" y="12"/>
                    <a:pt x="13" y="12"/>
                    <a:pt x="13" y="12"/>
                  </a:cubicBezTo>
                  <a:cubicBezTo>
                    <a:pt x="16" y="4"/>
                    <a:pt x="24" y="0"/>
                    <a:pt x="31" y="0"/>
                  </a:cubicBezTo>
                  <a:cubicBezTo>
                    <a:pt x="34" y="0"/>
                    <a:pt x="36" y="0"/>
                    <a:pt x="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 name="Freeform 253"/>
            <p:cNvSpPr>
              <a:spLocks noEditPoints="1"/>
            </p:cNvSpPr>
            <p:nvPr userDrawn="1"/>
          </p:nvSpPr>
          <p:spPr bwMode="auto">
            <a:xfrm>
              <a:off x="6794"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5" name="Freeform 254"/>
            <p:cNvSpPr>
              <a:spLocks noEditPoints="1"/>
            </p:cNvSpPr>
            <p:nvPr userDrawn="1"/>
          </p:nvSpPr>
          <p:spPr bwMode="auto">
            <a:xfrm>
              <a:off x="6886" y="2309"/>
              <a:ext cx="72" cy="77"/>
            </a:xfrm>
            <a:custGeom>
              <a:avLst/>
              <a:gdLst>
                <a:gd name="T0" fmla="*/ 7 w 58"/>
                <a:gd name="T1" fmla="*/ 33 h 63"/>
                <a:gd name="T2" fmla="*/ 7 w 58"/>
                <a:gd name="T3" fmla="*/ 36 h 63"/>
                <a:gd name="T4" fmla="*/ 27 w 58"/>
                <a:gd name="T5" fmla="*/ 56 h 63"/>
                <a:gd name="T6" fmla="*/ 48 w 58"/>
                <a:gd name="T7" fmla="*/ 45 h 63"/>
                <a:gd name="T8" fmla="*/ 54 w 58"/>
                <a:gd name="T9" fmla="*/ 47 h 63"/>
                <a:gd name="T10" fmla="*/ 26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2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3" y="53"/>
                    <a:pt x="48" y="45"/>
                  </a:cubicBezTo>
                  <a:cubicBezTo>
                    <a:pt x="54" y="47"/>
                    <a:pt x="54" y="47"/>
                    <a:pt x="54" y="47"/>
                  </a:cubicBezTo>
                  <a:cubicBezTo>
                    <a:pt x="49" y="57"/>
                    <a:pt x="39" y="63"/>
                    <a:pt x="26" y="63"/>
                  </a:cubicBezTo>
                  <a:cubicBezTo>
                    <a:pt x="10"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2"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6" name="Freeform 255"/>
            <p:cNvSpPr>
              <a:spLocks/>
            </p:cNvSpPr>
            <p:nvPr userDrawn="1"/>
          </p:nvSpPr>
          <p:spPr bwMode="auto">
            <a:xfrm>
              <a:off x="6980" y="2309"/>
              <a:ext cx="67"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2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6" y="25"/>
                    <a:pt x="47" y="24"/>
                    <a:pt x="47" y="22"/>
                  </a:cubicBezTo>
                  <a:cubicBezTo>
                    <a:pt x="47" y="12"/>
                    <a:pt x="42" y="7"/>
                    <a:pt x="32"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7" name="Freeform 256"/>
            <p:cNvSpPr>
              <a:spLocks/>
            </p:cNvSpPr>
            <p:nvPr userDrawn="1"/>
          </p:nvSpPr>
          <p:spPr bwMode="auto">
            <a:xfrm>
              <a:off x="7117" y="2337"/>
              <a:ext cx="48" cy="8"/>
            </a:xfrm>
            <a:custGeom>
              <a:avLst/>
              <a:gdLst>
                <a:gd name="T0" fmla="*/ 0 w 48"/>
                <a:gd name="T1" fmla="*/ 0 h 8"/>
                <a:gd name="T2" fmla="*/ 48 w 48"/>
                <a:gd name="T3" fmla="*/ 0 h 8"/>
                <a:gd name="T4" fmla="*/ 47 w 48"/>
                <a:gd name="T5" fmla="*/ 8 h 8"/>
                <a:gd name="T6" fmla="*/ 0 w 48"/>
                <a:gd name="T7" fmla="*/ 8 h 8"/>
                <a:gd name="T8" fmla="*/ 0 w 48"/>
                <a:gd name="T9" fmla="*/ 0 h 8"/>
              </a:gdLst>
              <a:ahLst/>
              <a:cxnLst>
                <a:cxn ang="0">
                  <a:pos x="T0" y="T1"/>
                </a:cxn>
                <a:cxn ang="0">
                  <a:pos x="T2" y="T3"/>
                </a:cxn>
                <a:cxn ang="0">
                  <a:pos x="T4" y="T5"/>
                </a:cxn>
                <a:cxn ang="0">
                  <a:pos x="T6" y="T7"/>
                </a:cxn>
                <a:cxn ang="0">
                  <a:pos x="T8" y="T9"/>
                </a:cxn>
              </a:cxnLst>
              <a:rect l="0" t="0" r="r" b="b"/>
              <a:pathLst>
                <a:path w="48" h="8">
                  <a:moveTo>
                    <a:pt x="0" y="0"/>
                  </a:moveTo>
                  <a:lnTo>
                    <a:pt x="48" y="0"/>
                  </a:lnTo>
                  <a:lnTo>
                    <a:pt x="47" y="8"/>
                  </a:lnTo>
                  <a:lnTo>
                    <a:pt x="0"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8" name="Freeform 257"/>
            <p:cNvSpPr>
              <a:spLocks noEditPoints="1"/>
            </p:cNvSpPr>
            <p:nvPr userDrawn="1"/>
          </p:nvSpPr>
          <p:spPr bwMode="auto">
            <a:xfrm>
              <a:off x="7235"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1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0" y="89"/>
                    <a:pt x="32" y="89"/>
                  </a:cubicBezTo>
                  <a:cubicBezTo>
                    <a:pt x="0" y="89"/>
                    <a:pt x="0" y="89"/>
                    <a:pt x="0" y="89"/>
                  </a:cubicBezTo>
                  <a:cubicBezTo>
                    <a:pt x="9" y="0"/>
                    <a:pt x="9" y="0"/>
                    <a:pt x="9" y="0"/>
                  </a:cubicBezTo>
                  <a:cubicBezTo>
                    <a:pt x="37" y="0"/>
                    <a:pt x="37" y="0"/>
                    <a:pt x="37" y="0"/>
                  </a:cubicBezTo>
                  <a:cubicBezTo>
                    <a:pt x="54"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1" y="50"/>
                    <a:pt x="11" y="50"/>
                    <a:pt x="11" y="50"/>
                  </a:cubicBezTo>
                  <a:cubicBezTo>
                    <a:pt x="8" y="83"/>
                    <a:pt x="8" y="83"/>
                    <a:pt x="8" y="83"/>
                  </a:cubicBezTo>
                  <a:cubicBezTo>
                    <a:pt x="33" y="83"/>
                    <a:pt x="33" y="83"/>
                    <a:pt x="33" y="83"/>
                  </a:cubicBezTo>
                  <a:cubicBezTo>
                    <a:pt x="46"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49"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9" name="Freeform 258"/>
            <p:cNvSpPr>
              <a:spLocks noEditPoints="1"/>
            </p:cNvSpPr>
            <p:nvPr userDrawn="1"/>
          </p:nvSpPr>
          <p:spPr bwMode="auto">
            <a:xfrm>
              <a:off x="7336" y="2309"/>
              <a:ext cx="71"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0" name="Freeform 259"/>
            <p:cNvSpPr>
              <a:spLocks noEditPoints="1"/>
            </p:cNvSpPr>
            <p:nvPr userDrawn="1"/>
          </p:nvSpPr>
          <p:spPr bwMode="auto">
            <a:xfrm>
              <a:off x="7464" y="2274"/>
              <a:ext cx="93" cy="109"/>
            </a:xfrm>
            <a:custGeom>
              <a:avLst/>
              <a:gdLst>
                <a:gd name="T0" fmla="*/ 77 w 93"/>
                <a:gd name="T1" fmla="*/ 84 h 109"/>
                <a:gd name="T2" fmla="*/ 22 w 93"/>
                <a:gd name="T3" fmla="*/ 84 h 109"/>
                <a:gd name="T4" fmla="*/ 10 w 93"/>
                <a:gd name="T5" fmla="*/ 109 h 109"/>
                <a:gd name="T6" fmla="*/ 0 w 93"/>
                <a:gd name="T7" fmla="*/ 109 h 109"/>
                <a:gd name="T8" fmla="*/ 53 w 93"/>
                <a:gd name="T9" fmla="*/ 0 h 109"/>
                <a:gd name="T10" fmla="*/ 63 w 93"/>
                <a:gd name="T11" fmla="*/ 0 h 109"/>
                <a:gd name="T12" fmla="*/ 93 w 93"/>
                <a:gd name="T13" fmla="*/ 109 h 109"/>
                <a:gd name="T14" fmla="*/ 84 w 93"/>
                <a:gd name="T15" fmla="*/ 109 h 109"/>
                <a:gd name="T16" fmla="*/ 77 w 93"/>
                <a:gd name="T17" fmla="*/ 84 h 109"/>
                <a:gd name="T18" fmla="*/ 74 w 93"/>
                <a:gd name="T19" fmla="*/ 75 h 109"/>
                <a:gd name="T20" fmla="*/ 57 w 93"/>
                <a:gd name="T21" fmla="*/ 11 h 109"/>
                <a:gd name="T22" fmla="*/ 57 w 93"/>
                <a:gd name="T23" fmla="*/ 11 h 109"/>
                <a:gd name="T24" fmla="*/ 27 w 93"/>
                <a:gd name="T25" fmla="*/ 75 h 109"/>
                <a:gd name="T26" fmla="*/ 74 w 93"/>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09">
                  <a:moveTo>
                    <a:pt x="77" y="84"/>
                  </a:moveTo>
                  <a:lnTo>
                    <a:pt x="22" y="84"/>
                  </a:lnTo>
                  <a:lnTo>
                    <a:pt x="10" y="109"/>
                  </a:lnTo>
                  <a:lnTo>
                    <a:pt x="0" y="109"/>
                  </a:lnTo>
                  <a:lnTo>
                    <a:pt x="53" y="0"/>
                  </a:lnTo>
                  <a:lnTo>
                    <a:pt x="63" y="0"/>
                  </a:lnTo>
                  <a:lnTo>
                    <a:pt x="93" y="109"/>
                  </a:lnTo>
                  <a:lnTo>
                    <a:pt x="84" y="109"/>
                  </a:lnTo>
                  <a:lnTo>
                    <a:pt x="77" y="84"/>
                  </a:lnTo>
                  <a:close/>
                  <a:moveTo>
                    <a:pt x="74" y="75"/>
                  </a:moveTo>
                  <a:lnTo>
                    <a:pt x="57" y="11"/>
                  </a:lnTo>
                  <a:lnTo>
                    <a:pt x="57" y="11"/>
                  </a:lnTo>
                  <a:lnTo>
                    <a:pt x="27" y="75"/>
                  </a:lnTo>
                  <a:lnTo>
                    <a:pt x="7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1" name="Freeform 260"/>
            <p:cNvSpPr>
              <a:spLocks/>
            </p:cNvSpPr>
            <p:nvPr userDrawn="1"/>
          </p:nvSpPr>
          <p:spPr bwMode="auto">
            <a:xfrm>
              <a:off x="7583" y="2274"/>
              <a:ext cx="21" cy="109"/>
            </a:xfrm>
            <a:custGeom>
              <a:avLst/>
              <a:gdLst>
                <a:gd name="T0" fmla="*/ 11 w 21"/>
                <a:gd name="T1" fmla="*/ 0 h 109"/>
                <a:gd name="T2" fmla="*/ 21 w 21"/>
                <a:gd name="T3" fmla="*/ 0 h 109"/>
                <a:gd name="T4" fmla="*/ 8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8"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2" name="Freeform 261"/>
            <p:cNvSpPr>
              <a:spLocks/>
            </p:cNvSpPr>
            <p:nvPr userDrawn="1"/>
          </p:nvSpPr>
          <p:spPr bwMode="auto">
            <a:xfrm>
              <a:off x="7714" y="2337"/>
              <a:ext cx="48" cy="8"/>
            </a:xfrm>
            <a:custGeom>
              <a:avLst/>
              <a:gdLst>
                <a:gd name="T0" fmla="*/ 1 w 48"/>
                <a:gd name="T1" fmla="*/ 0 h 8"/>
                <a:gd name="T2" fmla="*/ 48 w 48"/>
                <a:gd name="T3" fmla="*/ 0 h 8"/>
                <a:gd name="T4" fmla="*/ 48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3" name="Freeform 262"/>
            <p:cNvSpPr>
              <a:spLocks noEditPoints="1"/>
            </p:cNvSpPr>
            <p:nvPr userDrawn="1"/>
          </p:nvSpPr>
          <p:spPr bwMode="auto">
            <a:xfrm>
              <a:off x="7831"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4" name="Freeform 263"/>
            <p:cNvSpPr>
              <a:spLocks noEditPoints="1"/>
            </p:cNvSpPr>
            <p:nvPr userDrawn="1"/>
          </p:nvSpPr>
          <p:spPr bwMode="auto">
            <a:xfrm>
              <a:off x="7934"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6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2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6" y="63"/>
                  </a:cubicBezTo>
                  <a:cubicBezTo>
                    <a:pt x="10"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2"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5" name="Freeform 264"/>
            <p:cNvSpPr>
              <a:spLocks/>
            </p:cNvSpPr>
            <p:nvPr userDrawn="1"/>
          </p:nvSpPr>
          <p:spPr bwMode="auto">
            <a:xfrm>
              <a:off x="8072" y="2272"/>
              <a:ext cx="106"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3 w 86"/>
                <a:gd name="T11" fmla="*/ 73 h 93"/>
                <a:gd name="T12" fmla="*/ 38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39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3" y="73"/>
                    <a:pt x="73" y="73"/>
                    <a:pt x="73" y="73"/>
                  </a:cubicBezTo>
                  <a:cubicBezTo>
                    <a:pt x="66" y="86"/>
                    <a:pt x="53" y="93"/>
                    <a:pt x="38" y="93"/>
                  </a:cubicBezTo>
                  <a:cubicBezTo>
                    <a:pt x="16" y="93"/>
                    <a:pt x="0" y="77"/>
                    <a:pt x="0" y="53"/>
                  </a:cubicBezTo>
                  <a:cubicBezTo>
                    <a:pt x="0" y="24"/>
                    <a:pt x="20" y="0"/>
                    <a:pt x="49" y="0"/>
                  </a:cubicBezTo>
                  <a:cubicBezTo>
                    <a:pt x="69" y="0"/>
                    <a:pt x="83" y="12"/>
                    <a:pt x="86" y="29"/>
                  </a:cubicBezTo>
                  <a:cubicBezTo>
                    <a:pt x="78" y="31"/>
                    <a:pt x="78" y="31"/>
                    <a:pt x="78" y="31"/>
                  </a:cubicBezTo>
                  <a:cubicBezTo>
                    <a:pt x="76" y="16"/>
                    <a:pt x="65" y="7"/>
                    <a:pt x="49" y="7"/>
                  </a:cubicBezTo>
                  <a:cubicBezTo>
                    <a:pt x="24" y="7"/>
                    <a:pt x="8" y="27"/>
                    <a:pt x="8" y="52"/>
                  </a:cubicBezTo>
                  <a:cubicBezTo>
                    <a:pt x="8" y="73"/>
                    <a:pt x="21" y="86"/>
                    <a:pt x="39" y="86"/>
                  </a:cubicBezTo>
                  <a:cubicBezTo>
                    <a:pt x="57" y="86"/>
                    <a:pt x="72"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6" name="Freeform 265"/>
            <p:cNvSpPr>
              <a:spLocks/>
            </p:cNvSpPr>
            <p:nvPr userDrawn="1"/>
          </p:nvSpPr>
          <p:spPr bwMode="auto">
            <a:xfrm>
              <a:off x="8200" y="2274"/>
              <a:ext cx="20" cy="109"/>
            </a:xfrm>
            <a:custGeom>
              <a:avLst/>
              <a:gdLst>
                <a:gd name="T0" fmla="*/ 11 w 20"/>
                <a:gd name="T1" fmla="*/ 0 h 109"/>
                <a:gd name="T2" fmla="*/ 20 w 20"/>
                <a:gd name="T3" fmla="*/ 0 h 109"/>
                <a:gd name="T4" fmla="*/ 9 w 20"/>
                <a:gd name="T5" fmla="*/ 109 h 109"/>
                <a:gd name="T6" fmla="*/ 0 w 20"/>
                <a:gd name="T7" fmla="*/ 109 h 109"/>
                <a:gd name="T8" fmla="*/ 11 w 20"/>
                <a:gd name="T9" fmla="*/ 0 h 109"/>
              </a:gdLst>
              <a:ahLst/>
              <a:cxnLst>
                <a:cxn ang="0">
                  <a:pos x="T0" y="T1"/>
                </a:cxn>
                <a:cxn ang="0">
                  <a:pos x="T2" y="T3"/>
                </a:cxn>
                <a:cxn ang="0">
                  <a:pos x="T4" y="T5"/>
                </a:cxn>
                <a:cxn ang="0">
                  <a:pos x="T6" y="T7"/>
                </a:cxn>
                <a:cxn ang="0">
                  <a:pos x="T8" y="T9"/>
                </a:cxn>
              </a:cxnLst>
              <a:rect l="0" t="0" r="r" b="b"/>
              <a:pathLst>
                <a:path w="20" h="109">
                  <a:moveTo>
                    <a:pt x="11" y="0"/>
                  </a:moveTo>
                  <a:lnTo>
                    <a:pt x="20" y="0"/>
                  </a:lnTo>
                  <a:lnTo>
                    <a:pt x="9"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7" name="Freeform 266"/>
            <p:cNvSpPr>
              <a:spLocks noEditPoints="1"/>
            </p:cNvSpPr>
            <p:nvPr userDrawn="1"/>
          </p:nvSpPr>
          <p:spPr bwMode="auto">
            <a:xfrm>
              <a:off x="8240" y="2309"/>
              <a:ext cx="75" cy="77"/>
            </a:xfrm>
            <a:custGeom>
              <a:avLst/>
              <a:gdLst>
                <a:gd name="T0" fmla="*/ 0 w 61"/>
                <a:gd name="T1" fmla="*/ 36 h 63"/>
                <a:gd name="T2" fmla="*/ 34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4" y="0"/>
                  </a:cubicBezTo>
                  <a:cubicBezTo>
                    <a:pt x="50" y="0"/>
                    <a:pt x="61" y="12"/>
                    <a:pt x="61" y="28"/>
                  </a:cubicBezTo>
                  <a:cubicBezTo>
                    <a:pt x="61" y="47"/>
                    <a:pt x="47" y="63"/>
                    <a:pt x="27" y="63"/>
                  </a:cubicBezTo>
                  <a:cubicBezTo>
                    <a:pt x="11" y="63"/>
                    <a:pt x="0" y="52"/>
                    <a:pt x="0" y="36"/>
                  </a:cubicBezTo>
                  <a:close/>
                  <a:moveTo>
                    <a:pt x="53" y="28"/>
                  </a:moveTo>
                  <a:cubicBezTo>
                    <a:pt x="53" y="15"/>
                    <a:pt x="45" y="7"/>
                    <a:pt x="33" y="7"/>
                  </a:cubicBezTo>
                  <a:cubicBezTo>
                    <a:pt x="18" y="7"/>
                    <a:pt x="7" y="20"/>
                    <a:pt x="7" y="35"/>
                  </a:cubicBezTo>
                  <a:cubicBezTo>
                    <a:pt x="7" y="48"/>
                    <a:pt x="16" y="56"/>
                    <a:pt x="28" y="56"/>
                  </a:cubicBezTo>
                  <a:cubicBezTo>
                    <a:pt x="43"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8" name="Freeform 267"/>
            <p:cNvSpPr>
              <a:spLocks noEditPoints="1"/>
            </p:cNvSpPr>
            <p:nvPr userDrawn="1"/>
          </p:nvSpPr>
          <p:spPr bwMode="auto">
            <a:xfrm>
              <a:off x="8337" y="2274"/>
              <a:ext cx="77"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4 w 62"/>
                <a:gd name="T27" fmla="*/ 35 h 91"/>
                <a:gd name="T28" fmla="*/ 11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9"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7" y="35"/>
                    <a:pt x="34" y="35"/>
                  </a:cubicBezTo>
                  <a:cubicBezTo>
                    <a:pt x="23" y="35"/>
                    <a:pt x="13" y="43"/>
                    <a:pt x="11"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79" name="Freeform 268"/>
            <p:cNvSpPr>
              <a:spLocks noEditPoints="1"/>
            </p:cNvSpPr>
            <p:nvPr userDrawn="1"/>
          </p:nvSpPr>
          <p:spPr bwMode="auto">
            <a:xfrm>
              <a:off x="8435" y="2309"/>
              <a:ext cx="76" cy="77"/>
            </a:xfrm>
            <a:custGeom>
              <a:avLst/>
              <a:gdLst>
                <a:gd name="T0" fmla="*/ 62 w 62"/>
                <a:gd name="T1" fmla="*/ 2 h 63"/>
                <a:gd name="T2" fmla="*/ 55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3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5" y="61"/>
                    <a:pt x="55" y="61"/>
                    <a:pt x="55" y="61"/>
                  </a:cubicBezTo>
                  <a:cubicBezTo>
                    <a:pt x="49" y="61"/>
                    <a:pt x="49" y="61"/>
                    <a:pt x="49" y="61"/>
                  </a:cubicBezTo>
                  <a:cubicBezTo>
                    <a:pt x="49" y="51"/>
                    <a:pt x="49" y="51"/>
                    <a:pt x="49" y="51"/>
                  </a:cubicBezTo>
                  <a:cubicBezTo>
                    <a:pt x="49" y="51"/>
                    <a:pt x="49" y="51"/>
                    <a:pt x="49" y="51"/>
                  </a:cubicBezTo>
                  <a:cubicBezTo>
                    <a:pt x="44" y="59"/>
                    <a:pt x="36" y="63"/>
                    <a:pt x="26" y="63"/>
                  </a:cubicBezTo>
                  <a:cubicBezTo>
                    <a:pt x="11" y="63"/>
                    <a:pt x="0" y="52"/>
                    <a:pt x="0" y="36"/>
                  </a:cubicBezTo>
                  <a:cubicBezTo>
                    <a:pt x="0" y="16"/>
                    <a:pt x="14" y="0"/>
                    <a:pt x="33" y="0"/>
                  </a:cubicBezTo>
                  <a:cubicBezTo>
                    <a:pt x="42" y="0"/>
                    <a:pt x="50" y="5"/>
                    <a:pt x="53" y="12"/>
                  </a:cubicBezTo>
                  <a:cubicBezTo>
                    <a:pt x="53" y="12"/>
                    <a:pt x="53" y="12"/>
                    <a:pt x="53"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0" name="Freeform 269"/>
            <p:cNvSpPr>
              <a:spLocks/>
            </p:cNvSpPr>
            <p:nvPr userDrawn="1"/>
          </p:nvSpPr>
          <p:spPr bwMode="auto">
            <a:xfrm>
              <a:off x="8535" y="2274"/>
              <a:ext cx="21" cy="109"/>
            </a:xfrm>
            <a:custGeom>
              <a:avLst/>
              <a:gdLst>
                <a:gd name="T0" fmla="*/ 12 w 21"/>
                <a:gd name="T1" fmla="*/ 0 h 109"/>
                <a:gd name="T2" fmla="*/ 21 w 21"/>
                <a:gd name="T3" fmla="*/ 0 h 109"/>
                <a:gd name="T4" fmla="*/ 10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10"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1" name="Freeform 270"/>
            <p:cNvSpPr>
              <a:spLocks/>
            </p:cNvSpPr>
            <p:nvPr userDrawn="1"/>
          </p:nvSpPr>
          <p:spPr bwMode="auto">
            <a:xfrm>
              <a:off x="8620" y="2337"/>
              <a:ext cx="48" cy="8"/>
            </a:xfrm>
            <a:custGeom>
              <a:avLst/>
              <a:gdLst>
                <a:gd name="T0" fmla="*/ 1 w 48"/>
                <a:gd name="T1" fmla="*/ 0 h 8"/>
                <a:gd name="T2" fmla="*/ 48 w 48"/>
                <a:gd name="T3" fmla="*/ 0 h 8"/>
                <a:gd name="T4" fmla="*/ 47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7"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2" name="Freeform 271"/>
            <p:cNvSpPr>
              <a:spLocks noEditPoints="1"/>
            </p:cNvSpPr>
            <p:nvPr userDrawn="1"/>
          </p:nvSpPr>
          <p:spPr bwMode="auto">
            <a:xfrm>
              <a:off x="8737" y="2274"/>
              <a:ext cx="80"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3" name="Freeform 272"/>
            <p:cNvSpPr>
              <a:spLocks noEditPoints="1"/>
            </p:cNvSpPr>
            <p:nvPr userDrawn="1"/>
          </p:nvSpPr>
          <p:spPr bwMode="auto">
            <a:xfrm>
              <a:off x="8839" y="2309"/>
              <a:ext cx="73"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4" name="Freeform 273"/>
            <p:cNvSpPr>
              <a:spLocks/>
            </p:cNvSpPr>
            <p:nvPr userDrawn="1"/>
          </p:nvSpPr>
          <p:spPr bwMode="auto">
            <a:xfrm>
              <a:off x="8980" y="2274"/>
              <a:ext cx="22" cy="109"/>
            </a:xfrm>
            <a:custGeom>
              <a:avLst/>
              <a:gdLst>
                <a:gd name="T0" fmla="*/ 12 w 22"/>
                <a:gd name="T1" fmla="*/ 0 h 109"/>
                <a:gd name="T2" fmla="*/ 22 w 22"/>
                <a:gd name="T3" fmla="*/ 0 h 109"/>
                <a:gd name="T4" fmla="*/ 9 w 22"/>
                <a:gd name="T5" fmla="*/ 109 h 109"/>
                <a:gd name="T6" fmla="*/ 0 w 22"/>
                <a:gd name="T7" fmla="*/ 109 h 109"/>
                <a:gd name="T8" fmla="*/ 12 w 22"/>
                <a:gd name="T9" fmla="*/ 0 h 109"/>
              </a:gdLst>
              <a:ahLst/>
              <a:cxnLst>
                <a:cxn ang="0">
                  <a:pos x="T0" y="T1"/>
                </a:cxn>
                <a:cxn ang="0">
                  <a:pos x="T2" y="T3"/>
                </a:cxn>
                <a:cxn ang="0">
                  <a:pos x="T4" y="T5"/>
                </a:cxn>
                <a:cxn ang="0">
                  <a:pos x="T6" y="T7"/>
                </a:cxn>
                <a:cxn ang="0">
                  <a:pos x="T8" y="T9"/>
                </a:cxn>
              </a:cxnLst>
              <a:rect l="0" t="0" r="r" b="b"/>
              <a:pathLst>
                <a:path w="22" h="109">
                  <a:moveTo>
                    <a:pt x="12" y="0"/>
                  </a:moveTo>
                  <a:lnTo>
                    <a:pt x="22"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5" name="Freeform 274"/>
            <p:cNvSpPr>
              <a:spLocks/>
            </p:cNvSpPr>
            <p:nvPr userDrawn="1"/>
          </p:nvSpPr>
          <p:spPr bwMode="auto">
            <a:xfrm>
              <a:off x="9024" y="2309"/>
              <a:ext cx="68" cy="74"/>
            </a:xfrm>
            <a:custGeom>
              <a:avLst/>
              <a:gdLst>
                <a:gd name="T0" fmla="*/ 55 w 55"/>
                <a:gd name="T1" fmla="*/ 20 h 61"/>
                <a:gd name="T2" fmla="*/ 55 w 55"/>
                <a:gd name="T3" fmla="*/ 24 h 61"/>
                <a:gd name="T4" fmla="*/ 51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8 w 55"/>
                <a:gd name="T17" fmla="*/ 61 h 61"/>
                <a:gd name="T18" fmla="*/ 0 w 55"/>
                <a:gd name="T19" fmla="*/ 61 h 61"/>
                <a:gd name="T20" fmla="*/ 7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5" y="23"/>
                    <a:pt x="55" y="24"/>
                  </a:cubicBezTo>
                  <a:cubicBezTo>
                    <a:pt x="51" y="61"/>
                    <a:pt x="51" y="61"/>
                    <a:pt x="51" y="61"/>
                  </a:cubicBezTo>
                  <a:cubicBezTo>
                    <a:pt x="43" y="61"/>
                    <a:pt x="43" y="61"/>
                    <a:pt x="43" y="61"/>
                  </a:cubicBezTo>
                  <a:cubicBezTo>
                    <a:pt x="47" y="27"/>
                    <a:pt x="47" y="27"/>
                    <a:pt x="47" y="27"/>
                  </a:cubicBezTo>
                  <a:cubicBezTo>
                    <a:pt x="47" y="25"/>
                    <a:pt x="47" y="24"/>
                    <a:pt x="47" y="22"/>
                  </a:cubicBezTo>
                  <a:cubicBezTo>
                    <a:pt x="47" y="12"/>
                    <a:pt x="42" y="7"/>
                    <a:pt x="33" y="7"/>
                  </a:cubicBezTo>
                  <a:cubicBezTo>
                    <a:pt x="22" y="7"/>
                    <a:pt x="13" y="15"/>
                    <a:pt x="11" y="28"/>
                  </a:cubicBezTo>
                  <a:cubicBezTo>
                    <a:pt x="8" y="61"/>
                    <a:pt x="8" y="61"/>
                    <a:pt x="8" y="61"/>
                  </a:cubicBezTo>
                  <a:cubicBezTo>
                    <a:pt x="0" y="61"/>
                    <a:pt x="0" y="61"/>
                    <a:pt x="0" y="61"/>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6" name="Freeform 275"/>
            <p:cNvSpPr>
              <a:spLocks/>
            </p:cNvSpPr>
            <p:nvPr userDrawn="1"/>
          </p:nvSpPr>
          <p:spPr bwMode="auto">
            <a:xfrm>
              <a:off x="9118" y="2309"/>
              <a:ext cx="68" cy="74"/>
            </a:xfrm>
            <a:custGeom>
              <a:avLst/>
              <a:gdLst>
                <a:gd name="T0" fmla="*/ 55 w 55"/>
                <a:gd name="T1" fmla="*/ 20 h 61"/>
                <a:gd name="T2" fmla="*/ 54 w 55"/>
                <a:gd name="T3" fmla="*/ 24 h 61"/>
                <a:gd name="T4" fmla="*/ 50 w 55"/>
                <a:gd name="T5" fmla="*/ 61 h 61"/>
                <a:gd name="T6" fmla="*/ 43 w 55"/>
                <a:gd name="T7" fmla="*/ 61 h 61"/>
                <a:gd name="T8" fmla="*/ 47 w 55"/>
                <a:gd name="T9" fmla="*/ 27 h 61"/>
                <a:gd name="T10" fmla="*/ 47 w 55"/>
                <a:gd name="T11" fmla="*/ 22 h 61"/>
                <a:gd name="T12" fmla="*/ 33 w 55"/>
                <a:gd name="T13" fmla="*/ 7 h 61"/>
                <a:gd name="T14" fmla="*/ 11 w 55"/>
                <a:gd name="T15" fmla="*/ 28 h 61"/>
                <a:gd name="T16" fmla="*/ 7 w 55"/>
                <a:gd name="T17" fmla="*/ 61 h 61"/>
                <a:gd name="T18" fmla="*/ 0 w 55"/>
                <a:gd name="T19" fmla="*/ 61 h 61"/>
                <a:gd name="T20" fmla="*/ 6 w 55"/>
                <a:gd name="T21" fmla="*/ 2 h 61"/>
                <a:gd name="T22" fmla="*/ 13 w 55"/>
                <a:gd name="T23" fmla="*/ 2 h 61"/>
                <a:gd name="T24" fmla="*/ 13 w 55"/>
                <a:gd name="T25" fmla="*/ 12 h 61"/>
                <a:gd name="T26" fmla="*/ 13 w 55"/>
                <a:gd name="T27" fmla="*/ 12 h 61"/>
                <a:gd name="T28" fmla="*/ 35 w 55"/>
                <a:gd name="T29" fmla="*/ 0 h 61"/>
                <a:gd name="T30" fmla="*/ 55 w 55"/>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1">
                  <a:moveTo>
                    <a:pt x="55" y="20"/>
                  </a:moveTo>
                  <a:cubicBezTo>
                    <a:pt x="55" y="22"/>
                    <a:pt x="54" y="23"/>
                    <a:pt x="54" y="24"/>
                  </a:cubicBezTo>
                  <a:cubicBezTo>
                    <a:pt x="50" y="61"/>
                    <a:pt x="50" y="61"/>
                    <a:pt x="50" y="61"/>
                  </a:cubicBezTo>
                  <a:cubicBezTo>
                    <a:pt x="43" y="61"/>
                    <a:pt x="43" y="61"/>
                    <a:pt x="43" y="61"/>
                  </a:cubicBezTo>
                  <a:cubicBezTo>
                    <a:pt x="47" y="27"/>
                    <a:pt x="47" y="27"/>
                    <a:pt x="47" y="27"/>
                  </a:cubicBezTo>
                  <a:cubicBezTo>
                    <a:pt x="47"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7" name="Freeform 276"/>
            <p:cNvSpPr>
              <a:spLocks noEditPoints="1"/>
            </p:cNvSpPr>
            <p:nvPr userDrawn="1"/>
          </p:nvSpPr>
          <p:spPr bwMode="auto">
            <a:xfrm>
              <a:off x="9210" y="2309"/>
              <a:ext cx="76" cy="77"/>
            </a:xfrm>
            <a:custGeom>
              <a:avLst/>
              <a:gdLst>
                <a:gd name="T0" fmla="*/ 0 w 61"/>
                <a:gd name="T1" fmla="*/ 36 h 63"/>
                <a:gd name="T2" fmla="*/ 33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7 w 61"/>
                <a:gd name="T15" fmla="*/ 35 h 63"/>
                <a:gd name="T16" fmla="*/ 27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3" y="0"/>
                  </a:cubicBezTo>
                  <a:cubicBezTo>
                    <a:pt x="49" y="0"/>
                    <a:pt x="61" y="12"/>
                    <a:pt x="61" y="28"/>
                  </a:cubicBezTo>
                  <a:cubicBezTo>
                    <a:pt x="61" y="47"/>
                    <a:pt x="46" y="63"/>
                    <a:pt x="27" y="63"/>
                  </a:cubicBezTo>
                  <a:cubicBezTo>
                    <a:pt x="11" y="63"/>
                    <a:pt x="0" y="52"/>
                    <a:pt x="0" y="36"/>
                  </a:cubicBezTo>
                  <a:close/>
                  <a:moveTo>
                    <a:pt x="53" y="28"/>
                  </a:moveTo>
                  <a:cubicBezTo>
                    <a:pt x="53" y="15"/>
                    <a:pt x="45" y="7"/>
                    <a:pt x="33" y="7"/>
                  </a:cubicBezTo>
                  <a:cubicBezTo>
                    <a:pt x="18" y="7"/>
                    <a:pt x="7" y="20"/>
                    <a:pt x="7" y="35"/>
                  </a:cubicBezTo>
                  <a:cubicBezTo>
                    <a:pt x="7" y="48"/>
                    <a:pt x="16" y="56"/>
                    <a:pt x="27" y="56"/>
                  </a:cubicBezTo>
                  <a:cubicBezTo>
                    <a:pt x="42"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8" name="Freeform 277"/>
            <p:cNvSpPr>
              <a:spLocks/>
            </p:cNvSpPr>
            <p:nvPr userDrawn="1"/>
          </p:nvSpPr>
          <p:spPr bwMode="auto">
            <a:xfrm>
              <a:off x="9306" y="2311"/>
              <a:ext cx="70" cy="72"/>
            </a:xfrm>
            <a:custGeom>
              <a:avLst/>
              <a:gdLst>
                <a:gd name="T0" fmla="*/ 0 w 70"/>
                <a:gd name="T1" fmla="*/ 0 h 72"/>
                <a:gd name="T2" fmla="*/ 8 w 70"/>
                <a:gd name="T3" fmla="*/ 0 h 72"/>
                <a:gd name="T4" fmla="*/ 28 w 70"/>
                <a:gd name="T5" fmla="*/ 61 h 72"/>
                <a:gd name="T6" fmla="*/ 28 w 70"/>
                <a:gd name="T7" fmla="*/ 61 h 72"/>
                <a:gd name="T8" fmla="*/ 61 w 70"/>
                <a:gd name="T9" fmla="*/ 0 h 72"/>
                <a:gd name="T10" fmla="*/ 70 w 70"/>
                <a:gd name="T11" fmla="*/ 0 h 72"/>
                <a:gd name="T12" fmla="*/ 32 w 70"/>
                <a:gd name="T13" fmla="*/ 72 h 72"/>
                <a:gd name="T14" fmla="*/ 23 w 70"/>
                <a:gd name="T15" fmla="*/ 72 h 72"/>
                <a:gd name="T16" fmla="*/ 0 w 70"/>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2">
                  <a:moveTo>
                    <a:pt x="0" y="0"/>
                  </a:moveTo>
                  <a:lnTo>
                    <a:pt x="8" y="0"/>
                  </a:lnTo>
                  <a:lnTo>
                    <a:pt x="28" y="61"/>
                  </a:lnTo>
                  <a:lnTo>
                    <a:pt x="28" y="61"/>
                  </a:lnTo>
                  <a:lnTo>
                    <a:pt x="61" y="0"/>
                  </a:lnTo>
                  <a:lnTo>
                    <a:pt x="70" y="0"/>
                  </a:lnTo>
                  <a:lnTo>
                    <a:pt x="32" y="72"/>
                  </a:lnTo>
                  <a:lnTo>
                    <a:pt x="23"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89" name="Freeform 278"/>
            <p:cNvSpPr>
              <a:spLocks noEditPoints="1"/>
            </p:cNvSpPr>
            <p:nvPr userDrawn="1"/>
          </p:nvSpPr>
          <p:spPr bwMode="auto">
            <a:xfrm>
              <a:off x="9388" y="2309"/>
              <a:ext cx="77"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0" name="Freeform 279"/>
            <p:cNvSpPr>
              <a:spLocks/>
            </p:cNvSpPr>
            <p:nvPr userDrawn="1"/>
          </p:nvSpPr>
          <p:spPr bwMode="auto">
            <a:xfrm>
              <a:off x="9486" y="2293"/>
              <a:ext cx="47" cy="93"/>
            </a:xfrm>
            <a:custGeom>
              <a:avLst/>
              <a:gdLst>
                <a:gd name="T0" fmla="*/ 15 w 38"/>
                <a:gd name="T1" fmla="*/ 55 h 76"/>
                <a:gd name="T2" fmla="*/ 27 w 38"/>
                <a:gd name="T3" fmla="*/ 70 h 76"/>
                <a:gd name="T4" fmla="*/ 33 w 38"/>
                <a:gd name="T5" fmla="*/ 69 h 76"/>
                <a:gd name="T6" fmla="*/ 32 w 38"/>
                <a:gd name="T7" fmla="*/ 75 h 76"/>
                <a:gd name="T8" fmla="*/ 25 w 38"/>
                <a:gd name="T9" fmla="*/ 76 h 76"/>
                <a:gd name="T10" fmla="*/ 8 w 38"/>
                <a:gd name="T11" fmla="*/ 60 h 76"/>
                <a:gd name="T12" fmla="*/ 8 w 38"/>
                <a:gd name="T13" fmla="*/ 55 h 76"/>
                <a:gd name="T14" fmla="*/ 11 w 38"/>
                <a:gd name="T15" fmla="*/ 21 h 76"/>
                <a:gd name="T16" fmla="*/ 0 w 38"/>
                <a:gd name="T17" fmla="*/ 21 h 76"/>
                <a:gd name="T18" fmla="*/ 0 w 38"/>
                <a:gd name="T19" fmla="*/ 15 h 76"/>
                <a:gd name="T20" fmla="*/ 12 w 38"/>
                <a:gd name="T21" fmla="*/ 15 h 76"/>
                <a:gd name="T22" fmla="*/ 14 w 38"/>
                <a:gd name="T23" fmla="*/ 0 h 76"/>
                <a:gd name="T24" fmla="*/ 21 w 38"/>
                <a:gd name="T25" fmla="*/ 0 h 76"/>
                <a:gd name="T26" fmla="*/ 20 w 38"/>
                <a:gd name="T27" fmla="*/ 15 h 76"/>
                <a:gd name="T28" fmla="*/ 38 w 38"/>
                <a:gd name="T29" fmla="*/ 15 h 76"/>
                <a:gd name="T30" fmla="*/ 37 w 38"/>
                <a:gd name="T31" fmla="*/ 21 h 76"/>
                <a:gd name="T32" fmla="*/ 19 w 38"/>
                <a:gd name="T33" fmla="*/ 21 h 76"/>
                <a:gd name="T34" fmla="*/ 15 w 38"/>
                <a:gd name="T35"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6">
                  <a:moveTo>
                    <a:pt x="15" y="55"/>
                  </a:moveTo>
                  <a:cubicBezTo>
                    <a:pt x="14" y="66"/>
                    <a:pt x="18" y="70"/>
                    <a:pt x="27" y="70"/>
                  </a:cubicBezTo>
                  <a:cubicBezTo>
                    <a:pt x="29" y="70"/>
                    <a:pt x="31" y="69"/>
                    <a:pt x="33" y="69"/>
                  </a:cubicBezTo>
                  <a:cubicBezTo>
                    <a:pt x="32" y="75"/>
                    <a:pt x="32" y="75"/>
                    <a:pt x="32" y="75"/>
                  </a:cubicBezTo>
                  <a:cubicBezTo>
                    <a:pt x="30" y="76"/>
                    <a:pt x="28" y="76"/>
                    <a:pt x="25" y="76"/>
                  </a:cubicBezTo>
                  <a:cubicBezTo>
                    <a:pt x="13" y="76"/>
                    <a:pt x="8" y="71"/>
                    <a:pt x="8" y="60"/>
                  </a:cubicBezTo>
                  <a:cubicBezTo>
                    <a:pt x="8" y="58"/>
                    <a:pt x="8" y="57"/>
                    <a:pt x="8" y="55"/>
                  </a:cubicBezTo>
                  <a:cubicBezTo>
                    <a:pt x="11" y="21"/>
                    <a:pt x="11" y="21"/>
                    <a:pt x="11" y="21"/>
                  </a:cubicBezTo>
                  <a:cubicBezTo>
                    <a:pt x="0" y="21"/>
                    <a:pt x="0" y="21"/>
                    <a:pt x="0" y="21"/>
                  </a:cubicBezTo>
                  <a:cubicBezTo>
                    <a:pt x="0" y="15"/>
                    <a:pt x="0" y="15"/>
                    <a:pt x="0" y="15"/>
                  </a:cubicBezTo>
                  <a:cubicBezTo>
                    <a:pt x="12" y="15"/>
                    <a:pt x="12" y="15"/>
                    <a:pt x="12" y="15"/>
                  </a:cubicBezTo>
                  <a:cubicBezTo>
                    <a:pt x="14" y="0"/>
                    <a:pt x="14" y="0"/>
                    <a:pt x="14" y="0"/>
                  </a:cubicBezTo>
                  <a:cubicBezTo>
                    <a:pt x="21" y="0"/>
                    <a:pt x="21" y="0"/>
                    <a:pt x="21" y="0"/>
                  </a:cubicBezTo>
                  <a:cubicBezTo>
                    <a:pt x="20" y="15"/>
                    <a:pt x="20" y="15"/>
                    <a:pt x="20" y="15"/>
                  </a:cubicBezTo>
                  <a:cubicBezTo>
                    <a:pt x="38" y="15"/>
                    <a:pt x="38" y="15"/>
                    <a:pt x="38" y="15"/>
                  </a:cubicBezTo>
                  <a:cubicBezTo>
                    <a:pt x="37" y="21"/>
                    <a:pt x="37" y="21"/>
                    <a:pt x="37" y="21"/>
                  </a:cubicBezTo>
                  <a:cubicBezTo>
                    <a:pt x="19" y="21"/>
                    <a:pt x="19" y="21"/>
                    <a:pt x="19" y="21"/>
                  </a:cubicBezTo>
                  <a:lnTo>
                    <a:pt x="1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1" name="Freeform 280"/>
            <p:cNvSpPr>
              <a:spLocks noEditPoints="1"/>
            </p:cNvSpPr>
            <p:nvPr userDrawn="1"/>
          </p:nvSpPr>
          <p:spPr bwMode="auto">
            <a:xfrm>
              <a:off x="9550" y="2282"/>
              <a:ext cx="22" cy="101"/>
            </a:xfrm>
            <a:custGeom>
              <a:avLst/>
              <a:gdLst>
                <a:gd name="T0" fmla="*/ 6 w 18"/>
                <a:gd name="T1" fmla="*/ 24 h 83"/>
                <a:gd name="T2" fmla="*/ 13 w 18"/>
                <a:gd name="T3" fmla="*/ 24 h 83"/>
                <a:gd name="T4" fmla="*/ 7 w 18"/>
                <a:gd name="T5" fmla="*/ 83 h 83"/>
                <a:gd name="T6" fmla="*/ 0 w 18"/>
                <a:gd name="T7" fmla="*/ 83 h 83"/>
                <a:gd name="T8" fmla="*/ 6 w 18"/>
                <a:gd name="T9" fmla="*/ 24 h 83"/>
                <a:gd name="T10" fmla="*/ 6 w 18"/>
                <a:gd name="T11" fmla="*/ 6 h 83"/>
                <a:gd name="T12" fmla="*/ 12 w 18"/>
                <a:gd name="T13" fmla="*/ 0 h 83"/>
                <a:gd name="T14" fmla="*/ 18 w 18"/>
                <a:gd name="T15" fmla="*/ 5 h 83"/>
                <a:gd name="T16" fmla="*/ 11 w 18"/>
                <a:gd name="T17" fmla="*/ 11 h 83"/>
                <a:gd name="T18" fmla="*/ 6 w 18"/>
                <a:gd name="T19"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3">
                  <a:moveTo>
                    <a:pt x="6" y="24"/>
                  </a:moveTo>
                  <a:cubicBezTo>
                    <a:pt x="13" y="24"/>
                    <a:pt x="13" y="24"/>
                    <a:pt x="13" y="24"/>
                  </a:cubicBezTo>
                  <a:cubicBezTo>
                    <a:pt x="7" y="83"/>
                    <a:pt x="7" y="83"/>
                    <a:pt x="7" y="83"/>
                  </a:cubicBezTo>
                  <a:cubicBezTo>
                    <a:pt x="0" y="83"/>
                    <a:pt x="0" y="83"/>
                    <a:pt x="0" y="83"/>
                  </a:cubicBezTo>
                  <a:lnTo>
                    <a:pt x="6" y="24"/>
                  </a:lnTo>
                  <a:close/>
                  <a:moveTo>
                    <a:pt x="6" y="6"/>
                  </a:moveTo>
                  <a:cubicBezTo>
                    <a:pt x="6" y="2"/>
                    <a:pt x="9" y="0"/>
                    <a:pt x="12" y="0"/>
                  </a:cubicBezTo>
                  <a:cubicBezTo>
                    <a:pt x="15" y="0"/>
                    <a:pt x="18" y="2"/>
                    <a:pt x="18" y="5"/>
                  </a:cubicBezTo>
                  <a:cubicBezTo>
                    <a:pt x="18" y="9"/>
                    <a:pt x="15" y="11"/>
                    <a:pt x="11" y="11"/>
                  </a:cubicBezTo>
                  <a:cubicBezTo>
                    <a:pt x="8" y="11"/>
                    <a:pt x="6" y="9"/>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2" name="Freeform 281"/>
            <p:cNvSpPr>
              <a:spLocks/>
            </p:cNvSpPr>
            <p:nvPr userDrawn="1"/>
          </p:nvSpPr>
          <p:spPr bwMode="auto">
            <a:xfrm>
              <a:off x="9588" y="2311"/>
              <a:ext cx="72" cy="72"/>
            </a:xfrm>
            <a:custGeom>
              <a:avLst/>
              <a:gdLst>
                <a:gd name="T0" fmla="*/ 0 w 72"/>
                <a:gd name="T1" fmla="*/ 0 h 72"/>
                <a:gd name="T2" fmla="*/ 9 w 72"/>
                <a:gd name="T3" fmla="*/ 0 h 72"/>
                <a:gd name="T4" fmla="*/ 29 w 72"/>
                <a:gd name="T5" fmla="*/ 61 h 72"/>
                <a:gd name="T6" fmla="*/ 29 w 72"/>
                <a:gd name="T7" fmla="*/ 61 h 72"/>
                <a:gd name="T8" fmla="*/ 62 w 72"/>
                <a:gd name="T9" fmla="*/ 0 h 72"/>
                <a:gd name="T10" fmla="*/ 72 w 72"/>
                <a:gd name="T11" fmla="*/ 0 h 72"/>
                <a:gd name="T12" fmla="*/ 32 w 72"/>
                <a:gd name="T13" fmla="*/ 72 h 72"/>
                <a:gd name="T14" fmla="*/ 24 w 72"/>
                <a:gd name="T15" fmla="*/ 72 h 72"/>
                <a:gd name="T16" fmla="*/ 0 w 7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2">
                  <a:moveTo>
                    <a:pt x="0" y="0"/>
                  </a:moveTo>
                  <a:lnTo>
                    <a:pt x="9" y="0"/>
                  </a:lnTo>
                  <a:lnTo>
                    <a:pt x="29" y="61"/>
                  </a:lnTo>
                  <a:lnTo>
                    <a:pt x="29" y="61"/>
                  </a:lnTo>
                  <a:lnTo>
                    <a:pt x="62" y="0"/>
                  </a:lnTo>
                  <a:lnTo>
                    <a:pt x="72" y="0"/>
                  </a:lnTo>
                  <a:lnTo>
                    <a:pt x="32" y="72"/>
                  </a:lnTo>
                  <a:lnTo>
                    <a:pt x="24" y="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3" name="Freeform 282"/>
            <p:cNvSpPr>
              <a:spLocks noEditPoints="1"/>
            </p:cNvSpPr>
            <p:nvPr userDrawn="1"/>
          </p:nvSpPr>
          <p:spPr bwMode="auto">
            <a:xfrm>
              <a:off x="9671" y="2309"/>
              <a:ext cx="72" cy="77"/>
            </a:xfrm>
            <a:custGeom>
              <a:avLst/>
              <a:gdLst>
                <a:gd name="T0" fmla="*/ 8 w 58"/>
                <a:gd name="T1" fmla="*/ 33 h 63"/>
                <a:gd name="T2" fmla="*/ 8 w 58"/>
                <a:gd name="T3" fmla="*/ 36 h 63"/>
                <a:gd name="T4" fmla="*/ 28 w 58"/>
                <a:gd name="T5" fmla="*/ 56 h 63"/>
                <a:gd name="T6" fmla="*/ 49 w 58"/>
                <a:gd name="T7" fmla="*/ 45 h 63"/>
                <a:gd name="T8" fmla="*/ 55 w 58"/>
                <a:gd name="T9" fmla="*/ 47 h 63"/>
                <a:gd name="T10" fmla="*/ 27 w 58"/>
                <a:gd name="T11" fmla="*/ 63 h 63"/>
                <a:gd name="T12" fmla="*/ 0 w 58"/>
                <a:gd name="T13" fmla="*/ 36 h 63"/>
                <a:gd name="T14" fmla="*/ 34 w 58"/>
                <a:gd name="T15" fmla="*/ 0 h 63"/>
                <a:gd name="T16" fmla="*/ 58 w 58"/>
                <a:gd name="T17" fmla="*/ 26 h 63"/>
                <a:gd name="T18" fmla="*/ 58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8" y="56"/>
                  </a:cubicBezTo>
                  <a:cubicBezTo>
                    <a:pt x="36" y="56"/>
                    <a:pt x="44" y="53"/>
                    <a:pt x="49" y="45"/>
                  </a:cubicBezTo>
                  <a:cubicBezTo>
                    <a:pt x="55" y="47"/>
                    <a:pt x="55" y="47"/>
                    <a:pt x="55" y="47"/>
                  </a:cubicBezTo>
                  <a:cubicBezTo>
                    <a:pt x="50" y="57"/>
                    <a:pt x="39" y="63"/>
                    <a:pt x="27" y="63"/>
                  </a:cubicBezTo>
                  <a:cubicBezTo>
                    <a:pt x="11" y="63"/>
                    <a:pt x="0" y="53"/>
                    <a:pt x="0" y="36"/>
                  </a:cubicBezTo>
                  <a:cubicBezTo>
                    <a:pt x="0" y="17"/>
                    <a:pt x="15" y="0"/>
                    <a:pt x="34" y="0"/>
                  </a:cubicBezTo>
                  <a:cubicBezTo>
                    <a:pt x="48" y="0"/>
                    <a:pt x="58" y="10"/>
                    <a:pt x="58" y="26"/>
                  </a:cubicBezTo>
                  <a:cubicBezTo>
                    <a:pt x="58"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4" name="Freeform 283"/>
            <p:cNvSpPr>
              <a:spLocks/>
            </p:cNvSpPr>
            <p:nvPr userDrawn="1"/>
          </p:nvSpPr>
          <p:spPr bwMode="auto">
            <a:xfrm>
              <a:off x="9808" y="2337"/>
              <a:ext cx="50" cy="8"/>
            </a:xfrm>
            <a:custGeom>
              <a:avLst/>
              <a:gdLst>
                <a:gd name="T0" fmla="*/ 1 w 50"/>
                <a:gd name="T1" fmla="*/ 0 h 8"/>
                <a:gd name="T2" fmla="*/ 50 w 50"/>
                <a:gd name="T3" fmla="*/ 0 h 8"/>
                <a:gd name="T4" fmla="*/ 48 w 50"/>
                <a:gd name="T5" fmla="*/ 8 h 8"/>
                <a:gd name="T6" fmla="*/ 0 w 50"/>
                <a:gd name="T7" fmla="*/ 8 h 8"/>
                <a:gd name="T8" fmla="*/ 1 w 50"/>
                <a:gd name="T9" fmla="*/ 0 h 8"/>
              </a:gdLst>
              <a:ahLst/>
              <a:cxnLst>
                <a:cxn ang="0">
                  <a:pos x="T0" y="T1"/>
                </a:cxn>
                <a:cxn ang="0">
                  <a:pos x="T2" y="T3"/>
                </a:cxn>
                <a:cxn ang="0">
                  <a:pos x="T4" y="T5"/>
                </a:cxn>
                <a:cxn ang="0">
                  <a:pos x="T6" y="T7"/>
                </a:cxn>
                <a:cxn ang="0">
                  <a:pos x="T8" y="T9"/>
                </a:cxn>
              </a:cxnLst>
              <a:rect l="0" t="0" r="r" b="b"/>
              <a:pathLst>
                <a:path w="50" h="8">
                  <a:moveTo>
                    <a:pt x="1" y="0"/>
                  </a:moveTo>
                  <a:lnTo>
                    <a:pt x="50"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5" name="Freeform 284"/>
            <p:cNvSpPr>
              <a:spLocks noEditPoints="1"/>
            </p:cNvSpPr>
            <p:nvPr userDrawn="1"/>
          </p:nvSpPr>
          <p:spPr bwMode="auto">
            <a:xfrm>
              <a:off x="9926" y="2274"/>
              <a:ext cx="80" cy="109"/>
            </a:xfrm>
            <a:custGeom>
              <a:avLst/>
              <a:gdLst>
                <a:gd name="T0" fmla="*/ 64 w 65"/>
                <a:gd name="T1" fmla="*/ 64 h 89"/>
                <a:gd name="T2" fmla="*/ 33 w 65"/>
                <a:gd name="T3" fmla="*/ 89 h 89"/>
                <a:gd name="T4" fmla="*/ 0 w 65"/>
                <a:gd name="T5" fmla="*/ 89 h 89"/>
                <a:gd name="T6" fmla="*/ 10 w 65"/>
                <a:gd name="T7" fmla="*/ 0 h 89"/>
                <a:gd name="T8" fmla="*/ 37 w 65"/>
                <a:gd name="T9" fmla="*/ 0 h 89"/>
                <a:gd name="T10" fmla="*/ 65 w 65"/>
                <a:gd name="T11" fmla="*/ 22 h 89"/>
                <a:gd name="T12" fmla="*/ 49 w 65"/>
                <a:gd name="T13" fmla="*/ 46 h 89"/>
                <a:gd name="T14" fmla="*/ 49 w 65"/>
                <a:gd name="T15" fmla="*/ 46 h 89"/>
                <a:gd name="T16" fmla="*/ 64 w 65"/>
                <a:gd name="T17" fmla="*/ 64 h 89"/>
                <a:gd name="T18" fmla="*/ 56 w 65"/>
                <a:gd name="T19" fmla="*/ 64 h 89"/>
                <a:gd name="T20" fmla="*/ 37 w 65"/>
                <a:gd name="T21" fmla="*/ 50 h 89"/>
                <a:gd name="T22" fmla="*/ 12 w 65"/>
                <a:gd name="T23" fmla="*/ 50 h 89"/>
                <a:gd name="T24" fmla="*/ 9 w 65"/>
                <a:gd name="T25" fmla="*/ 83 h 89"/>
                <a:gd name="T26" fmla="*/ 34 w 65"/>
                <a:gd name="T27" fmla="*/ 83 h 89"/>
                <a:gd name="T28" fmla="*/ 56 w 65"/>
                <a:gd name="T29" fmla="*/ 64 h 89"/>
                <a:gd name="T30" fmla="*/ 37 w 65"/>
                <a:gd name="T31" fmla="*/ 7 h 89"/>
                <a:gd name="T32" fmla="*/ 17 w 65"/>
                <a:gd name="T33" fmla="*/ 7 h 89"/>
                <a:gd name="T34" fmla="*/ 13 w 65"/>
                <a:gd name="T35" fmla="*/ 44 h 89"/>
                <a:gd name="T36" fmla="*/ 34 w 65"/>
                <a:gd name="T37" fmla="*/ 44 h 89"/>
                <a:gd name="T38" fmla="*/ 57 w 65"/>
                <a:gd name="T39" fmla="*/ 23 h 89"/>
                <a:gd name="T40" fmla="*/ 37 w 65"/>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89">
                  <a:moveTo>
                    <a:pt x="64" y="64"/>
                  </a:moveTo>
                  <a:cubicBezTo>
                    <a:pt x="64" y="81"/>
                    <a:pt x="51" y="89"/>
                    <a:pt x="33" y="89"/>
                  </a:cubicBezTo>
                  <a:cubicBezTo>
                    <a:pt x="0" y="89"/>
                    <a:pt x="0" y="89"/>
                    <a:pt x="0" y="89"/>
                  </a:cubicBezTo>
                  <a:cubicBezTo>
                    <a:pt x="10" y="0"/>
                    <a:pt x="10" y="0"/>
                    <a:pt x="10" y="0"/>
                  </a:cubicBezTo>
                  <a:cubicBezTo>
                    <a:pt x="37" y="0"/>
                    <a:pt x="37" y="0"/>
                    <a:pt x="37" y="0"/>
                  </a:cubicBezTo>
                  <a:cubicBezTo>
                    <a:pt x="55" y="0"/>
                    <a:pt x="65" y="8"/>
                    <a:pt x="65" y="22"/>
                  </a:cubicBezTo>
                  <a:cubicBezTo>
                    <a:pt x="65" y="34"/>
                    <a:pt x="60" y="42"/>
                    <a:pt x="49" y="46"/>
                  </a:cubicBezTo>
                  <a:cubicBezTo>
                    <a:pt x="49" y="46"/>
                    <a:pt x="49" y="46"/>
                    <a:pt x="49" y="46"/>
                  </a:cubicBezTo>
                  <a:cubicBezTo>
                    <a:pt x="59" y="49"/>
                    <a:pt x="64" y="55"/>
                    <a:pt x="64" y="64"/>
                  </a:cubicBezTo>
                  <a:close/>
                  <a:moveTo>
                    <a:pt x="56" y="64"/>
                  </a:moveTo>
                  <a:cubicBezTo>
                    <a:pt x="56" y="55"/>
                    <a:pt x="50" y="50"/>
                    <a:pt x="37" y="50"/>
                  </a:cubicBezTo>
                  <a:cubicBezTo>
                    <a:pt x="12" y="50"/>
                    <a:pt x="12" y="50"/>
                    <a:pt x="12" y="50"/>
                  </a:cubicBezTo>
                  <a:cubicBezTo>
                    <a:pt x="9" y="83"/>
                    <a:pt x="9" y="83"/>
                    <a:pt x="9" y="83"/>
                  </a:cubicBezTo>
                  <a:cubicBezTo>
                    <a:pt x="34" y="83"/>
                    <a:pt x="34" y="83"/>
                    <a:pt x="34" y="83"/>
                  </a:cubicBezTo>
                  <a:cubicBezTo>
                    <a:pt x="47" y="83"/>
                    <a:pt x="56" y="77"/>
                    <a:pt x="56" y="64"/>
                  </a:cubicBezTo>
                  <a:close/>
                  <a:moveTo>
                    <a:pt x="37" y="7"/>
                  </a:moveTo>
                  <a:cubicBezTo>
                    <a:pt x="17" y="7"/>
                    <a:pt x="17" y="7"/>
                    <a:pt x="17" y="7"/>
                  </a:cubicBezTo>
                  <a:cubicBezTo>
                    <a:pt x="13" y="44"/>
                    <a:pt x="13" y="44"/>
                    <a:pt x="13" y="44"/>
                  </a:cubicBezTo>
                  <a:cubicBezTo>
                    <a:pt x="34" y="44"/>
                    <a:pt x="34" y="44"/>
                    <a:pt x="34" y="44"/>
                  </a:cubicBezTo>
                  <a:cubicBezTo>
                    <a:pt x="48" y="44"/>
                    <a:pt x="57" y="37"/>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6" name="Freeform 285"/>
            <p:cNvSpPr>
              <a:spLocks noEditPoints="1"/>
            </p:cNvSpPr>
            <p:nvPr userDrawn="1"/>
          </p:nvSpPr>
          <p:spPr bwMode="auto">
            <a:xfrm>
              <a:off x="10028" y="2309"/>
              <a:ext cx="72" cy="77"/>
            </a:xfrm>
            <a:custGeom>
              <a:avLst/>
              <a:gdLst>
                <a:gd name="T0" fmla="*/ 8 w 58"/>
                <a:gd name="T1" fmla="*/ 33 h 63"/>
                <a:gd name="T2" fmla="*/ 8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9 w 58"/>
                <a:gd name="T23" fmla="*/ 27 h 63"/>
                <a:gd name="T24" fmla="*/ 51 w 58"/>
                <a:gd name="T25" fmla="*/ 27 h 63"/>
                <a:gd name="T26" fmla="*/ 51 w 58"/>
                <a:gd name="T27" fmla="*/ 26 h 63"/>
                <a:gd name="T28" fmla="*/ 33 w 58"/>
                <a:gd name="T29" fmla="*/ 7 h 63"/>
                <a:gd name="T30" fmla="*/ 9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8" y="34"/>
                    <a:pt x="8" y="35"/>
                    <a:pt x="8" y="36"/>
                  </a:cubicBezTo>
                  <a:cubicBezTo>
                    <a:pt x="8" y="49"/>
                    <a:pt x="16"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7" name="Freeform 286"/>
            <p:cNvSpPr>
              <a:spLocks/>
            </p:cNvSpPr>
            <p:nvPr userDrawn="1"/>
          </p:nvSpPr>
          <p:spPr bwMode="auto">
            <a:xfrm>
              <a:off x="10168" y="2272"/>
              <a:ext cx="105" cy="114"/>
            </a:xfrm>
            <a:custGeom>
              <a:avLst/>
              <a:gdLst>
                <a:gd name="T0" fmla="*/ 45 w 85"/>
                <a:gd name="T1" fmla="*/ 47 h 93"/>
                <a:gd name="T2" fmla="*/ 83 w 85"/>
                <a:gd name="T3" fmla="*/ 47 h 93"/>
                <a:gd name="T4" fmla="*/ 79 w 85"/>
                <a:gd name="T5" fmla="*/ 91 h 93"/>
                <a:gd name="T6" fmla="*/ 72 w 85"/>
                <a:gd name="T7" fmla="*/ 91 h 93"/>
                <a:gd name="T8" fmla="*/ 73 w 85"/>
                <a:gd name="T9" fmla="*/ 73 h 93"/>
                <a:gd name="T10" fmla="*/ 73 w 85"/>
                <a:gd name="T11" fmla="*/ 73 h 93"/>
                <a:gd name="T12" fmla="*/ 38 w 85"/>
                <a:gd name="T13" fmla="*/ 93 h 93"/>
                <a:gd name="T14" fmla="*/ 0 w 85"/>
                <a:gd name="T15" fmla="*/ 53 h 93"/>
                <a:gd name="T16" fmla="*/ 48 w 85"/>
                <a:gd name="T17" fmla="*/ 0 h 93"/>
                <a:gd name="T18" fmla="*/ 85 w 85"/>
                <a:gd name="T19" fmla="*/ 29 h 93"/>
                <a:gd name="T20" fmla="*/ 77 w 85"/>
                <a:gd name="T21" fmla="*/ 31 h 93"/>
                <a:gd name="T22" fmla="*/ 48 w 85"/>
                <a:gd name="T23" fmla="*/ 7 h 93"/>
                <a:gd name="T24" fmla="*/ 7 w 85"/>
                <a:gd name="T25" fmla="*/ 52 h 93"/>
                <a:gd name="T26" fmla="*/ 39 w 85"/>
                <a:gd name="T27" fmla="*/ 86 h 93"/>
                <a:gd name="T28" fmla="*/ 75 w 85"/>
                <a:gd name="T29" fmla="*/ 54 h 93"/>
                <a:gd name="T30" fmla="*/ 45 w 85"/>
                <a:gd name="T31" fmla="*/ 54 h 93"/>
                <a:gd name="T32" fmla="*/ 45 w 85"/>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3">
                  <a:moveTo>
                    <a:pt x="45" y="47"/>
                  </a:moveTo>
                  <a:cubicBezTo>
                    <a:pt x="83" y="47"/>
                    <a:pt x="83" y="47"/>
                    <a:pt x="83" y="47"/>
                  </a:cubicBezTo>
                  <a:cubicBezTo>
                    <a:pt x="79" y="91"/>
                    <a:pt x="79" y="91"/>
                    <a:pt x="79" y="91"/>
                  </a:cubicBezTo>
                  <a:cubicBezTo>
                    <a:pt x="72" y="91"/>
                    <a:pt x="72" y="91"/>
                    <a:pt x="72" y="91"/>
                  </a:cubicBezTo>
                  <a:cubicBezTo>
                    <a:pt x="73" y="73"/>
                    <a:pt x="73" y="73"/>
                    <a:pt x="73" y="73"/>
                  </a:cubicBezTo>
                  <a:cubicBezTo>
                    <a:pt x="73" y="73"/>
                    <a:pt x="73" y="73"/>
                    <a:pt x="73" y="73"/>
                  </a:cubicBezTo>
                  <a:cubicBezTo>
                    <a:pt x="66" y="86"/>
                    <a:pt x="53" y="93"/>
                    <a:pt x="38" y="93"/>
                  </a:cubicBezTo>
                  <a:cubicBezTo>
                    <a:pt x="16" y="93"/>
                    <a:pt x="0" y="77"/>
                    <a:pt x="0" y="53"/>
                  </a:cubicBezTo>
                  <a:cubicBezTo>
                    <a:pt x="0" y="24"/>
                    <a:pt x="20" y="0"/>
                    <a:pt x="48" y="0"/>
                  </a:cubicBezTo>
                  <a:cubicBezTo>
                    <a:pt x="69" y="0"/>
                    <a:pt x="83" y="12"/>
                    <a:pt x="85" y="29"/>
                  </a:cubicBezTo>
                  <a:cubicBezTo>
                    <a:pt x="77" y="31"/>
                    <a:pt x="77" y="31"/>
                    <a:pt x="77" y="31"/>
                  </a:cubicBezTo>
                  <a:cubicBezTo>
                    <a:pt x="75" y="16"/>
                    <a:pt x="64" y="7"/>
                    <a:pt x="48" y="7"/>
                  </a:cubicBezTo>
                  <a:cubicBezTo>
                    <a:pt x="24" y="7"/>
                    <a:pt x="7" y="27"/>
                    <a:pt x="7" y="52"/>
                  </a:cubicBezTo>
                  <a:cubicBezTo>
                    <a:pt x="7" y="73"/>
                    <a:pt x="21" y="86"/>
                    <a:pt x="39" y="86"/>
                  </a:cubicBezTo>
                  <a:cubicBezTo>
                    <a:pt x="57" y="86"/>
                    <a:pt x="72" y="74"/>
                    <a:pt x="75" y="54"/>
                  </a:cubicBezTo>
                  <a:cubicBezTo>
                    <a:pt x="45" y="54"/>
                    <a:pt x="45" y="54"/>
                    <a:pt x="45" y="54"/>
                  </a:cubicBezTo>
                  <a:lnTo>
                    <a:pt x="45"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8" name="Freeform 287"/>
            <p:cNvSpPr>
              <a:spLocks/>
            </p:cNvSpPr>
            <p:nvPr userDrawn="1"/>
          </p:nvSpPr>
          <p:spPr bwMode="auto">
            <a:xfrm>
              <a:off x="10295" y="2310"/>
              <a:ext cx="47" cy="73"/>
            </a:xfrm>
            <a:custGeom>
              <a:avLst/>
              <a:gdLst>
                <a:gd name="T0" fmla="*/ 38 w 38"/>
                <a:gd name="T1" fmla="*/ 1 h 60"/>
                <a:gd name="T2" fmla="*/ 37 w 38"/>
                <a:gd name="T3" fmla="*/ 7 h 60"/>
                <a:gd name="T4" fmla="*/ 31 w 38"/>
                <a:gd name="T5" fmla="*/ 7 h 60"/>
                <a:gd name="T6" fmla="*/ 11 w 38"/>
                <a:gd name="T7" fmla="*/ 28 h 60"/>
                <a:gd name="T8" fmla="*/ 7 w 38"/>
                <a:gd name="T9" fmla="*/ 60 h 60"/>
                <a:gd name="T10" fmla="*/ 0 w 38"/>
                <a:gd name="T11" fmla="*/ 60 h 60"/>
                <a:gd name="T12" fmla="*/ 6 w 38"/>
                <a:gd name="T13" fmla="*/ 1 h 60"/>
                <a:gd name="T14" fmla="*/ 13 w 38"/>
                <a:gd name="T15" fmla="*/ 1 h 60"/>
                <a:gd name="T16" fmla="*/ 12 w 38"/>
                <a:gd name="T17" fmla="*/ 12 h 60"/>
                <a:gd name="T18" fmla="*/ 13 w 38"/>
                <a:gd name="T19" fmla="*/ 12 h 60"/>
                <a:gd name="T20" fmla="*/ 32 w 38"/>
                <a:gd name="T21" fmla="*/ 0 h 60"/>
                <a:gd name="T22" fmla="*/ 38 w 38"/>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0">
                  <a:moveTo>
                    <a:pt x="38" y="1"/>
                  </a:moveTo>
                  <a:cubicBezTo>
                    <a:pt x="37" y="7"/>
                    <a:pt x="37" y="7"/>
                    <a:pt x="37" y="7"/>
                  </a:cubicBezTo>
                  <a:cubicBezTo>
                    <a:pt x="35" y="7"/>
                    <a:pt x="33" y="7"/>
                    <a:pt x="31" y="7"/>
                  </a:cubicBezTo>
                  <a:cubicBezTo>
                    <a:pt x="21" y="7"/>
                    <a:pt x="12" y="14"/>
                    <a:pt x="11" y="28"/>
                  </a:cubicBezTo>
                  <a:cubicBezTo>
                    <a:pt x="7" y="60"/>
                    <a:pt x="7" y="60"/>
                    <a:pt x="7" y="60"/>
                  </a:cubicBezTo>
                  <a:cubicBezTo>
                    <a:pt x="0" y="60"/>
                    <a:pt x="0" y="60"/>
                    <a:pt x="0" y="60"/>
                  </a:cubicBezTo>
                  <a:cubicBezTo>
                    <a:pt x="6" y="1"/>
                    <a:pt x="6" y="1"/>
                    <a:pt x="6" y="1"/>
                  </a:cubicBezTo>
                  <a:cubicBezTo>
                    <a:pt x="13" y="1"/>
                    <a:pt x="13" y="1"/>
                    <a:pt x="13" y="1"/>
                  </a:cubicBezTo>
                  <a:cubicBezTo>
                    <a:pt x="12" y="12"/>
                    <a:pt x="12" y="12"/>
                    <a:pt x="12"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99" name="Freeform 288"/>
            <p:cNvSpPr>
              <a:spLocks noEditPoints="1"/>
            </p:cNvSpPr>
            <p:nvPr userDrawn="1"/>
          </p:nvSpPr>
          <p:spPr bwMode="auto">
            <a:xfrm>
              <a:off x="10355" y="2309"/>
              <a:ext cx="72" cy="77"/>
            </a:xfrm>
            <a:custGeom>
              <a:avLst/>
              <a:gdLst>
                <a:gd name="T0" fmla="*/ 8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8 w 58"/>
                <a:gd name="T21" fmla="*/ 33 h 63"/>
                <a:gd name="T22" fmla="*/ 8 w 58"/>
                <a:gd name="T23" fmla="*/ 27 h 63"/>
                <a:gd name="T24" fmla="*/ 51 w 58"/>
                <a:gd name="T25" fmla="*/ 27 h 63"/>
                <a:gd name="T26" fmla="*/ 51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8"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8" y="31"/>
                    <a:pt x="57"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0" name="Freeform 289"/>
            <p:cNvSpPr>
              <a:spLocks noEditPoints="1"/>
            </p:cNvSpPr>
            <p:nvPr userDrawn="1"/>
          </p:nvSpPr>
          <p:spPr bwMode="auto">
            <a:xfrm>
              <a:off x="10448"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1" name="Freeform 290"/>
            <p:cNvSpPr>
              <a:spLocks/>
            </p:cNvSpPr>
            <p:nvPr userDrawn="1"/>
          </p:nvSpPr>
          <p:spPr bwMode="auto">
            <a:xfrm>
              <a:off x="10542" y="2309"/>
              <a:ext cx="66" cy="74"/>
            </a:xfrm>
            <a:custGeom>
              <a:avLst/>
              <a:gdLst>
                <a:gd name="T0" fmla="*/ 54 w 54"/>
                <a:gd name="T1" fmla="*/ 20 h 61"/>
                <a:gd name="T2" fmla="*/ 54 w 54"/>
                <a:gd name="T3" fmla="*/ 24 h 61"/>
                <a:gd name="T4" fmla="*/ 50 w 54"/>
                <a:gd name="T5" fmla="*/ 61 h 61"/>
                <a:gd name="T6" fmla="*/ 43 w 54"/>
                <a:gd name="T7" fmla="*/ 61 h 61"/>
                <a:gd name="T8" fmla="*/ 46 w 54"/>
                <a:gd name="T9" fmla="*/ 27 h 61"/>
                <a:gd name="T10" fmla="*/ 47 w 54"/>
                <a:gd name="T11" fmla="*/ 22 h 61"/>
                <a:gd name="T12" fmla="*/ 33 w 54"/>
                <a:gd name="T13" fmla="*/ 7 h 61"/>
                <a:gd name="T14" fmla="*/ 11 w 54"/>
                <a:gd name="T15" fmla="*/ 28 h 61"/>
                <a:gd name="T16" fmla="*/ 7 w 54"/>
                <a:gd name="T17" fmla="*/ 61 h 61"/>
                <a:gd name="T18" fmla="*/ 0 w 54"/>
                <a:gd name="T19" fmla="*/ 61 h 61"/>
                <a:gd name="T20" fmla="*/ 6 w 54"/>
                <a:gd name="T21" fmla="*/ 2 h 61"/>
                <a:gd name="T22" fmla="*/ 13 w 54"/>
                <a:gd name="T23" fmla="*/ 2 h 61"/>
                <a:gd name="T24" fmla="*/ 12 w 54"/>
                <a:gd name="T25" fmla="*/ 12 h 61"/>
                <a:gd name="T26" fmla="*/ 12 w 54"/>
                <a:gd name="T27" fmla="*/ 12 h 61"/>
                <a:gd name="T28" fmla="*/ 35 w 54"/>
                <a:gd name="T29" fmla="*/ 0 h 61"/>
                <a:gd name="T30" fmla="*/ 54 w 54"/>
                <a:gd name="T3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1">
                  <a:moveTo>
                    <a:pt x="54" y="20"/>
                  </a:moveTo>
                  <a:cubicBezTo>
                    <a:pt x="54" y="22"/>
                    <a:pt x="54" y="23"/>
                    <a:pt x="54" y="24"/>
                  </a:cubicBezTo>
                  <a:cubicBezTo>
                    <a:pt x="50" y="61"/>
                    <a:pt x="50" y="61"/>
                    <a:pt x="50" y="61"/>
                  </a:cubicBezTo>
                  <a:cubicBezTo>
                    <a:pt x="43" y="61"/>
                    <a:pt x="43" y="61"/>
                    <a:pt x="43" y="61"/>
                  </a:cubicBezTo>
                  <a:cubicBezTo>
                    <a:pt x="46" y="27"/>
                    <a:pt x="46" y="27"/>
                    <a:pt x="46" y="27"/>
                  </a:cubicBezTo>
                  <a:cubicBezTo>
                    <a:pt x="46" y="25"/>
                    <a:pt x="47" y="24"/>
                    <a:pt x="47" y="22"/>
                  </a:cubicBezTo>
                  <a:cubicBezTo>
                    <a:pt x="47" y="12"/>
                    <a:pt x="42" y="7"/>
                    <a:pt x="33" y="7"/>
                  </a:cubicBezTo>
                  <a:cubicBezTo>
                    <a:pt x="21" y="7"/>
                    <a:pt x="12" y="15"/>
                    <a:pt x="11" y="28"/>
                  </a:cubicBezTo>
                  <a:cubicBezTo>
                    <a:pt x="7" y="61"/>
                    <a:pt x="7" y="61"/>
                    <a:pt x="7" y="61"/>
                  </a:cubicBezTo>
                  <a:cubicBezTo>
                    <a:pt x="0" y="61"/>
                    <a:pt x="0" y="61"/>
                    <a:pt x="0" y="61"/>
                  </a:cubicBezTo>
                  <a:cubicBezTo>
                    <a:pt x="6" y="2"/>
                    <a:pt x="6" y="2"/>
                    <a:pt x="6" y="2"/>
                  </a:cubicBezTo>
                  <a:cubicBezTo>
                    <a:pt x="13" y="2"/>
                    <a:pt x="13" y="2"/>
                    <a:pt x="13" y="2"/>
                  </a:cubicBezTo>
                  <a:cubicBezTo>
                    <a:pt x="12" y="12"/>
                    <a:pt x="12" y="12"/>
                    <a:pt x="12" y="12"/>
                  </a:cubicBezTo>
                  <a:cubicBezTo>
                    <a:pt x="12" y="12"/>
                    <a:pt x="12" y="12"/>
                    <a:pt x="12" y="12"/>
                  </a:cubicBezTo>
                  <a:cubicBezTo>
                    <a:pt x="17" y="5"/>
                    <a:pt x="26" y="0"/>
                    <a:pt x="35" y="0"/>
                  </a:cubicBezTo>
                  <a:cubicBezTo>
                    <a:pt x="47" y="0"/>
                    <a:pt x="54" y="7"/>
                    <a:pt x="5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2" name="Freeform 291"/>
            <p:cNvSpPr>
              <a:spLocks/>
            </p:cNvSpPr>
            <p:nvPr userDrawn="1"/>
          </p:nvSpPr>
          <p:spPr bwMode="auto">
            <a:xfrm>
              <a:off x="10679" y="2337"/>
              <a:ext cx="48" cy="8"/>
            </a:xfrm>
            <a:custGeom>
              <a:avLst/>
              <a:gdLst>
                <a:gd name="T0" fmla="*/ 1 w 48"/>
                <a:gd name="T1" fmla="*/ 0 h 8"/>
                <a:gd name="T2" fmla="*/ 48 w 48"/>
                <a:gd name="T3" fmla="*/ 0 h 8"/>
                <a:gd name="T4" fmla="*/ 47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7"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3" name="Freeform 292"/>
            <p:cNvSpPr>
              <a:spLocks noEditPoints="1"/>
            </p:cNvSpPr>
            <p:nvPr userDrawn="1"/>
          </p:nvSpPr>
          <p:spPr bwMode="auto">
            <a:xfrm>
              <a:off x="10796" y="2274"/>
              <a:ext cx="79" cy="109"/>
            </a:xfrm>
            <a:custGeom>
              <a:avLst/>
              <a:gdLst>
                <a:gd name="T0" fmla="*/ 63 w 64"/>
                <a:gd name="T1" fmla="*/ 64 h 89"/>
                <a:gd name="T2" fmla="*/ 32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8 w 64"/>
                <a:gd name="T25" fmla="*/ 83 h 89"/>
                <a:gd name="T26" fmla="*/ 33 w 64"/>
                <a:gd name="T27" fmla="*/ 83 h 89"/>
                <a:gd name="T28" fmla="*/ 55 w 64"/>
                <a:gd name="T29" fmla="*/ 64 h 89"/>
                <a:gd name="T30" fmla="*/ 37 w 64"/>
                <a:gd name="T31" fmla="*/ 7 h 89"/>
                <a:gd name="T32" fmla="*/ 16 w 64"/>
                <a:gd name="T33" fmla="*/ 7 h 89"/>
                <a:gd name="T34" fmla="*/ 12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2"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8" y="83"/>
                    <a:pt x="8" y="83"/>
                    <a:pt x="8" y="83"/>
                  </a:cubicBezTo>
                  <a:cubicBezTo>
                    <a:pt x="33" y="83"/>
                    <a:pt x="33" y="83"/>
                    <a:pt x="33" y="83"/>
                  </a:cubicBezTo>
                  <a:cubicBezTo>
                    <a:pt x="47" y="83"/>
                    <a:pt x="55" y="77"/>
                    <a:pt x="55" y="64"/>
                  </a:cubicBezTo>
                  <a:close/>
                  <a:moveTo>
                    <a:pt x="37" y="7"/>
                  </a:moveTo>
                  <a:cubicBezTo>
                    <a:pt x="16" y="7"/>
                    <a:pt x="16" y="7"/>
                    <a:pt x="16" y="7"/>
                  </a:cubicBezTo>
                  <a:cubicBezTo>
                    <a:pt x="12" y="44"/>
                    <a:pt x="12" y="44"/>
                    <a:pt x="12"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4" name="Freeform 293"/>
            <p:cNvSpPr>
              <a:spLocks noEditPoints="1"/>
            </p:cNvSpPr>
            <p:nvPr userDrawn="1"/>
          </p:nvSpPr>
          <p:spPr bwMode="auto">
            <a:xfrm>
              <a:off x="10897" y="2309"/>
              <a:ext cx="73" cy="77"/>
            </a:xfrm>
            <a:custGeom>
              <a:avLst/>
              <a:gdLst>
                <a:gd name="T0" fmla="*/ 8 w 59"/>
                <a:gd name="T1" fmla="*/ 33 h 63"/>
                <a:gd name="T2" fmla="*/ 8 w 59"/>
                <a:gd name="T3" fmla="*/ 36 h 63"/>
                <a:gd name="T4" fmla="*/ 28 w 59"/>
                <a:gd name="T5" fmla="*/ 56 h 63"/>
                <a:gd name="T6" fmla="*/ 49 w 59"/>
                <a:gd name="T7" fmla="*/ 45 h 63"/>
                <a:gd name="T8" fmla="*/ 55 w 59"/>
                <a:gd name="T9" fmla="*/ 47 h 63"/>
                <a:gd name="T10" fmla="*/ 27 w 59"/>
                <a:gd name="T11" fmla="*/ 63 h 63"/>
                <a:gd name="T12" fmla="*/ 0 w 59"/>
                <a:gd name="T13" fmla="*/ 36 h 63"/>
                <a:gd name="T14" fmla="*/ 34 w 59"/>
                <a:gd name="T15" fmla="*/ 0 h 63"/>
                <a:gd name="T16" fmla="*/ 59 w 59"/>
                <a:gd name="T17" fmla="*/ 26 h 63"/>
                <a:gd name="T18" fmla="*/ 58 w 59"/>
                <a:gd name="T19" fmla="*/ 33 h 63"/>
                <a:gd name="T20" fmla="*/ 8 w 59"/>
                <a:gd name="T21" fmla="*/ 33 h 63"/>
                <a:gd name="T22" fmla="*/ 9 w 59"/>
                <a:gd name="T23" fmla="*/ 27 h 63"/>
                <a:gd name="T24" fmla="*/ 51 w 59"/>
                <a:gd name="T25" fmla="*/ 27 h 63"/>
                <a:gd name="T26" fmla="*/ 51 w 59"/>
                <a:gd name="T27" fmla="*/ 26 h 63"/>
                <a:gd name="T28" fmla="*/ 33 w 59"/>
                <a:gd name="T29" fmla="*/ 7 h 63"/>
                <a:gd name="T30" fmla="*/ 9 w 59"/>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3">
                  <a:moveTo>
                    <a:pt x="8" y="33"/>
                  </a:moveTo>
                  <a:cubicBezTo>
                    <a:pt x="8" y="34"/>
                    <a:pt x="8" y="35"/>
                    <a:pt x="8" y="36"/>
                  </a:cubicBezTo>
                  <a:cubicBezTo>
                    <a:pt x="8" y="49"/>
                    <a:pt x="16" y="56"/>
                    <a:pt x="28" y="56"/>
                  </a:cubicBezTo>
                  <a:cubicBezTo>
                    <a:pt x="37" y="56"/>
                    <a:pt x="44" y="53"/>
                    <a:pt x="49" y="45"/>
                  </a:cubicBezTo>
                  <a:cubicBezTo>
                    <a:pt x="55" y="47"/>
                    <a:pt x="55" y="47"/>
                    <a:pt x="55" y="47"/>
                  </a:cubicBezTo>
                  <a:cubicBezTo>
                    <a:pt x="50" y="57"/>
                    <a:pt x="40" y="63"/>
                    <a:pt x="27" y="63"/>
                  </a:cubicBezTo>
                  <a:cubicBezTo>
                    <a:pt x="11" y="63"/>
                    <a:pt x="0" y="53"/>
                    <a:pt x="0" y="36"/>
                  </a:cubicBezTo>
                  <a:cubicBezTo>
                    <a:pt x="0" y="17"/>
                    <a:pt x="15"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6"/>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5" name="Freeform 294"/>
            <p:cNvSpPr>
              <a:spLocks noEditPoints="1"/>
            </p:cNvSpPr>
            <p:nvPr userDrawn="1"/>
          </p:nvSpPr>
          <p:spPr bwMode="auto">
            <a:xfrm>
              <a:off x="11026" y="2274"/>
              <a:ext cx="94" cy="109"/>
            </a:xfrm>
            <a:custGeom>
              <a:avLst/>
              <a:gdLst>
                <a:gd name="T0" fmla="*/ 76 w 94"/>
                <a:gd name="T1" fmla="*/ 84 h 109"/>
                <a:gd name="T2" fmla="*/ 22 w 94"/>
                <a:gd name="T3" fmla="*/ 84 h 109"/>
                <a:gd name="T4" fmla="*/ 10 w 94"/>
                <a:gd name="T5" fmla="*/ 109 h 109"/>
                <a:gd name="T6" fmla="*/ 0 w 94"/>
                <a:gd name="T7" fmla="*/ 109 h 109"/>
                <a:gd name="T8" fmla="*/ 53 w 94"/>
                <a:gd name="T9" fmla="*/ 0 h 109"/>
                <a:gd name="T10" fmla="*/ 63 w 94"/>
                <a:gd name="T11" fmla="*/ 0 h 109"/>
                <a:gd name="T12" fmla="*/ 94 w 94"/>
                <a:gd name="T13" fmla="*/ 109 h 109"/>
                <a:gd name="T14" fmla="*/ 84 w 94"/>
                <a:gd name="T15" fmla="*/ 109 h 109"/>
                <a:gd name="T16" fmla="*/ 76 w 94"/>
                <a:gd name="T17" fmla="*/ 84 h 109"/>
                <a:gd name="T18" fmla="*/ 74 w 94"/>
                <a:gd name="T19" fmla="*/ 75 h 109"/>
                <a:gd name="T20" fmla="*/ 58 w 94"/>
                <a:gd name="T21" fmla="*/ 11 h 109"/>
                <a:gd name="T22" fmla="*/ 57 w 94"/>
                <a:gd name="T23" fmla="*/ 11 h 109"/>
                <a:gd name="T24" fmla="*/ 27 w 94"/>
                <a:gd name="T25" fmla="*/ 75 h 109"/>
                <a:gd name="T26" fmla="*/ 74 w 94"/>
                <a:gd name="T2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09">
                  <a:moveTo>
                    <a:pt x="76" y="84"/>
                  </a:moveTo>
                  <a:lnTo>
                    <a:pt x="22" y="84"/>
                  </a:lnTo>
                  <a:lnTo>
                    <a:pt x="10" y="109"/>
                  </a:lnTo>
                  <a:lnTo>
                    <a:pt x="0" y="109"/>
                  </a:lnTo>
                  <a:lnTo>
                    <a:pt x="53" y="0"/>
                  </a:lnTo>
                  <a:lnTo>
                    <a:pt x="63" y="0"/>
                  </a:lnTo>
                  <a:lnTo>
                    <a:pt x="94" y="109"/>
                  </a:lnTo>
                  <a:lnTo>
                    <a:pt x="84" y="109"/>
                  </a:lnTo>
                  <a:lnTo>
                    <a:pt x="76" y="84"/>
                  </a:lnTo>
                  <a:close/>
                  <a:moveTo>
                    <a:pt x="74" y="75"/>
                  </a:moveTo>
                  <a:lnTo>
                    <a:pt x="58" y="11"/>
                  </a:lnTo>
                  <a:lnTo>
                    <a:pt x="57" y="11"/>
                  </a:lnTo>
                  <a:lnTo>
                    <a:pt x="27" y="75"/>
                  </a:lnTo>
                  <a:lnTo>
                    <a:pt x="7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6" name="Freeform 295"/>
            <p:cNvSpPr>
              <a:spLocks/>
            </p:cNvSpPr>
            <p:nvPr userDrawn="1"/>
          </p:nvSpPr>
          <p:spPr bwMode="auto">
            <a:xfrm>
              <a:off x="11144" y="2274"/>
              <a:ext cx="21" cy="109"/>
            </a:xfrm>
            <a:custGeom>
              <a:avLst/>
              <a:gdLst>
                <a:gd name="T0" fmla="*/ 12 w 21"/>
                <a:gd name="T1" fmla="*/ 0 h 109"/>
                <a:gd name="T2" fmla="*/ 21 w 21"/>
                <a:gd name="T3" fmla="*/ 0 h 109"/>
                <a:gd name="T4" fmla="*/ 9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7" name="Freeform 296"/>
            <p:cNvSpPr>
              <a:spLocks/>
            </p:cNvSpPr>
            <p:nvPr userDrawn="1"/>
          </p:nvSpPr>
          <p:spPr bwMode="auto">
            <a:xfrm>
              <a:off x="11275" y="2337"/>
              <a:ext cx="50" cy="8"/>
            </a:xfrm>
            <a:custGeom>
              <a:avLst/>
              <a:gdLst>
                <a:gd name="T0" fmla="*/ 2 w 50"/>
                <a:gd name="T1" fmla="*/ 0 h 8"/>
                <a:gd name="T2" fmla="*/ 50 w 50"/>
                <a:gd name="T3" fmla="*/ 0 h 8"/>
                <a:gd name="T4" fmla="*/ 48 w 50"/>
                <a:gd name="T5" fmla="*/ 8 h 8"/>
                <a:gd name="T6" fmla="*/ 0 w 50"/>
                <a:gd name="T7" fmla="*/ 8 h 8"/>
                <a:gd name="T8" fmla="*/ 2 w 50"/>
                <a:gd name="T9" fmla="*/ 0 h 8"/>
              </a:gdLst>
              <a:ahLst/>
              <a:cxnLst>
                <a:cxn ang="0">
                  <a:pos x="T0" y="T1"/>
                </a:cxn>
                <a:cxn ang="0">
                  <a:pos x="T2" y="T3"/>
                </a:cxn>
                <a:cxn ang="0">
                  <a:pos x="T4" y="T5"/>
                </a:cxn>
                <a:cxn ang="0">
                  <a:pos x="T6" y="T7"/>
                </a:cxn>
                <a:cxn ang="0">
                  <a:pos x="T8" y="T9"/>
                </a:cxn>
              </a:cxnLst>
              <a:rect l="0" t="0" r="r" b="b"/>
              <a:pathLst>
                <a:path w="50" h="8">
                  <a:moveTo>
                    <a:pt x="2" y="0"/>
                  </a:moveTo>
                  <a:lnTo>
                    <a:pt x="50" y="0"/>
                  </a:lnTo>
                  <a:lnTo>
                    <a:pt x="48" y="8"/>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8" name="Freeform 297"/>
            <p:cNvSpPr>
              <a:spLocks noEditPoints="1"/>
            </p:cNvSpPr>
            <p:nvPr userDrawn="1"/>
          </p:nvSpPr>
          <p:spPr bwMode="auto">
            <a:xfrm>
              <a:off x="11393" y="2274"/>
              <a:ext cx="79" cy="109"/>
            </a:xfrm>
            <a:custGeom>
              <a:avLst/>
              <a:gdLst>
                <a:gd name="T0" fmla="*/ 63 w 64"/>
                <a:gd name="T1" fmla="*/ 64 h 89"/>
                <a:gd name="T2" fmla="*/ 33 w 64"/>
                <a:gd name="T3" fmla="*/ 89 h 89"/>
                <a:gd name="T4" fmla="*/ 0 w 64"/>
                <a:gd name="T5" fmla="*/ 89 h 89"/>
                <a:gd name="T6" fmla="*/ 10 w 64"/>
                <a:gd name="T7" fmla="*/ 0 h 89"/>
                <a:gd name="T8" fmla="*/ 37 w 64"/>
                <a:gd name="T9" fmla="*/ 0 h 89"/>
                <a:gd name="T10" fmla="*/ 64 w 64"/>
                <a:gd name="T11" fmla="*/ 22 h 89"/>
                <a:gd name="T12" fmla="*/ 49 w 64"/>
                <a:gd name="T13" fmla="*/ 46 h 89"/>
                <a:gd name="T14" fmla="*/ 49 w 64"/>
                <a:gd name="T15" fmla="*/ 46 h 89"/>
                <a:gd name="T16" fmla="*/ 63 w 64"/>
                <a:gd name="T17" fmla="*/ 64 h 89"/>
                <a:gd name="T18" fmla="*/ 56 w 64"/>
                <a:gd name="T19" fmla="*/ 64 h 89"/>
                <a:gd name="T20" fmla="*/ 36 w 64"/>
                <a:gd name="T21" fmla="*/ 50 h 89"/>
                <a:gd name="T22" fmla="*/ 12 w 64"/>
                <a:gd name="T23" fmla="*/ 50 h 89"/>
                <a:gd name="T24" fmla="*/ 9 w 64"/>
                <a:gd name="T25" fmla="*/ 83 h 89"/>
                <a:gd name="T26" fmla="*/ 33 w 64"/>
                <a:gd name="T27" fmla="*/ 83 h 89"/>
                <a:gd name="T28" fmla="*/ 56 w 64"/>
                <a:gd name="T29" fmla="*/ 64 h 89"/>
                <a:gd name="T30" fmla="*/ 37 w 64"/>
                <a:gd name="T31" fmla="*/ 7 h 89"/>
                <a:gd name="T32" fmla="*/ 17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10" y="0"/>
                    <a:pt x="10" y="0"/>
                    <a:pt x="10" y="0"/>
                  </a:cubicBezTo>
                  <a:cubicBezTo>
                    <a:pt x="37" y="0"/>
                    <a:pt x="37" y="0"/>
                    <a:pt x="37" y="0"/>
                  </a:cubicBezTo>
                  <a:cubicBezTo>
                    <a:pt x="55" y="0"/>
                    <a:pt x="64" y="8"/>
                    <a:pt x="64" y="22"/>
                  </a:cubicBezTo>
                  <a:cubicBezTo>
                    <a:pt x="64" y="34"/>
                    <a:pt x="59" y="42"/>
                    <a:pt x="49" y="46"/>
                  </a:cubicBezTo>
                  <a:cubicBezTo>
                    <a:pt x="49" y="46"/>
                    <a:pt x="49" y="46"/>
                    <a:pt x="49" y="46"/>
                  </a:cubicBezTo>
                  <a:cubicBezTo>
                    <a:pt x="58" y="49"/>
                    <a:pt x="63" y="55"/>
                    <a:pt x="63" y="64"/>
                  </a:cubicBezTo>
                  <a:close/>
                  <a:moveTo>
                    <a:pt x="56" y="64"/>
                  </a:moveTo>
                  <a:cubicBezTo>
                    <a:pt x="56" y="55"/>
                    <a:pt x="50" y="50"/>
                    <a:pt x="36" y="50"/>
                  </a:cubicBezTo>
                  <a:cubicBezTo>
                    <a:pt x="12" y="50"/>
                    <a:pt x="12" y="50"/>
                    <a:pt x="12" y="50"/>
                  </a:cubicBezTo>
                  <a:cubicBezTo>
                    <a:pt x="9" y="83"/>
                    <a:pt x="9" y="83"/>
                    <a:pt x="9" y="83"/>
                  </a:cubicBezTo>
                  <a:cubicBezTo>
                    <a:pt x="33" y="83"/>
                    <a:pt x="33" y="83"/>
                    <a:pt x="33" y="83"/>
                  </a:cubicBezTo>
                  <a:cubicBezTo>
                    <a:pt x="47" y="83"/>
                    <a:pt x="56" y="77"/>
                    <a:pt x="56" y="64"/>
                  </a:cubicBezTo>
                  <a:close/>
                  <a:moveTo>
                    <a:pt x="37" y="7"/>
                  </a:moveTo>
                  <a:cubicBezTo>
                    <a:pt x="17" y="7"/>
                    <a:pt x="17" y="7"/>
                    <a:pt x="17"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09" name="Freeform 298"/>
            <p:cNvSpPr>
              <a:spLocks noEditPoints="1"/>
            </p:cNvSpPr>
            <p:nvPr userDrawn="1"/>
          </p:nvSpPr>
          <p:spPr bwMode="auto">
            <a:xfrm>
              <a:off x="11495" y="2309"/>
              <a:ext cx="72"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4"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0" name="Freeform 299"/>
            <p:cNvSpPr>
              <a:spLocks/>
            </p:cNvSpPr>
            <p:nvPr userDrawn="1"/>
          </p:nvSpPr>
          <p:spPr bwMode="auto">
            <a:xfrm>
              <a:off x="11633" y="2272"/>
              <a:ext cx="107" cy="114"/>
            </a:xfrm>
            <a:custGeom>
              <a:avLst/>
              <a:gdLst>
                <a:gd name="T0" fmla="*/ 46 w 86"/>
                <a:gd name="T1" fmla="*/ 47 h 93"/>
                <a:gd name="T2" fmla="*/ 84 w 86"/>
                <a:gd name="T3" fmla="*/ 47 h 93"/>
                <a:gd name="T4" fmla="*/ 79 w 86"/>
                <a:gd name="T5" fmla="*/ 91 h 93"/>
                <a:gd name="T6" fmla="*/ 73 w 86"/>
                <a:gd name="T7" fmla="*/ 91 h 93"/>
                <a:gd name="T8" fmla="*/ 74 w 86"/>
                <a:gd name="T9" fmla="*/ 73 h 93"/>
                <a:gd name="T10" fmla="*/ 74 w 86"/>
                <a:gd name="T11" fmla="*/ 73 h 93"/>
                <a:gd name="T12" fmla="*/ 39 w 86"/>
                <a:gd name="T13" fmla="*/ 93 h 93"/>
                <a:gd name="T14" fmla="*/ 0 w 86"/>
                <a:gd name="T15" fmla="*/ 53 h 93"/>
                <a:gd name="T16" fmla="*/ 49 w 86"/>
                <a:gd name="T17" fmla="*/ 0 h 93"/>
                <a:gd name="T18" fmla="*/ 86 w 86"/>
                <a:gd name="T19" fmla="*/ 29 h 93"/>
                <a:gd name="T20" fmla="*/ 78 w 86"/>
                <a:gd name="T21" fmla="*/ 31 h 93"/>
                <a:gd name="T22" fmla="*/ 49 w 86"/>
                <a:gd name="T23" fmla="*/ 7 h 93"/>
                <a:gd name="T24" fmla="*/ 8 w 86"/>
                <a:gd name="T25" fmla="*/ 52 h 93"/>
                <a:gd name="T26" fmla="*/ 40 w 86"/>
                <a:gd name="T27" fmla="*/ 86 h 93"/>
                <a:gd name="T28" fmla="*/ 76 w 86"/>
                <a:gd name="T29" fmla="*/ 54 h 93"/>
                <a:gd name="T30" fmla="*/ 45 w 86"/>
                <a:gd name="T31" fmla="*/ 54 h 93"/>
                <a:gd name="T32" fmla="*/ 46 w 8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3">
                  <a:moveTo>
                    <a:pt x="46" y="47"/>
                  </a:moveTo>
                  <a:cubicBezTo>
                    <a:pt x="84" y="47"/>
                    <a:pt x="84" y="47"/>
                    <a:pt x="84" y="47"/>
                  </a:cubicBezTo>
                  <a:cubicBezTo>
                    <a:pt x="79" y="91"/>
                    <a:pt x="79" y="91"/>
                    <a:pt x="79" y="91"/>
                  </a:cubicBezTo>
                  <a:cubicBezTo>
                    <a:pt x="73" y="91"/>
                    <a:pt x="73" y="91"/>
                    <a:pt x="73" y="91"/>
                  </a:cubicBezTo>
                  <a:cubicBezTo>
                    <a:pt x="74" y="73"/>
                    <a:pt x="74" y="73"/>
                    <a:pt x="74" y="73"/>
                  </a:cubicBezTo>
                  <a:cubicBezTo>
                    <a:pt x="74" y="73"/>
                    <a:pt x="74" y="73"/>
                    <a:pt x="74" y="73"/>
                  </a:cubicBezTo>
                  <a:cubicBezTo>
                    <a:pt x="67" y="86"/>
                    <a:pt x="54" y="93"/>
                    <a:pt x="39" y="93"/>
                  </a:cubicBezTo>
                  <a:cubicBezTo>
                    <a:pt x="16" y="93"/>
                    <a:pt x="0" y="77"/>
                    <a:pt x="0" y="53"/>
                  </a:cubicBezTo>
                  <a:cubicBezTo>
                    <a:pt x="0" y="24"/>
                    <a:pt x="21" y="0"/>
                    <a:pt x="49" y="0"/>
                  </a:cubicBezTo>
                  <a:cubicBezTo>
                    <a:pt x="69" y="0"/>
                    <a:pt x="84" y="12"/>
                    <a:pt x="86" y="29"/>
                  </a:cubicBezTo>
                  <a:cubicBezTo>
                    <a:pt x="78" y="31"/>
                    <a:pt x="78" y="31"/>
                    <a:pt x="78" y="31"/>
                  </a:cubicBezTo>
                  <a:cubicBezTo>
                    <a:pt x="76" y="16"/>
                    <a:pt x="65" y="7"/>
                    <a:pt x="49" y="7"/>
                  </a:cubicBezTo>
                  <a:cubicBezTo>
                    <a:pt x="25" y="7"/>
                    <a:pt x="8" y="27"/>
                    <a:pt x="8" y="52"/>
                  </a:cubicBezTo>
                  <a:cubicBezTo>
                    <a:pt x="8" y="73"/>
                    <a:pt x="21" y="86"/>
                    <a:pt x="40" y="86"/>
                  </a:cubicBezTo>
                  <a:cubicBezTo>
                    <a:pt x="58" y="86"/>
                    <a:pt x="73" y="74"/>
                    <a:pt x="76" y="54"/>
                  </a:cubicBezTo>
                  <a:cubicBezTo>
                    <a:pt x="45" y="54"/>
                    <a:pt x="45" y="54"/>
                    <a:pt x="45"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1" name="Freeform 300"/>
            <p:cNvSpPr>
              <a:spLocks/>
            </p:cNvSpPr>
            <p:nvPr userDrawn="1"/>
          </p:nvSpPr>
          <p:spPr bwMode="auto">
            <a:xfrm>
              <a:off x="11762" y="2274"/>
              <a:ext cx="21" cy="109"/>
            </a:xfrm>
            <a:custGeom>
              <a:avLst/>
              <a:gdLst>
                <a:gd name="T0" fmla="*/ 11 w 21"/>
                <a:gd name="T1" fmla="*/ 0 h 109"/>
                <a:gd name="T2" fmla="*/ 21 w 21"/>
                <a:gd name="T3" fmla="*/ 0 h 109"/>
                <a:gd name="T4" fmla="*/ 9 w 21"/>
                <a:gd name="T5" fmla="*/ 109 h 109"/>
                <a:gd name="T6" fmla="*/ 0 w 21"/>
                <a:gd name="T7" fmla="*/ 109 h 109"/>
                <a:gd name="T8" fmla="*/ 11 w 21"/>
                <a:gd name="T9" fmla="*/ 0 h 109"/>
              </a:gdLst>
              <a:ahLst/>
              <a:cxnLst>
                <a:cxn ang="0">
                  <a:pos x="T0" y="T1"/>
                </a:cxn>
                <a:cxn ang="0">
                  <a:pos x="T2" y="T3"/>
                </a:cxn>
                <a:cxn ang="0">
                  <a:pos x="T4" y="T5"/>
                </a:cxn>
                <a:cxn ang="0">
                  <a:pos x="T6" y="T7"/>
                </a:cxn>
                <a:cxn ang="0">
                  <a:pos x="T8" y="T9"/>
                </a:cxn>
              </a:cxnLst>
              <a:rect l="0" t="0" r="r" b="b"/>
              <a:pathLst>
                <a:path w="21" h="109">
                  <a:moveTo>
                    <a:pt x="11" y="0"/>
                  </a:moveTo>
                  <a:lnTo>
                    <a:pt x="21" y="0"/>
                  </a:lnTo>
                  <a:lnTo>
                    <a:pt x="9" y="109"/>
                  </a:lnTo>
                  <a:lnTo>
                    <a:pt x="0" y="109"/>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2" name="Freeform 301"/>
            <p:cNvSpPr>
              <a:spLocks noEditPoints="1"/>
            </p:cNvSpPr>
            <p:nvPr userDrawn="1"/>
          </p:nvSpPr>
          <p:spPr bwMode="auto">
            <a:xfrm>
              <a:off x="11801" y="2309"/>
              <a:ext cx="76" cy="77"/>
            </a:xfrm>
            <a:custGeom>
              <a:avLst/>
              <a:gdLst>
                <a:gd name="T0" fmla="*/ 0 w 61"/>
                <a:gd name="T1" fmla="*/ 36 h 63"/>
                <a:gd name="T2" fmla="*/ 34 w 61"/>
                <a:gd name="T3" fmla="*/ 0 h 63"/>
                <a:gd name="T4" fmla="*/ 61 w 61"/>
                <a:gd name="T5" fmla="*/ 28 h 63"/>
                <a:gd name="T6" fmla="*/ 27 w 61"/>
                <a:gd name="T7" fmla="*/ 63 h 63"/>
                <a:gd name="T8" fmla="*/ 0 w 61"/>
                <a:gd name="T9" fmla="*/ 36 h 63"/>
                <a:gd name="T10" fmla="*/ 53 w 61"/>
                <a:gd name="T11" fmla="*/ 28 h 63"/>
                <a:gd name="T12" fmla="*/ 33 w 61"/>
                <a:gd name="T13" fmla="*/ 7 h 63"/>
                <a:gd name="T14" fmla="*/ 8 w 61"/>
                <a:gd name="T15" fmla="*/ 35 h 63"/>
                <a:gd name="T16" fmla="*/ 28 w 61"/>
                <a:gd name="T17" fmla="*/ 56 h 63"/>
                <a:gd name="T18" fmla="*/ 53 w 61"/>
                <a:gd name="T19"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3">
                  <a:moveTo>
                    <a:pt x="0" y="36"/>
                  </a:moveTo>
                  <a:cubicBezTo>
                    <a:pt x="0" y="16"/>
                    <a:pt x="14" y="0"/>
                    <a:pt x="34" y="0"/>
                  </a:cubicBezTo>
                  <a:cubicBezTo>
                    <a:pt x="50" y="0"/>
                    <a:pt x="61" y="12"/>
                    <a:pt x="61" y="28"/>
                  </a:cubicBezTo>
                  <a:cubicBezTo>
                    <a:pt x="61" y="47"/>
                    <a:pt x="47" y="63"/>
                    <a:pt x="27" y="63"/>
                  </a:cubicBezTo>
                  <a:cubicBezTo>
                    <a:pt x="11" y="63"/>
                    <a:pt x="0" y="52"/>
                    <a:pt x="0" y="36"/>
                  </a:cubicBezTo>
                  <a:close/>
                  <a:moveTo>
                    <a:pt x="53" y="28"/>
                  </a:moveTo>
                  <a:cubicBezTo>
                    <a:pt x="53" y="15"/>
                    <a:pt x="45" y="7"/>
                    <a:pt x="33" y="7"/>
                  </a:cubicBezTo>
                  <a:cubicBezTo>
                    <a:pt x="18" y="7"/>
                    <a:pt x="8" y="20"/>
                    <a:pt x="8" y="35"/>
                  </a:cubicBezTo>
                  <a:cubicBezTo>
                    <a:pt x="8" y="48"/>
                    <a:pt x="16" y="56"/>
                    <a:pt x="28" y="56"/>
                  </a:cubicBezTo>
                  <a:cubicBezTo>
                    <a:pt x="43" y="56"/>
                    <a:pt x="53" y="44"/>
                    <a:pt x="5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3" name="Freeform 302"/>
            <p:cNvSpPr>
              <a:spLocks noEditPoints="1"/>
            </p:cNvSpPr>
            <p:nvPr userDrawn="1"/>
          </p:nvSpPr>
          <p:spPr bwMode="auto">
            <a:xfrm>
              <a:off x="11899" y="2274"/>
              <a:ext cx="77" cy="112"/>
            </a:xfrm>
            <a:custGeom>
              <a:avLst/>
              <a:gdLst>
                <a:gd name="T0" fmla="*/ 62 w 62"/>
                <a:gd name="T1" fmla="*/ 56 h 91"/>
                <a:gd name="T2" fmla="*/ 30 w 62"/>
                <a:gd name="T3" fmla="*/ 91 h 91"/>
                <a:gd name="T4" fmla="*/ 9 w 62"/>
                <a:gd name="T5" fmla="*/ 79 h 91"/>
                <a:gd name="T6" fmla="*/ 9 w 62"/>
                <a:gd name="T7" fmla="*/ 79 h 91"/>
                <a:gd name="T8" fmla="*/ 7 w 62"/>
                <a:gd name="T9" fmla="*/ 89 h 91"/>
                <a:gd name="T10" fmla="*/ 0 w 62"/>
                <a:gd name="T11" fmla="*/ 89 h 91"/>
                <a:gd name="T12" fmla="*/ 10 w 62"/>
                <a:gd name="T13" fmla="*/ 0 h 91"/>
                <a:gd name="T14" fmla="*/ 17 w 62"/>
                <a:gd name="T15" fmla="*/ 0 h 91"/>
                <a:gd name="T16" fmla="*/ 13 w 62"/>
                <a:gd name="T17" fmla="*/ 40 h 91"/>
                <a:gd name="T18" fmla="*/ 13 w 62"/>
                <a:gd name="T19" fmla="*/ 40 h 91"/>
                <a:gd name="T20" fmla="*/ 36 w 62"/>
                <a:gd name="T21" fmla="*/ 28 h 91"/>
                <a:gd name="T22" fmla="*/ 62 w 62"/>
                <a:gd name="T23" fmla="*/ 56 h 91"/>
                <a:gd name="T24" fmla="*/ 54 w 62"/>
                <a:gd name="T25" fmla="*/ 56 h 91"/>
                <a:gd name="T26" fmla="*/ 35 w 62"/>
                <a:gd name="T27" fmla="*/ 35 h 91"/>
                <a:gd name="T28" fmla="*/ 12 w 62"/>
                <a:gd name="T29" fmla="*/ 54 h 91"/>
                <a:gd name="T30" fmla="*/ 10 w 62"/>
                <a:gd name="T31" fmla="*/ 65 h 91"/>
                <a:gd name="T32" fmla="*/ 29 w 62"/>
                <a:gd name="T33" fmla="*/ 84 h 91"/>
                <a:gd name="T34" fmla="*/ 54 w 62"/>
                <a:gd name="T35" fmla="*/ 5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91">
                  <a:moveTo>
                    <a:pt x="62" y="56"/>
                  </a:moveTo>
                  <a:cubicBezTo>
                    <a:pt x="62" y="75"/>
                    <a:pt x="49" y="91"/>
                    <a:pt x="30" y="91"/>
                  </a:cubicBezTo>
                  <a:cubicBezTo>
                    <a:pt x="20" y="91"/>
                    <a:pt x="12" y="87"/>
                    <a:pt x="9" y="79"/>
                  </a:cubicBezTo>
                  <a:cubicBezTo>
                    <a:pt x="9" y="79"/>
                    <a:pt x="9" y="79"/>
                    <a:pt x="9" y="79"/>
                  </a:cubicBezTo>
                  <a:cubicBezTo>
                    <a:pt x="7" y="89"/>
                    <a:pt x="7" y="89"/>
                    <a:pt x="7" y="89"/>
                  </a:cubicBezTo>
                  <a:cubicBezTo>
                    <a:pt x="0" y="89"/>
                    <a:pt x="0" y="89"/>
                    <a:pt x="0" y="89"/>
                  </a:cubicBezTo>
                  <a:cubicBezTo>
                    <a:pt x="10" y="0"/>
                    <a:pt x="10" y="0"/>
                    <a:pt x="10" y="0"/>
                  </a:cubicBezTo>
                  <a:cubicBezTo>
                    <a:pt x="17" y="0"/>
                    <a:pt x="17" y="0"/>
                    <a:pt x="17" y="0"/>
                  </a:cubicBezTo>
                  <a:cubicBezTo>
                    <a:pt x="13" y="40"/>
                    <a:pt x="13" y="40"/>
                    <a:pt x="13" y="40"/>
                  </a:cubicBezTo>
                  <a:cubicBezTo>
                    <a:pt x="13" y="40"/>
                    <a:pt x="13" y="40"/>
                    <a:pt x="13" y="40"/>
                  </a:cubicBezTo>
                  <a:cubicBezTo>
                    <a:pt x="18" y="33"/>
                    <a:pt x="27" y="28"/>
                    <a:pt x="36" y="28"/>
                  </a:cubicBezTo>
                  <a:cubicBezTo>
                    <a:pt x="51" y="28"/>
                    <a:pt x="62" y="39"/>
                    <a:pt x="62" y="56"/>
                  </a:cubicBezTo>
                  <a:close/>
                  <a:moveTo>
                    <a:pt x="54" y="56"/>
                  </a:moveTo>
                  <a:cubicBezTo>
                    <a:pt x="54" y="43"/>
                    <a:pt x="47" y="35"/>
                    <a:pt x="35" y="35"/>
                  </a:cubicBezTo>
                  <a:cubicBezTo>
                    <a:pt x="23" y="35"/>
                    <a:pt x="13" y="43"/>
                    <a:pt x="12" y="54"/>
                  </a:cubicBezTo>
                  <a:cubicBezTo>
                    <a:pt x="10" y="65"/>
                    <a:pt x="10" y="65"/>
                    <a:pt x="10" y="65"/>
                  </a:cubicBezTo>
                  <a:cubicBezTo>
                    <a:pt x="9" y="76"/>
                    <a:pt x="17" y="84"/>
                    <a:pt x="29" y="84"/>
                  </a:cubicBezTo>
                  <a:cubicBezTo>
                    <a:pt x="44" y="84"/>
                    <a:pt x="54" y="72"/>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4" name="Freeform 303"/>
            <p:cNvSpPr>
              <a:spLocks noEditPoints="1"/>
            </p:cNvSpPr>
            <p:nvPr userDrawn="1"/>
          </p:nvSpPr>
          <p:spPr bwMode="auto">
            <a:xfrm>
              <a:off x="11997" y="2309"/>
              <a:ext cx="76" cy="77"/>
            </a:xfrm>
            <a:custGeom>
              <a:avLst/>
              <a:gdLst>
                <a:gd name="T0" fmla="*/ 62 w 62"/>
                <a:gd name="T1" fmla="*/ 2 h 63"/>
                <a:gd name="T2" fmla="*/ 56 w 62"/>
                <a:gd name="T3" fmla="*/ 61 h 63"/>
                <a:gd name="T4" fmla="*/ 49 w 62"/>
                <a:gd name="T5" fmla="*/ 61 h 63"/>
                <a:gd name="T6" fmla="*/ 49 w 62"/>
                <a:gd name="T7" fmla="*/ 51 h 63"/>
                <a:gd name="T8" fmla="*/ 49 w 62"/>
                <a:gd name="T9" fmla="*/ 51 h 63"/>
                <a:gd name="T10" fmla="*/ 26 w 62"/>
                <a:gd name="T11" fmla="*/ 63 h 63"/>
                <a:gd name="T12" fmla="*/ 0 w 62"/>
                <a:gd name="T13" fmla="*/ 36 h 63"/>
                <a:gd name="T14" fmla="*/ 33 w 62"/>
                <a:gd name="T15" fmla="*/ 0 h 63"/>
                <a:gd name="T16" fmla="*/ 53 w 62"/>
                <a:gd name="T17" fmla="*/ 12 h 63"/>
                <a:gd name="T18" fmla="*/ 54 w 62"/>
                <a:gd name="T19" fmla="*/ 12 h 63"/>
                <a:gd name="T20" fmla="*/ 55 w 62"/>
                <a:gd name="T21" fmla="*/ 2 h 63"/>
                <a:gd name="T22" fmla="*/ 62 w 62"/>
                <a:gd name="T23" fmla="*/ 2 h 63"/>
                <a:gd name="T24" fmla="*/ 33 w 62"/>
                <a:gd name="T25" fmla="*/ 7 h 63"/>
                <a:gd name="T26" fmla="*/ 8 w 62"/>
                <a:gd name="T27" fmla="*/ 35 h 63"/>
                <a:gd name="T28" fmla="*/ 28 w 62"/>
                <a:gd name="T29" fmla="*/ 56 h 63"/>
                <a:gd name="T30" fmla="*/ 51 w 62"/>
                <a:gd name="T31" fmla="*/ 37 h 63"/>
                <a:gd name="T32" fmla="*/ 52 w 62"/>
                <a:gd name="T33" fmla="*/ 26 h 63"/>
                <a:gd name="T34" fmla="*/ 33 w 62"/>
                <a:gd name="T35"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3">
                  <a:moveTo>
                    <a:pt x="62" y="2"/>
                  </a:moveTo>
                  <a:cubicBezTo>
                    <a:pt x="56" y="61"/>
                    <a:pt x="56" y="61"/>
                    <a:pt x="56" y="61"/>
                  </a:cubicBezTo>
                  <a:cubicBezTo>
                    <a:pt x="49" y="61"/>
                    <a:pt x="49" y="61"/>
                    <a:pt x="49" y="61"/>
                  </a:cubicBezTo>
                  <a:cubicBezTo>
                    <a:pt x="49" y="51"/>
                    <a:pt x="49" y="51"/>
                    <a:pt x="49" y="51"/>
                  </a:cubicBezTo>
                  <a:cubicBezTo>
                    <a:pt x="49" y="51"/>
                    <a:pt x="49" y="51"/>
                    <a:pt x="49" y="51"/>
                  </a:cubicBezTo>
                  <a:cubicBezTo>
                    <a:pt x="45" y="59"/>
                    <a:pt x="36" y="63"/>
                    <a:pt x="26" y="63"/>
                  </a:cubicBezTo>
                  <a:cubicBezTo>
                    <a:pt x="11" y="63"/>
                    <a:pt x="0" y="52"/>
                    <a:pt x="0" y="36"/>
                  </a:cubicBezTo>
                  <a:cubicBezTo>
                    <a:pt x="0" y="16"/>
                    <a:pt x="14" y="0"/>
                    <a:pt x="33" y="0"/>
                  </a:cubicBezTo>
                  <a:cubicBezTo>
                    <a:pt x="42" y="0"/>
                    <a:pt x="50" y="5"/>
                    <a:pt x="53" y="12"/>
                  </a:cubicBezTo>
                  <a:cubicBezTo>
                    <a:pt x="54" y="12"/>
                    <a:pt x="54" y="12"/>
                    <a:pt x="54" y="12"/>
                  </a:cubicBezTo>
                  <a:cubicBezTo>
                    <a:pt x="55" y="2"/>
                    <a:pt x="55" y="2"/>
                    <a:pt x="55" y="2"/>
                  </a:cubicBezTo>
                  <a:lnTo>
                    <a:pt x="62" y="2"/>
                  </a:lnTo>
                  <a:close/>
                  <a:moveTo>
                    <a:pt x="33" y="7"/>
                  </a:moveTo>
                  <a:cubicBezTo>
                    <a:pt x="18" y="7"/>
                    <a:pt x="8" y="20"/>
                    <a:pt x="8" y="35"/>
                  </a:cubicBezTo>
                  <a:cubicBezTo>
                    <a:pt x="8" y="48"/>
                    <a:pt x="16" y="56"/>
                    <a:pt x="28" y="56"/>
                  </a:cubicBezTo>
                  <a:cubicBezTo>
                    <a:pt x="40" y="56"/>
                    <a:pt x="50" y="48"/>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5" name="Freeform 304"/>
            <p:cNvSpPr>
              <a:spLocks/>
            </p:cNvSpPr>
            <p:nvPr userDrawn="1"/>
          </p:nvSpPr>
          <p:spPr bwMode="auto">
            <a:xfrm>
              <a:off x="12097" y="2274"/>
              <a:ext cx="21" cy="109"/>
            </a:xfrm>
            <a:custGeom>
              <a:avLst/>
              <a:gdLst>
                <a:gd name="T0" fmla="*/ 12 w 21"/>
                <a:gd name="T1" fmla="*/ 0 h 109"/>
                <a:gd name="T2" fmla="*/ 21 w 21"/>
                <a:gd name="T3" fmla="*/ 0 h 109"/>
                <a:gd name="T4" fmla="*/ 9 w 21"/>
                <a:gd name="T5" fmla="*/ 109 h 109"/>
                <a:gd name="T6" fmla="*/ 0 w 21"/>
                <a:gd name="T7" fmla="*/ 109 h 109"/>
                <a:gd name="T8" fmla="*/ 12 w 21"/>
                <a:gd name="T9" fmla="*/ 0 h 109"/>
              </a:gdLst>
              <a:ahLst/>
              <a:cxnLst>
                <a:cxn ang="0">
                  <a:pos x="T0" y="T1"/>
                </a:cxn>
                <a:cxn ang="0">
                  <a:pos x="T2" y="T3"/>
                </a:cxn>
                <a:cxn ang="0">
                  <a:pos x="T4" y="T5"/>
                </a:cxn>
                <a:cxn ang="0">
                  <a:pos x="T6" y="T7"/>
                </a:cxn>
                <a:cxn ang="0">
                  <a:pos x="T8" y="T9"/>
                </a:cxn>
              </a:cxnLst>
              <a:rect l="0" t="0" r="r" b="b"/>
              <a:pathLst>
                <a:path w="21" h="109">
                  <a:moveTo>
                    <a:pt x="12" y="0"/>
                  </a:moveTo>
                  <a:lnTo>
                    <a:pt x="21" y="0"/>
                  </a:lnTo>
                  <a:lnTo>
                    <a:pt x="9" y="109"/>
                  </a:lnTo>
                  <a:lnTo>
                    <a:pt x="0" y="10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6" name="Freeform 305"/>
            <p:cNvSpPr>
              <a:spLocks/>
            </p:cNvSpPr>
            <p:nvPr userDrawn="1"/>
          </p:nvSpPr>
          <p:spPr bwMode="auto">
            <a:xfrm>
              <a:off x="12182" y="2337"/>
              <a:ext cx="48" cy="8"/>
            </a:xfrm>
            <a:custGeom>
              <a:avLst/>
              <a:gdLst>
                <a:gd name="T0" fmla="*/ 1 w 48"/>
                <a:gd name="T1" fmla="*/ 0 h 8"/>
                <a:gd name="T2" fmla="*/ 48 w 48"/>
                <a:gd name="T3" fmla="*/ 0 h 8"/>
                <a:gd name="T4" fmla="*/ 48 w 48"/>
                <a:gd name="T5" fmla="*/ 8 h 8"/>
                <a:gd name="T6" fmla="*/ 0 w 48"/>
                <a:gd name="T7" fmla="*/ 8 h 8"/>
                <a:gd name="T8" fmla="*/ 1 w 48"/>
                <a:gd name="T9" fmla="*/ 0 h 8"/>
              </a:gdLst>
              <a:ahLst/>
              <a:cxnLst>
                <a:cxn ang="0">
                  <a:pos x="T0" y="T1"/>
                </a:cxn>
                <a:cxn ang="0">
                  <a:pos x="T2" y="T3"/>
                </a:cxn>
                <a:cxn ang="0">
                  <a:pos x="T4" y="T5"/>
                </a:cxn>
                <a:cxn ang="0">
                  <a:pos x="T6" y="T7"/>
                </a:cxn>
                <a:cxn ang="0">
                  <a:pos x="T8" y="T9"/>
                </a:cxn>
              </a:cxnLst>
              <a:rect l="0" t="0" r="r" b="b"/>
              <a:pathLst>
                <a:path w="48" h="8">
                  <a:moveTo>
                    <a:pt x="1" y="0"/>
                  </a:moveTo>
                  <a:lnTo>
                    <a:pt x="48" y="0"/>
                  </a:lnTo>
                  <a:lnTo>
                    <a:pt x="48"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7" name="Freeform 306"/>
            <p:cNvSpPr>
              <a:spLocks noEditPoints="1"/>
            </p:cNvSpPr>
            <p:nvPr userDrawn="1"/>
          </p:nvSpPr>
          <p:spPr bwMode="auto">
            <a:xfrm>
              <a:off x="12299" y="2274"/>
              <a:ext cx="79" cy="109"/>
            </a:xfrm>
            <a:custGeom>
              <a:avLst/>
              <a:gdLst>
                <a:gd name="T0" fmla="*/ 63 w 64"/>
                <a:gd name="T1" fmla="*/ 64 h 89"/>
                <a:gd name="T2" fmla="*/ 33 w 64"/>
                <a:gd name="T3" fmla="*/ 89 h 89"/>
                <a:gd name="T4" fmla="*/ 0 w 64"/>
                <a:gd name="T5" fmla="*/ 89 h 89"/>
                <a:gd name="T6" fmla="*/ 9 w 64"/>
                <a:gd name="T7" fmla="*/ 0 h 89"/>
                <a:gd name="T8" fmla="*/ 37 w 64"/>
                <a:gd name="T9" fmla="*/ 0 h 89"/>
                <a:gd name="T10" fmla="*/ 64 w 64"/>
                <a:gd name="T11" fmla="*/ 22 h 89"/>
                <a:gd name="T12" fmla="*/ 48 w 64"/>
                <a:gd name="T13" fmla="*/ 46 h 89"/>
                <a:gd name="T14" fmla="*/ 48 w 64"/>
                <a:gd name="T15" fmla="*/ 46 h 89"/>
                <a:gd name="T16" fmla="*/ 63 w 64"/>
                <a:gd name="T17" fmla="*/ 64 h 89"/>
                <a:gd name="T18" fmla="*/ 55 w 64"/>
                <a:gd name="T19" fmla="*/ 64 h 89"/>
                <a:gd name="T20" fmla="*/ 36 w 64"/>
                <a:gd name="T21" fmla="*/ 50 h 89"/>
                <a:gd name="T22" fmla="*/ 12 w 64"/>
                <a:gd name="T23" fmla="*/ 50 h 89"/>
                <a:gd name="T24" fmla="*/ 9 w 64"/>
                <a:gd name="T25" fmla="*/ 83 h 89"/>
                <a:gd name="T26" fmla="*/ 33 w 64"/>
                <a:gd name="T27" fmla="*/ 83 h 89"/>
                <a:gd name="T28" fmla="*/ 55 w 64"/>
                <a:gd name="T29" fmla="*/ 64 h 89"/>
                <a:gd name="T30" fmla="*/ 37 w 64"/>
                <a:gd name="T31" fmla="*/ 7 h 89"/>
                <a:gd name="T32" fmla="*/ 16 w 64"/>
                <a:gd name="T33" fmla="*/ 7 h 89"/>
                <a:gd name="T34" fmla="*/ 13 w 64"/>
                <a:gd name="T35" fmla="*/ 44 h 89"/>
                <a:gd name="T36" fmla="*/ 33 w 64"/>
                <a:gd name="T37" fmla="*/ 44 h 89"/>
                <a:gd name="T38" fmla="*/ 56 w 64"/>
                <a:gd name="T39" fmla="*/ 23 h 89"/>
                <a:gd name="T40" fmla="*/ 37 w 64"/>
                <a:gd name="T41"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89">
                  <a:moveTo>
                    <a:pt x="63" y="64"/>
                  </a:moveTo>
                  <a:cubicBezTo>
                    <a:pt x="63" y="81"/>
                    <a:pt x="51" y="89"/>
                    <a:pt x="33" y="89"/>
                  </a:cubicBezTo>
                  <a:cubicBezTo>
                    <a:pt x="0" y="89"/>
                    <a:pt x="0" y="89"/>
                    <a:pt x="0" y="89"/>
                  </a:cubicBezTo>
                  <a:cubicBezTo>
                    <a:pt x="9" y="0"/>
                    <a:pt x="9" y="0"/>
                    <a:pt x="9" y="0"/>
                  </a:cubicBezTo>
                  <a:cubicBezTo>
                    <a:pt x="37" y="0"/>
                    <a:pt x="37" y="0"/>
                    <a:pt x="37" y="0"/>
                  </a:cubicBezTo>
                  <a:cubicBezTo>
                    <a:pt x="55" y="0"/>
                    <a:pt x="64" y="8"/>
                    <a:pt x="64" y="22"/>
                  </a:cubicBezTo>
                  <a:cubicBezTo>
                    <a:pt x="64" y="34"/>
                    <a:pt x="59" y="42"/>
                    <a:pt x="48" y="46"/>
                  </a:cubicBezTo>
                  <a:cubicBezTo>
                    <a:pt x="48" y="46"/>
                    <a:pt x="48" y="46"/>
                    <a:pt x="48" y="46"/>
                  </a:cubicBezTo>
                  <a:cubicBezTo>
                    <a:pt x="58" y="49"/>
                    <a:pt x="63" y="55"/>
                    <a:pt x="63" y="64"/>
                  </a:cubicBezTo>
                  <a:close/>
                  <a:moveTo>
                    <a:pt x="55" y="64"/>
                  </a:moveTo>
                  <a:cubicBezTo>
                    <a:pt x="55" y="55"/>
                    <a:pt x="49" y="50"/>
                    <a:pt x="36" y="50"/>
                  </a:cubicBezTo>
                  <a:cubicBezTo>
                    <a:pt x="12" y="50"/>
                    <a:pt x="12" y="50"/>
                    <a:pt x="12" y="50"/>
                  </a:cubicBezTo>
                  <a:cubicBezTo>
                    <a:pt x="9" y="83"/>
                    <a:pt x="9" y="83"/>
                    <a:pt x="9" y="83"/>
                  </a:cubicBezTo>
                  <a:cubicBezTo>
                    <a:pt x="33" y="83"/>
                    <a:pt x="33" y="83"/>
                    <a:pt x="33" y="83"/>
                  </a:cubicBezTo>
                  <a:cubicBezTo>
                    <a:pt x="47" y="83"/>
                    <a:pt x="55" y="77"/>
                    <a:pt x="55" y="64"/>
                  </a:cubicBezTo>
                  <a:close/>
                  <a:moveTo>
                    <a:pt x="37" y="7"/>
                  </a:moveTo>
                  <a:cubicBezTo>
                    <a:pt x="16" y="7"/>
                    <a:pt x="16" y="7"/>
                    <a:pt x="16" y="7"/>
                  </a:cubicBezTo>
                  <a:cubicBezTo>
                    <a:pt x="13" y="44"/>
                    <a:pt x="13" y="44"/>
                    <a:pt x="13" y="44"/>
                  </a:cubicBezTo>
                  <a:cubicBezTo>
                    <a:pt x="33" y="44"/>
                    <a:pt x="33" y="44"/>
                    <a:pt x="33" y="44"/>
                  </a:cubicBezTo>
                  <a:cubicBezTo>
                    <a:pt x="48" y="44"/>
                    <a:pt x="56" y="37"/>
                    <a:pt x="56" y="23"/>
                  </a:cubicBezTo>
                  <a:cubicBezTo>
                    <a:pt x="56"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118" name="Freeform 307"/>
            <p:cNvSpPr>
              <a:spLocks noEditPoints="1"/>
            </p:cNvSpPr>
            <p:nvPr userDrawn="1"/>
          </p:nvSpPr>
          <p:spPr bwMode="auto">
            <a:xfrm>
              <a:off x="12402" y="2309"/>
              <a:ext cx="71" cy="77"/>
            </a:xfrm>
            <a:custGeom>
              <a:avLst/>
              <a:gdLst>
                <a:gd name="T0" fmla="*/ 7 w 58"/>
                <a:gd name="T1" fmla="*/ 33 h 63"/>
                <a:gd name="T2" fmla="*/ 7 w 58"/>
                <a:gd name="T3" fmla="*/ 36 h 63"/>
                <a:gd name="T4" fmla="*/ 27 w 58"/>
                <a:gd name="T5" fmla="*/ 56 h 63"/>
                <a:gd name="T6" fmla="*/ 48 w 58"/>
                <a:gd name="T7" fmla="*/ 45 h 63"/>
                <a:gd name="T8" fmla="*/ 55 w 58"/>
                <a:gd name="T9" fmla="*/ 47 h 63"/>
                <a:gd name="T10" fmla="*/ 27 w 58"/>
                <a:gd name="T11" fmla="*/ 63 h 63"/>
                <a:gd name="T12" fmla="*/ 0 w 58"/>
                <a:gd name="T13" fmla="*/ 36 h 63"/>
                <a:gd name="T14" fmla="*/ 33 w 58"/>
                <a:gd name="T15" fmla="*/ 0 h 63"/>
                <a:gd name="T16" fmla="*/ 58 w 58"/>
                <a:gd name="T17" fmla="*/ 26 h 63"/>
                <a:gd name="T18" fmla="*/ 57 w 58"/>
                <a:gd name="T19" fmla="*/ 33 h 63"/>
                <a:gd name="T20" fmla="*/ 7 w 58"/>
                <a:gd name="T21" fmla="*/ 33 h 63"/>
                <a:gd name="T22" fmla="*/ 8 w 58"/>
                <a:gd name="T23" fmla="*/ 27 h 63"/>
                <a:gd name="T24" fmla="*/ 50 w 58"/>
                <a:gd name="T25" fmla="*/ 27 h 63"/>
                <a:gd name="T26" fmla="*/ 50 w 58"/>
                <a:gd name="T27" fmla="*/ 26 h 63"/>
                <a:gd name="T28" fmla="*/ 33 w 58"/>
                <a:gd name="T29" fmla="*/ 7 h 63"/>
                <a:gd name="T30" fmla="*/ 8 w 58"/>
                <a:gd name="T3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3">
                  <a:moveTo>
                    <a:pt x="7" y="33"/>
                  </a:moveTo>
                  <a:cubicBezTo>
                    <a:pt x="7" y="34"/>
                    <a:pt x="7" y="35"/>
                    <a:pt x="7" y="36"/>
                  </a:cubicBezTo>
                  <a:cubicBezTo>
                    <a:pt x="7" y="49"/>
                    <a:pt x="15" y="56"/>
                    <a:pt x="27" y="56"/>
                  </a:cubicBezTo>
                  <a:cubicBezTo>
                    <a:pt x="36" y="56"/>
                    <a:pt x="44" y="53"/>
                    <a:pt x="48" y="45"/>
                  </a:cubicBezTo>
                  <a:cubicBezTo>
                    <a:pt x="55" y="47"/>
                    <a:pt x="55" y="47"/>
                    <a:pt x="55" y="47"/>
                  </a:cubicBezTo>
                  <a:cubicBezTo>
                    <a:pt x="50" y="57"/>
                    <a:pt x="39" y="63"/>
                    <a:pt x="27" y="63"/>
                  </a:cubicBezTo>
                  <a:cubicBezTo>
                    <a:pt x="11" y="63"/>
                    <a:pt x="0" y="53"/>
                    <a:pt x="0" y="36"/>
                  </a:cubicBezTo>
                  <a:cubicBezTo>
                    <a:pt x="0" y="17"/>
                    <a:pt x="14" y="0"/>
                    <a:pt x="33" y="0"/>
                  </a:cubicBezTo>
                  <a:cubicBezTo>
                    <a:pt x="48" y="0"/>
                    <a:pt x="58" y="10"/>
                    <a:pt x="58" y="26"/>
                  </a:cubicBezTo>
                  <a:cubicBezTo>
                    <a:pt x="58" y="28"/>
                    <a:pt x="57" y="31"/>
                    <a:pt x="57" y="33"/>
                  </a:cubicBezTo>
                  <a:lnTo>
                    <a:pt x="7" y="33"/>
                  </a:lnTo>
                  <a:close/>
                  <a:moveTo>
                    <a:pt x="8" y="27"/>
                  </a:moveTo>
                  <a:cubicBezTo>
                    <a:pt x="50" y="27"/>
                    <a:pt x="50" y="27"/>
                    <a:pt x="50" y="27"/>
                  </a:cubicBezTo>
                  <a:cubicBezTo>
                    <a:pt x="50" y="26"/>
                    <a:pt x="50" y="26"/>
                    <a:pt x="50" y="26"/>
                  </a:cubicBezTo>
                  <a:cubicBezTo>
                    <a:pt x="50" y="13"/>
                    <a:pt x="43" y="7"/>
                    <a:pt x="33" y="7"/>
                  </a:cubicBezTo>
                  <a:cubicBezTo>
                    <a:pt x="20" y="7"/>
                    <a:pt x="11" y="16"/>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grpSp>
        <p:nvGrpSpPr>
          <p:cNvPr id="319" name="Group 310"/>
          <p:cNvGrpSpPr>
            <a:grpSpLocks noChangeAspect="1"/>
          </p:cNvGrpSpPr>
          <p:nvPr userDrawn="1"/>
        </p:nvGrpSpPr>
        <p:grpSpPr bwMode="auto">
          <a:xfrm>
            <a:off x="-11372556" y="-3757245"/>
            <a:ext cx="30414624" cy="13137155"/>
            <a:chOff x="-9781" y="-414"/>
            <a:chExt cx="19577" cy="8456"/>
          </a:xfrm>
          <a:gradFill>
            <a:gsLst>
              <a:gs pos="26000">
                <a:srgbClr val="F27226"/>
              </a:gs>
              <a:gs pos="52000">
                <a:schemeClr val="accent2"/>
              </a:gs>
              <a:gs pos="100000">
                <a:schemeClr val="tx2">
                  <a:lumMod val="50000"/>
                  <a:lumOff val="50000"/>
                </a:schemeClr>
              </a:gs>
            </a:gsLst>
            <a:lin ang="6600000" scaled="0"/>
          </a:gradFill>
        </p:grpSpPr>
        <p:grpSp>
          <p:nvGrpSpPr>
            <p:cNvPr id="320" name="Group 511"/>
            <p:cNvGrpSpPr>
              <a:grpSpLocks/>
            </p:cNvGrpSpPr>
            <p:nvPr userDrawn="1"/>
          </p:nvGrpSpPr>
          <p:grpSpPr bwMode="auto">
            <a:xfrm>
              <a:off x="-9781" y="-414"/>
              <a:ext cx="19577" cy="8456"/>
              <a:chOff x="-9781" y="-414"/>
              <a:chExt cx="19577" cy="8456"/>
            </a:xfrm>
            <a:grpFill/>
          </p:grpSpPr>
          <p:sp>
            <p:nvSpPr>
              <p:cNvPr id="449" name="Freeform 311"/>
              <p:cNvSpPr>
                <a:spLocks noEditPoints="1"/>
              </p:cNvSpPr>
              <p:nvPr userDrawn="1"/>
            </p:nvSpPr>
            <p:spPr bwMode="auto">
              <a:xfrm>
                <a:off x="-9781" y="7859"/>
                <a:ext cx="129" cy="179"/>
              </a:xfrm>
              <a:custGeom>
                <a:avLst/>
                <a:gdLst>
                  <a:gd name="T0" fmla="*/ 65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50 w 65"/>
                  <a:gd name="T13" fmla="*/ 47 h 91"/>
                  <a:gd name="T14" fmla="*/ 50 w 65"/>
                  <a:gd name="T15" fmla="*/ 47 h 91"/>
                  <a:gd name="T16" fmla="*/ 65 w 65"/>
                  <a:gd name="T17" fmla="*/ 65 h 91"/>
                  <a:gd name="T18" fmla="*/ 57 w 65"/>
                  <a:gd name="T19" fmla="*/ 65 h 91"/>
                  <a:gd name="T20" fmla="*/ 37 w 65"/>
                  <a:gd name="T21" fmla="*/ 51 h 91"/>
                  <a:gd name="T22" fmla="*/ 12 w 65"/>
                  <a:gd name="T23" fmla="*/ 51 h 91"/>
                  <a:gd name="T24" fmla="*/ 9 w 65"/>
                  <a:gd name="T25" fmla="*/ 84 h 91"/>
                  <a:gd name="T26" fmla="*/ 34 w 65"/>
                  <a:gd name="T27" fmla="*/ 84 h 91"/>
                  <a:gd name="T28" fmla="*/ 57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5" y="65"/>
                    </a:moveTo>
                    <a:cubicBezTo>
                      <a:pt x="65"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50" y="47"/>
                    </a:cubicBezTo>
                    <a:cubicBezTo>
                      <a:pt x="50" y="47"/>
                      <a:pt x="50" y="47"/>
                      <a:pt x="50" y="47"/>
                    </a:cubicBezTo>
                    <a:cubicBezTo>
                      <a:pt x="59" y="50"/>
                      <a:pt x="65" y="56"/>
                      <a:pt x="65" y="65"/>
                    </a:cubicBezTo>
                    <a:close/>
                    <a:moveTo>
                      <a:pt x="57" y="65"/>
                    </a:moveTo>
                    <a:cubicBezTo>
                      <a:pt x="57" y="56"/>
                      <a:pt x="51" y="51"/>
                      <a:pt x="37" y="51"/>
                    </a:cubicBezTo>
                    <a:cubicBezTo>
                      <a:pt x="12" y="51"/>
                      <a:pt x="12" y="51"/>
                      <a:pt x="12" y="51"/>
                    </a:cubicBezTo>
                    <a:cubicBezTo>
                      <a:pt x="9" y="84"/>
                      <a:pt x="9" y="84"/>
                      <a:pt x="9" y="84"/>
                    </a:cubicBezTo>
                    <a:cubicBezTo>
                      <a:pt x="34" y="84"/>
                      <a:pt x="34" y="84"/>
                      <a:pt x="34" y="84"/>
                    </a:cubicBezTo>
                    <a:cubicBezTo>
                      <a:pt x="48" y="84"/>
                      <a:pt x="57" y="78"/>
                      <a:pt x="57"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0" name="Freeform 312"/>
              <p:cNvSpPr>
                <a:spLocks noEditPoints="1"/>
              </p:cNvSpPr>
              <p:nvPr userDrawn="1"/>
            </p:nvSpPr>
            <p:spPr bwMode="auto">
              <a:xfrm>
                <a:off x="-9621"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1" name="Freeform 313"/>
              <p:cNvSpPr>
                <a:spLocks/>
              </p:cNvSpPr>
              <p:nvPr userDrawn="1"/>
            </p:nvSpPr>
            <p:spPr bwMode="auto">
              <a:xfrm>
                <a:off x="-9405" y="7857"/>
                <a:ext cx="171" cy="185"/>
              </a:xfrm>
              <a:custGeom>
                <a:avLst/>
                <a:gdLst>
                  <a:gd name="T0" fmla="*/ 46 w 86"/>
                  <a:gd name="T1" fmla="*/ 47 h 94"/>
                  <a:gd name="T2" fmla="*/ 84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7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4" y="47"/>
                      <a:pt x="84" y="47"/>
                      <a:pt x="84"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0" y="0"/>
                      <a:pt x="49" y="0"/>
                    </a:cubicBezTo>
                    <a:cubicBezTo>
                      <a:pt x="70" y="0"/>
                      <a:pt x="84" y="12"/>
                      <a:pt x="86" y="28"/>
                    </a:cubicBezTo>
                    <a:cubicBezTo>
                      <a:pt x="79" y="30"/>
                      <a:pt x="79" y="30"/>
                      <a:pt x="79" y="30"/>
                    </a:cubicBezTo>
                    <a:cubicBezTo>
                      <a:pt x="76" y="16"/>
                      <a:pt x="65" y="7"/>
                      <a:pt x="49" y="7"/>
                    </a:cubicBezTo>
                    <a:cubicBezTo>
                      <a:pt x="25" y="7"/>
                      <a:pt x="8" y="27"/>
                      <a:pt x="8" y="52"/>
                    </a:cubicBezTo>
                    <a:cubicBezTo>
                      <a:pt x="8" y="74"/>
                      <a:pt x="21" y="86"/>
                      <a:pt x="40" y="86"/>
                    </a:cubicBezTo>
                    <a:cubicBezTo>
                      <a:pt x="58" y="86"/>
                      <a:pt x="73" y="74"/>
                      <a:pt x="77"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2" name="Freeform 314"/>
              <p:cNvSpPr>
                <a:spLocks/>
              </p:cNvSpPr>
              <p:nvPr userDrawn="1"/>
            </p:nvSpPr>
            <p:spPr bwMode="auto">
              <a:xfrm>
                <a:off x="-9203" y="7859"/>
                <a:ext cx="34" cy="179"/>
              </a:xfrm>
              <a:custGeom>
                <a:avLst/>
                <a:gdLst>
                  <a:gd name="T0" fmla="*/ 20 w 34"/>
                  <a:gd name="T1" fmla="*/ 0 h 179"/>
                  <a:gd name="T2" fmla="*/ 34 w 34"/>
                  <a:gd name="T3" fmla="*/ 0 h 179"/>
                  <a:gd name="T4" fmla="*/ 14 w 34"/>
                  <a:gd name="T5" fmla="*/ 179 h 179"/>
                  <a:gd name="T6" fmla="*/ 0 w 34"/>
                  <a:gd name="T7" fmla="*/ 179 h 179"/>
                  <a:gd name="T8" fmla="*/ 20 w 34"/>
                  <a:gd name="T9" fmla="*/ 0 h 179"/>
                </a:gdLst>
                <a:ahLst/>
                <a:cxnLst>
                  <a:cxn ang="0">
                    <a:pos x="T0" y="T1"/>
                  </a:cxn>
                  <a:cxn ang="0">
                    <a:pos x="T2" y="T3"/>
                  </a:cxn>
                  <a:cxn ang="0">
                    <a:pos x="T4" y="T5"/>
                  </a:cxn>
                  <a:cxn ang="0">
                    <a:pos x="T6" y="T7"/>
                  </a:cxn>
                  <a:cxn ang="0">
                    <a:pos x="T8" y="T9"/>
                  </a:cxn>
                </a:cxnLst>
                <a:rect l="0" t="0" r="r" b="b"/>
                <a:pathLst>
                  <a:path w="34" h="179">
                    <a:moveTo>
                      <a:pt x="20" y="0"/>
                    </a:moveTo>
                    <a:lnTo>
                      <a:pt x="34" y="0"/>
                    </a:lnTo>
                    <a:lnTo>
                      <a:pt x="14"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3" name="Freeform 315"/>
              <p:cNvSpPr>
                <a:spLocks noEditPoints="1"/>
              </p:cNvSpPr>
              <p:nvPr userDrawn="1"/>
            </p:nvSpPr>
            <p:spPr bwMode="auto">
              <a:xfrm>
                <a:off x="-9143"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3 w 62"/>
                  <a:gd name="T13" fmla="*/ 7 h 64"/>
                  <a:gd name="T14" fmla="*/ 7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8" y="64"/>
                    </a:cubicBezTo>
                    <a:cubicBezTo>
                      <a:pt x="11" y="64"/>
                      <a:pt x="0" y="52"/>
                      <a:pt x="0" y="36"/>
                    </a:cubicBezTo>
                    <a:close/>
                    <a:moveTo>
                      <a:pt x="54" y="28"/>
                    </a:moveTo>
                    <a:cubicBezTo>
                      <a:pt x="54" y="15"/>
                      <a:pt x="46"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4" name="Freeform 316"/>
              <p:cNvSpPr>
                <a:spLocks noEditPoints="1"/>
              </p:cNvSpPr>
              <p:nvPr userDrawn="1"/>
            </p:nvSpPr>
            <p:spPr bwMode="auto">
              <a:xfrm>
                <a:off x="-8991" y="7859"/>
                <a:ext cx="125"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8 w 63"/>
                  <a:gd name="T15" fmla="*/ 0 h 93"/>
                  <a:gd name="T16" fmla="*/ 13 w 63"/>
                  <a:gd name="T17" fmla="*/ 41 h 93"/>
                  <a:gd name="T18" fmla="*/ 13 w 63"/>
                  <a:gd name="T19" fmla="*/ 41 h 93"/>
                  <a:gd name="T20" fmla="*/ 37 w 63"/>
                  <a:gd name="T21" fmla="*/ 29 h 93"/>
                  <a:gd name="T22" fmla="*/ 63 w 63"/>
                  <a:gd name="T23" fmla="*/ 57 h 93"/>
                  <a:gd name="T24" fmla="*/ 55 w 63"/>
                  <a:gd name="T25" fmla="*/ 57 h 93"/>
                  <a:gd name="T26" fmla="*/ 35 w 63"/>
                  <a:gd name="T27" fmla="*/ 36 h 93"/>
                  <a:gd name="T28" fmla="*/ 12 w 63"/>
                  <a:gd name="T29" fmla="*/ 55 h 93"/>
                  <a:gd name="T30" fmla="*/ 11 w 63"/>
                  <a:gd name="T31" fmla="*/ 66 h 93"/>
                  <a:gd name="T32" fmla="*/ 30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8" y="0"/>
                      <a:pt x="18" y="0"/>
                      <a:pt x="18" y="0"/>
                    </a:cubicBezTo>
                    <a:cubicBezTo>
                      <a:pt x="13" y="41"/>
                      <a:pt x="13" y="41"/>
                      <a:pt x="13" y="41"/>
                    </a:cubicBezTo>
                    <a:cubicBezTo>
                      <a:pt x="13" y="41"/>
                      <a:pt x="13" y="41"/>
                      <a:pt x="13" y="41"/>
                    </a:cubicBezTo>
                    <a:cubicBezTo>
                      <a:pt x="19" y="33"/>
                      <a:pt x="27" y="29"/>
                      <a:pt x="37" y="29"/>
                    </a:cubicBezTo>
                    <a:cubicBezTo>
                      <a:pt x="52" y="29"/>
                      <a:pt x="63" y="40"/>
                      <a:pt x="63" y="57"/>
                    </a:cubicBezTo>
                    <a:close/>
                    <a:moveTo>
                      <a:pt x="55" y="57"/>
                    </a:moveTo>
                    <a:cubicBezTo>
                      <a:pt x="55" y="44"/>
                      <a:pt x="47" y="36"/>
                      <a:pt x="35" y="36"/>
                    </a:cubicBezTo>
                    <a:cubicBezTo>
                      <a:pt x="23" y="36"/>
                      <a:pt x="13" y="44"/>
                      <a:pt x="12" y="55"/>
                    </a:cubicBezTo>
                    <a:cubicBezTo>
                      <a:pt x="11" y="66"/>
                      <a:pt x="11" y="66"/>
                      <a:pt x="11" y="66"/>
                    </a:cubicBezTo>
                    <a:cubicBezTo>
                      <a:pt x="9" y="78"/>
                      <a:pt x="18" y="86"/>
                      <a:pt x="30"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5" name="Freeform 317"/>
              <p:cNvSpPr>
                <a:spLocks noEditPoints="1"/>
              </p:cNvSpPr>
              <p:nvPr userDrawn="1"/>
            </p:nvSpPr>
            <p:spPr bwMode="auto">
              <a:xfrm>
                <a:off x="-8836" y="7916"/>
                <a:ext cx="123" cy="126"/>
              </a:xfrm>
              <a:custGeom>
                <a:avLst/>
                <a:gdLst>
                  <a:gd name="T0" fmla="*/ 62 w 62"/>
                  <a:gd name="T1" fmla="*/ 2 h 64"/>
                  <a:gd name="T2" fmla="*/ 56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4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4" y="12"/>
                      <a:pt x="54" y="12"/>
                      <a:pt x="54" y="12"/>
                    </a:cubicBezTo>
                    <a:cubicBezTo>
                      <a:pt x="55" y="2"/>
                      <a:pt x="55" y="2"/>
                      <a:pt x="55" y="2"/>
                    </a:cubicBezTo>
                    <a:lnTo>
                      <a:pt x="62" y="2"/>
                    </a:lnTo>
                    <a:close/>
                    <a:moveTo>
                      <a:pt x="33" y="7"/>
                    </a:moveTo>
                    <a:cubicBezTo>
                      <a:pt x="18" y="7"/>
                      <a:pt x="7" y="20"/>
                      <a:pt x="7" y="36"/>
                    </a:cubicBezTo>
                    <a:cubicBezTo>
                      <a:pt x="7" y="49"/>
                      <a:pt x="15" y="57"/>
                      <a:pt x="27" y="57"/>
                    </a:cubicBezTo>
                    <a:cubicBezTo>
                      <a:pt x="40"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6" name="Freeform 318"/>
              <p:cNvSpPr>
                <a:spLocks/>
              </p:cNvSpPr>
              <p:nvPr userDrawn="1"/>
            </p:nvSpPr>
            <p:spPr bwMode="auto">
              <a:xfrm>
                <a:off x="-8680" y="7859"/>
                <a:ext cx="34" cy="179"/>
              </a:xfrm>
              <a:custGeom>
                <a:avLst/>
                <a:gdLst>
                  <a:gd name="T0" fmla="*/ 20 w 34"/>
                  <a:gd name="T1" fmla="*/ 0 h 179"/>
                  <a:gd name="T2" fmla="*/ 34 w 34"/>
                  <a:gd name="T3" fmla="*/ 0 h 179"/>
                  <a:gd name="T4" fmla="*/ 16 w 34"/>
                  <a:gd name="T5" fmla="*/ 179 h 179"/>
                  <a:gd name="T6" fmla="*/ 0 w 34"/>
                  <a:gd name="T7" fmla="*/ 179 h 179"/>
                  <a:gd name="T8" fmla="*/ 20 w 34"/>
                  <a:gd name="T9" fmla="*/ 0 h 179"/>
                </a:gdLst>
                <a:ahLst/>
                <a:cxnLst>
                  <a:cxn ang="0">
                    <a:pos x="T0" y="T1"/>
                  </a:cxn>
                  <a:cxn ang="0">
                    <a:pos x="T2" y="T3"/>
                  </a:cxn>
                  <a:cxn ang="0">
                    <a:pos x="T4" y="T5"/>
                  </a:cxn>
                  <a:cxn ang="0">
                    <a:pos x="T6" y="T7"/>
                  </a:cxn>
                  <a:cxn ang="0">
                    <a:pos x="T8" y="T9"/>
                  </a:cxn>
                </a:cxnLst>
                <a:rect l="0" t="0" r="r" b="b"/>
                <a:pathLst>
                  <a:path w="34" h="179">
                    <a:moveTo>
                      <a:pt x="20" y="0"/>
                    </a:moveTo>
                    <a:lnTo>
                      <a:pt x="34"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7" name="Freeform 319"/>
              <p:cNvSpPr>
                <a:spLocks/>
              </p:cNvSpPr>
              <p:nvPr userDrawn="1"/>
            </p:nvSpPr>
            <p:spPr bwMode="auto">
              <a:xfrm>
                <a:off x="-8553"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8" name="Freeform 320"/>
              <p:cNvSpPr>
                <a:spLocks noEditPoints="1"/>
              </p:cNvSpPr>
              <p:nvPr userDrawn="1"/>
            </p:nvSpPr>
            <p:spPr bwMode="auto">
              <a:xfrm>
                <a:off x="-8373" y="7859"/>
                <a:ext cx="129"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8 w 65"/>
                  <a:gd name="T25" fmla="*/ 84 h 91"/>
                  <a:gd name="T26" fmla="*/ 33 w 65"/>
                  <a:gd name="T27" fmla="*/ 84 h 91"/>
                  <a:gd name="T28" fmla="*/ 56 w 65"/>
                  <a:gd name="T29" fmla="*/ 65 h 91"/>
                  <a:gd name="T30" fmla="*/ 37 w 65"/>
                  <a:gd name="T31" fmla="*/ 7 h 91"/>
                  <a:gd name="T32" fmla="*/ 16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59" name="Freeform 321"/>
              <p:cNvSpPr>
                <a:spLocks noEditPoints="1"/>
              </p:cNvSpPr>
              <p:nvPr userDrawn="1"/>
            </p:nvSpPr>
            <p:spPr bwMode="auto">
              <a:xfrm>
                <a:off x="-8212" y="7916"/>
                <a:ext cx="117" cy="126"/>
              </a:xfrm>
              <a:custGeom>
                <a:avLst/>
                <a:gdLst>
                  <a:gd name="T0" fmla="*/ 8 w 59"/>
                  <a:gd name="T1" fmla="*/ 33 h 64"/>
                  <a:gd name="T2" fmla="*/ 7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3 w 59"/>
                  <a:gd name="T15" fmla="*/ 0 h 64"/>
                  <a:gd name="T16" fmla="*/ 59 w 59"/>
                  <a:gd name="T17" fmla="*/ 26 h 64"/>
                  <a:gd name="T18" fmla="*/ 58 w 59"/>
                  <a:gd name="T19" fmla="*/ 33 h 64"/>
                  <a:gd name="T20" fmla="*/ 8 w 59"/>
                  <a:gd name="T21" fmla="*/ 33 h 64"/>
                  <a:gd name="T22" fmla="*/ 8 w 59"/>
                  <a:gd name="T23" fmla="*/ 27 h 64"/>
                  <a:gd name="T24" fmla="*/ 51 w 59"/>
                  <a:gd name="T25" fmla="*/ 27 h 64"/>
                  <a:gd name="T26" fmla="*/ 51 w 59"/>
                  <a:gd name="T27" fmla="*/ 26 h 64"/>
                  <a:gd name="T28" fmla="*/ 33 w 59"/>
                  <a:gd name="T29" fmla="*/ 7 h 64"/>
                  <a:gd name="T30" fmla="*/ 8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7" y="34"/>
                      <a:pt x="7" y="35"/>
                      <a:pt x="7" y="36"/>
                    </a:cubicBezTo>
                    <a:cubicBezTo>
                      <a:pt x="7" y="50"/>
                      <a:pt x="16" y="57"/>
                      <a:pt x="28"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9" y="10"/>
                      <a:pt x="59" y="26"/>
                    </a:cubicBezTo>
                    <a:cubicBezTo>
                      <a:pt x="59" y="28"/>
                      <a:pt x="58" y="31"/>
                      <a:pt x="58"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0" name="Freeform 322"/>
              <p:cNvSpPr>
                <a:spLocks/>
              </p:cNvSpPr>
              <p:nvPr userDrawn="1"/>
            </p:nvSpPr>
            <p:spPr bwMode="auto">
              <a:xfrm>
                <a:off x="-7996" y="7859"/>
                <a:ext cx="35" cy="179"/>
              </a:xfrm>
              <a:custGeom>
                <a:avLst/>
                <a:gdLst>
                  <a:gd name="T0" fmla="*/ 19 w 35"/>
                  <a:gd name="T1" fmla="*/ 0 h 179"/>
                  <a:gd name="T2" fmla="*/ 35 w 35"/>
                  <a:gd name="T3" fmla="*/ 0 h 179"/>
                  <a:gd name="T4" fmla="*/ 16 w 35"/>
                  <a:gd name="T5" fmla="*/ 179 h 179"/>
                  <a:gd name="T6" fmla="*/ 0 w 35"/>
                  <a:gd name="T7" fmla="*/ 179 h 179"/>
                  <a:gd name="T8" fmla="*/ 19 w 35"/>
                  <a:gd name="T9" fmla="*/ 0 h 179"/>
                </a:gdLst>
                <a:ahLst/>
                <a:cxnLst>
                  <a:cxn ang="0">
                    <a:pos x="T0" y="T1"/>
                  </a:cxn>
                  <a:cxn ang="0">
                    <a:pos x="T2" y="T3"/>
                  </a:cxn>
                  <a:cxn ang="0">
                    <a:pos x="T4" y="T5"/>
                  </a:cxn>
                  <a:cxn ang="0">
                    <a:pos x="T6" y="T7"/>
                  </a:cxn>
                  <a:cxn ang="0">
                    <a:pos x="T8" y="T9"/>
                  </a:cxn>
                </a:cxnLst>
                <a:rect l="0" t="0" r="r" b="b"/>
                <a:pathLst>
                  <a:path w="35" h="179">
                    <a:moveTo>
                      <a:pt x="19" y="0"/>
                    </a:moveTo>
                    <a:lnTo>
                      <a:pt x="35" y="0"/>
                    </a:lnTo>
                    <a:lnTo>
                      <a:pt x="16" y="179"/>
                    </a:lnTo>
                    <a:lnTo>
                      <a:pt x="0" y="17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1" name="Freeform 323"/>
              <p:cNvSpPr>
                <a:spLocks/>
              </p:cNvSpPr>
              <p:nvPr userDrawn="1"/>
            </p:nvSpPr>
            <p:spPr bwMode="auto">
              <a:xfrm>
                <a:off x="-7929"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7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8"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2" name="Freeform 324"/>
              <p:cNvSpPr>
                <a:spLocks/>
              </p:cNvSpPr>
              <p:nvPr userDrawn="1"/>
            </p:nvSpPr>
            <p:spPr bwMode="auto">
              <a:xfrm>
                <a:off x="-7782"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7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8"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3" name="Freeform 325"/>
              <p:cNvSpPr>
                <a:spLocks noEditPoints="1"/>
              </p:cNvSpPr>
              <p:nvPr userDrawn="1"/>
            </p:nvSpPr>
            <p:spPr bwMode="auto">
              <a:xfrm>
                <a:off x="-7638"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5" y="0"/>
                      <a:pt x="34" y="0"/>
                    </a:cubicBezTo>
                    <a:cubicBezTo>
                      <a:pt x="51" y="0"/>
                      <a:pt x="62" y="11"/>
                      <a:pt x="62" y="28"/>
                    </a:cubicBezTo>
                    <a:cubicBezTo>
                      <a:pt x="62" y="47"/>
                      <a:pt x="47" y="64"/>
                      <a:pt x="28" y="64"/>
                    </a:cubicBezTo>
                    <a:cubicBezTo>
                      <a:pt x="12" y="64"/>
                      <a:pt x="0" y="52"/>
                      <a:pt x="0" y="36"/>
                    </a:cubicBezTo>
                    <a:close/>
                    <a:moveTo>
                      <a:pt x="54" y="28"/>
                    </a:moveTo>
                    <a:cubicBezTo>
                      <a:pt x="54" y="15"/>
                      <a:pt x="46" y="7"/>
                      <a:pt x="34" y="7"/>
                    </a:cubicBezTo>
                    <a:cubicBezTo>
                      <a:pt x="19" y="7"/>
                      <a:pt x="8" y="20"/>
                      <a:pt x="8" y="35"/>
                    </a:cubicBezTo>
                    <a:cubicBezTo>
                      <a:pt x="8"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4" name="Freeform 326"/>
              <p:cNvSpPr>
                <a:spLocks/>
              </p:cNvSpPr>
              <p:nvPr userDrawn="1"/>
            </p:nvSpPr>
            <p:spPr bwMode="auto">
              <a:xfrm>
                <a:off x="-7489" y="7920"/>
                <a:ext cx="117" cy="118"/>
              </a:xfrm>
              <a:custGeom>
                <a:avLst/>
                <a:gdLst>
                  <a:gd name="T0" fmla="*/ 0 w 117"/>
                  <a:gd name="T1" fmla="*/ 0 h 118"/>
                  <a:gd name="T2" fmla="*/ 16 w 117"/>
                  <a:gd name="T3" fmla="*/ 0 h 118"/>
                  <a:gd name="T4" fmla="*/ 47 w 117"/>
                  <a:gd name="T5" fmla="*/ 100 h 118"/>
                  <a:gd name="T6" fmla="*/ 47 w 117"/>
                  <a:gd name="T7" fmla="*/ 100 h 118"/>
                  <a:gd name="T8" fmla="*/ 101 w 117"/>
                  <a:gd name="T9" fmla="*/ 0 h 118"/>
                  <a:gd name="T10" fmla="*/ 117 w 117"/>
                  <a:gd name="T11" fmla="*/ 0 h 118"/>
                  <a:gd name="T12" fmla="*/ 53 w 117"/>
                  <a:gd name="T13" fmla="*/ 118 h 118"/>
                  <a:gd name="T14" fmla="*/ 39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7" y="100"/>
                    </a:lnTo>
                    <a:lnTo>
                      <a:pt x="47" y="100"/>
                    </a:lnTo>
                    <a:lnTo>
                      <a:pt x="101" y="0"/>
                    </a:lnTo>
                    <a:lnTo>
                      <a:pt x="117" y="0"/>
                    </a:lnTo>
                    <a:lnTo>
                      <a:pt x="53" y="118"/>
                    </a:lnTo>
                    <a:lnTo>
                      <a:pt x="39"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5" name="Freeform 327"/>
              <p:cNvSpPr>
                <a:spLocks noEditPoints="1"/>
              </p:cNvSpPr>
              <p:nvPr userDrawn="1"/>
            </p:nvSpPr>
            <p:spPr bwMode="auto">
              <a:xfrm>
                <a:off x="-7358" y="7916"/>
                <a:ext cx="124" cy="126"/>
              </a:xfrm>
              <a:custGeom>
                <a:avLst/>
                <a:gdLst>
                  <a:gd name="T0" fmla="*/ 63 w 63"/>
                  <a:gd name="T1" fmla="*/ 2 h 64"/>
                  <a:gd name="T2" fmla="*/ 56 w 63"/>
                  <a:gd name="T3" fmla="*/ 62 h 64"/>
                  <a:gd name="T4" fmla="*/ 49 w 63"/>
                  <a:gd name="T5" fmla="*/ 62 h 64"/>
                  <a:gd name="T6" fmla="*/ 50 w 63"/>
                  <a:gd name="T7" fmla="*/ 52 h 64"/>
                  <a:gd name="T8" fmla="*/ 50 w 63"/>
                  <a:gd name="T9" fmla="*/ 52 h 64"/>
                  <a:gd name="T10" fmla="*/ 26 w 63"/>
                  <a:gd name="T11" fmla="*/ 64 h 64"/>
                  <a:gd name="T12" fmla="*/ 0 w 63"/>
                  <a:gd name="T13" fmla="*/ 36 h 64"/>
                  <a:gd name="T14" fmla="*/ 33 w 63"/>
                  <a:gd name="T15" fmla="*/ 0 h 64"/>
                  <a:gd name="T16" fmla="*/ 54 w 63"/>
                  <a:gd name="T17" fmla="*/ 12 h 64"/>
                  <a:gd name="T18" fmla="*/ 54 w 63"/>
                  <a:gd name="T19" fmla="*/ 12 h 64"/>
                  <a:gd name="T20" fmla="*/ 56 w 63"/>
                  <a:gd name="T21" fmla="*/ 2 h 64"/>
                  <a:gd name="T22" fmla="*/ 63 w 63"/>
                  <a:gd name="T23" fmla="*/ 2 h 64"/>
                  <a:gd name="T24" fmla="*/ 33 w 63"/>
                  <a:gd name="T25" fmla="*/ 7 h 64"/>
                  <a:gd name="T26" fmla="*/ 8 w 63"/>
                  <a:gd name="T27" fmla="*/ 36 h 64"/>
                  <a:gd name="T28" fmla="*/ 28 w 63"/>
                  <a:gd name="T29" fmla="*/ 57 h 64"/>
                  <a:gd name="T30" fmla="*/ 51 w 63"/>
                  <a:gd name="T31" fmla="*/ 37 h 64"/>
                  <a:gd name="T32" fmla="*/ 52 w 63"/>
                  <a:gd name="T33" fmla="*/ 26 h 64"/>
                  <a:gd name="T34" fmla="*/ 33 w 63"/>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63"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3"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4"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6" name="Freeform 328"/>
              <p:cNvSpPr>
                <a:spLocks/>
              </p:cNvSpPr>
              <p:nvPr userDrawn="1"/>
            </p:nvSpPr>
            <p:spPr bwMode="auto">
              <a:xfrm>
                <a:off x="-7206" y="7889"/>
                <a:ext cx="75" cy="153"/>
              </a:xfrm>
              <a:custGeom>
                <a:avLst/>
                <a:gdLst>
                  <a:gd name="T0" fmla="*/ 16 w 38"/>
                  <a:gd name="T1" fmla="*/ 56 h 78"/>
                  <a:gd name="T2" fmla="*/ 27 w 38"/>
                  <a:gd name="T3" fmla="*/ 71 h 78"/>
                  <a:gd name="T4" fmla="*/ 33 w 38"/>
                  <a:gd name="T5" fmla="*/ 70 h 78"/>
                  <a:gd name="T6" fmla="*/ 33 w 38"/>
                  <a:gd name="T7" fmla="*/ 77 h 78"/>
                  <a:gd name="T8" fmla="*/ 25 w 38"/>
                  <a:gd name="T9" fmla="*/ 78 h 78"/>
                  <a:gd name="T10" fmla="*/ 8 w 38"/>
                  <a:gd name="T11" fmla="*/ 61 h 78"/>
                  <a:gd name="T12" fmla="*/ 8 w 38"/>
                  <a:gd name="T13" fmla="*/ 56 h 78"/>
                  <a:gd name="T14" fmla="*/ 12 w 38"/>
                  <a:gd name="T15" fmla="*/ 22 h 78"/>
                  <a:gd name="T16" fmla="*/ 0 w 38"/>
                  <a:gd name="T17" fmla="*/ 22 h 78"/>
                  <a:gd name="T18" fmla="*/ 0 w 38"/>
                  <a:gd name="T19" fmla="*/ 16 h 78"/>
                  <a:gd name="T20" fmla="*/ 12 w 38"/>
                  <a:gd name="T21" fmla="*/ 16 h 78"/>
                  <a:gd name="T22" fmla="*/ 14 w 38"/>
                  <a:gd name="T23" fmla="*/ 0 h 78"/>
                  <a:gd name="T24" fmla="*/ 22 w 38"/>
                  <a:gd name="T25" fmla="*/ 0 h 78"/>
                  <a:gd name="T26" fmla="*/ 20 w 38"/>
                  <a:gd name="T27" fmla="*/ 16 h 78"/>
                  <a:gd name="T28" fmla="*/ 38 w 38"/>
                  <a:gd name="T29" fmla="*/ 16 h 78"/>
                  <a:gd name="T30" fmla="*/ 38 w 38"/>
                  <a:gd name="T31" fmla="*/ 22 h 78"/>
                  <a:gd name="T32" fmla="*/ 19 w 38"/>
                  <a:gd name="T33" fmla="*/ 22 h 78"/>
                  <a:gd name="T34" fmla="*/ 16 w 38"/>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8">
                    <a:moveTo>
                      <a:pt x="16" y="56"/>
                    </a:moveTo>
                    <a:cubicBezTo>
                      <a:pt x="14" y="67"/>
                      <a:pt x="18" y="71"/>
                      <a:pt x="27" y="71"/>
                    </a:cubicBezTo>
                    <a:cubicBezTo>
                      <a:pt x="29" y="71"/>
                      <a:pt x="31" y="71"/>
                      <a:pt x="33" y="70"/>
                    </a:cubicBezTo>
                    <a:cubicBezTo>
                      <a:pt x="33" y="77"/>
                      <a:pt x="33" y="77"/>
                      <a:pt x="33" y="77"/>
                    </a:cubicBezTo>
                    <a:cubicBezTo>
                      <a:pt x="31" y="77"/>
                      <a:pt x="28" y="78"/>
                      <a:pt x="25" y="78"/>
                    </a:cubicBezTo>
                    <a:cubicBezTo>
                      <a:pt x="14" y="78"/>
                      <a:pt x="8" y="73"/>
                      <a:pt x="8" y="61"/>
                    </a:cubicBezTo>
                    <a:cubicBezTo>
                      <a:pt x="8" y="59"/>
                      <a:pt x="8" y="58"/>
                      <a:pt x="8" y="56"/>
                    </a:cubicBezTo>
                    <a:cubicBezTo>
                      <a:pt x="12" y="22"/>
                      <a:pt x="12" y="22"/>
                      <a:pt x="12" y="22"/>
                    </a:cubicBezTo>
                    <a:cubicBezTo>
                      <a:pt x="0" y="22"/>
                      <a:pt x="0" y="22"/>
                      <a:pt x="0" y="22"/>
                    </a:cubicBezTo>
                    <a:cubicBezTo>
                      <a:pt x="0" y="16"/>
                      <a:pt x="0" y="16"/>
                      <a:pt x="0" y="16"/>
                    </a:cubicBezTo>
                    <a:cubicBezTo>
                      <a:pt x="12" y="16"/>
                      <a:pt x="12" y="16"/>
                      <a:pt x="12" y="16"/>
                    </a:cubicBezTo>
                    <a:cubicBezTo>
                      <a:pt x="14" y="0"/>
                      <a:pt x="14" y="0"/>
                      <a:pt x="14" y="0"/>
                    </a:cubicBezTo>
                    <a:cubicBezTo>
                      <a:pt x="22" y="0"/>
                      <a:pt x="22" y="0"/>
                      <a:pt x="22" y="0"/>
                    </a:cubicBezTo>
                    <a:cubicBezTo>
                      <a:pt x="20" y="16"/>
                      <a:pt x="20" y="16"/>
                      <a:pt x="20" y="16"/>
                    </a:cubicBezTo>
                    <a:cubicBezTo>
                      <a:pt x="38" y="16"/>
                      <a:pt x="38" y="16"/>
                      <a:pt x="38" y="16"/>
                    </a:cubicBezTo>
                    <a:cubicBezTo>
                      <a:pt x="38" y="22"/>
                      <a:pt x="38" y="22"/>
                      <a:pt x="38" y="22"/>
                    </a:cubicBezTo>
                    <a:cubicBezTo>
                      <a:pt x="19" y="22"/>
                      <a:pt x="19" y="22"/>
                      <a:pt x="19"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7" name="Freeform 329"/>
              <p:cNvSpPr>
                <a:spLocks noEditPoints="1"/>
              </p:cNvSpPr>
              <p:nvPr userDrawn="1"/>
            </p:nvSpPr>
            <p:spPr bwMode="auto">
              <a:xfrm>
                <a:off x="-7107" y="7871"/>
                <a:ext cx="36" cy="167"/>
              </a:xfrm>
              <a:custGeom>
                <a:avLst/>
                <a:gdLst>
                  <a:gd name="T0" fmla="*/ 6 w 18"/>
                  <a:gd name="T1" fmla="*/ 25 h 85"/>
                  <a:gd name="T2" fmla="*/ 14 w 18"/>
                  <a:gd name="T3" fmla="*/ 25 h 85"/>
                  <a:gd name="T4" fmla="*/ 7 w 18"/>
                  <a:gd name="T5" fmla="*/ 85 h 85"/>
                  <a:gd name="T6" fmla="*/ 0 w 18"/>
                  <a:gd name="T7" fmla="*/ 85 h 85"/>
                  <a:gd name="T8" fmla="*/ 6 w 18"/>
                  <a:gd name="T9" fmla="*/ 25 h 85"/>
                  <a:gd name="T10" fmla="*/ 6 w 18"/>
                  <a:gd name="T11" fmla="*/ 7 h 85"/>
                  <a:gd name="T12" fmla="*/ 12 w 18"/>
                  <a:gd name="T13" fmla="*/ 0 h 85"/>
                  <a:gd name="T14" fmla="*/ 18 w 18"/>
                  <a:gd name="T15" fmla="*/ 5 h 85"/>
                  <a:gd name="T16" fmla="*/ 11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6" y="25"/>
                    </a:moveTo>
                    <a:cubicBezTo>
                      <a:pt x="14" y="25"/>
                      <a:pt x="14" y="25"/>
                      <a:pt x="14" y="25"/>
                    </a:cubicBezTo>
                    <a:cubicBezTo>
                      <a:pt x="7" y="85"/>
                      <a:pt x="7" y="85"/>
                      <a:pt x="7" y="85"/>
                    </a:cubicBezTo>
                    <a:cubicBezTo>
                      <a:pt x="0" y="85"/>
                      <a:pt x="0" y="85"/>
                      <a:pt x="0" y="85"/>
                    </a:cubicBezTo>
                    <a:lnTo>
                      <a:pt x="6" y="25"/>
                    </a:lnTo>
                    <a:close/>
                    <a:moveTo>
                      <a:pt x="6" y="7"/>
                    </a:moveTo>
                    <a:cubicBezTo>
                      <a:pt x="6" y="3"/>
                      <a:pt x="9" y="0"/>
                      <a:pt x="12" y="0"/>
                    </a:cubicBezTo>
                    <a:cubicBezTo>
                      <a:pt x="15" y="0"/>
                      <a:pt x="18" y="2"/>
                      <a:pt x="18" y="5"/>
                    </a:cubicBezTo>
                    <a:cubicBezTo>
                      <a:pt x="18" y="9"/>
                      <a:pt x="15" y="12"/>
                      <a:pt x="11" y="12"/>
                    </a:cubicBezTo>
                    <a:cubicBezTo>
                      <a:pt x="8"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8" name="Freeform 330"/>
              <p:cNvSpPr>
                <a:spLocks/>
              </p:cNvSpPr>
              <p:nvPr userDrawn="1"/>
            </p:nvSpPr>
            <p:spPr bwMode="auto">
              <a:xfrm>
                <a:off x="-7051" y="7920"/>
                <a:ext cx="116" cy="118"/>
              </a:xfrm>
              <a:custGeom>
                <a:avLst/>
                <a:gdLst>
                  <a:gd name="T0" fmla="*/ 0 w 116"/>
                  <a:gd name="T1" fmla="*/ 0 h 118"/>
                  <a:gd name="T2" fmla="*/ 15 w 116"/>
                  <a:gd name="T3" fmla="*/ 0 h 118"/>
                  <a:gd name="T4" fmla="*/ 47 w 116"/>
                  <a:gd name="T5" fmla="*/ 100 h 118"/>
                  <a:gd name="T6" fmla="*/ 47 w 116"/>
                  <a:gd name="T7" fmla="*/ 100 h 118"/>
                  <a:gd name="T8" fmla="*/ 101 w 116"/>
                  <a:gd name="T9" fmla="*/ 0 h 118"/>
                  <a:gd name="T10" fmla="*/ 116 w 116"/>
                  <a:gd name="T11" fmla="*/ 0 h 118"/>
                  <a:gd name="T12" fmla="*/ 53 w 116"/>
                  <a:gd name="T13" fmla="*/ 118 h 118"/>
                  <a:gd name="T14" fmla="*/ 39 w 116"/>
                  <a:gd name="T15" fmla="*/ 118 h 118"/>
                  <a:gd name="T16" fmla="*/ 0 w 116"/>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8">
                    <a:moveTo>
                      <a:pt x="0" y="0"/>
                    </a:moveTo>
                    <a:lnTo>
                      <a:pt x="15" y="0"/>
                    </a:lnTo>
                    <a:lnTo>
                      <a:pt x="47" y="100"/>
                    </a:lnTo>
                    <a:lnTo>
                      <a:pt x="47" y="100"/>
                    </a:lnTo>
                    <a:lnTo>
                      <a:pt x="101" y="0"/>
                    </a:lnTo>
                    <a:lnTo>
                      <a:pt x="116" y="0"/>
                    </a:lnTo>
                    <a:lnTo>
                      <a:pt x="53" y="118"/>
                    </a:lnTo>
                    <a:lnTo>
                      <a:pt x="39"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69" name="Freeform 331"/>
              <p:cNvSpPr>
                <a:spLocks noEditPoints="1"/>
              </p:cNvSpPr>
              <p:nvPr userDrawn="1"/>
            </p:nvSpPr>
            <p:spPr bwMode="auto">
              <a:xfrm>
                <a:off x="-6921"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0" name="Freeform 332"/>
              <p:cNvSpPr>
                <a:spLocks/>
              </p:cNvSpPr>
              <p:nvPr userDrawn="1"/>
            </p:nvSpPr>
            <p:spPr bwMode="auto">
              <a:xfrm>
                <a:off x="-6709" y="7962"/>
                <a:ext cx="79" cy="13"/>
              </a:xfrm>
              <a:custGeom>
                <a:avLst/>
                <a:gdLst>
                  <a:gd name="T0" fmla="*/ 2 w 79"/>
                  <a:gd name="T1" fmla="*/ 0 h 13"/>
                  <a:gd name="T2" fmla="*/ 79 w 79"/>
                  <a:gd name="T3" fmla="*/ 0 h 13"/>
                  <a:gd name="T4" fmla="*/ 78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1" name="Freeform 333"/>
              <p:cNvSpPr>
                <a:spLocks noEditPoints="1"/>
              </p:cNvSpPr>
              <p:nvPr userDrawn="1"/>
            </p:nvSpPr>
            <p:spPr bwMode="auto">
              <a:xfrm>
                <a:off x="-6528" y="7859"/>
                <a:ext cx="128"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3 w 65"/>
                  <a:gd name="T27" fmla="*/ 84 h 91"/>
                  <a:gd name="T28" fmla="*/ 56 w 65"/>
                  <a:gd name="T29" fmla="*/ 65 h 91"/>
                  <a:gd name="T30" fmla="*/ 37 w 65"/>
                  <a:gd name="T31" fmla="*/ 7 h 91"/>
                  <a:gd name="T32" fmla="*/ 17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3" y="84"/>
                      <a:pt x="33" y="84"/>
                      <a:pt x="33" y="84"/>
                    </a:cubicBezTo>
                    <a:cubicBezTo>
                      <a:pt x="47" y="84"/>
                      <a:pt x="56" y="78"/>
                      <a:pt x="56" y="65"/>
                    </a:cubicBezTo>
                    <a:close/>
                    <a:moveTo>
                      <a:pt x="37" y="7"/>
                    </a:moveTo>
                    <a:cubicBezTo>
                      <a:pt x="17" y="7"/>
                      <a:pt x="17" y="7"/>
                      <a:pt x="17"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2" name="Freeform 334"/>
              <p:cNvSpPr>
                <a:spLocks noEditPoints="1"/>
              </p:cNvSpPr>
              <p:nvPr userDrawn="1"/>
            </p:nvSpPr>
            <p:spPr bwMode="auto">
              <a:xfrm>
                <a:off x="-6368" y="7916"/>
                <a:ext cx="117" cy="126"/>
              </a:xfrm>
              <a:custGeom>
                <a:avLst/>
                <a:gdLst>
                  <a:gd name="T0" fmla="*/ 8 w 59"/>
                  <a:gd name="T1" fmla="*/ 33 h 64"/>
                  <a:gd name="T2" fmla="*/ 8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5" y="47"/>
                      <a:pt x="55" y="47"/>
                      <a:pt x="55" y="47"/>
                    </a:cubicBezTo>
                    <a:cubicBezTo>
                      <a:pt x="50" y="57"/>
                      <a:pt x="40" y="64"/>
                      <a:pt x="27" y="64"/>
                    </a:cubicBezTo>
                    <a:cubicBezTo>
                      <a:pt x="11" y="64"/>
                      <a:pt x="0" y="53"/>
                      <a:pt x="0" y="37"/>
                    </a:cubicBezTo>
                    <a:cubicBezTo>
                      <a:pt x="0" y="17"/>
                      <a:pt x="14"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3" name="Freeform 335"/>
              <p:cNvSpPr>
                <a:spLocks/>
              </p:cNvSpPr>
              <p:nvPr userDrawn="1"/>
            </p:nvSpPr>
            <p:spPr bwMode="auto">
              <a:xfrm>
                <a:off x="-6154" y="7857"/>
                <a:ext cx="172"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5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5" y="74"/>
                      <a:pt x="75" y="74"/>
                      <a:pt x="75" y="74"/>
                    </a:cubicBezTo>
                    <a:cubicBezTo>
                      <a:pt x="68"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4"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4" name="Freeform 336"/>
              <p:cNvSpPr>
                <a:spLocks/>
              </p:cNvSpPr>
              <p:nvPr userDrawn="1"/>
            </p:nvSpPr>
            <p:spPr bwMode="auto">
              <a:xfrm>
                <a:off x="-5952" y="7918"/>
                <a:ext cx="75" cy="120"/>
              </a:xfrm>
              <a:custGeom>
                <a:avLst/>
                <a:gdLst>
                  <a:gd name="T0" fmla="*/ 38 w 38"/>
                  <a:gd name="T1" fmla="*/ 1 h 61"/>
                  <a:gd name="T2" fmla="*/ 38 w 38"/>
                  <a:gd name="T3" fmla="*/ 7 h 61"/>
                  <a:gd name="T4" fmla="*/ 32 w 38"/>
                  <a:gd name="T5" fmla="*/ 7 h 61"/>
                  <a:gd name="T6" fmla="*/ 11 w 38"/>
                  <a:gd name="T7" fmla="*/ 29 h 61"/>
                  <a:gd name="T8" fmla="*/ 8 w 38"/>
                  <a:gd name="T9" fmla="*/ 61 h 61"/>
                  <a:gd name="T10" fmla="*/ 0 w 38"/>
                  <a:gd name="T11" fmla="*/ 61 h 61"/>
                  <a:gd name="T12" fmla="*/ 7 w 38"/>
                  <a:gd name="T13" fmla="*/ 1 h 61"/>
                  <a:gd name="T14" fmla="*/ 13 w 38"/>
                  <a:gd name="T15" fmla="*/ 1 h 61"/>
                  <a:gd name="T16" fmla="*/ 13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8" y="7"/>
                      <a:pt x="38" y="7"/>
                      <a:pt x="38" y="7"/>
                    </a:cubicBezTo>
                    <a:cubicBezTo>
                      <a:pt x="36" y="7"/>
                      <a:pt x="34" y="7"/>
                      <a:pt x="32" y="7"/>
                    </a:cubicBezTo>
                    <a:cubicBezTo>
                      <a:pt x="21" y="7"/>
                      <a:pt x="13" y="14"/>
                      <a:pt x="11" y="29"/>
                    </a:cubicBezTo>
                    <a:cubicBezTo>
                      <a:pt x="8" y="61"/>
                      <a:pt x="8" y="61"/>
                      <a:pt x="8" y="61"/>
                    </a:cubicBezTo>
                    <a:cubicBezTo>
                      <a:pt x="0" y="61"/>
                      <a:pt x="0" y="61"/>
                      <a:pt x="0" y="61"/>
                    </a:cubicBezTo>
                    <a:cubicBezTo>
                      <a:pt x="7" y="1"/>
                      <a:pt x="7" y="1"/>
                      <a:pt x="7" y="1"/>
                    </a:cubicBezTo>
                    <a:cubicBezTo>
                      <a:pt x="13" y="1"/>
                      <a:pt x="13" y="1"/>
                      <a:pt x="13" y="1"/>
                    </a:cubicBezTo>
                    <a:cubicBezTo>
                      <a:pt x="13" y="12"/>
                      <a:pt x="13" y="12"/>
                      <a:pt x="13" y="12"/>
                    </a:cubicBezTo>
                    <a:cubicBezTo>
                      <a:pt x="13" y="12"/>
                      <a:pt x="13" y="12"/>
                      <a:pt x="13" y="12"/>
                    </a:cubicBezTo>
                    <a:cubicBezTo>
                      <a:pt x="17" y="4"/>
                      <a:pt x="25" y="0"/>
                      <a:pt x="32" y="0"/>
                    </a:cubicBezTo>
                    <a:cubicBezTo>
                      <a:pt x="34" y="0"/>
                      <a:pt x="37"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5" name="Freeform 337"/>
              <p:cNvSpPr>
                <a:spLocks noEditPoints="1"/>
              </p:cNvSpPr>
              <p:nvPr userDrawn="1"/>
            </p:nvSpPr>
            <p:spPr bwMode="auto">
              <a:xfrm>
                <a:off x="-5859"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6" name="Freeform 338"/>
              <p:cNvSpPr>
                <a:spLocks noEditPoints="1"/>
              </p:cNvSpPr>
              <p:nvPr userDrawn="1"/>
            </p:nvSpPr>
            <p:spPr bwMode="auto">
              <a:xfrm>
                <a:off x="-5714"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7" name="Freeform 339"/>
              <p:cNvSpPr>
                <a:spLocks/>
              </p:cNvSpPr>
              <p:nvPr userDrawn="1"/>
            </p:nvSpPr>
            <p:spPr bwMode="auto">
              <a:xfrm>
                <a:off x="-5568" y="7916"/>
                <a:ext cx="111" cy="122"/>
              </a:xfrm>
              <a:custGeom>
                <a:avLst/>
                <a:gdLst>
                  <a:gd name="T0" fmla="*/ 56 w 56"/>
                  <a:gd name="T1" fmla="*/ 20 h 62"/>
                  <a:gd name="T2" fmla="*/ 55 w 56"/>
                  <a:gd name="T3" fmla="*/ 24 h 62"/>
                  <a:gd name="T4" fmla="*/ 52 w 56"/>
                  <a:gd name="T5" fmla="*/ 62 h 62"/>
                  <a:gd name="T6" fmla="*/ 44 w 56"/>
                  <a:gd name="T7" fmla="*/ 62 h 62"/>
                  <a:gd name="T8" fmla="*/ 48 w 56"/>
                  <a:gd name="T9" fmla="*/ 27 h 62"/>
                  <a:gd name="T10" fmla="*/ 48 w 56"/>
                  <a:gd name="T11" fmla="*/ 22 h 62"/>
                  <a:gd name="T12" fmla="*/ 34 w 56"/>
                  <a:gd name="T13" fmla="*/ 7 h 62"/>
                  <a:gd name="T14" fmla="*/ 12 w 56"/>
                  <a:gd name="T15" fmla="*/ 28 h 62"/>
                  <a:gd name="T16" fmla="*/ 8 w 56"/>
                  <a:gd name="T17" fmla="*/ 62 h 62"/>
                  <a:gd name="T18" fmla="*/ 0 w 56"/>
                  <a:gd name="T19" fmla="*/ 62 h 62"/>
                  <a:gd name="T20" fmla="*/ 7 w 56"/>
                  <a:gd name="T21" fmla="*/ 2 h 62"/>
                  <a:gd name="T22" fmla="*/ 14 w 56"/>
                  <a:gd name="T23" fmla="*/ 2 h 62"/>
                  <a:gd name="T24" fmla="*/ 13 w 56"/>
                  <a:gd name="T25" fmla="*/ 12 h 62"/>
                  <a:gd name="T26" fmla="*/ 13 w 56"/>
                  <a:gd name="T27" fmla="*/ 12 h 62"/>
                  <a:gd name="T28" fmla="*/ 36 w 56"/>
                  <a:gd name="T29" fmla="*/ 0 h 62"/>
                  <a:gd name="T30" fmla="*/ 56 w 56"/>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2">
                    <a:moveTo>
                      <a:pt x="56" y="20"/>
                    </a:moveTo>
                    <a:cubicBezTo>
                      <a:pt x="56" y="22"/>
                      <a:pt x="56" y="23"/>
                      <a:pt x="55" y="24"/>
                    </a:cubicBezTo>
                    <a:cubicBezTo>
                      <a:pt x="52" y="62"/>
                      <a:pt x="52" y="62"/>
                      <a:pt x="52" y="62"/>
                    </a:cubicBezTo>
                    <a:cubicBezTo>
                      <a:pt x="44" y="62"/>
                      <a:pt x="44" y="62"/>
                      <a:pt x="44" y="62"/>
                    </a:cubicBezTo>
                    <a:cubicBezTo>
                      <a:pt x="48" y="27"/>
                      <a:pt x="48" y="27"/>
                      <a:pt x="48" y="27"/>
                    </a:cubicBezTo>
                    <a:cubicBezTo>
                      <a:pt x="48" y="25"/>
                      <a:pt x="48" y="24"/>
                      <a:pt x="48" y="22"/>
                    </a:cubicBezTo>
                    <a:cubicBezTo>
                      <a:pt x="48" y="11"/>
                      <a:pt x="43" y="7"/>
                      <a:pt x="34" y="7"/>
                    </a:cubicBezTo>
                    <a:cubicBezTo>
                      <a:pt x="22" y="7"/>
                      <a:pt x="13" y="14"/>
                      <a:pt x="12" y="28"/>
                    </a:cubicBezTo>
                    <a:cubicBezTo>
                      <a:pt x="8" y="62"/>
                      <a:pt x="8" y="62"/>
                      <a:pt x="8" y="62"/>
                    </a:cubicBezTo>
                    <a:cubicBezTo>
                      <a:pt x="0" y="62"/>
                      <a:pt x="0" y="62"/>
                      <a:pt x="0" y="62"/>
                    </a:cubicBezTo>
                    <a:cubicBezTo>
                      <a:pt x="7" y="2"/>
                      <a:pt x="7" y="2"/>
                      <a:pt x="7" y="2"/>
                    </a:cubicBezTo>
                    <a:cubicBezTo>
                      <a:pt x="14" y="2"/>
                      <a:pt x="14" y="2"/>
                      <a:pt x="14" y="2"/>
                    </a:cubicBezTo>
                    <a:cubicBezTo>
                      <a:pt x="13" y="12"/>
                      <a:pt x="13" y="12"/>
                      <a:pt x="13" y="12"/>
                    </a:cubicBezTo>
                    <a:cubicBezTo>
                      <a:pt x="13" y="12"/>
                      <a:pt x="13" y="12"/>
                      <a:pt x="13" y="12"/>
                    </a:cubicBezTo>
                    <a:cubicBezTo>
                      <a:pt x="18" y="5"/>
                      <a:pt x="27" y="0"/>
                      <a:pt x="36" y="0"/>
                    </a:cubicBezTo>
                    <a:cubicBezTo>
                      <a:pt x="48" y="0"/>
                      <a:pt x="56" y="7"/>
                      <a:pt x="5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8" name="Freeform 340"/>
              <p:cNvSpPr>
                <a:spLocks/>
              </p:cNvSpPr>
              <p:nvPr userDrawn="1"/>
            </p:nvSpPr>
            <p:spPr bwMode="auto">
              <a:xfrm>
                <a:off x="-5356"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79" name="Freeform 341"/>
              <p:cNvSpPr>
                <a:spLocks noEditPoints="1"/>
              </p:cNvSpPr>
              <p:nvPr userDrawn="1"/>
            </p:nvSpPr>
            <p:spPr bwMode="auto">
              <a:xfrm>
                <a:off x="-5176"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0" name="Freeform 342"/>
              <p:cNvSpPr>
                <a:spLocks noEditPoints="1"/>
              </p:cNvSpPr>
              <p:nvPr userDrawn="1"/>
            </p:nvSpPr>
            <p:spPr bwMode="auto">
              <a:xfrm>
                <a:off x="-5015"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1" name="Freeform 343"/>
              <p:cNvSpPr>
                <a:spLocks noEditPoints="1"/>
              </p:cNvSpPr>
              <p:nvPr userDrawn="1"/>
            </p:nvSpPr>
            <p:spPr bwMode="auto">
              <a:xfrm>
                <a:off x="-4819" y="7859"/>
                <a:ext cx="153" cy="179"/>
              </a:xfrm>
              <a:custGeom>
                <a:avLst/>
                <a:gdLst>
                  <a:gd name="T0" fmla="*/ 127 w 153"/>
                  <a:gd name="T1" fmla="*/ 136 h 179"/>
                  <a:gd name="T2" fmla="*/ 38 w 153"/>
                  <a:gd name="T3" fmla="*/ 136 h 179"/>
                  <a:gd name="T4" fmla="*/ 18 w 153"/>
                  <a:gd name="T5" fmla="*/ 179 h 179"/>
                  <a:gd name="T6" fmla="*/ 0 w 153"/>
                  <a:gd name="T7" fmla="*/ 179 h 179"/>
                  <a:gd name="T8" fmla="*/ 87 w 153"/>
                  <a:gd name="T9" fmla="*/ 0 h 179"/>
                  <a:gd name="T10" fmla="*/ 103 w 153"/>
                  <a:gd name="T11" fmla="*/ 0 h 179"/>
                  <a:gd name="T12" fmla="*/ 153 w 153"/>
                  <a:gd name="T13" fmla="*/ 179 h 179"/>
                  <a:gd name="T14" fmla="*/ 137 w 153"/>
                  <a:gd name="T15" fmla="*/ 179 h 179"/>
                  <a:gd name="T16" fmla="*/ 127 w 153"/>
                  <a:gd name="T17" fmla="*/ 136 h 179"/>
                  <a:gd name="T18" fmla="*/ 123 w 153"/>
                  <a:gd name="T19" fmla="*/ 122 h 179"/>
                  <a:gd name="T20" fmla="*/ 95 w 153"/>
                  <a:gd name="T21" fmla="*/ 20 h 179"/>
                  <a:gd name="T22" fmla="*/ 93 w 153"/>
                  <a:gd name="T23" fmla="*/ 20 h 179"/>
                  <a:gd name="T24" fmla="*/ 46 w 153"/>
                  <a:gd name="T25" fmla="*/ 122 h 179"/>
                  <a:gd name="T26" fmla="*/ 123 w 153"/>
                  <a:gd name="T27"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79">
                    <a:moveTo>
                      <a:pt x="127" y="136"/>
                    </a:moveTo>
                    <a:lnTo>
                      <a:pt x="38" y="136"/>
                    </a:lnTo>
                    <a:lnTo>
                      <a:pt x="18" y="179"/>
                    </a:lnTo>
                    <a:lnTo>
                      <a:pt x="0" y="179"/>
                    </a:lnTo>
                    <a:lnTo>
                      <a:pt x="87" y="0"/>
                    </a:lnTo>
                    <a:lnTo>
                      <a:pt x="103" y="0"/>
                    </a:lnTo>
                    <a:lnTo>
                      <a:pt x="153" y="179"/>
                    </a:lnTo>
                    <a:lnTo>
                      <a:pt x="137" y="179"/>
                    </a:lnTo>
                    <a:lnTo>
                      <a:pt x="127" y="136"/>
                    </a:lnTo>
                    <a:close/>
                    <a:moveTo>
                      <a:pt x="123" y="122"/>
                    </a:moveTo>
                    <a:lnTo>
                      <a:pt x="95" y="20"/>
                    </a:lnTo>
                    <a:lnTo>
                      <a:pt x="93" y="20"/>
                    </a:lnTo>
                    <a:lnTo>
                      <a:pt x="46" y="122"/>
                    </a:lnTo>
                    <a:lnTo>
                      <a:pt x="12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2" name="Freeform 344"/>
              <p:cNvSpPr>
                <a:spLocks/>
              </p:cNvSpPr>
              <p:nvPr userDrawn="1"/>
            </p:nvSpPr>
            <p:spPr bwMode="auto">
              <a:xfrm>
                <a:off x="-4631" y="7859"/>
                <a:ext cx="34" cy="179"/>
              </a:xfrm>
              <a:custGeom>
                <a:avLst/>
                <a:gdLst>
                  <a:gd name="T0" fmla="*/ 18 w 34"/>
                  <a:gd name="T1" fmla="*/ 0 h 179"/>
                  <a:gd name="T2" fmla="*/ 34 w 34"/>
                  <a:gd name="T3" fmla="*/ 0 h 179"/>
                  <a:gd name="T4" fmla="*/ 16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6"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3" name="Rectangle 345"/>
              <p:cNvSpPr>
                <a:spLocks noChangeArrowheads="1"/>
              </p:cNvSpPr>
              <p:nvPr userDrawn="1"/>
            </p:nvSpPr>
            <p:spPr bwMode="auto">
              <a:xfrm>
                <a:off x="-4302" y="7962"/>
                <a:ext cx="7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4" name="Freeform 346"/>
              <p:cNvSpPr>
                <a:spLocks noEditPoints="1"/>
              </p:cNvSpPr>
              <p:nvPr userDrawn="1"/>
            </p:nvSpPr>
            <p:spPr bwMode="auto">
              <a:xfrm>
                <a:off x="-4124" y="7859"/>
                <a:ext cx="129" cy="179"/>
              </a:xfrm>
              <a:custGeom>
                <a:avLst/>
                <a:gdLst>
                  <a:gd name="T0" fmla="*/ 65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50 w 65"/>
                  <a:gd name="T13" fmla="*/ 47 h 91"/>
                  <a:gd name="T14" fmla="*/ 50 w 65"/>
                  <a:gd name="T15" fmla="*/ 47 h 91"/>
                  <a:gd name="T16" fmla="*/ 65 w 65"/>
                  <a:gd name="T17" fmla="*/ 65 h 91"/>
                  <a:gd name="T18" fmla="*/ 57 w 65"/>
                  <a:gd name="T19" fmla="*/ 65 h 91"/>
                  <a:gd name="T20" fmla="*/ 37 w 65"/>
                  <a:gd name="T21" fmla="*/ 51 h 91"/>
                  <a:gd name="T22" fmla="*/ 12 w 65"/>
                  <a:gd name="T23" fmla="*/ 51 h 91"/>
                  <a:gd name="T24" fmla="*/ 9 w 65"/>
                  <a:gd name="T25" fmla="*/ 84 h 91"/>
                  <a:gd name="T26" fmla="*/ 34 w 65"/>
                  <a:gd name="T27" fmla="*/ 84 h 91"/>
                  <a:gd name="T28" fmla="*/ 57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5" y="65"/>
                    </a:moveTo>
                    <a:cubicBezTo>
                      <a:pt x="65"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50" y="47"/>
                    </a:cubicBezTo>
                    <a:cubicBezTo>
                      <a:pt x="50" y="47"/>
                      <a:pt x="50" y="47"/>
                      <a:pt x="50" y="47"/>
                    </a:cubicBezTo>
                    <a:cubicBezTo>
                      <a:pt x="59" y="50"/>
                      <a:pt x="65" y="56"/>
                      <a:pt x="65" y="65"/>
                    </a:cubicBezTo>
                    <a:close/>
                    <a:moveTo>
                      <a:pt x="57" y="65"/>
                    </a:moveTo>
                    <a:cubicBezTo>
                      <a:pt x="57" y="56"/>
                      <a:pt x="51" y="51"/>
                      <a:pt x="37" y="51"/>
                    </a:cubicBezTo>
                    <a:cubicBezTo>
                      <a:pt x="12" y="51"/>
                      <a:pt x="12" y="51"/>
                      <a:pt x="12" y="51"/>
                    </a:cubicBezTo>
                    <a:cubicBezTo>
                      <a:pt x="9" y="84"/>
                      <a:pt x="9" y="84"/>
                      <a:pt x="9" y="84"/>
                    </a:cubicBezTo>
                    <a:cubicBezTo>
                      <a:pt x="34" y="84"/>
                      <a:pt x="34" y="84"/>
                      <a:pt x="34" y="84"/>
                    </a:cubicBezTo>
                    <a:cubicBezTo>
                      <a:pt x="48" y="84"/>
                      <a:pt x="57" y="78"/>
                      <a:pt x="57"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5" name="Freeform 347"/>
              <p:cNvSpPr>
                <a:spLocks noEditPoints="1"/>
              </p:cNvSpPr>
              <p:nvPr userDrawn="1"/>
            </p:nvSpPr>
            <p:spPr bwMode="auto">
              <a:xfrm>
                <a:off x="-39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6" name="Freeform 348"/>
              <p:cNvSpPr>
                <a:spLocks/>
              </p:cNvSpPr>
              <p:nvPr userDrawn="1"/>
            </p:nvSpPr>
            <p:spPr bwMode="auto">
              <a:xfrm>
                <a:off x="-3747" y="7857"/>
                <a:ext cx="170" cy="185"/>
              </a:xfrm>
              <a:custGeom>
                <a:avLst/>
                <a:gdLst>
                  <a:gd name="T0" fmla="*/ 46 w 86"/>
                  <a:gd name="T1" fmla="*/ 47 h 94"/>
                  <a:gd name="T2" fmla="*/ 84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6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4" y="47"/>
                      <a:pt x="84" y="47"/>
                      <a:pt x="84"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0" y="0"/>
                      <a:pt x="49" y="0"/>
                    </a:cubicBezTo>
                    <a:cubicBezTo>
                      <a:pt x="69" y="0"/>
                      <a:pt x="84" y="12"/>
                      <a:pt x="86" y="28"/>
                    </a:cubicBezTo>
                    <a:cubicBezTo>
                      <a:pt x="79" y="30"/>
                      <a:pt x="79" y="30"/>
                      <a:pt x="79" y="30"/>
                    </a:cubicBezTo>
                    <a:cubicBezTo>
                      <a:pt x="76" y="16"/>
                      <a:pt x="65" y="7"/>
                      <a:pt x="49" y="7"/>
                    </a:cubicBezTo>
                    <a:cubicBezTo>
                      <a:pt x="25" y="7"/>
                      <a:pt x="8" y="27"/>
                      <a:pt x="8" y="52"/>
                    </a:cubicBezTo>
                    <a:cubicBezTo>
                      <a:pt x="8" y="74"/>
                      <a:pt x="21" y="86"/>
                      <a:pt x="40" y="86"/>
                    </a:cubicBezTo>
                    <a:cubicBezTo>
                      <a:pt x="58" y="86"/>
                      <a:pt x="73" y="74"/>
                      <a:pt x="76"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7" name="Freeform 349"/>
              <p:cNvSpPr>
                <a:spLocks/>
              </p:cNvSpPr>
              <p:nvPr userDrawn="1"/>
            </p:nvSpPr>
            <p:spPr bwMode="auto">
              <a:xfrm>
                <a:off x="-3545" y="7859"/>
                <a:ext cx="33" cy="179"/>
              </a:xfrm>
              <a:custGeom>
                <a:avLst/>
                <a:gdLst>
                  <a:gd name="T0" fmla="*/ 18 w 33"/>
                  <a:gd name="T1" fmla="*/ 0 h 179"/>
                  <a:gd name="T2" fmla="*/ 33 w 33"/>
                  <a:gd name="T3" fmla="*/ 0 h 179"/>
                  <a:gd name="T4" fmla="*/ 14 w 33"/>
                  <a:gd name="T5" fmla="*/ 179 h 179"/>
                  <a:gd name="T6" fmla="*/ 0 w 33"/>
                  <a:gd name="T7" fmla="*/ 179 h 179"/>
                  <a:gd name="T8" fmla="*/ 18 w 33"/>
                  <a:gd name="T9" fmla="*/ 0 h 179"/>
                </a:gdLst>
                <a:ahLst/>
                <a:cxnLst>
                  <a:cxn ang="0">
                    <a:pos x="T0" y="T1"/>
                  </a:cxn>
                  <a:cxn ang="0">
                    <a:pos x="T2" y="T3"/>
                  </a:cxn>
                  <a:cxn ang="0">
                    <a:pos x="T4" y="T5"/>
                  </a:cxn>
                  <a:cxn ang="0">
                    <a:pos x="T6" y="T7"/>
                  </a:cxn>
                  <a:cxn ang="0">
                    <a:pos x="T8" y="T9"/>
                  </a:cxn>
                </a:cxnLst>
                <a:rect l="0" t="0" r="r" b="b"/>
                <a:pathLst>
                  <a:path w="33" h="179">
                    <a:moveTo>
                      <a:pt x="18" y="0"/>
                    </a:moveTo>
                    <a:lnTo>
                      <a:pt x="33"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8" name="Freeform 350"/>
              <p:cNvSpPr>
                <a:spLocks noEditPoints="1"/>
              </p:cNvSpPr>
              <p:nvPr userDrawn="1"/>
            </p:nvSpPr>
            <p:spPr bwMode="auto">
              <a:xfrm>
                <a:off x="-3486" y="7916"/>
                <a:ext cx="123" cy="126"/>
              </a:xfrm>
              <a:custGeom>
                <a:avLst/>
                <a:gdLst>
                  <a:gd name="T0" fmla="*/ 0 w 62"/>
                  <a:gd name="T1" fmla="*/ 36 h 64"/>
                  <a:gd name="T2" fmla="*/ 34 w 62"/>
                  <a:gd name="T3" fmla="*/ 0 h 64"/>
                  <a:gd name="T4" fmla="*/ 62 w 62"/>
                  <a:gd name="T5" fmla="*/ 28 h 64"/>
                  <a:gd name="T6" fmla="*/ 27 w 62"/>
                  <a:gd name="T7" fmla="*/ 64 h 64"/>
                  <a:gd name="T8" fmla="*/ 0 w 62"/>
                  <a:gd name="T9" fmla="*/ 36 h 64"/>
                  <a:gd name="T10" fmla="*/ 54 w 62"/>
                  <a:gd name="T11" fmla="*/ 28 h 64"/>
                  <a:gd name="T12" fmla="*/ 33 w 62"/>
                  <a:gd name="T13" fmla="*/ 7 h 64"/>
                  <a:gd name="T14" fmla="*/ 7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7" y="64"/>
                    </a:cubicBezTo>
                    <a:cubicBezTo>
                      <a:pt x="11" y="64"/>
                      <a:pt x="0" y="52"/>
                      <a:pt x="0" y="36"/>
                    </a:cubicBezTo>
                    <a:close/>
                    <a:moveTo>
                      <a:pt x="54" y="28"/>
                    </a:moveTo>
                    <a:cubicBezTo>
                      <a:pt x="54" y="15"/>
                      <a:pt x="45"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89" name="Freeform 351"/>
              <p:cNvSpPr>
                <a:spLocks noEditPoints="1"/>
              </p:cNvSpPr>
              <p:nvPr userDrawn="1"/>
            </p:nvSpPr>
            <p:spPr bwMode="auto">
              <a:xfrm>
                <a:off x="-3333" y="7859"/>
                <a:ext cx="124"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7 w 63"/>
                  <a:gd name="T15" fmla="*/ 0 h 93"/>
                  <a:gd name="T16" fmla="*/ 13 w 63"/>
                  <a:gd name="T17" fmla="*/ 41 h 93"/>
                  <a:gd name="T18" fmla="*/ 13 w 63"/>
                  <a:gd name="T19" fmla="*/ 41 h 93"/>
                  <a:gd name="T20" fmla="*/ 37 w 63"/>
                  <a:gd name="T21" fmla="*/ 29 h 93"/>
                  <a:gd name="T22" fmla="*/ 63 w 63"/>
                  <a:gd name="T23" fmla="*/ 57 h 93"/>
                  <a:gd name="T24" fmla="*/ 55 w 63"/>
                  <a:gd name="T25" fmla="*/ 57 h 93"/>
                  <a:gd name="T26" fmla="*/ 35 w 63"/>
                  <a:gd name="T27" fmla="*/ 36 h 93"/>
                  <a:gd name="T28" fmla="*/ 12 w 63"/>
                  <a:gd name="T29" fmla="*/ 55 h 93"/>
                  <a:gd name="T30" fmla="*/ 11 w 63"/>
                  <a:gd name="T31" fmla="*/ 66 h 93"/>
                  <a:gd name="T32" fmla="*/ 30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7" y="0"/>
                      <a:pt x="17" y="0"/>
                      <a:pt x="17" y="0"/>
                    </a:cubicBezTo>
                    <a:cubicBezTo>
                      <a:pt x="13" y="41"/>
                      <a:pt x="13" y="41"/>
                      <a:pt x="13" y="41"/>
                    </a:cubicBezTo>
                    <a:cubicBezTo>
                      <a:pt x="13" y="41"/>
                      <a:pt x="13" y="41"/>
                      <a:pt x="13" y="41"/>
                    </a:cubicBezTo>
                    <a:cubicBezTo>
                      <a:pt x="19" y="33"/>
                      <a:pt x="27" y="29"/>
                      <a:pt x="37" y="29"/>
                    </a:cubicBezTo>
                    <a:cubicBezTo>
                      <a:pt x="52" y="29"/>
                      <a:pt x="63" y="40"/>
                      <a:pt x="63" y="57"/>
                    </a:cubicBezTo>
                    <a:close/>
                    <a:moveTo>
                      <a:pt x="55" y="57"/>
                    </a:moveTo>
                    <a:cubicBezTo>
                      <a:pt x="55" y="44"/>
                      <a:pt x="47" y="36"/>
                      <a:pt x="35" y="36"/>
                    </a:cubicBezTo>
                    <a:cubicBezTo>
                      <a:pt x="23" y="36"/>
                      <a:pt x="13" y="44"/>
                      <a:pt x="12" y="55"/>
                    </a:cubicBezTo>
                    <a:cubicBezTo>
                      <a:pt x="11" y="66"/>
                      <a:pt x="11" y="66"/>
                      <a:pt x="11" y="66"/>
                    </a:cubicBezTo>
                    <a:cubicBezTo>
                      <a:pt x="9" y="78"/>
                      <a:pt x="18" y="86"/>
                      <a:pt x="30"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0" name="Freeform 352"/>
              <p:cNvSpPr>
                <a:spLocks noEditPoints="1"/>
              </p:cNvSpPr>
              <p:nvPr userDrawn="1"/>
            </p:nvSpPr>
            <p:spPr bwMode="auto">
              <a:xfrm>
                <a:off x="-3179" y="7916"/>
                <a:ext cx="123" cy="126"/>
              </a:xfrm>
              <a:custGeom>
                <a:avLst/>
                <a:gdLst>
                  <a:gd name="T0" fmla="*/ 62 w 62"/>
                  <a:gd name="T1" fmla="*/ 2 h 64"/>
                  <a:gd name="T2" fmla="*/ 55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3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5" y="62"/>
                      <a:pt x="55" y="62"/>
                      <a:pt x="55"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3" y="12"/>
                      <a:pt x="53" y="12"/>
                      <a:pt x="53" y="12"/>
                    </a:cubicBezTo>
                    <a:cubicBezTo>
                      <a:pt x="55" y="2"/>
                      <a:pt x="55" y="2"/>
                      <a:pt x="55" y="2"/>
                    </a:cubicBezTo>
                    <a:lnTo>
                      <a:pt x="62" y="2"/>
                    </a:lnTo>
                    <a:close/>
                    <a:moveTo>
                      <a:pt x="33" y="7"/>
                    </a:moveTo>
                    <a:cubicBezTo>
                      <a:pt x="17" y="7"/>
                      <a:pt x="7" y="20"/>
                      <a:pt x="7" y="36"/>
                    </a:cubicBezTo>
                    <a:cubicBezTo>
                      <a:pt x="7" y="49"/>
                      <a:pt x="15" y="57"/>
                      <a:pt x="27" y="57"/>
                    </a:cubicBezTo>
                    <a:cubicBezTo>
                      <a:pt x="39"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1" name="Freeform 353"/>
              <p:cNvSpPr>
                <a:spLocks/>
              </p:cNvSpPr>
              <p:nvPr userDrawn="1"/>
            </p:nvSpPr>
            <p:spPr bwMode="auto">
              <a:xfrm>
                <a:off x="-3022" y="7859"/>
                <a:ext cx="33" cy="179"/>
              </a:xfrm>
              <a:custGeom>
                <a:avLst/>
                <a:gdLst>
                  <a:gd name="T0" fmla="*/ 19 w 33"/>
                  <a:gd name="T1" fmla="*/ 0 h 179"/>
                  <a:gd name="T2" fmla="*/ 33 w 33"/>
                  <a:gd name="T3" fmla="*/ 0 h 179"/>
                  <a:gd name="T4" fmla="*/ 16 w 33"/>
                  <a:gd name="T5" fmla="*/ 179 h 179"/>
                  <a:gd name="T6" fmla="*/ 0 w 33"/>
                  <a:gd name="T7" fmla="*/ 179 h 179"/>
                  <a:gd name="T8" fmla="*/ 19 w 33"/>
                  <a:gd name="T9" fmla="*/ 0 h 179"/>
                </a:gdLst>
                <a:ahLst/>
                <a:cxnLst>
                  <a:cxn ang="0">
                    <a:pos x="T0" y="T1"/>
                  </a:cxn>
                  <a:cxn ang="0">
                    <a:pos x="T2" y="T3"/>
                  </a:cxn>
                  <a:cxn ang="0">
                    <a:pos x="T4" y="T5"/>
                  </a:cxn>
                  <a:cxn ang="0">
                    <a:pos x="T6" y="T7"/>
                  </a:cxn>
                  <a:cxn ang="0">
                    <a:pos x="T8" y="T9"/>
                  </a:cxn>
                </a:cxnLst>
                <a:rect l="0" t="0" r="r" b="b"/>
                <a:pathLst>
                  <a:path w="33" h="179">
                    <a:moveTo>
                      <a:pt x="19" y="0"/>
                    </a:moveTo>
                    <a:lnTo>
                      <a:pt x="33" y="0"/>
                    </a:lnTo>
                    <a:lnTo>
                      <a:pt x="16" y="179"/>
                    </a:lnTo>
                    <a:lnTo>
                      <a:pt x="0" y="17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2" name="Freeform 354"/>
              <p:cNvSpPr>
                <a:spLocks/>
              </p:cNvSpPr>
              <p:nvPr userDrawn="1"/>
            </p:nvSpPr>
            <p:spPr bwMode="auto">
              <a:xfrm>
                <a:off x="-2896"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3" name="Freeform 355"/>
              <p:cNvSpPr>
                <a:spLocks noEditPoints="1"/>
              </p:cNvSpPr>
              <p:nvPr userDrawn="1"/>
            </p:nvSpPr>
            <p:spPr bwMode="auto">
              <a:xfrm>
                <a:off x="-2715" y="7859"/>
                <a:ext cx="128"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6 w 65"/>
                  <a:gd name="T21" fmla="*/ 51 h 91"/>
                  <a:gd name="T22" fmla="*/ 12 w 65"/>
                  <a:gd name="T23" fmla="*/ 51 h 91"/>
                  <a:gd name="T24" fmla="*/ 8 w 65"/>
                  <a:gd name="T25" fmla="*/ 84 h 91"/>
                  <a:gd name="T26" fmla="*/ 33 w 65"/>
                  <a:gd name="T27" fmla="*/ 84 h 91"/>
                  <a:gd name="T28" fmla="*/ 56 w 65"/>
                  <a:gd name="T29" fmla="*/ 65 h 91"/>
                  <a:gd name="T30" fmla="*/ 37 w 65"/>
                  <a:gd name="T31" fmla="*/ 7 h 91"/>
                  <a:gd name="T32" fmla="*/ 16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4" name="Freeform 356"/>
              <p:cNvSpPr>
                <a:spLocks noEditPoints="1"/>
              </p:cNvSpPr>
              <p:nvPr userDrawn="1"/>
            </p:nvSpPr>
            <p:spPr bwMode="auto">
              <a:xfrm>
                <a:off x="-2555"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5" name="Freeform 357"/>
              <p:cNvSpPr>
                <a:spLocks/>
              </p:cNvSpPr>
              <p:nvPr userDrawn="1"/>
            </p:nvSpPr>
            <p:spPr bwMode="auto">
              <a:xfrm>
                <a:off x="-2337" y="7859"/>
                <a:ext cx="34" cy="179"/>
              </a:xfrm>
              <a:custGeom>
                <a:avLst/>
                <a:gdLst>
                  <a:gd name="T0" fmla="*/ 18 w 34"/>
                  <a:gd name="T1" fmla="*/ 0 h 179"/>
                  <a:gd name="T2" fmla="*/ 34 w 34"/>
                  <a:gd name="T3" fmla="*/ 0 h 179"/>
                  <a:gd name="T4" fmla="*/ 14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6" name="Freeform 358"/>
              <p:cNvSpPr>
                <a:spLocks/>
              </p:cNvSpPr>
              <p:nvPr userDrawn="1"/>
            </p:nvSpPr>
            <p:spPr bwMode="auto">
              <a:xfrm>
                <a:off x="-2272"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7" name="Freeform 359"/>
              <p:cNvSpPr>
                <a:spLocks/>
              </p:cNvSpPr>
              <p:nvPr userDrawn="1"/>
            </p:nvSpPr>
            <p:spPr bwMode="auto">
              <a:xfrm>
                <a:off x="-2125"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8" name="Freeform 360"/>
              <p:cNvSpPr>
                <a:spLocks noEditPoints="1"/>
              </p:cNvSpPr>
              <p:nvPr userDrawn="1"/>
            </p:nvSpPr>
            <p:spPr bwMode="auto">
              <a:xfrm>
                <a:off x="-1980" y="7916"/>
                <a:ext cx="122"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8" y="64"/>
                    </a:cubicBezTo>
                    <a:cubicBezTo>
                      <a:pt x="11" y="64"/>
                      <a:pt x="0" y="52"/>
                      <a:pt x="0" y="36"/>
                    </a:cubicBezTo>
                    <a:close/>
                    <a:moveTo>
                      <a:pt x="54" y="28"/>
                    </a:moveTo>
                    <a:cubicBezTo>
                      <a:pt x="54" y="15"/>
                      <a:pt x="46" y="7"/>
                      <a:pt x="34" y="7"/>
                    </a:cubicBezTo>
                    <a:cubicBezTo>
                      <a:pt x="18" y="7"/>
                      <a:pt x="8" y="20"/>
                      <a:pt x="8" y="35"/>
                    </a:cubicBezTo>
                    <a:cubicBezTo>
                      <a:pt x="8"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99" name="Freeform 361"/>
              <p:cNvSpPr>
                <a:spLocks/>
              </p:cNvSpPr>
              <p:nvPr userDrawn="1"/>
            </p:nvSpPr>
            <p:spPr bwMode="auto">
              <a:xfrm>
                <a:off x="-1832" y="7920"/>
                <a:ext cx="117" cy="118"/>
              </a:xfrm>
              <a:custGeom>
                <a:avLst/>
                <a:gdLst>
                  <a:gd name="T0" fmla="*/ 0 w 117"/>
                  <a:gd name="T1" fmla="*/ 0 h 118"/>
                  <a:gd name="T2" fmla="*/ 16 w 117"/>
                  <a:gd name="T3" fmla="*/ 0 h 118"/>
                  <a:gd name="T4" fmla="*/ 48 w 117"/>
                  <a:gd name="T5" fmla="*/ 100 h 118"/>
                  <a:gd name="T6" fmla="*/ 48 w 117"/>
                  <a:gd name="T7" fmla="*/ 100 h 118"/>
                  <a:gd name="T8" fmla="*/ 101 w 117"/>
                  <a:gd name="T9" fmla="*/ 0 h 118"/>
                  <a:gd name="T10" fmla="*/ 117 w 117"/>
                  <a:gd name="T11" fmla="*/ 0 h 118"/>
                  <a:gd name="T12" fmla="*/ 54 w 117"/>
                  <a:gd name="T13" fmla="*/ 118 h 118"/>
                  <a:gd name="T14" fmla="*/ 40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8" y="100"/>
                    </a:lnTo>
                    <a:lnTo>
                      <a:pt x="48" y="100"/>
                    </a:lnTo>
                    <a:lnTo>
                      <a:pt x="101" y="0"/>
                    </a:lnTo>
                    <a:lnTo>
                      <a:pt x="117" y="0"/>
                    </a:lnTo>
                    <a:lnTo>
                      <a:pt x="54" y="118"/>
                    </a:lnTo>
                    <a:lnTo>
                      <a:pt x="40"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0" name="Freeform 362"/>
              <p:cNvSpPr>
                <a:spLocks noEditPoints="1"/>
              </p:cNvSpPr>
              <p:nvPr userDrawn="1"/>
            </p:nvSpPr>
            <p:spPr bwMode="auto">
              <a:xfrm>
                <a:off x="-1701" y="7916"/>
                <a:ext cx="123" cy="126"/>
              </a:xfrm>
              <a:custGeom>
                <a:avLst/>
                <a:gdLst>
                  <a:gd name="T0" fmla="*/ 62 w 62"/>
                  <a:gd name="T1" fmla="*/ 2 h 64"/>
                  <a:gd name="T2" fmla="*/ 56 w 62"/>
                  <a:gd name="T3" fmla="*/ 62 h 64"/>
                  <a:gd name="T4" fmla="*/ 49 w 62"/>
                  <a:gd name="T5" fmla="*/ 62 h 64"/>
                  <a:gd name="T6" fmla="*/ 50 w 62"/>
                  <a:gd name="T7" fmla="*/ 52 h 64"/>
                  <a:gd name="T8" fmla="*/ 50 w 62"/>
                  <a:gd name="T9" fmla="*/ 52 h 64"/>
                  <a:gd name="T10" fmla="*/ 26 w 62"/>
                  <a:gd name="T11" fmla="*/ 64 h 64"/>
                  <a:gd name="T12" fmla="*/ 0 w 62"/>
                  <a:gd name="T13" fmla="*/ 36 h 64"/>
                  <a:gd name="T14" fmla="*/ 33 w 62"/>
                  <a:gd name="T15" fmla="*/ 0 h 64"/>
                  <a:gd name="T16" fmla="*/ 54 w 62"/>
                  <a:gd name="T17" fmla="*/ 12 h 64"/>
                  <a:gd name="T18" fmla="*/ 54 w 62"/>
                  <a:gd name="T19" fmla="*/ 12 h 64"/>
                  <a:gd name="T20" fmla="*/ 56 w 62"/>
                  <a:gd name="T21" fmla="*/ 2 h 64"/>
                  <a:gd name="T22" fmla="*/ 62 w 62"/>
                  <a:gd name="T23" fmla="*/ 2 h 64"/>
                  <a:gd name="T24" fmla="*/ 33 w 62"/>
                  <a:gd name="T25" fmla="*/ 7 h 64"/>
                  <a:gd name="T26" fmla="*/ 8 w 62"/>
                  <a:gd name="T27" fmla="*/ 36 h 64"/>
                  <a:gd name="T28" fmla="*/ 28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2"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1" name="Freeform 363"/>
              <p:cNvSpPr>
                <a:spLocks/>
              </p:cNvSpPr>
              <p:nvPr userDrawn="1"/>
            </p:nvSpPr>
            <p:spPr bwMode="auto">
              <a:xfrm>
                <a:off x="-1549" y="7889"/>
                <a:ext cx="76" cy="153"/>
              </a:xfrm>
              <a:custGeom>
                <a:avLst/>
                <a:gdLst>
                  <a:gd name="T0" fmla="*/ 16 w 38"/>
                  <a:gd name="T1" fmla="*/ 56 h 78"/>
                  <a:gd name="T2" fmla="*/ 27 w 38"/>
                  <a:gd name="T3" fmla="*/ 71 h 78"/>
                  <a:gd name="T4" fmla="*/ 33 w 38"/>
                  <a:gd name="T5" fmla="*/ 70 h 78"/>
                  <a:gd name="T6" fmla="*/ 32 w 38"/>
                  <a:gd name="T7" fmla="*/ 77 h 78"/>
                  <a:gd name="T8" fmla="*/ 25 w 38"/>
                  <a:gd name="T9" fmla="*/ 78 h 78"/>
                  <a:gd name="T10" fmla="*/ 8 w 38"/>
                  <a:gd name="T11" fmla="*/ 61 h 78"/>
                  <a:gd name="T12" fmla="*/ 8 w 38"/>
                  <a:gd name="T13" fmla="*/ 56 h 78"/>
                  <a:gd name="T14" fmla="*/ 12 w 38"/>
                  <a:gd name="T15" fmla="*/ 22 h 78"/>
                  <a:gd name="T16" fmla="*/ 0 w 38"/>
                  <a:gd name="T17" fmla="*/ 22 h 78"/>
                  <a:gd name="T18" fmla="*/ 0 w 38"/>
                  <a:gd name="T19" fmla="*/ 16 h 78"/>
                  <a:gd name="T20" fmla="*/ 12 w 38"/>
                  <a:gd name="T21" fmla="*/ 16 h 78"/>
                  <a:gd name="T22" fmla="*/ 14 w 38"/>
                  <a:gd name="T23" fmla="*/ 0 h 78"/>
                  <a:gd name="T24" fmla="*/ 21 w 38"/>
                  <a:gd name="T25" fmla="*/ 0 h 78"/>
                  <a:gd name="T26" fmla="*/ 20 w 38"/>
                  <a:gd name="T27" fmla="*/ 16 h 78"/>
                  <a:gd name="T28" fmla="*/ 38 w 38"/>
                  <a:gd name="T29" fmla="*/ 16 h 78"/>
                  <a:gd name="T30" fmla="*/ 38 w 38"/>
                  <a:gd name="T31" fmla="*/ 22 h 78"/>
                  <a:gd name="T32" fmla="*/ 19 w 38"/>
                  <a:gd name="T33" fmla="*/ 22 h 78"/>
                  <a:gd name="T34" fmla="*/ 16 w 38"/>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8">
                    <a:moveTo>
                      <a:pt x="16" y="56"/>
                    </a:moveTo>
                    <a:cubicBezTo>
                      <a:pt x="14" y="67"/>
                      <a:pt x="18" y="71"/>
                      <a:pt x="27" y="71"/>
                    </a:cubicBezTo>
                    <a:cubicBezTo>
                      <a:pt x="29" y="71"/>
                      <a:pt x="31" y="71"/>
                      <a:pt x="33" y="70"/>
                    </a:cubicBezTo>
                    <a:cubicBezTo>
                      <a:pt x="32" y="77"/>
                      <a:pt x="32" y="77"/>
                      <a:pt x="32" y="77"/>
                    </a:cubicBezTo>
                    <a:cubicBezTo>
                      <a:pt x="31" y="77"/>
                      <a:pt x="28" y="78"/>
                      <a:pt x="25" y="78"/>
                    </a:cubicBezTo>
                    <a:cubicBezTo>
                      <a:pt x="14" y="78"/>
                      <a:pt x="8" y="73"/>
                      <a:pt x="8" y="61"/>
                    </a:cubicBezTo>
                    <a:cubicBezTo>
                      <a:pt x="8" y="59"/>
                      <a:pt x="8" y="58"/>
                      <a:pt x="8" y="56"/>
                    </a:cubicBezTo>
                    <a:cubicBezTo>
                      <a:pt x="12" y="22"/>
                      <a:pt x="12" y="22"/>
                      <a:pt x="12" y="22"/>
                    </a:cubicBezTo>
                    <a:cubicBezTo>
                      <a:pt x="0" y="22"/>
                      <a:pt x="0" y="22"/>
                      <a:pt x="0" y="22"/>
                    </a:cubicBezTo>
                    <a:cubicBezTo>
                      <a:pt x="0" y="16"/>
                      <a:pt x="0" y="16"/>
                      <a:pt x="0" y="16"/>
                    </a:cubicBezTo>
                    <a:cubicBezTo>
                      <a:pt x="12" y="16"/>
                      <a:pt x="12" y="16"/>
                      <a:pt x="12" y="16"/>
                    </a:cubicBezTo>
                    <a:cubicBezTo>
                      <a:pt x="14" y="0"/>
                      <a:pt x="14" y="0"/>
                      <a:pt x="14" y="0"/>
                    </a:cubicBezTo>
                    <a:cubicBezTo>
                      <a:pt x="21" y="0"/>
                      <a:pt x="21" y="0"/>
                      <a:pt x="21" y="0"/>
                    </a:cubicBezTo>
                    <a:cubicBezTo>
                      <a:pt x="20" y="16"/>
                      <a:pt x="20" y="16"/>
                      <a:pt x="20" y="16"/>
                    </a:cubicBezTo>
                    <a:cubicBezTo>
                      <a:pt x="38" y="16"/>
                      <a:pt x="38" y="16"/>
                      <a:pt x="38" y="16"/>
                    </a:cubicBezTo>
                    <a:cubicBezTo>
                      <a:pt x="38" y="22"/>
                      <a:pt x="38" y="22"/>
                      <a:pt x="38" y="22"/>
                    </a:cubicBezTo>
                    <a:cubicBezTo>
                      <a:pt x="19" y="22"/>
                      <a:pt x="19" y="22"/>
                      <a:pt x="19"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2" name="Freeform 364"/>
              <p:cNvSpPr>
                <a:spLocks noEditPoints="1"/>
              </p:cNvSpPr>
              <p:nvPr userDrawn="1"/>
            </p:nvSpPr>
            <p:spPr bwMode="auto">
              <a:xfrm>
                <a:off x="-1449" y="7871"/>
                <a:ext cx="35" cy="167"/>
              </a:xfrm>
              <a:custGeom>
                <a:avLst/>
                <a:gdLst>
                  <a:gd name="T0" fmla="*/ 6 w 18"/>
                  <a:gd name="T1" fmla="*/ 25 h 85"/>
                  <a:gd name="T2" fmla="*/ 14 w 18"/>
                  <a:gd name="T3" fmla="*/ 25 h 85"/>
                  <a:gd name="T4" fmla="*/ 7 w 18"/>
                  <a:gd name="T5" fmla="*/ 85 h 85"/>
                  <a:gd name="T6" fmla="*/ 0 w 18"/>
                  <a:gd name="T7" fmla="*/ 85 h 85"/>
                  <a:gd name="T8" fmla="*/ 6 w 18"/>
                  <a:gd name="T9" fmla="*/ 25 h 85"/>
                  <a:gd name="T10" fmla="*/ 6 w 18"/>
                  <a:gd name="T11" fmla="*/ 7 h 85"/>
                  <a:gd name="T12" fmla="*/ 12 w 18"/>
                  <a:gd name="T13" fmla="*/ 0 h 85"/>
                  <a:gd name="T14" fmla="*/ 18 w 18"/>
                  <a:gd name="T15" fmla="*/ 5 h 85"/>
                  <a:gd name="T16" fmla="*/ 11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6" y="25"/>
                    </a:moveTo>
                    <a:cubicBezTo>
                      <a:pt x="14" y="25"/>
                      <a:pt x="14" y="25"/>
                      <a:pt x="14" y="25"/>
                    </a:cubicBezTo>
                    <a:cubicBezTo>
                      <a:pt x="7" y="85"/>
                      <a:pt x="7" y="85"/>
                      <a:pt x="7" y="85"/>
                    </a:cubicBezTo>
                    <a:cubicBezTo>
                      <a:pt x="0" y="85"/>
                      <a:pt x="0" y="85"/>
                      <a:pt x="0" y="85"/>
                    </a:cubicBezTo>
                    <a:lnTo>
                      <a:pt x="6" y="25"/>
                    </a:lnTo>
                    <a:close/>
                    <a:moveTo>
                      <a:pt x="6" y="7"/>
                    </a:moveTo>
                    <a:cubicBezTo>
                      <a:pt x="6" y="3"/>
                      <a:pt x="9" y="0"/>
                      <a:pt x="12" y="0"/>
                    </a:cubicBezTo>
                    <a:cubicBezTo>
                      <a:pt x="15" y="0"/>
                      <a:pt x="18" y="2"/>
                      <a:pt x="18" y="5"/>
                    </a:cubicBezTo>
                    <a:cubicBezTo>
                      <a:pt x="18" y="9"/>
                      <a:pt x="15" y="12"/>
                      <a:pt x="11" y="12"/>
                    </a:cubicBezTo>
                    <a:cubicBezTo>
                      <a:pt x="8"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3" name="Freeform 365"/>
              <p:cNvSpPr>
                <a:spLocks/>
              </p:cNvSpPr>
              <p:nvPr userDrawn="1"/>
            </p:nvSpPr>
            <p:spPr bwMode="auto">
              <a:xfrm>
                <a:off x="-1394" y="7920"/>
                <a:ext cx="117" cy="118"/>
              </a:xfrm>
              <a:custGeom>
                <a:avLst/>
                <a:gdLst>
                  <a:gd name="T0" fmla="*/ 0 w 117"/>
                  <a:gd name="T1" fmla="*/ 0 h 118"/>
                  <a:gd name="T2" fmla="*/ 16 w 117"/>
                  <a:gd name="T3" fmla="*/ 0 h 118"/>
                  <a:gd name="T4" fmla="*/ 48 w 117"/>
                  <a:gd name="T5" fmla="*/ 100 h 118"/>
                  <a:gd name="T6" fmla="*/ 48 w 117"/>
                  <a:gd name="T7" fmla="*/ 100 h 118"/>
                  <a:gd name="T8" fmla="*/ 101 w 117"/>
                  <a:gd name="T9" fmla="*/ 0 h 118"/>
                  <a:gd name="T10" fmla="*/ 117 w 117"/>
                  <a:gd name="T11" fmla="*/ 0 h 118"/>
                  <a:gd name="T12" fmla="*/ 53 w 117"/>
                  <a:gd name="T13" fmla="*/ 118 h 118"/>
                  <a:gd name="T14" fmla="*/ 40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8" y="100"/>
                    </a:lnTo>
                    <a:lnTo>
                      <a:pt x="48" y="100"/>
                    </a:lnTo>
                    <a:lnTo>
                      <a:pt x="101" y="0"/>
                    </a:lnTo>
                    <a:lnTo>
                      <a:pt x="117" y="0"/>
                    </a:lnTo>
                    <a:lnTo>
                      <a:pt x="53" y="118"/>
                    </a:lnTo>
                    <a:lnTo>
                      <a:pt x="40"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4" name="Freeform 366"/>
              <p:cNvSpPr>
                <a:spLocks noEditPoints="1"/>
              </p:cNvSpPr>
              <p:nvPr userDrawn="1"/>
            </p:nvSpPr>
            <p:spPr bwMode="auto">
              <a:xfrm>
                <a:off x="-12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5" name="Freeform 367"/>
              <p:cNvSpPr>
                <a:spLocks/>
              </p:cNvSpPr>
              <p:nvPr userDrawn="1"/>
            </p:nvSpPr>
            <p:spPr bwMode="auto">
              <a:xfrm>
                <a:off x="-1051"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6" name="Freeform 368"/>
              <p:cNvSpPr>
                <a:spLocks noEditPoints="1"/>
              </p:cNvSpPr>
              <p:nvPr userDrawn="1"/>
            </p:nvSpPr>
            <p:spPr bwMode="auto">
              <a:xfrm>
                <a:off x="-871" y="7859"/>
                <a:ext cx="129"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3 w 65"/>
                  <a:gd name="T27" fmla="*/ 84 h 91"/>
                  <a:gd name="T28" fmla="*/ 56 w 65"/>
                  <a:gd name="T29" fmla="*/ 65 h 91"/>
                  <a:gd name="T30" fmla="*/ 37 w 65"/>
                  <a:gd name="T31" fmla="*/ 7 h 91"/>
                  <a:gd name="T32" fmla="*/ 17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3" y="84"/>
                      <a:pt x="33" y="84"/>
                      <a:pt x="33" y="84"/>
                    </a:cubicBezTo>
                    <a:cubicBezTo>
                      <a:pt x="47" y="84"/>
                      <a:pt x="56" y="78"/>
                      <a:pt x="56" y="65"/>
                    </a:cubicBezTo>
                    <a:close/>
                    <a:moveTo>
                      <a:pt x="37" y="7"/>
                    </a:moveTo>
                    <a:cubicBezTo>
                      <a:pt x="17" y="7"/>
                      <a:pt x="17" y="7"/>
                      <a:pt x="17"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7" name="Freeform 369"/>
              <p:cNvSpPr>
                <a:spLocks noEditPoints="1"/>
              </p:cNvSpPr>
              <p:nvPr userDrawn="1"/>
            </p:nvSpPr>
            <p:spPr bwMode="auto">
              <a:xfrm>
                <a:off x="-711" y="7916"/>
                <a:ext cx="117" cy="126"/>
              </a:xfrm>
              <a:custGeom>
                <a:avLst/>
                <a:gdLst>
                  <a:gd name="T0" fmla="*/ 8 w 59"/>
                  <a:gd name="T1" fmla="*/ 33 h 64"/>
                  <a:gd name="T2" fmla="*/ 7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7" y="34"/>
                      <a:pt x="7" y="35"/>
                      <a:pt x="7" y="36"/>
                    </a:cubicBezTo>
                    <a:cubicBezTo>
                      <a:pt x="7" y="50"/>
                      <a:pt x="16" y="57"/>
                      <a:pt x="28"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8" name="Freeform 370"/>
              <p:cNvSpPr>
                <a:spLocks/>
              </p:cNvSpPr>
              <p:nvPr userDrawn="1"/>
            </p:nvSpPr>
            <p:spPr bwMode="auto">
              <a:xfrm>
                <a:off x="-497" y="7857"/>
                <a:ext cx="173"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4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4" y="74"/>
                      <a:pt x="74" y="74"/>
                      <a:pt x="74" y="74"/>
                    </a:cubicBezTo>
                    <a:cubicBezTo>
                      <a:pt x="67"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3"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09" name="Freeform 371"/>
              <p:cNvSpPr>
                <a:spLocks/>
              </p:cNvSpPr>
              <p:nvPr userDrawn="1"/>
            </p:nvSpPr>
            <p:spPr bwMode="auto">
              <a:xfrm>
                <a:off x="-295" y="7918"/>
                <a:ext cx="76" cy="120"/>
              </a:xfrm>
              <a:custGeom>
                <a:avLst/>
                <a:gdLst>
                  <a:gd name="T0" fmla="*/ 38 w 38"/>
                  <a:gd name="T1" fmla="*/ 1 h 61"/>
                  <a:gd name="T2" fmla="*/ 38 w 38"/>
                  <a:gd name="T3" fmla="*/ 7 h 61"/>
                  <a:gd name="T4" fmla="*/ 32 w 38"/>
                  <a:gd name="T5" fmla="*/ 7 h 61"/>
                  <a:gd name="T6" fmla="*/ 11 w 38"/>
                  <a:gd name="T7" fmla="*/ 29 h 61"/>
                  <a:gd name="T8" fmla="*/ 8 w 38"/>
                  <a:gd name="T9" fmla="*/ 61 h 61"/>
                  <a:gd name="T10" fmla="*/ 0 w 38"/>
                  <a:gd name="T11" fmla="*/ 61 h 61"/>
                  <a:gd name="T12" fmla="*/ 7 w 38"/>
                  <a:gd name="T13" fmla="*/ 1 h 61"/>
                  <a:gd name="T14" fmla="*/ 13 w 38"/>
                  <a:gd name="T15" fmla="*/ 1 h 61"/>
                  <a:gd name="T16" fmla="*/ 13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8" y="7"/>
                      <a:pt x="38" y="7"/>
                      <a:pt x="38" y="7"/>
                    </a:cubicBezTo>
                    <a:cubicBezTo>
                      <a:pt x="36" y="7"/>
                      <a:pt x="34" y="7"/>
                      <a:pt x="32" y="7"/>
                    </a:cubicBezTo>
                    <a:cubicBezTo>
                      <a:pt x="21" y="7"/>
                      <a:pt x="13" y="14"/>
                      <a:pt x="11" y="29"/>
                    </a:cubicBezTo>
                    <a:cubicBezTo>
                      <a:pt x="8" y="61"/>
                      <a:pt x="8" y="61"/>
                      <a:pt x="8" y="61"/>
                    </a:cubicBezTo>
                    <a:cubicBezTo>
                      <a:pt x="0" y="61"/>
                      <a:pt x="0" y="61"/>
                      <a:pt x="0" y="61"/>
                    </a:cubicBezTo>
                    <a:cubicBezTo>
                      <a:pt x="7" y="1"/>
                      <a:pt x="7" y="1"/>
                      <a:pt x="7" y="1"/>
                    </a:cubicBezTo>
                    <a:cubicBezTo>
                      <a:pt x="13" y="1"/>
                      <a:pt x="13" y="1"/>
                      <a:pt x="13" y="1"/>
                    </a:cubicBezTo>
                    <a:cubicBezTo>
                      <a:pt x="13" y="12"/>
                      <a:pt x="13" y="12"/>
                      <a:pt x="13" y="12"/>
                    </a:cubicBezTo>
                    <a:cubicBezTo>
                      <a:pt x="13" y="12"/>
                      <a:pt x="13" y="12"/>
                      <a:pt x="13" y="12"/>
                    </a:cubicBezTo>
                    <a:cubicBezTo>
                      <a:pt x="17" y="4"/>
                      <a:pt x="25" y="0"/>
                      <a:pt x="32" y="0"/>
                    </a:cubicBezTo>
                    <a:cubicBezTo>
                      <a:pt x="34" y="0"/>
                      <a:pt x="37"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0" name="Freeform 372"/>
              <p:cNvSpPr>
                <a:spLocks noEditPoints="1"/>
              </p:cNvSpPr>
              <p:nvPr userDrawn="1"/>
            </p:nvSpPr>
            <p:spPr bwMode="auto">
              <a:xfrm>
                <a:off x="-202"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1" name="Freeform 373"/>
              <p:cNvSpPr>
                <a:spLocks noEditPoints="1"/>
              </p:cNvSpPr>
              <p:nvPr userDrawn="1"/>
            </p:nvSpPr>
            <p:spPr bwMode="auto">
              <a:xfrm>
                <a:off x="-57"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2" name="Freeform 374"/>
              <p:cNvSpPr>
                <a:spLocks/>
              </p:cNvSpPr>
              <p:nvPr userDrawn="1"/>
            </p:nvSpPr>
            <p:spPr bwMode="auto">
              <a:xfrm>
                <a:off x="90" y="7916"/>
                <a:ext cx="111" cy="122"/>
              </a:xfrm>
              <a:custGeom>
                <a:avLst/>
                <a:gdLst>
                  <a:gd name="T0" fmla="*/ 56 w 56"/>
                  <a:gd name="T1" fmla="*/ 20 h 62"/>
                  <a:gd name="T2" fmla="*/ 55 w 56"/>
                  <a:gd name="T3" fmla="*/ 24 h 62"/>
                  <a:gd name="T4" fmla="*/ 52 w 56"/>
                  <a:gd name="T5" fmla="*/ 62 h 62"/>
                  <a:gd name="T6" fmla="*/ 44 w 56"/>
                  <a:gd name="T7" fmla="*/ 62 h 62"/>
                  <a:gd name="T8" fmla="*/ 48 w 56"/>
                  <a:gd name="T9" fmla="*/ 27 h 62"/>
                  <a:gd name="T10" fmla="*/ 48 w 56"/>
                  <a:gd name="T11" fmla="*/ 22 h 62"/>
                  <a:gd name="T12" fmla="*/ 34 w 56"/>
                  <a:gd name="T13" fmla="*/ 7 h 62"/>
                  <a:gd name="T14" fmla="*/ 12 w 56"/>
                  <a:gd name="T15" fmla="*/ 28 h 62"/>
                  <a:gd name="T16" fmla="*/ 8 w 56"/>
                  <a:gd name="T17" fmla="*/ 62 h 62"/>
                  <a:gd name="T18" fmla="*/ 0 w 56"/>
                  <a:gd name="T19" fmla="*/ 62 h 62"/>
                  <a:gd name="T20" fmla="*/ 7 w 56"/>
                  <a:gd name="T21" fmla="*/ 2 h 62"/>
                  <a:gd name="T22" fmla="*/ 14 w 56"/>
                  <a:gd name="T23" fmla="*/ 2 h 62"/>
                  <a:gd name="T24" fmla="*/ 13 w 56"/>
                  <a:gd name="T25" fmla="*/ 12 h 62"/>
                  <a:gd name="T26" fmla="*/ 13 w 56"/>
                  <a:gd name="T27" fmla="*/ 12 h 62"/>
                  <a:gd name="T28" fmla="*/ 36 w 56"/>
                  <a:gd name="T29" fmla="*/ 0 h 62"/>
                  <a:gd name="T30" fmla="*/ 56 w 56"/>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2">
                    <a:moveTo>
                      <a:pt x="56" y="20"/>
                    </a:moveTo>
                    <a:cubicBezTo>
                      <a:pt x="56" y="22"/>
                      <a:pt x="56" y="23"/>
                      <a:pt x="55" y="24"/>
                    </a:cubicBezTo>
                    <a:cubicBezTo>
                      <a:pt x="52" y="62"/>
                      <a:pt x="52" y="62"/>
                      <a:pt x="52" y="62"/>
                    </a:cubicBezTo>
                    <a:cubicBezTo>
                      <a:pt x="44" y="62"/>
                      <a:pt x="44" y="62"/>
                      <a:pt x="44" y="62"/>
                    </a:cubicBezTo>
                    <a:cubicBezTo>
                      <a:pt x="48" y="27"/>
                      <a:pt x="48" y="27"/>
                      <a:pt x="48" y="27"/>
                    </a:cubicBezTo>
                    <a:cubicBezTo>
                      <a:pt x="48" y="25"/>
                      <a:pt x="48" y="24"/>
                      <a:pt x="48" y="22"/>
                    </a:cubicBezTo>
                    <a:cubicBezTo>
                      <a:pt x="48" y="11"/>
                      <a:pt x="43" y="7"/>
                      <a:pt x="34" y="7"/>
                    </a:cubicBezTo>
                    <a:cubicBezTo>
                      <a:pt x="22" y="7"/>
                      <a:pt x="13" y="14"/>
                      <a:pt x="12" y="28"/>
                    </a:cubicBezTo>
                    <a:cubicBezTo>
                      <a:pt x="8" y="62"/>
                      <a:pt x="8" y="62"/>
                      <a:pt x="8" y="62"/>
                    </a:cubicBezTo>
                    <a:cubicBezTo>
                      <a:pt x="0" y="62"/>
                      <a:pt x="0" y="62"/>
                      <a:pt x="0" y="62"/>
                    </a:cubicBezTo>
                    <a:cubicBezTo>
                      <a:pt x="7" y="2"/>
                      <a:pt x="7" y="2"/>
                      <a:pt x="7" y="2"/>
                    </a:cubicBezTo>
                    <a:cubicBezTo>
                      <a:pt x="14" y="2"/>
                      <a:pt x="14" y="2"/>
                      <a:pt x="14" y="2"/>
                    </a:cubicBezTo>
                    <a:cubicBezTo>
                      <a:pt x="13" y="12"/>
                      <a:pt x="13" y="12"/>
                      <a:pt x="13" y="12"/>
                    </a:cubicBezTo>
                    <a:cubicBezTo>
                      <a:pt x="13" y="12"/>
                      <a:pt x="13" y="12"/>
                      <a:pt x="13" y="12"/>
                    </a:cubicBezTo>
                    <a:cubicBezTo>
                      <a:pt x="18" y="5"/>
                      <a:pt x="27" y="0"/>
                      <a:pt x="36" y="0"/>
                    </a:cubicBezTo>
                    <a:cubicBezTo>
                      <a:pt x="48" y="0"/>
                      <a:pt x="56" y="7"/>
                      <a:pt x="5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3" name="Freeform 375"/>
              <p:cNvSpPr>
                <a:spLocks/>
              </p:cNvSpPr>
              <p:nvPr userDrawn="1"/>
            </p:nvSpPr>
            <p:spPr bwMode="auto">
              <a:xfrm>
                <a:off x="302"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4" name="Freeform 376"/>
              <p:cNvSpPr>
                <a:spLocks noEditPoints="1"/>
              </p:cNvSpPr>
              <p:nvPr userDrawn="1"/>
            </p:nvSpPr>
            <p:spPr bwMode="auto">
              <a:xfrm>
                <a:off x="482"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5" name="Freeform 377"/>
              <p:cNvSpPr>
                <a:spLocks noEditPoints="1"/>
              </p:cNvSpPr>
              <p:nvPr userDrawn="1"/>
            </p:nvSpPr>
            <p:spPr bwMode="auto">
              <a:xfrm>
                <a:off x="642"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6" name="Freeform 378"/>
              <p:cNvSpPr>
                <a:spLocks noEditPoints="1"/>
              </p:cNvSpPr>
              <p:nvPr userDrawn="1"/>
            </p:nvSpPr>
            <p:spPr bwMode="auto">
              <a:xfrm>
                <a:off x="838" y="7859"/>
                <a:ext cx="153" cy="179"/>
              </a:xfrm>
              <a:custGeom>
                <a:avLst/>
                <a:gdLst>
                  <a:gd name="T0" fmla="*/ 125 w 153"/>
                  <a:gd name="T1" fmla="*/ 136 h 179"/>
                  <a:gd name="T2" fmla="*/ 38 w 153"/>
                  <a:gd name="T3" fmla="*/ 136 h 179"/>
                  <a:gd name="T4" fmla="*/ 18 w 153"/>
                  <a:gd name="T5" fmla="*/ 179 h 179"/>
                  <a:gd name="T6" fmla="*/ 0 w 153"/>
                  <a:gd name="T7" fmla="*/ 179 h 179"/>
                  <a:gd name="T8" fmla="*/ 88 w 153"/>
                  <a:gd name="T9" fmla="*/ 0 h 179"/>
                  <a:gd name="T10" fmla="*/ 103 w 153"/>
                  <a:gd name="T11" fmla="*/ 0 h 179"/>
                  <a:gd name="T12" fmla="*/ 153 w 153"/>
                  <a:gd name="T13" fmla="*/ 179 h 179"/>
                  <a:gd name="T14" fmla="*/ 137 w 153"/>
                  <a:gd name="T15" fmla="*/ 179 h 179"/>
                  <a:gd name="T16" fmla="*/ 125 w 153"/>
                  <a:gd name="T17" fmla="*/ 136 h 179"/>
                  <a:gd name="T18" fmla="*/ 123 w 153"/>
                  <a:gd name="T19" fmla="*/ 122 h 179"/>
                  <a:gd name="T20" fmla="*/ 96 w 153"/>
                  <a:gd name="T21" fmla="*/ 20 h 179"/>
                  <a:gd name="T22" fmla="*/ 94 w 153"/>
                  <a:gd name="T23" fmla="*/ 20 h 179"/>
                  <a:gd name="T24" fmla="*/ 46 w 153"/>
                  <a:gd name="T25" fmla="*/ 122 h 179"/>
                  <a:gd name="T26" fmla="*/ 123 w 153"/>
                  <a:gd name="T27"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79">
                    <a:moveTo>
                      <a:pt x="125" y="136"/>
                    </a:moveTo>
                    <a:lnTo>
                      <a:pt x="38" y="136"/>
                    </a:lnTo>
                    <a:lnTo>
                      <a:pt x="18" y="179"/>
                    </a:lnTo>
                    <a:lnTo>
                      <a:pt x="0" y="179"/>
                    </a:lnTo>
                    <a:lnTo>
                      <a:pt x="88" y="0"/>
                    </a:lnTo>
                    <a:lnTo>
                      <a:pt x="103" y="0"/>
                    </a:lnTo>
                    <a:lnTo>
                      <a:pt x="153" y="179"/>
                    </a:lnTo>
                    <a:lnTo>
                      <a:pt x="137" y="179"/>
                    </a:lnTo>
                    <a:lnTo>
                      <a:pt x="125" y="136"/>
                    </a:lnTo>
                    <a:close/>
                    <a:moveTo>
                      <a:pt x="123" y="122"/>
                    </a:moveTo>
                    <a:lnTo>
                      <a:pt x="96" y="20"/>
                    </a:lnTo>
                    <a:lnTo>
                      <a:pt x="94" y="20"/>
                    </a:lnTo>
                    <a:lnTo>
                      <a:pt x="46" y="122"/>
                    </a:lnTo>
                    <a:lnTo>
                      <a:pt x="12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7" name="Freeform 379"/>
              <p:cNvSpPr>
                <a:spLocks/>
              </p:cNvSpPr>
              <p:nvPr userDrawn="1"/>
            </p:nvSpPr>
            <p:spPr bwMode="auto">
              <a:xfrm>
                <a:off x="1027" y="7859"/>
                <a:ext cx="33" cy="179"/>
              </a:xfrm>
              <a:custGeom>
                <a:avLst/>
                <a:gdLst>
                  <a:gd name="T0" fmla="*/ 17 w 33"/>
                  <a:gd name="T1" fmla="*/ 0 h 179"/>
                  <a:gd name="T2" fmla="*/ 33 w 33"/>
                  <a:gd name="T3" fmla="*/ 0 h 179"/>
                  <a:gd name="T4" fmla="*/ 13 w 33"/>
                  <a:gd name="T5" fmla="*/ 179 h 179"/>
                  <a:gd name="T6" fmla="*/ 0 w 33"/>
                  <a:gd name="T7" fmla="*/ 179 h 179"/>
                  <a:gd name="T8" fmla="*/ 17 w 33"/>
                  <a:gd name="T9" fmla="*/ 0 h 179"/>
                </a:gdLst>
                <a:ahLst/>
                <a:cxnLst>
                  <a:cxn ang="0">
                    <a:pos x="T0" y="T1"/>
                  </a:cxn>
                  <a:cxn ang="0">
                    <a:pos x="T2" y="T3"/>
                  </a:cxn>
                  <a:cxn ang="0">
                    <a:pos x="T4" y="T5"/>
                  </a:cxn>
                  <a:cxn ang="0">
                    <a:pos x="T6" y="T7"/>
                  </a:cxn>
                  <a:cxn ang="0">
                    <a:pos x="T8" y="T9"/>
                  </a:cxn>
                </a:cxnLst>
                <a:rect l="0" t="0" r="r" b="b"/>
                <a:pathLst>
                  <a:path w="33" h="179">
                    <a:moveTo>
                      <a:pt x="17" y="0"/>
                    </a:moveTo>
                    <a:lnTo>
                      <a:pt x="33" y="0"/>
                    </a:lnTo>
                    <a:lnTo>
                      <a:pt x="13" y="179"/>
                    </a:lnTo>
                    <a:lnTo>
                      <a:pt x="0" y="17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8" name="Freeform 380"/>
              <p:cNvSpPr>
                <a:spLocks/>
              </p:cNvSpPr>
              <p:nvPr userDrawn="1"/>
            </p:nvSpPr>
            <p:spPr bwMode="auto">
              <a:xfrm>
                <a:off x="1223"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19" name="Freeform 381"/>
              <p:cNvSpPr>
                <a:spLocks noEditPoints="1"/>
              </p:cNvSpPr>
              <p:nvPr userDrawn="1"/>
            </p:nvSpPr>
            <p:spPr bwMode="auto">
              <a:xfrm>
                <a:off x="1403"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0" name="Freeform 382"/>
              <p:cNvSpPr>
                <a:spLocks noEditPoints="1"/>
              </p:cNvSpPr>
              <p:nvPr userDrawn="1"/>
            </p:nvSpPr>
            <p:spPr bwMode="auto">
              <a:xfrm>
                <a:off x="15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1" name="Freeform 383"/>
              <p:cNvSpPr>
                <a:spLocks/>
              </p:cNvSpPr>
              <p:nvPr userDrawn="1"/>
            </p:nvSpPr>
            <p:spPr bwMode="auto">
              <a:xfrm>
                <a:off x="1777" y="7857"/>
                <a:ext cx="173"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5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5" y="74"/>
                      <a:pt x="75" y="74"/>
                      <a:pt x="75" y="74"/>
                    </a:cubicBezTo>
                    <a:cubicBezTo>
                      <a:pt x="68"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4"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2" name="Freeform 384"/>
              <p:cNvSpPr>
                <a:spLocks/>
              </p:cNvSpPr>
              <p:nvPr userDrawn="1"/>
            </p:nvSpPr>
            <p:spPr bwMode="auto">
              <a:xfrm>
                <a:off x="1979" y="7859"/>
                <a:ext cx="36" cy="179"/>
              </a:xfrm>
              <a:custGeom>
                <a:avLst/>
                <a:gdLst>
                  <a:gd name="T0" fmla="*/ 20 w 36"/>
                  <a:gd name="T1" fmla="*/ 0 h 179"/>
                  <a:gd name="T2" fmla="*/ 36 w 36"/>
                  <a:gd name="T3" fmla="*/ 0 h 179"/>
                  <a:gd name="T4" fmla="*/ 16 w 36"/>
                  <a:gd name="T5" fmla="*/ 179 h 179"/>
                  <a:gd name="T6" fmla="*/ 0 w 36"/>
                  <a:gd name="T7" fmla="*/ 179 h 179"/>
                  <a:gd name="T8" fmla="*/ 20 w 36"/>
                  <a:gd name="T9" fmla="*/ 0 h 179"/>
                </a:gdLst>
                <a:ahLst/>
                <a:cxnLst>
                  <a:cxn ang="0">
                    <a:pos x="T0" y="T1"/>
                  </a:cxn>
                  <a:cxn ang="0">
                    <a:pos x="T2" y="T3"/>
                  </a:cxn>
                  <a:cxn ang="0">
                    <a:pos x="T4" y="T5"/>
                  </a:cxn>
                  <a:cxn ang="0">
                    <a:pos x="T6" y="T7"/>
                  </a:cxn>
                  <a:cxn ang="0">
                    <a:pos x="T8" y="T9"/>
                  </a:cxn>
                </a:cxnLst>
                <a:rect l="0" t="0" r="r" b="b"/>
                <a:pathLst>
                  <a:path w="36" h="179">
                    <a:moveTo>
                      <a:pt x="20" y="0"/>
                    </a:moveTo>
                    <a:lnTo>
                      <a:pt x="36"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3" name="Freeform 385"/>
              <p:cNvSpPr>
                <a:spLocks noEditPoints="1"/>
              </p:cNvSpPr>
              <p:nvPr userDrawn="1"/>
            </p:nvSpPr>
            <p:spPr bwMode="auto">
              <a:xfrm>
                <a:off x="2039"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5" y="0"/>
                      <a:pt x="34" y="0"/>
                    </a:cubicBezTo>
                    <a:cubicBezTo>
                      <a:pt x="51" y="0"/>
                      <a:pt x="62" y="11"/>
                      <a:pt x="62" y="28"/>
                    </a:cubicBezTo>
                    <a:cubicBezTo>
                      <a:pt x="62" y="47"/>
                      <a:pt x="48" y="64"/>
                      <a:pt x="28" y="64"/>
                    </a:cubicBezTo>
                    <a:cubicBezTo>
                      <a:pt x="12" y="64"/>
                      <a:pt x="0" y="52"/>
                      <a:pt x="0" y="36"/>
                    </a:cubicBezTo>
                    <a:close/>
                    <a:moveTo>
                      <a:pt x="54" y="28"/>
                    </a:moveTo>
                    <a:cubicBezTo>
                      <a:pt x="54" y="15"/>
                      <a:pt x="46" y="7"/>
                      <a:pt x="34" y="7"/>
                    </a:cubicBezTo>
                    <a:cubicBezTo>
                      <a:pt x="19" y="7"/>
                      <a:pt x="8" y="20"/>
                      <a:pt x="8" y="35"/>
                    </a:cubicBezTo>
                    <a:cubicBezTo>
                      <a:pt x="8" y="49"/>
                      <a:pt x="16" y="57"/>
                      <a:pt x="28" y="57"/>
                    </a:cubicBezTo>
                    <a:cubicBezTo>
                      <a:pt x="44"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4" name="Freeform 386"/>
              <p:cNvSpPr>
                <a:spLocks noEditPoints="1"/>
              </p:cNvSpPr>
              <p:nvPr userDrawn="1"/>
            </p:nvSpPr>
            <p:spPr bwMode="auto">
              <a:xfrm>
                <a:off x="2193" y="7859"/>
                <a:ext cx="125"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7 w 63"/>
                  <a:gd name="T15" fmla="*/ 0 h 93"/>
                  <a:gd name="T16" fmla="*/ 13 w 63"/>
                  <a:gd name="T17" fmla="*/ 41 h 93"/>
                  <a:gd name="T18" fmla="*/ 13 w 63"/>
                  <a:gd name="T19" fmla="*/ 41 h 93"/>
                  <a:gd name="T20" fmla="*/ 36 w 63"/>
                  <a:gd name="T21" fmla="*/ 29 h 93"/>
                  <a:gd name="T22" fmla="*/ 63 w 63"/>
                  <a:gd name="T23" fmla="*/ 57 h 93"/>
                  <a:gd name="T24" fmla="*/ 55 w 63"/>
                  <a:gd name="T25" fmla="*/ 57 h 93"/>
                  <a:gd name="T26" fmla="*/ 35 w 63"/>
                  <a:gd name="T27" fmla="*/ 36 h 93"/>
                  <a:gd name="T28" fmla="*/ 11 w 63"/>
                  <a:gd name="T29" fmla="*/ 55 h 93"/>
                  <a:gd name="T30" fmla="*/ 10 w 63"/>
                  <a:gd name="T31" fmla="*/ 66 h 93"/>
                  <a:gd name="T32" fmla="*/ 29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7" y="0"/>
                      <a:pt x="17" y="0"/>
                      <a:pt x="17" y="0"/>
                    </a:cubicBezTo>
                    <a:cubicBezTo>
                      <a:pt x="13" y="41"/>
                      <a:pt x="13" y="41"/>
                      <a:pt x="13" y="41"/>
                    </a:cubicBezTo>
                    <a:cubicBezTo>
                      <a:pt x="13" y="41"/>
                      <a:pt x="13" y="41"/>
                      <a:pt x="13" y="41"/>
                    </a:cubicBezTo>
                    <a:cubicBezTo>
                      <a:pt x="18" y="33"/>
                      <a:pt x="27" y="29"/>
                      <a:pt x="36" y="29"/>
                    </a:cubicBezTo>
                    <a:cubicBezTo>
                      <a:pt x="51" y="29"/>
                      <a:pt x="63" y="40"/>
                      <a:pt x="63" y="57"/>
                    </a:cubicBezTo>
                    <a:close/>
                    <a:moveTo>
                      <a:pt x="55" y="57"/>
                    </a:moveTo>
                    <a:cubicBezTo>
                      <a:pt x="55" y="44"/>
                      <a:pt x="47" y="36"/>
                      <a:pt x="35" y="36"/>
                    </a:cubicBezTo>
                    <a:cubicBezTo>
                      <a:pt x="23" y="36"/>
                      <a:pt x="12" y="44"/>
                      <a:pt x="11" y="55"/>
                    </a:cubicBezTo>
                    <a:cubicBezTo>
                      <a:pt x="10" y="66"/>
                      <a:pt x="10" y="66"/>
                      <a:pt x="10" y="66"/>
                    </a:cubicBezTo>
                    <a:cubicBezTo>
                      <a:pt x="9" y="78"/>
                      <a:pt x="17" y="86"/>
                      <a:pt x="29"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5" name="Freeform 387"/>
              <p:cNvSpPr>
                <a:spLocks noEditPoints="1"/>
              </p:cNvSpPr>
              <p:nvPr userDrawn="1"/>
            </p:nvSpPr>
            <p:spPr bwMode="auto">
              <a:xfrm>
                <a:off x="2346" y="7916"/>
                <a:ext cx="125" cy="126"/>
              </a:xfrm>
              <a:custGeom>
                <a:avLst/>
                <a:gdLst>
                  <a:gd name="T0" fmla="*/ 63 w 63"/>
                  <a:gd name="T1" fmla="*/ 2 h 64"/>
                  <a:gd name="T2" fmla="*/ 56 w 63"/>
                  <a:gd name="T3" fmla="*/ 62 h 64"/>
                  <a:gd name="T4" fmla="*/ 49 w 63"/>
                  <a:gd name="T5" fmla="*/ 62 h 64"/>
                  <a:gd name="T6" fmla="*/ 50 w 63"/>
                  <a:gd name="T7" fmla="*/ 52 h 64"/>
                  <a:gd name="T8" fmla="*/ 50 w 63"/>
                  <a:gd name="T9" fmla="*/ 52 h 64"/>
                  <a:gd name="T10" fmla="*/ 26 w 63"/>
                  <a:gd name="T11" fmla="*/ 64 h 64"/>
                  <a:gd name="T12" fmla="*/ 0 w 63"/>
                  <a:gd name="T13" fmla="*/ 36 h 64"/>
                  <a:gd name="T14" fmla="*/ 33 w 63"/>
                  <a:gd name="T15" fmla="*/ 0 h 64"/>
                  <a:gd name="T16" fmla="*/ 54 w 63"/>
                  <a:gd name="T17" fmla="*/ 12 h 64"/>
                  <a:gd name="T18" fmla="*/ 54 w 63"/>
                  <a:gd name="T19" fmla="*/ 12 h 64"/>
                  <a:gd name="T20" fmla="*/ 56 w 63"/>
                  <a:gd name="T21" fmla="*/ 2 h 64"/>
                  <a:gd name="T22" fmla="*/ 63 w 63"/>
                  <a:gd name="T23" fmla="*/ 2 h 64"/>
                  <a:gd name="T24" fmla="*/ 33 w 63"/>
                  <a:gd name="T25" fmla="*/ 7 h 64"/>
                  <a:gd name="T26" fmla="*/ 8 w 63"/>
                  <a:gd name="T27" fmla="*/ 36 h 64"/>
                  <a:gd name="T28" fmla="*/ 28 w 63"/>
                  <a:gd name="T29" fmla="*/ 57 h 64"/>
                  <a:gd name="T30" fmla="*/ 51 w 63"/>
                  <a:gd name="T31" fmla="*/ 37 h 64"/>
                  <a:gd name="T32" fmla="*/ 52 w 63"/>
                  <a:gd name="T33" fmla="*/ 26 h 64"/>
                  <a:gd name="T34" fmla="*/ 33 w 63"/>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63"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3"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4"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6" name="Freeform 388"/>
              <p:cNvSpPr>
                <a:spLocks/>
              </p:cNvSpPr>
              <p:nvPr userDrawn="1"/>
            </p:nvSpPr>
            <p:spPr bwMode="auto">
              <a:xfrm>
                <a:off x="2504" y="7859"/>
                <a:ext cx="34" cy="179"/>
              </a:xfrm>
              <a:custGeom>
                <a:avLst/>
                <a:gdLst>
                  <a:gd name="T0" fmla="*/ 18 w 34"/>
                  <a:gd name="T1" fmla="*/ 0 h 179"/>
                  <a:gd name="T2" fmla="*/ 34 w 34"/>
                  <a:gd name="T3" fmla="*/ 0 h 179"/>
                  <a:gd name="T4" fmla="*/ 14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7" name="Rectangle 389"/>
              <p:cNvSpPr>
                <a:spLocks noChangeArrowheads="1"/>
              </p:cNvSpPr>
              <p:nvPr userDrawn="1"/>
            </p:nvSpPr>
            <p:spPr bwMode="auto">
              <a:xfrm>
                <a:off x="2631" y="7962"/>
                <a:ext cx="7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8" name="Freeform 390"/>
              <p:cNvSpPr>
                <a:spLocks noEditPoints="1"/>
              </p:cNvSpPr>
              <p:nvPr userDrawn="1"/>
            </p:nvSpPr>
            <p:spPr bwMode="auto">
              <a:xfrm>
                <a:off x="2809"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29" name="Freeform 391"/>
              <p:cNvSpPr>
                <a:spLocks noEditPoints="1"/>
              </p:cNvSpPr>
              <p:nvPr userDrawn="1"/>
            </p:nvSpPr>
            <p:spPr bwMode="auto">
              <a:xfrm>
                <a:off x="2970"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0" name="Freeform 392"/>
              <p:cNvSpPr>
                <a:spLocks/>
              </p:cNvSpPr>
              <p:nvPr userDrawn="1"/>
            </p:nvSpPr>
            <p:spPr bwMode="auto">
              <a:xfrm>
                <a:off x="3188" y="7859"/>
                <a:ext cx="35" cy="179"/>
              </a:xfrm>
              <a:custGeom>
                <a:avLst/>
                <a:gdLst>
                  <a:gd name="T0" fmla="*/ 20 w 35"/>
                  <a:gd name="T1" fmla="*/ 0 h 179"/>
                  <a:gd name="T2" fmla="*/ 35 w 35"/>
                  <a:gd name="T3" fmla="*/ 0 h 179"/>
                  <a:gd name="T4" fmla="*/ 16 w 35"/>
                  <a:gd name="T5" fmla="*/ 179 h 179"/>
                  <a:gd name="T6" fmla="*/ 0 w 35"/>
                  <a:gd name="T7" fmla="*/ 179 h 179"/>
                  <a:gd name="T8" fmla="*/ 20 w 35"/>
                  <a:gd name="T9" fmla="*/ 0 h 179"/>
                </a:gdLst>
                <a:ahLst/>
                <a:cxnLst>
                  <a:cxn ang="0">
                    <a:pos x="T0" y="T1"/>
                  </a:cxn>
                  <a:cxn ang="0">
                    <a:pos x="T2" y="T3"/>
                  </a:cxn>
                  <a:cxn ang="0">
                    <a:pos x="T4" y="T5"/>
                  </a:cxn>
                  <a:cxn ang="0">
                    <a:pos x="T6" y="T7"/>
                  </a:cxn>
                  <a:cxn ang="0">
                    <a:pos x="T8" y="T9"/>
                  </a:cxn>
                </a:cxnLst>
                <a:rect l="0" t="0" r="r" b="b"/>
                <a:pathLst>
                  <a:path w="35" h="179">
                    <a:moveTo>
                      <a:pt x="20" y="0"/>
                    </a:moveTo>
                    <a:lnTo>
                      <a:pt x="35"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1" name="Freeform 393"/>
              <p:cNvSpPr>
                <a:spLocks/>
              </p:cNvSpPr>
              <p:nvPr userDrawn="1"/>
            </p:nvSpPr>
            <p:spPr bwMode="auto">
              <a:xfrm>
                <a:off x="3255" y="7916"/>
                <a:ext cx="109" cy="122"/>
              </a:xfrm>
              <a:custGeom>
                <a:avLst/>
                <a:gdLst>
                  <a:gd name="T0" fmla="*/ 55 w 55"/>
                  <a:gd name="T1" fmla="*/ 20 h 62"/>
                  <a:gd name="T2" fmla="*/ 55 w 55"/>
                  <a:gd name="T3" fmla="*/ 24 h 62"/>
                  <a:gd name="T4" fmla="*/ 51 w 55"/>
                  <a:gd name="T5" fmla="*/ 62 h 62"/>
                  <a:gd name="T6" fmla="*/ 43 w 55"/>
                  <a:gd name="T7" fmla="*/ 62 h 62"/>
                  <a:gd name="T8" fmla="*/ 47 w 55"/>
                  <a:gd name="T9" fmla="*/ 27 h 62"/>
                  <a:gd name="T10" fmla="*/ 47 w 55"/>
                  <a:gd name="T11" fmla="*/ 22 h 62"/>
                  <a:gd name="T12" fmla="*/ 33 w 55"/>
                  <a:gd name="T13" fmla="*/ 7 h 62"/>
                  <a:gd name="T14" fmla="*/ 11 w 55"/>
                  <a:gd name="T15" fmla="*/ 28 h 62"/>
                  <a:gd name="T16" fmla="*/ 7 w 55"/>
                  <a:gd name="T17" fmla="*/ 62 h 62"/>
                  <a:gd name="T18" fmla="*/ 0 w 55"/>
                  <a:gd name="T19" fmla="*/ 62 h 62"/>
                  <a:gd name="T20" fmla="*/ 6 w 55"/>
                  <a:gd name="T21" fmla="*/ 2 h 62"/>
                  <a:gd name="T22" fmla="*/ 13 w 55"/>
                  <a:gd name="T23" fmla="*/ 2 h 62"/>
                  <a:gd name="T24" fmla="*/ 12 w 55"/>
                  <a:gd name="T25" fmla="*/ 12 h 62"/>
                  <a:gd name="T26" fmla="*/ 13 w 55"/>
                  <a:gd name="T27" fmla="*/ 12 h 62"/>
                  <a:gd name="T28" fmla="*/ 35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3" y="62"/>
                      <a:pt x="43" y="62"/>
                      <a:pt x="43" y="62"/>
                    </a:cubicBezTo>
                    <a:cubicBezTo>
                      <a:pt x="47" y="27"/>
                      <a:pt x="47" y="27"/>
                      <a:pt x="47" y="27"/>
                    </a:cubicBezTo>
                    <a:cubicBezTo>
                      <a:pt x="47" y="25"/>
                      <a:pt x="47" y="24"/>
                      <a:pt x="47" y="22"/>
                    </a:cubicBezTo>
                    <a:cubicBezTo>
                      <a:pt x="47" y="11"/>
                      <a:pt x="42" y="7"/>
                      <a:pt x="33" y="7"/>
                    </a:cubicBezTo>
                    <a:cubicBezTo>
                      <a:pt x="21" y="7"/>
                      <a:pt x="12" y="14"/>
                      <a:pt x="11" y="28"/>
                    </a:cubicBezTo>
                    <a:cubicBezTo>
                      <a:pt x="7" y="62"/>
                      <a:pt x="7" y="62"/>
                      <a:pt x="7" y="62"/>
                    </a:cubicBezTo>
                    <a:cubicBezTo>
                      <a:pt x="0" y="62"/>
                      <a:pt x="0" y="62"/>
                      <a:pt x="0" y="62"/>
                    </a:cubicBezTo>
                    <a:cubicBezTo>
                      <a:pt x="6" y="2"/>
                      <a:pt x="6" y="2"/>
                      <a:pt x="6" y="2"/>
                    </a:cubicBezTo>
                    <a:cubicBezTo>
                      <a:pt x="13" y="2"/>
                      <a:pt x="13" y="2"/>
                      <a:pt x="13" y="2"/>
                    </a:cubicBezTo>
                    <a:cubicBezTo>
                      <a:pt x="12" y="12"/>
                      <a:pt x="12" y="12"/>
                      <a:pt x="12"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2" name="Freeform 394"/>
              <p:cNvSpPr>
                <a:spLocks/>
              </p:cNvSpPr>
              <p:nvPr userDrawn="1"/>
            </p:nvSpPr>
            <p:spPr bwMode="auto">
              <a:xfrm>
                <a:off x="3402" y="7916"/>
                <a:ext cx="109" cy="122"/>
              </a:xfrm>
              <a:custGeom>
                <a:avLst/>
                <a:gdLst>
                  <a:gd name="T0" fmla="*/ 55 w 55"/>
                  <a:gd name="T1" fmla="*/ 20 h 62"/>
                  <a:gd name="T2" fmla="*/ 55 w 55"/>
                  <a:gd name="T3" fmla="*/ 24 h 62"/>
                  <a:gd name="T4" fmla="*/ 51 w 55"/>
                  <a:gd name="T5" fmla="*/ 62 h 62"/>
                  <a:gd name="T6" fmla="*/ 43 w 55"/>
                  <a:gd name="T7" fmla="*/ 62 h 62"/>
                  <a:gd name="T8" fmla="*/ 47 w 55"/>
                  <a:gd name="T9" fmla="*/ 27 h 62"/>
                  <a:gd name="T10" fmla="*/ 47 w 55"/>
                  <a:gd name="T11" fmla="*/ 22 h 62"/>
                  <a:gd name="T12" fmla="*/ 33 w 55"/>
                  <a:gd name="T13" fmla="*/ 7 h 62"/>
                  <a:gd name="T14" fmla="*/ 11 w 55"/>
                  <a:gd name="T15" fmla="*/ 28 h 62"/>
                  <a:gd name="T16" fmla="*/ 7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5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3" y="62"/>
                      <a:pt x="43" y="62"/>
                      <a:pt x="43" y="62"/>
                    </a:cubicBezTo>
                    <a:cubicBezTo>
                      <a:pt x="47" y="27"/>
                      <a:pt x="47" y="27"/>
                      <a:pt x="47" y="27"/>
                    </a:cubicBezTo>
                    <a:cubicBezTo>
                      <a:pt x="47" y="25"/>
                      <a:pt x="47" y="24"/>
                      <a:pt x="47" y="22"/>
                    </a:cubicBezTo>
                    <a:cubicBezTo>
                      <a:pt x="47" y="11"/>
                      <a:pt x="42" y="7"/>
                      <a:pt x="33" y="7"/>
                    </a:cubicBezTo>
                    <a:cubicBezTo>
                      <a:pt x="21" y="7"/>
                      <a:pt x="12" y="14"/>
                      <a:pt x="11" y="28"/>
                    </a:cubicBezTo>
                    <a:cubicBezTo>
                      <a:pt x="7" y="62"/>
                      <a:pt x="7" y="62"/>
                      <a:pt x="7"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3" name="Freeform 395"/>
              <p:cNvSpPr>
                <a:spLocks noEditPoints="1"/>
              </p:cNvSpPr>
              <p:nvPr userDrawn="1"/>
            </p:nvSpPr>
            <p:spPr bwMode="auto">
              <a:xfrm>
                <a:off x="3546" y="7916"/>
                <a:ext cx="121" cy="126"/>
              </a:xfrm>
              <a:custGeom>
                <a:avLst/>
                <a:gdLst>
                  <a:gd name="T0" fmla="*/ 0 w 61"/>
                  <a:gd name="T1" fmla="*/ 36 h 64"/>
                  <a:gd name="T2" fmla="*/ 34 w 61"/>
                  <a:gd name="T3" fmla="*/ 0 h 64"/>
                  <a:gd name="T4" fmla="*/ 61 w 61"/>
                  <a:gd name="T5" fmla="*/ 28 h 64"/>
                  <a:gd name="T6" fmla="*/ 27 w 61"/>
                  <a:gd name="T7" fmla="*/ 64 h 64"/>
                  <a:gd name="T8" fmla="*/ 0 w 61"/>
                  <a:gd name="T9" fmla="*/ 36 h 64"/>
                  <a:gd name="T10" fmla="*/ 54 w 61"/>
                  <a:gd name="T11" fmla="*/ 28 h 64"/>
                  <a:gd name="T12" fmla="*/ 33 w 61"/>
                  <a:gd name="T13" fmla="*/ 7 h 64"/>
                  <a:gd name="T14" fmla="*/ 7 w 61"/>
                  <a:gd name="T15" fmla="*/ 35 h 64"/>
                  <a:gd name="T16" fmla="*/ 28 w 61"/>
                  <a:gd name="T17" fmla="*/ 57 h 64"/>
                  <a:gd name="T18" fmla="*/ 54 w 61"/>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4">
                    <a:moveTo>
                      <a:pt x="0" y="36"/>
                    </a:moveTo>
                    <a:cubicBezTo>
                      <a:pt x="0" y="16"/>
                      <a:pt x="14" y="0"/>
                      <a:pt x="34" y="0"/>
                    </a:cubicBezTo>
                    <a:cubicBezTo>
                      <a:pt x="50" y="0"/>
                      <a:pt x="61" y="11"/>
                      <a:pt x="61" y="28"/>
                    </a:cubicBezTo>
                    <a:cubicBezTo>
                      <a:pt x="61" y="47"/>
                      <a:pt x="47" y="64"/>
                      <a:pt x="27" y="64"/>
                    </a:cubicBezTo>
                    <a:cubicBezTo>
                      <a:pt x="11" y="64"/>
                      <a:pt x="0" y="52"/>
                      <a:pt x="0" y="36"/>
                    </a:cubicBezTo>
                    <a:close/>
                    <a:moveTo>
                      <a:pt x="54" y="28"/>
                    </a:moveTo>
                    <a:cubicBezTo>
                      <a:pt x="54" y="15"/>
                      <a:pt x="45"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4" name="Freeform 396"/>
              <p:cNvSpPr>
                <a:spLocks/>
              </p:cNvSpPr>
              <p:nvPr userDrawn="1"/>
            </p:nvSpPr>
            <p:spPr bwMode="auto">
              <a:xfrm>
                <a:off x="3695" y="7920"/>
                <a:ext cx="115" cy="118"/>
              </a:xfrm>
              <a:custGeom>
                <a:avLst/>
                <a:gdLst>
                  <a:gd name="T0" fmla="*/ 0 w 115"/>
                  <a:gd name="T1" fmla="*/ 0 h 118"/>
                  <a:gd name="T2" fmla="*/ 16 w 115"/>
                  <a:gd name="T3" fmla="*/ 0 h 118"/>
                  <a:gd name="T4" fmla="*/ 47 w 115"/>
                  <a:gd name="T5" fmla="*/ 100 h 118"/>
                  <a:gd name="T6" fmla="*/ 47 w 115"/>
                  <a:gd name="T7" fmla="*/ 100 h 118"/>
                  <a:gd name="T8" fmla="*/ 99 w 115"/>
                  <a:gd name="T9" fmla="*/ 0 h 118"/>
                  <a:gd name="T10" fmla="*/ 115 w 115"/>
                  <a:gd name="T11" fmla="*/ 0 h 118"/>
                  <a:gd name="T12" fmla="*/ 51 w 115"/>
                  <a:gd name="T13" fmla="*/ 118 h 118"/>
                  <a:gd name="T14" fmla="*/ 38 w 115"/>
                  <a:gd name="T15" fmla="*/ 118 h 118"/>
                  <a:gd name="T16" fmla="*/ 0 w 11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8">
                    <a:moveTo>
                      <a:pt x="0" y="0"/>
                    </a:moveTo>
                    <a:lnTo>
                      <a:pt x="16" y="0"/>
                    </a:lnTo>
                    <a:lnTo>
                      <a:pt x="47" y="100"/>
                    </a:lnTo>
                    <a:lnTo>
                      <a:pt x="47" y="100"/>
                    </a:lnTo>
                    <a:lnTo>
                      <a:pt x="99" y="0"/>
                    </a:lnTo>
                    <a:lnTo>
                      <a:pt x="115" y="0"/>
                    </a:lnTo>
                    <a:lnTo>
                      <a:pt x="51" y="118"/>
                    </a:lnTo>
                    <a:lnTo>
                      <a:pt x="38"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5" name="Freeform 397"/>
              <p:cNvSpPr>
                <a:spLocks noEditPoints="1"/>
              </p:cNvSpPr>
              <p:nvPr userDrawn="1"/>
            </p:nvSpPr>
            <p:spPr bwMode="auto">
              <a:xfrm>
                <a:off x="3826" y="7916"/>
                <a:ext cx="122" cy="126"/>
              </a:xfrm>
              <a:custGeom>
                <a:avLst/>
                <a:gdLst>
                  <a:gd name="T0" fmla="*/ 62 w 62"/>
                  <a:gd name="T1" fmla="*/ 2 h 64"/>
                  <a:gd name="T2" fmla="*/ 56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3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3" y="12"/>
                      <a:pt x="53" y="12"/>
                      <a:pt x="53" y="12"/>
                    </a:cubicBezTo>
                    <a:cubicBezTo>
                      <a:pt x="55" y="2"/>
                      <a:pt x="55" y="2"/>
                      <a:pt x="55" y="2"/>
                    </a:cubicBezTo>
                    <a:lnTo>
                      <a:pt x="62" y="2"/>
                    </a:lnTo>
                    <a:close/>
                    <a:moveTo>
                      <a:pt x="33" y="7"/>
                    </a:moveTo>
                    <a:cubicBezTo>
                      <a:pt x="17" y="7"/>
                      <a:pt x="7" y="20"/>
                      <a:pt x="7" y="36"/>
                    </a:cubicBezTo>
                    <a:cubicBezTo>
                      <a:pt x="7" y="49"/>
                      <a:pt x="15" y="57"/>
                      <a:pt x="27" y="57"/>
                    </a:cubicBezTo>
                    <a:cubicBezTo>
                      <a:pt x="39"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6" name="Freeform 398"/>
              <p:cNvSpPr>
                <a:spLocks/>
              </p:cNvSpPr>
              <p:nvPr userDrawn="1"/>
            </p:nvSpPr>
            <p:spPr bwMode="auto">
              <a:xfrm>
                <a:off x="3976" y="7889"/>
                <a:ext cx="77" cy="153"/>
              </a:xfrm>
              <a:custGeom>
                <a:avLst/>
                <a:gdLst>
                  <a:gd name="T0" fmla="*/ 16 w 39"/>
                  <a:gd name="T1" fmla="*/ 56 h 78"/>
                  <a:gd name="T2" fmla="*/ 27 w 39"/>
                  <a:gd name="T3" fmla="*/ 71 h 78"/>
                  <a:gd name="T4" fmla="*/ 34 w 39"/>
                  <a:gd name="T5" fmla="*/ 70 h 78"/>
                  <a:gd name="T6" fmla="*/ 33 w 39"/>
                  <a:gd name="T7" fmla="*/ 77 h 78"/>
                  <a:gd name="T8" fmla="*/ 26 w 39"/>
                  <a:gd name="T9" fmla="*/ 78 h 78"/>
                  <a:gd name="T10" fmla="*/ 8 w 39"/>
                  <a:gd name="T11" fmla="*/ 61 h 78"/>
                  <a:gd name="T12" fmla="*/ 9 w 39"/>
                  <a:gd name="T13" fmla="*/ 56 h 78"/>
                  <a:gd name="T14" fmla="*/ 12 w 39"/>
                  <a:gd name="T15" fmla="*/ 22 h 78"/>
                  <a:gd name="T16" fmla="*/ 0 w 39"/>
                  <a:gd name="T17" fmla="*/ 22 h 78"/>
                  <a:gd name="T18" fmla="*/ 1 w 39"/>
                  <a:gd name="T19" fmla="*/ 16 h 78"/>
                  <a:gd name="T20" fmla="*/ 13 w 39"/>
                  <a:gd name="T21" fmla="*/ 16 h 78"/>
                  <a:gd name="T22" fmla="*/ 15 w 39"/>
                  <a:gd name="T23" fmla="*/ 0 h 78"/>
                  <a:gd name="T24" fmla="*/ 22 w 39"/>
                  <a:gd name="T25" fmla="*/ 0 h 78"/>
                  <a:gd name="T26" fmla="*/ 20 w 39"/>
                  <a:gd name="T27" fmla="*/ 16 h 78"/>
                  <a:gd name="T28" fmla="*/ 39 w 39"/>
                  <a:gd name="T29" fmla="*/ 16 h 78"/>
                  <a:gd name="T30" fmla="*/ 38 w 39"/>
                  <a:gd name="T31" fmla="*/ 22 h 78"/>
                  <a:gd name="T32" fmla="*/ 20 w 39"/>
                  <a:gd name="T33" fmla="*/ 22 h 78"/>
                  <a:gd name="T34" fmla="*/ 16 w 39"/>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78">
                    <a:moveTo>
                      <a:pt x="16" y="56"/>
                    </a:moveTo>
                    <a:cubicBezTo>
                      <a:pt x="15" y="67"/>
                      <a:pt x="18" y="71"/>
                      <a:pt x="27" y="71"/>
                    </a:cubicBezTo>
                    <a:cubicBezTo>
                      <a:pt x="30" y="71"/>
                      <a:pt x="32" y="71"/>
                      <a:pt x="34" y="70"/>
                    </a:cubicBezTo>
                    <a:cubicBezTo>
                      <a:pt x="33" y="77"/>
                      <a:pt x="33" y="77"/>
                      <a:pt x="33" y="77"/>
                    </a:cubicBezTo>
                    <a:cubicBezTo>
                      <a:pt x="31" y="77"/>
                      <a:pt x="29" y="78"/>
                      <a:pt x="26" y="78"/>
                    </a:cubicBezTo>
                    <a:cubicBezTo>
                      <a:pt x="14" y="78"/>
                      <a:pt x="8" y="73"/>
                      <a:pt x="8" y="61"/>
                    </a:cubicBezTo>
                    <a:cubicBezTo>
                      <a:pt x="8" y="59"/>
                      <a:pt x="8" y="58"/>
                      <a:pt x="9" y="56"/>
                    </a:cubicBezTo>
                    <a:cubicBezTo>
                      <a:pt x="12" y="22"/>
                      <a:pt x="12" y="22"/>
                      <a:pt x="12" y="22"/>
                    </a:cubicBezTo>
                    <a:cubicBezTo>
                      <a:pt x="0" y="22"/>
                      <a:pt x="0" y="22"/>
                      <a:pt x="0" y="22"/>
                    </a:cubicBezTo>
                    <a:cubicBezTo>
                      <a:pt x="1" y="16"/>
                      <a:pt x="1" y="16"/>
                      <a:pt x="1" y="16"/>
                    </a:cubicBezTo>
                    <a:cubicBezTo>
                      <a:pt x="13" y="16"/>
                      <a:pt x="13" y="16"/>
                      <a:pt x="13" y="16"/>
                    </a:cubicBezTo>
                    <a:cubicBezTo>
                      <a:pt x="15" y="0"/>
                      <a:pt x="15" y="0"/>
                      <a:pt x="15" y="0"/>
                    </a:cubicBezTo>
                    <a:cubicBezTo>
                      <a:pt x="22" y="0"/>
                      <a:pt x="22" y="0"/>
                      <a:pt x="22" y="0"/>
                    </a:cubicBezTo>
                    <a:cubicBezTo>
                      <a:pt x="20" y="16"/>
                      <a:pt x="20" y="16"/>
                      <a:pt x="20" y="16"/>
                    </a:cubicBezTo>
                    <a:cubicBezTo>
                      <a:pt x="39" y="16"/>
                      <a:pt x="39" y="16"/>
                      <a:pt x="39" y="16"/>
                    </a:cubicBezTo>
                    <a:cubicBezTo>
                      <a:pt x="38" y="22"/>
                      <a:pt x="38" y="22"/>
                      <a:pt x="38" y="22"/>
                    </a:cubicBezTo>
                    <a:cubicBezTo>
                      <a:pt x="20" y="22"/>
                      <a:pt x="20" y="22"/>
                      <a:pt x="20"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7" name="Freeform 399"/>
              <p:cNvSpPr>
                <a:spLocks noEditPoints="1"/>
              </p:cNvSpPr>
              <p:nvPr userDrawn="1"/>
            </p:nvSpPr>
            <p:spPr bwMode="auto">
              <a:xfrm>
                <a:off x="4075" y="7871"/>
                <a:ext cx="36" cy="167"/>
              </a:xfrm>
              <a:custGeom>
                <a:avLst/>
                <a:gdLst>
                  <a:gd name="T0" fmla="*/ 7 w 18"/>
                  <a:gd name="T1" fmla="*/ 25 h 85"/>
                  <a:gd name="T2" fmla="*/ 14 w 18"/>
                  <a:gd name="T3" fmla="*/ 25 h 85"/>
                  <a:gd name="T4" fmla="*/ 8 w 18"/>
                  <a:gd name="T5" fmla="*/ 85 h 85"/>
                  <a:gd name="T6" fmla="*/ 0 w 18"/>
                  <a:gd name="T7" fmla="*/ 85 h 85"/>
                  <a:gd name="T8" fmla="*/ 7 w 18"/>
                  <a:gd name="T9" fmla="*/ 25 h 85"/>
                  <a:gd name="T10" fmla="*/ 6 w 18"/>
                  <a:gd name="T11" fmla="*/ 7 h 85"/>
                  <a:gd name="T12" fmla="*/ 13 w 18"/>
                  <a:gd name="T13" fmla="*/ 0 h 85"/>
                  <a:gd name="T14" fmla="*/ 18 w 18"/>
                  <a:gd name="T15" fmla="*/ 5 h 85"/>
                  <a:gd name="T16" fmla="*/ 12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7" y="25"/>
                    </a:moveTo>
                    <a:cubicBezTo>
                      <a:pt x="14" y="25"/>
                      <a:pt x="14" y="25"/>
                      <a:pt x="14" y="25"/>
                    </a:cubicBezTo>
                    <a:cubicBezTo>
                      <a:pt x="8" y="85"/>
                      <a:pt x="8" y="85"/>
                      <a:pt x="8" y="85"/>
                    </a:cubicBezTo>
                    <a:cubicBezTo>
                      <a:pt x="0" y="85"/>
                      <a:pt x="0" y="85"/>
                      <a:pt x="0" y="85"/>
                    </a:cubicBezTo>
                    <a:lnTo>
                      <a:pt x="7" y="25"/>
                    </a:lnTo>
                    <a:close/>
                    <a:moveTo>
                      <a:pt x="6" y="7"/>
                    </a:moveTo>
                    <a:cubicBezTo>
                      <a:pt x="6" y="3"/>
                      <a:pt x="9" y="0"/>
                      <a:pt x="13" y="0"/>
                    </a:cubicBezTo>
                    <a:cubicBezTo>
                      <a:pt x="16" y="0"/>
                      <a:pt x="18" y="2"/>
                      <a:pt x="18" y="5"/>
                    </a:cubicBezTo>
                    <a:cubicBezTo>
                      <a:pt x="18" y="9"/>
                      <a:pt x="15" y="12"/>
                      <a:pt x="12" y="12"/>
                    </a:cubicBezTo>
                    <a:cubicBezTo>
                      <a:pt x="9"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8" name="Freeform 400"/>
              <p:cNvSpPr>
                <a:spLocks/>
              </p:cNvSpPr>
              <p:nvPr userDrawn="1"/>
            </p:nvSpPr>
            <p:spPr bwMode="auto">
              <a:xfrm>
                <a:off x="4133" y="7920"/>
                <a:ext cx="115" cy="118"/>
              </a:xfrm>
              <a:custGeom>
                <a:avLst/>
                <a:gdLst>
                  <a:gd name="T0" fmla="*/ 0 w 115"/>
                  <a:gd name="T1" fmla="*/ 0 h 118"/>
                  <a:gd name="T2" fmla="*/ 15 w 115"/>
                  <a:gd name="T3" fmla="*/ 0 h 118"/>
                  <a:gd name="T4" fmla="*/ 47 w 115"/>
                  <a:gd name="T5" fmla="*/ 100 h 118"/>
                  <a:gd name="T6" fmla="*/ 47 w 115"/>
                  <a:gd name="T7" fmla="*/ 100 h 118"/>
                  <a:gd name="T8" fmla="*/ 99 w 115"/>
                  <a:gd name="T9" fmla="*/ 0 h 118"/>
                  <a:gd name="T10" fmla="*/ 115 w 115"/>
                  <a:gd name="T11" fmla="*/ 0 h 118"/>
                  <a:gd name="T12" fmla="*/ 51 w 115"/>
                  <a:gd name="T13" fmla="*/ 118 h 118"/>
                  <a:gd name="T14" fmla="*/ 37 w 115"/>
                  <a:gd name="T15" fmla="*/ 118 h 118"/>
                  <a:gd name="T16" fmla="*/ 0 w 11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8">
                    <a:moveTo>
                      <a:pt x="0" y="0"/>
                    </a:moveTo>
                    <a:lnTo>
                      <a:pt x="15" y="0"/>
                    </a:lnTo>
                    <a:lnTo>
                      <a:pt x="47" y="100"/>
                    </a:lnTo>
                    <a:lnTo>
                      <a:pt x="47" y="100"/>
                    </a:lnTo>
                    <a:lnTo>
                      <a:pt x="99" y="0"/>
                    </a:lnTo>
                    <a:lnTo>
                      <a:pt x="115" y="0"/>
                    </a:lnTo>
                    <a:lnTo>
                      <a:pt x="51" y="118"/>
                    </a:lnTo>
                    <a:lnTo>
                      <a:pt x="37"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39" name="Freeform 401"/>
              <p:cNvSpPr>
                <a:spLocks noEditPoints="1"/>
              </p:cNvSpPr>
              <p:nvPr userDrawn="1"/>
            </p:nvSpPr>
            <p:spPr bwMode="auto">
              <a:xfrm>
                <a:off x="4263"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0" name="Freeform 402"/>
              <p:cNvSpPr>
                <a:spLocks/>
              </p:cNvSpPr>
              <p:nvPr userDrawn="1"/>
            </p:nvSpPr>
            <p:spPr bwMode="auto">
              <a:xfrm>
                <a:off x="4475"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1" name="Freeform 403"/>
              <p:cNvSpPr>
                <a:spLocks noEditPoints="1"/>
              </p:cNvSpPr>
              <p:nvPr userDrawn="1"/>
            </p:nvSpPr>
            <p:spPr bwMode="auto">
              <a:xfrm>
                <a:off x="4656" y="7859"/>
                <a:ext cx="126" cy="179"/>
              </a:xfrm>
              <a:custGeom>
                <a:avLst/>
                <a:gdLst>
                  <a:gd name="T0" fmla="*/ 64 w 64"/>
                  <a:gd name="T1" fmla="*/ 65 h 91"/>
                  <a:gd name="T2" fmla="*/ 33 w 64"/>
                  <a:gd name="T3" fmla="*/ 91 h 91"/>
                  <a:gd name="T4" fmla="*/ 0 w 64"/>
                  <a:gd name="T5" fmla="*/ 91 h 91"/>
                  <a:gd name="T6" fmla="*/ 9 w 64"/>
                  <a:gd name="T7" fmla="*/ 0 h 91"/>
                  <a:gd name="T8" fmla="*/ 37 w 64"/>
                  <a:gd name="T9" fmla="*/ 0 h 91"/>
                  <a:gd name="T10" fmla="*/ 64 w 64"/>
                  <a:gd name="T11" fmla="*/ 23 h 91"/>
                  <a:gd name="T12" fmla="*/ 49 w 64"/>
                  <a:gd name="T13" fmla="*/ 47 h 91"/>
                  <a:gd name="T14" fmla="*/ 49 w 64"/>
                  <a:gd name="T15" fmla="*/ 47 h 91"/>
                  <a:gd name="T16" fmla="*/ 64 w 64"/>
                  <a:gd name="T17" fmla="*/ 65 h 91"/>
                  <a:gd name="T18" fmla="*/ 56 w 64"/>
                  <a:gd name="T19" fmla="*/ 65 h 91"/>
                  <a:gd name="T20" fmla="*/ 36 w 64"/>
                  <a:gd name="T21" fmla="*/ 51 h 91"/>
                  <a:gd name="T22" fmla="*/ 12 w 64"/>
                  <a:gd name="T23" fmla="*/ 51 h 91"/>
                  <a:gd name="T24" fmla="*/ 8 w 64"/>
                  <a:gd name="T25" fmla="*/ 84 h 91"/>
                  <a:gd name="T26" fmla="*/ 33 w 64"/>
                  <a:gd name="T27" fmla="*/ 84 h 91"/>
                  <a:gd name="T28" fmla="*/ 56 w 64"/>
                  <a:gd name="T29" fmla="*/ 65 h 91"/>
                  <a:gd name="T30" fmla="*/ 37 w 64"/>
                  <a:gd name="T31" fmla="*/ 7 h 91"/>
                  <a:gd name="T32" fmla="*/ 16 w 64"/>
                  <a:gd name="T33" fmla="*/ 7 h 91"/>
                  <a:gd name="T34" fmla="*/ 12 w 64"/>
                  <a:gd name="T35" fmla="*/ 45 h 91"/>
                  <a:gd name="T36" fmla="*/ 33 w 64"/>
                  <a:gd name="T37" fmla="*/ 45 h 91"/>
                  <a:gd name="T38" fmla="*/ 57 w 64"/>
                  <a:gd name="T39" fmla="*/ 23 h 91"/>
                  <a:gd name="T40" fmla="*/ 37 w 64"/>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4" y="9"/>
                      <a:pt x="64" y="23"/>
                    </a:cubicBezTo>
                    <a:cubicBezTo>
                      <a:pt x="64"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2" y="45"/>
                      <a:pt x="12" y="45"/>
                      <a:pt x="12"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2" name="Freeform 404"/>
              <p:cNvSpPr>
                <a:spLocks noEditPoints="1"/>
              </p:cNvSpPr>
              <p:nvPr userDrawn="1"/>
            </p:nvSpPr>
            <p:spPr bwMode="auto">
              <a:xfrm>
                <a:off x="4814"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3" name="Freeform 405"/>
              <p:cNvSpPr>
                <a:spLocks/>
              </p:cNvSpPr>
              <p:nvPr userDrawn="1"/>
            </p:nvSpPr>
            <p:spPr bwMode="auto">
              <a:xfrm>
                <a:off x="5030" y="7857"/>
                <a:ext cx="170" cy="185"/>
              </a:xfrm>
              <a:custGeom>
                <a:avLst/>
                <a:gdLst>
                  <a:gd name="T0" fmla="*/ 46 w 86"/>
                  <a:gd name="T1" fmla="*/ 47 h 94"/>
                  <a:gd name="T2" fmla="*/ 85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7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5" y="47"/>
                      <a:pt x="85" y="47"/>
                      <a:pt x="85"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1" y="0"/>
                      <a:pt x="49" y="0"/>
                    </a:cubicBezTo>
                    <a:cubicBezTo>
                      <a:pt x="70" y="0"/>
                      <a:pt x="84" y="12"/>
                      <a:pt x="86"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3" y="74"/>
                      <a:pt x="77"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4" name="Freeform 406"/>
              <p:cNvSpPr>
                <a:spLocks/>
              </p:cNvSpPr>
              <p:nvPr userDrawn="1"/>
            </p:nvSpPr>
            <p:spPr bwMode="auto">
              <a:xfrm>
                <a:off x="5232" y="7918"/>
                <a:ext cx="75" cy="120"/>
              </a:xfrm>
              <a:custGeom>
                <a:avLst/>
                <a:gdLst>
                  <a:gd name="T0" fmla="*/ 38 w 38"/>
                  <a:gd name="T1" fmla="*/ 1 h 61"/>
                  <a:gd name="T2" fmla="*/ 37 w 38"/>
                  <a:gd name="T3" fmla="*/ 7 h 61"/>
                  <a:gd name="T4" fmla="*/ 32 w 38"/>
                  <a:gd name="T5" fmla="*/ 7 h 61"/>
                  <a:gd name="T6" fmla="*/ 11 w 38"/>
                  <a:gd name="T7" fmla="*/ 29 h 61"/>
                  <a:gd name="T8" fmla="*/ 7 w 38"/>
                  <a:gd name="T9" fmla="*/ 61 h 61"/>
                  <a:gd name="T10" fmla="*/ 0 w 38"/>
                  <a:gd name="T11" fmla="*/ 61 h 61"/>
                  <a:gd name="T12" fmla="*/ 6 w 38"/>
                  <a:gd name="T13" fmla="*/ 1 h 61"/>
                  <a:gd name="T14" fmla="*/ 13 w 38"/>
                  <a:gd name="T15" fmla="*/ 1 h 61"/>
                  <a:gd name="T16" fmla="*/ 12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7" y="7"/>
                      <a:pt x="37" y="7"/>
                      <a:pt x="37" y="7"/>
                    </a:cubicBezTo>
                    <a:cubicBezTo>
                      <a:pt x="35" y="7"/>
                      <a:pt x="33" y="7"/>
                      <a:pt x="32" y="7"/>
                    </a:cubicBezTo>
                    <a:cubicBezTo>
                      <a:pt x="21" y="7"/>
                      <a:pt x="12" y="14"/>
                      <a:pt x="11" y="29"/>
                    </a:cubicBezTo>
                    <a:cubicBezTo>
                      <a:pt x="7" y="61"/>
                      <a:pt x="7" y="61"/>
                      <a:pt x="7" y="61"/>
                    </a:cubicBezTo>
                    <a:cubicBezTo>
                      <a:pt x="0" y="61"/>
                      <a:pt x="0" y="61"/>
                      <a:pt x="0" y="61"/>
                    </a:cubicBezTo>
                    <a:cubicBezTo>
                      <a:pt x="6" y="1"/>
                      <a:pt x="6" y="1"/>
                      <a:pt x="6" y="1"/>
                    </a:cubicBezTo>
                    <a:cubicBezTo>
                      <a:pt x="13" y="1"/>
                      <a:pt x="13" y="1"/>
                      <a:pt x="13" y="1"/>
                    </a:cubicBezTo>
                    <a:cubicBezTo>
                      <a:pt x="12" y="12"/>
                      <a:pt x="12" y="12"/>
                      <a:pt x="12"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5" name="Freeform 407"/>
              <p:cNvSpPr>
                <a:spLocks noEditPoints="1"/>
              </p:cNvSpPr>
              <p:nvPr userDrawn="1"/>
            </p:nvSpPr>
            <p:spPr bwMode="auto">
              <a:xfrm>
                <a:off x="5325" y="7916"/>
                <a:ext cx="115" cy="126"/>
              </a:xfrm>
              <a:custGeom>
                <a:avLst/>
                <a:gdLst>
                  <a:gd name="T0" fmla="*/ 7 w 58"/>
                  <a:gd name="T1" fmla="*/ 33 h 64"/>
                  <a:gd name="T2" fmla="*/ 7 w 58"/>
                  <a:gd name="T3" fmla="*/ 36 h 64"/>
                  <a:gd name="T4" fmla="*/ 27 w 58"/>
                  <a:gd name="T5" fmla="*/ 57 h 64"/>
                  <a:gd name="T6" fmla="*/ 48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8"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6" name="Freeform 408"/>
              <p:cNvSpPr>
                <a:spLocks noEditPoints="1"/>
              </p:cNvSpPr>
              <p:nvPr userDrawn="1"/>
            </p:nvSpPr>
            <p:spPr bwMode="auto">
              <a:xfrm>
                <a:off x="5470"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7" name="Freeform 409"/>
              <p:cNvSpPr>
                <a:spLocks/>
              </p:cNvSpPr>
              <p:nvPr userDrawn="1"/>
            </p:nvSpPr>
            <p:spPr bwMode="auto">
              <a:xfrm>
                <a:off x="5616"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7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7" y="24"/>
                      <a:pt x="47" y="22"/>
                    </a:cubicBezTo>
                    <a:cubicBezTo>
                      <a:pt x="47"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8" name="Freeform 410"/>
              <p:cNvSpPr>
                <a:spLocks/>
              </p:cNvSpPr>
              <p:nvPr userDrawn="1"/>
            </p:nvSpPr>
            <p:spPr bwMode="auto">
              <a:xfrm>
                <a:off x="5828"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49" name="Freeform 411"/>
              <p:cNvSpPr>
                <a:spLocks noEditPoints="1"/>
              </p:cNvSpPr>
              <p:nvPr userDrawn="1"/>
            </p:nvSpPr>
            <p:spPr bwMode="auto">
              <a:xfrm>
                <a:off x="6009" y="7859"/>
                <a:ext cx="126" cy="179"/>
              </a:xfrm>
              <a:custGeom>
                <a:avLst/>
                <a:gdLst>
                  <a:gd name="T0" fmla="*/ 64 w 64"/>
                  <a:gd name="T1" fmla="*/ 65 h 91"/>
                  <a:gd name="T2" fmla="*/ 33 w 64"/>
                  <a:gd name="T3" fmla="*/ 91 h 91"/>
                  <a:gd name="T4" fmla="*/ 0 w 64"/>
                  <a:gd name="T5" fmla="*/ 91 h 91"/>
                  <a:gd name="T6" fmla="*/ 9 w 64"/>
                  <a:gd name="T7" fmla="*/ 0 h 91"/>
                  <a:gd name="T8" fmla="*/ 37 w 64"/>
                  <a:gd name="T9" fmla="*/ 0 h 91"/>
                  <a:gd name="T10" fmla="*/ 64 w 64"/>
                  <a:gd name="T11" fmla="*/ 23 h 91"/>
                  <a:gd name="T12" fmla="*/ 49 w 64"/>
                  <a:gd name="T13" fmla="*/ 47 h 91"/>
                  <a:gd name="T14" fmla="*/ 49 w 64"/>
                  <a:gd name="T15" fmla="*/ 47 h 91"/>
                  <a:gd name="T16" fmla="*/ 64 w 64"/>
                  <a:gd name="T17" fmla="*/ 65 h 91"/>
                  <a:gd name="T18" fmla="*/ 56 w 64"/>
                  <a:gd name="T19" fmla="*/ 65 h 91"/>
                  <a:gd name="T20" fmla="*/ 36 w 64"/>
                  <a:gd name="T21" fmla="*/ 51 h 91"/>
                  <a:gd name="T22" fmla="*/ 12 w 64"/>
                  <a:gd name="T23" fmla="*/ 51 h 91"/>
                  <a:gd name="T24" fmla="*/ 8 w 64"/>
                  <a:gd name="T25" fmla="*/ 84 h 91"/>
                  <a:gd name="T26" fmla="*/ 33 w 64"/>
                  <a:gd name="T27" fmla="*/ 84 h 91"/>
                  <a:gd name="T28" fmla="*/ 56 w 64"/>
                  <a:gd name="T29" fmla="*/ 65 h 91"/>
                  <a:gd name="T30" fmla="*/ 37 w 64"/>
                  <a:gd name="T31" fmla="*/ 7 h 91"/>
                  <a:gd name="T32" fmla="*/ 16 w 64"/>
                  <a:gd name="T33" fmla="*/ 7 h 91"/>
                  <a:gd name="T34" fmla="*/ 12 w 64"/>
                  <a:gd name="T35" fmla="*/ 45 h 91"/>
                  <a:gd name="T36" fmla="*/ 33 w 64"/>
                  <a:gd name="T37" fmla="*/ 45 h 91"/>
                  <a:gd name="T38" fmla="*/ 57 w 64"/>
                  <a:gd name="T39" fmla="*/ 23 h 91"/>
                  <a:gd name="T40" fmla="*/ 37 w 64"/>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4" y="9"/>
                      <a:pt x="64" y="23"/>
                    </a:cubicBezTo>
                    <a:cubicBezTo>
                      <a:pt x="64"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2" y="45"/>
                      <a:pt x="12" y="45"/>
                      <a:pt x="12"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0" name="Freeform 412"/>
              <p:cNvSpPr>
                <a:spLocks noEditPoints="1"/>
              </p:cNvSpPr>
              <p:nvPr userDrawn="1"/>
            </p:nvSpPr>
            <p:spPr bwMode="auto">
              <a:xfrm>
                <a:off x="6169"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1" name="Freeform 413"/>
              <p:cNvSpPr>
                <a:spLocks noEditPoints="1"/>
              </p:cNvSpPr>
              <p:nvPr userDrawn="1"/>
            </p:nvSpPr>
            <p:spPr bwMode="auto">
              <a:xfrm>
                <a:off x="6367" y="7859"/>
                <a:ext cx="151" cy="181"/>
              </a:xfrm>
              <a:custGeom>
                <a:avLst/>
                <a:gdLst>
                  <a:gd name="T0" fmla="*/ 125 w 151"/>
                  <a:gd name="T1" fmla="*/ 136 h 181"/>
                  <a:gd name="T2" fmla="*/ 36 w 151"/>
                  <a:gd name="T3" fmla="*/ 136 h 181"/>
                  <a:gd name="T4" fmla="*/ 16 w 151"/>
                  <a:gd name="T5" fmla="*/ 179 h 181"/>
                  <a:gd name="T6" fmla="*/ 0 w 151"/>
                  <a:gd name="T7" fmla="*/ 181 h 181"/>
                  <a:gd name="T8" fmla="*/ 83 w 151"/>
                  <a:gd name="T9" fmla="*/ 0 h 181"/>
                  <a:gd name="T10" fmla="*/ 99 w 151"/>
                  <a:gd name="T11" fmla="*/ 0 h 181"/>
                  <a:gd name="T12" fmla="*/ 151 w 151"/>
                  <a:gd name="T13" fmla="*/ 177 h 181"/>
                  <a:gd name="T14" fmla="*/ 137 w 151"/>
                  <a:gd name="T15" fmla="*/ 179 h 181"/>
                  <a:gd name="T16" fmla="*/ 125 w 151"/>
                  <a:gd name="T17" fmla="*/ 136 h 181"/>
                  <a:gd name="T18" fmla="*/ 121 w 151"/>
                  <a:gd name="T19" fmla="*/ 122 h 181"/>
                  <a:gd name="T20" fmla="*/ 91 w 151"/>
                  <a:gd name="T21" fmla="*/ 20 h 181"/>
                  <a:gd name="T22" fmla="*/ 91 w 151"/>
                  <a:gd name="T23" fmla="*/ 20 h 181"/>
                  <a:gd name="T24" fmla="*/ 44 w 151"/>
                  <a:gd name="T25" fmla="*/ 122 h 181"/>
                  <a:gd name="T26" fmla="*/ 121 w 151"/>
                  <a:gd name="T27" fmla="*/ 12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81">
                    <a:moveTo>
                      <a:pt x="125" y="136"/>
                    </a:moveTo>
                    <a:lnTo>
                      <a:pt x="36" y="136"/>
                    </a:lnTo>
                    <a:lnTo>
                      <a:pt x="16" y="179"/>
                    </a:lnTo>
                    <a:lnTo>
                      <a:pt x="0" y="181"/>
                    </a:lnTo>
                    <a:lnTo>
                      <a:pt x="83" y="0"/>
                    </a:lnTo>
                    <a:lnTo>
                      <a:pt x="99" y="0"/>
                    </a:lnTo>
                    <a:lnTo>
                      <a:pt x="151" y="177"/>
                    </a:lnTo>
                    <a:lnTo>
                      <a:pt x="137" y="179"/>
                    </a:lnTo>
                    <a:lnTo>
                      <a:pt x="125" y="136"/>
                    </a:lnTo>
                    <a:close/>
                    <a:moveTo>
                      <a:pt x="121" y="122"/>
                    </a:moveTo>
                    <a:lnTo>
                      <a:pt x="91" y="20"/>
                    </a:lnTo>
                    <a:lnTo>
                      <a:pt x="91" y="20"/>
                    </a:lnTo>
                    <a:lnTo>
                      <a:pt x="44" y="122"/>
                    </a:lnTo>
                    <a:lnTo>
                      <a:pt x="12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2" name="Freeform 414"/>
              <p:cNvSpPr>
                <a:spLocks/>
              </p:cNvSpPr>
              <p:nvPr userDrawn="1"/>
            </p:nvSpPr>
            <p:spPr bwMode="auto">
              <a:xfrm>
                <a:off x="6561" y="7854"/>
                <a:ext cx="20" cy="180"/>
              </a:xfrm>
              <a:custGeom>
                <a:avLst/>
                <a:gdLst>
                  <a:gd name="T0" fmla="*/ 4 w 20"/>
                  <a:gd name="T1" fmla="*/ 2 h 180"/>
                  <a:gd name="T2" fmla="*/ 20 w 20"/>
                  <a:gd name="T3" fmla="*/ 0 h 180"/>
                  <a:gd name="T4" fmla="*/ 14 w 20"/>
                  <a:gd name="T5" fmla="*/ 178 h 180"/>
                  <a:gd name="T6" fmla="*/ 0 w 20"/>
                  <a:gd name="T7" fmla="*/ 180 h 180"/>
                  <a:gd name="T8" fmla="*/ 4 w 20"/>
                  <a:gd name="T9" fmla="*/ 2 h 180"/>
                </a:gdLst>
                <a:ahLst/>
                <a:cxnLst>
                  <a:cxn ang="0">
                    <a:pos x="T0" y="T1"/>
                  </a:cxn>
                  <a:cxn ang="0">
                    <a:pos x="T2" y="T3"/>
                  </a:cxn>
                  <a:cxn ang="0">
                    <a:pos x="T4" y="T5"/>
                  </a:cxn>
                  <a:cxn ang="0">
                    <a:pos x="T6" y="T7"/>
                  </a:cxn>
                  <a:cxn ang="0">
                    <a:pos x="T8" y="T9"/>
                  </a:cxn>
                </a:cxnLst>
                <a:rect l="0" t="0" r="r" b="b"/>
                <a:pathLst>
                  <a:path w="20" h="180">
                    <a:moveTo>
                      <a:pt x="4" y="2"/>
                    </a:moveTo>
                    <a:lnTo>
                      <a:pt x="20" y="0"/>
                    </a:lnTo>
                    <a:lnTo>
                      <a:pt x="14" y="178"/>
                    </a:lnTo>
                    <a:lnTo>
                      <a:pt x="0" y="180"/>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3" name="Freeform 415"/>
              <p:cNvSpPr>
                <a:spLocks/>
              </p:cNvSpPr>
              <p:nvPr userDrawn="1"/>
            </p:nvSpPr>
            <p:spPr bwMode="auto">
              <a:xfrm>
                <a:off x="6755" y="7914"/>
                <a:ext cx="78" cy="30"/>
              </a:xfrm>
              <a:custGeom>
                <a:avLst/>
                <a:gdLst>
                  <a:gd name="T0" fmla="*/ 0 w 78"/>
                  <a:gd name="T1" fmla="*/ 18 h 30"/>
                  <a:gd name="T2" fmla="*/ 76 w 78"/>
                  <a:gd name="T3" fmla="*/ 0 h 30"/>
                  <a:gd name="T4" fmla="*/ 78 w 78"/>
                  <a:gd name="T5" fmla="*/ 14 h 30"/>
                  <a:gd name="T6" fmla="*/ 2 w 78"/>
                  <a:gd name="T7" fmla="*/ 30 h 30"/>
                  <a:gd name="T8" fmla="*/ 0 w 78"/>
                  <a:gd name="T9" fmla="*/ 18 h 30"/>
                </a:gdLst>
                <a:ahLst/>
                <a:cxnLst>
                  <a:cxn ang="0">
                    <a:pos x="T0" y="T1"/>
                  </a:cxn>
                  <a:cxn ang="0">
                    <a:pos x="T2" y="T3"/>
                  </a:cxn>
                  <a:cxn ang="0">
                    <a:pos x="T4" y="T5"/>
                  </a:cxn>
                  <a:cxn ang="0">
                    <a:pos x="T6" y="T7"/>
                  </a:cxn>
                  <a:cxn ang="0">
                    <a:pos x="T8" y="T9"/>
                  </a:cxn>
                </a:cxnLst>
                <a:rect l="0" t="0" r="r" b="b"/>
                <a:pathLst>
                  <a:path w="78" h="30">
                    <a:moveTo>
                      <a:pt x="0" y="18"/>
                    </a:moveTo>
                    <a:lnTo>
                      <a:pt x="76" y="0"/>
                    </a:lnTo>
                    <a:lnTo>
                      <a:pt x="78" y="14"/>
                    </a:lnTo>
                    <a:lnTo>
                      <a:pt x="2" y="3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4" name="Freeform 416"/>
              <p:cNvSpPr>
                <a:spLocks noEditPoints="1"/>
              </p:cNvSpPr>
              <p:nvPr userDrawn="1"/>
            </p:nvSpPr>
            <p:spPr bwMode="auto">
              <a:xfrm>
                <a:off x="6918" y="7755"/>
                <a:ext cx="154" cy="205"/>
              </a:xfrm>
              <a:custGeom>
                <a:avLst/>
                <a:gdLst>
                  <a:gd name="T0" fmla="*/ 73 w 78"/>
                  <a:gd name="T1" fmla="*/ 59 h 104"/>
                  <a:gd name="T2" fmla="*/ 52 w 78"/>
                  <a:gd name="T3" fmla="*/ 93 h 104"/>
                  <a:gd name="T4" fmla="*/ 21 w 78"/>
                  <a:gd name="T5" fmla="*/ 104 h 104"/>
                  <a:gd name="T6" fmla="*/ 0 w 78"/>
                  <a:gd name="T7" fmla="*/ 15 h 104"/>
                  <a:gd name="T8" fmla="*/ 26 w 78"/>
                  <a:gd name="T9" fmla="*/ 6 h 104"/>
                  <a:gd name="T10" fmla="*/ 59 w 78"/>
                  <a:gd name="T11" fmla="*/ 18 h 104"/>
                  <a:gd name="T12" fmla="*/ 53 w 78"/>
                  <a:gd name="T13" fmla="*/ 47 h 104"/>
                  <a:gd name="T14" fmla="*/ 53 w 78"/>
                  <a:gd name="T15" fmla="*/ 47 h 104"/>
                  <a:gd name="T16" fmla="*/ 73 w 78"/>
                  <a:gd name="T17" fmla="*/ 59 h 104"/>
                  <a:gd name="T18" fmla="*/ 28 w 78"/>
                  <a:gd name="T19" fmla="*/ 13 h 104"/>
                  <a:gd name="T20" fmla="*/ 9 w 78"/>
                  <a:gd name="T21" fmla="*/ 20 h 104"/>
                  <a:gd name="T22" fmla="*/ 17 w 78"/>
                  <a:gd name="T23" fmla="*/ 56 h 104"/>
                  <a:gd name="T24" fmla="*/ 37 w 78"/>
                  <a:gd name="T25" fmla="*/ 49 h 104"/>
                  <a:gd name="T26" fmla="*/ 52 w 78"/>
                  <a:gd name="T27" fmla="*/ 21 h 104"/>
                  <a:gd name="T28" fmla="*/ 28 w 78"/>
                  <a:gd name="T29" fmla="*/ 13 h 104"/>
                  <a:gd name="T30" fmla="*/ 65 w 78"/>
                  <a:gd name="T31" fmla="*/ 61 h 104"/>
                  <a:gd name="T32" fmla="*/ 42 w 78"/>
                  <a:gd name="T33" fmla="*/ 55 h 104"/>
                  <a:gd name="T34" fmla="*/ 19 w 78"/>
                  <a:gd name="T35" fmla="*/ 63 h 104"/>
                  <a:gd name="T36" fmla="*/ 27 w 78"/>
                  <a:gd name="T37" fmla="*/ 95 h 104"/>
                  <a:gd name="T38" fmla="*/ 50 w 78"/>
                  <a:gd name="T39" fmla="*/ 87 h 104"/>
                  <a:gd name="T40" fmla="*/ 65 w 78"/>
                  <a:gd name="T41"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4">
                    <a:moveTo>
                      <a:pt x="73" y="59"/>
                    </a:moveTo>
                    <a:cubicBezTo>
                      <a:pt x="78" y="75"/>
                      <a:pt x="69" y="87"/>
                      <a:pt x="52" y="93"/>
                    </a:cubicBezTo>
                    <a:cubicBezTo>
                      <a:pt x="21" y="104"/>
                      <a:pt x="21" y="104"/>
                      <a:pt x="21" y="104"/>
                    </a:cubicBezTo>
                    <a:cubicBezTo>
                      <a:pt x="0" y="15"/>
                      <a:pt x="0" y="15"/>
                      <a:pt x="0" y="15"/>
                    </a:cubicBezTo>
                    <a:cubicBezTo>
                      <a:pt x="26" y="6"/>
                      <a:pt x="26" y="6"/>
                      <a:pt x="26" y="6"/>
                    </a:cubicBezTo>
                    <a:cubicBezTo>
                      <a:pt x="43" y="0"/>
                      <a:pt x="55" y="5"/>
                      <a:pt x="59" y="18"/>
                    </a:cubicBezTo>
                    <a:cubicBezTo>
                      <a:pt x="63" y="30"/>
                      <a:pt x="62" y="39"/>
                      <a:pt x="53" y="47"/>
                    </a:cubicBezTo>
                    <a:cubicBezTo>
                      <a:pt x="53" y="47"/>
                      <a:pt x="53" y="47"/>
                      <a:pt x="53" y="47"/>
                    </a:cubicBezTo>
                    <a:cubicBezTo>
                      <a:pt x="63" y="46"/>
                      <a:pt x="70" y="50"/>
                      <a:pt x="73" y="59"/>
                    </a:cubicBezTo>
                    <a:close/>
                    <a:moveTo>
                      <a:pt x="28" y="13"/>
                    </a:moveTo>
                    <a:cubicBezTo>
                      <a:pt x="9" y="20"/>
                      <a:pt x="9" y="20"/>
                      <a:pt x="9" y="20"/>
                    </a:cubicBezTo>
                    <a:cubicBezTo>
                      <a:pt x="17" y="56"/>
                      <a:pt x="17" y="56"/>
                      <a:pt x="17" y="56"/>
                    </a:cubicBezTo>
                    <a:cubicBezTo>
                      <a:pt x="37" y="49"/>
                      <a:pt x="37" y="49"/>
                      <a:pt x="37" y="49"/>
                    </a:cubicBezTo>
                    <a:cubicBezTo>
                      <a:pt x="51" y="44"/>
                      <a:pt x="57" y="35"/>
                      <a:pt x="52" y="21"/>
                    </a:cubicBezTo>
                    <a:cubicBezTo>
                      <a:pt x="49" y="11"/>
                      <a:pt x="41" y="8"/>
                      <a:pt x="28" y="13"/>
                    </a:cubicBezTo>
                    <a:close/>
                    <a:moveTo>
                      <a:pt x="65" y="61"/>
                    </a:moveTo>
                    <a:cubicBezTo>
                      <a:pt x="62" y="53"/>
                      <a:pt x="55" y="50"/>
                      <a:pt x="42" y="55"/>
                    </a:cubicBezTo>
                    <a:cubicBezTo>
                      <a:pt x="19" y="63"/>
                      <a:pt x="19" y="63"/>
                      <a:pt x="19" y="63"/>
                    </a:cubicBezTo>
                    <a:cubicBezTo>
                      <a:pt x="27" y="95"/>
                      <a:pt x="27" y="95"/>
                      <a:pt x="27" y="95"/>
                    </a:cubicBezTo>
                    <a:cubicBezTo>
                      <a:pt x="50" y="87"/>
                      <a:pt x="50" y="87"/>
                      <a:pt x="50" y="87"/>
                    </a:cubicBezTo>
                    <a:cubicBezTo>
                      <a:pt x="63" y="82"/>
                      <a:pt x="69" y="73"/>
                      <a:pt x="6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5" name="Freeform 417"/>
              <p:cNvSpPr>
                <a:spLocks noEditPoints="1"/>
              </p:cNvSpPr>
              <p:nvPr userDrawn="1"/>
            </p:nvSpPr>
            <p:spPr bwMode="auto">
              <a:xfrm>
                <a:off x="7082" y="7751"/>
                <a:ext cx="125" cy="144"/>
              </a:xfrm>
              <a:custGeom>
                <a:avLst/>
                <a:gdLst>
                  <a:gd name="T0" fmla="*/ 14 w 63"/>
                  <a:gd name="T1" fmla="*/ 47 h 73"/>
                  <a:gd name="T2" fmla="*/ 15 w 63"/>
                  <a:gd name="T3" fmla="*/ 50 h 73"/>
                  <a:gd name="T4" fmla="*/ 42 w 63"/>
                  <a:gd name="T5" fmla="*/ 60 h 73"/>
                  <a:gd name="T6" fmla="*/ 56 w 63"/>
                  <a:gd name="T7" fmla="*/ 41 h 73"/>
                  <a:gd name="T8" fmla="*/ 63 w 63"/>
                  <a:gd name="T9" fmla="*/ 40 h 73"/>
                  <a:gd name="T10" fmla="*/ 44 w 63"/>
                  <a:gd name="T11" fmla="*/ 67 h 73"/>
                  <a:gd name="T12" fmla="*/ 8 w 63"/>
                  <a:gd name="T13" fmla="*/ 54 h 73"/>
                  <a:gd name="T14" fmla="*/ 23 w 63"/>
                  <a:gd name="T15" fmla="*/ 6 h 73"/>
                  <a:gd name="T16" fmla="*/ 57 w 63"/>
                  <a:gd name="T17" fmla="*/ 19 h 73"/>
                  <a:gd name="T18" fmla="*/ 59 w 63"/>
                  <a:gd name="T19" fmla="*/ 26 h 73"/>
                  <a:gd name="T20" fmla="*/ 14 w 63"/>
                  <a:gd name="T21" fmla="*/ 47 h 73"/>
                  <a:gd name="T22" fmla="*/ 12 w 63"/>
                  <a:gd name="T23" fmla="*/ 42 h 73"/>
                  <a:gd name="T24" fmla="*/ 51 w 63"/>
                  <a:gd name="T25" fmla="*/ 24 h 73"/>
                  <a:gd name="T26" fmla="*/ 50 w 63"/>
                  <a:gd name="T27" fmla="*/ 22 h 73"/>
                  <a:gd name="T28" fmla="*/ 26 w 63"/>
                  <a:gd name="T29" fmla="*/ 12 h 73"/>
                  <a:gd name="T30" fmla="*/ 12 w 63"/>
                  <a:gd name="T31"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3">
                    <a:moveTo>
                      <a:pt x="14" y="47"/>
                    </a:moveTo>
                    <a:cubicBezTo>
                      <a:pt x="14" y="48"/>
                      <a:pt x="14" y="49"/>
                      <a:pt x="15" y="50"/>
                    </a:cubicBezTo>
                    <a:cubicBezTo>
                      <a:pt x="20" y="62"/>
                      <a:pt x="31" y="65"/>
                      <a:pt x="42" y="60"/>
                    </a:cubicBezTo>
                    <a:cubicBezTo>
                      <a:pt x="50" y="57"/>
                      <a:pt x="55" y="50"/>
                      <a:pt x="56" y="41"/>
                    </a:cubicBezTo>
                    <a:cubicBezTo>
                      <a:pt x="63" y="40"/>
                      <a:pt x="63" y="40"/>
                      <a:pt x="63" y="40"/>
                    </a:cubicBezTo>
                    <a:cubicBezTo>
                      <a:pt x="62" y="51"/>
                      <a:pt x="55" y="61"/>
                      <a:pt x="44" y="67"/>
                    </a:cubicBezTo>
                    <a:cubicBezTo>
                      <a:pt x="29" y="73"/>
                      <a:pt x="15" y="68"/>
                      <a:pt x="8" y="54"/>
                    </a:cubicBezTo>
                    <a:cubicBezTo>
                      <a:pt x="0" y="35"/>
                      <a:pt x="6" y="14"/>
                      <a:pt x="23" y="6"/>
                    </a:cubicBezTo>
                    <a:cubicBezTo>
                      <a:pt x="37" y="0"/>
                      <a:pt x="50" y="5"/>
                      <a:pt x="57" y="19"/>
                    </a:cubicBezTo>
                    <a:cubicBezTo>
                      <a:pt x="58" y="21"/>
                      <a:pt x="59" y="24"/>
                      <a:pt x="59" y="26"/>
                    </a:cubicBezTo>
                    <a:lnTo>
                      <a:pt x="14" y="47"/>
                    </a:lnTo>
                    <a:close/>
                    <a:moveTo>
                      <a:pt x="12" y="42"/>
                    </a:moveTo>
                    <a:cubicBezTo>
                      <a:pt x="51" y="24"/>
                      <a:pt x="51" y="24"/>
                      <a:pt x="51" y="24"/>
                    </a:cubicBezTo>
                    <a:cubicBezTo>
                      <a:pt x="50" y="22"/>
                      <a:pt x="50" y="22"/>
                      <a:pt x="50" y="22"/>
                    </a:cubicBezTo>
                    <a:cubicBezTo>
                      <a:pt x="45" y="11"/>
                      <a:pt x="36" y="8"/>
                      <a:pt x="26" y="12"/>
                    </a:cubicBezTo>
                    <a:cubicBezTo>
                      <a:pt x="14" y="18"/>
                      <a:pt x="10" y="29"/>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6" name="Freeform 418"/>
              <p:cNvSpPr>
                <a:spLocks/>
              </p:cNvSpPr>
              <p:nvPr userDrawn="1"/>
            </p:nvSpPr>
            <p:spPr bwMode="auto">
              <a:xfrm>
                <a:off x="7253" y="7573"/>
                <a:ext cx="206" cy="212"/>
              </a:xfrm>
              <a:custGeom>
                <a:avLst/>
                <a:gdLst>
                  <a:gd name="T0" fmla="*/ 52 w 104"/>
                  <a:gd name="T1" fmla="*/ 53 h 108"/>
                  <a:gd name="T2" fmla="*/ 84 w 104"/>
                  <a:gd name="T3" fmla="*/ 32 h 108"/>
                  <a:gd name="T4" fmla="*/ 104 w 104"/>
                  <a:gd name="T5" fmla="*/ 72 h 108"/>
                  <a:gd name="T6" fmla="*/ 99 w 104"/>
                  <a:gd name="T7" fmla="*/ 76 h 108"/>
                  <a:gd name="T8" fmla="*/ 90 w 104"/>
                  <a:gd name="T9" fmla="*/ 60 h 108"/>
                  <a:gd name="T10" fmla="*/ 89 w 104"/>
                  <a:gd name="T11" fmla="*/ 60 h 108"/>
                  <a:gd name="T12" fmla="*/ 71 w 104"/>
                  <a:gd name="T13" fmla="*/ 96 h 108"/>
                  <a:gd name="T14" fmla="*/ 16 w 104"/>
                  <a:gd name="T15" fmla="*/ 83 h 108"/>
                  <a:gd name="T16" fmla="*/ 28 w 104"/>
                  <a:gd name="T17" fmla="*/ 11 h 108"/>
                  <a:gd name="T18" fmla="*/ 75 w 104"/>
                  <a:gd name="T19" fmla="*/ 15 h 108"/>
                  <a:gd name="T20" fmla="*/ 70 w 104"/>
                  <a:gd name="T21" fmla="*/ 21 h 108"/>
                  <a:gd name="T22" fmla="*/ 32 w 104"/>
                  <a:gd name="T23" fmla="*/ 18 h 108"/>
                  <a:gd name="T24" fmla="*/ 22 w 104"/>
                  <a:gd name="T25" fmla="*/ 78 h 108"/>
                  <a:gd name="T26" fmla="*/ 68 w 104"/>
                  <a:gd name="T27" fmla="*/ 89 h 108"/>
                  <a:gd name="T28" fmla="*/ 81 w 104"/>
                  <a:gd name="T29" fmla="*/ 42 h 108"/>
                  <a:gd name="T30" fmla="*/ 55 w 104"/>
                  <a:gd name="T31" fmla="*/ 59 h 108"/>
                  <a:gd name="T32" fmla="*/ 52 w 104"/>
                  <a:gd name="T3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8">
                    <a:moveTo>
                      <a:pt x="52" y="53"/>
                    </a:moveTo>
                    <a:cubicBezTo>
                      <a:pt x="84" y="32"/>
                      <a:pt x="84" y="32"/>
                      <a:pt x="84" y="32"/>
                    </a:cubicBezTo>
                    <a:cubicBezTo>
                      <a:pt x="104" y="72"/>
                      <a:pt x="104" y="72"/>
                      <a:pt x="104" y="72"/>
                    </a:cubicBezTo>
                    <a:cubicBezTo>
                      <a:pt x="99" y="76"/>
                      <a:pt x="99" y="76"/>
                      <a:pt x="99" y="76"/>
                    </a:cubicBezTo>
                    <a:cubicBezTo>
                      <a:pt x="90" y="60"/>
                      <a:pt x="90" y="60"/>
                      <a:pt x="90" y="60"/>
                    </a:cubicBezTo>
                    <a:cubicBezTo>
                      <a:pt x="89" y="60"/>
                      <a:pt x="89" y="60"/>
                      <a:pt x="89" y="60"/>
                    </a:cubicBezTo>
                    <a:cubicBezTo>
                      <a:pt x="90" y="74"/>
                      <a:pt x="83" y="88"/>
                      <a:pt x="71" y="96"/>
                    </a:cubicBezTo>
                    <a:cubicBezTo>
                      <a:pt x="52" y="108"/>
                      <a:pt x="29" y="104"/>
                      <a:pt x="16" y="83"/>
                    </a:cubicBezTo>
                    <a:cubicBezTo>
                      <a:pt x="0" y="58"/>
                      <a:pt x="4" y="27"/>
                      <a:pt x="28" y="11"/>
                    </a:cubicBezTo>
                    <a:cubicBezTo>
                      <a:pt x="45" y="0"/>
                      <a:pt x="64" y="2"/>
                      <a:pt x="75" y="15"/>
                    </a:cubicBezTo>
                    <a:cubicBezTo>
                      <a:pt x="70" y="21"/>
                      <a:pt x="70" y="21"/>
                      <a:pt x="70" y="21"/>
                    </a:cubicBezTo>
                    <a:cubicBezTo>
                      <a:pt x="60" y="10"/>
                      <a:pt x="46" y="9"/>
                      <a:pt x="32" y="18"/>
                    </a:cubicBezTo>
                    <a:cubicBezTo>
                      <a:pt x="12" y="31"/>
                      <a:pt x="8" y="57"/>
                      <a:pt x="22" y="78"/>
                    </a:cubicBezTo>
                    <a:cubicBezTo>
                      <a:pt x="34" y="96"/>
                      <a:pt x="52" y="100"/>
                      <a:pt x="68" y="89"/>
                    </a:cubicBezTo>
                    <a:cubicBezTo>
                      <a:pt x="83" y="79"/>
                      <a:pt x="89" y="61"/>
                      <a:pt x="81" y="42"/>
                    </a:cubicBezTo>
                    <a:cubicBezTo>
                      <a:pt x="55" y="59"/>
                      <a:pt x="55" y="59"/>
                      <a:pt x="55" y="59"/>
                    </a:cubicBezTo>
                    <a:lnTo>
                      <a:pt x="5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7" name="Freeform 419"/>
              <p:cNvSpPr>
                <a:spLocks/>
              </p:cNvSpPr>
              <p:nvPr userDrawn="1"/>
            </p:nvSpPr>
            <p:spPr bwMode="auto">
              <a:xfrm>
                <a:off x="7405" y="7520"/>
                <a:ext cx="107" cy="163"/>
              </a:xfrm>
              <a:custGeom>
                <a:avLst/>
                <a:gdLst>
                  <a:gd name="T0" fmla="*/ 0 w 107"/>
                  <a:gd name="T1" fmla="*/ 10 h 163"/>
                  <a:gd name="T2" fmla="*/ 12 w 107"/>
                  <a:gd name="T3" fmla="*/ 0 h 163"/>
                  <a:gd name="T4" fmla="*/ 107 w 107"/>
                  <a:gd name="T5" fmla="*/ 153 h 163"/>
                  <a:gd name="T6" fmla="*/ 95 w 107"/>
                  <a:gd name="T7" fmla="*/ 163 h 163"/>
                  <a:gd name="T8" fmla="*/ 0 w 107"/>
                  <a:gd name="T9" fmla="*/ 10 h 163"/>
                </a:gdLst>
                <a:ahLst/>
                <a:cxnLst>
                  <a:cxn ang="0">
                    <a:pos x="T0" y="T1"/>
                  </a:cxn>
                  <a:cxn ang="0">
                    <a:pos x="T2" y="T3"/>
                  </a:cxn>
                  <a:cxn ang="0">
                    <a:pos x="T4" y="T5"/>
                  </a:cxn>
                  <a:cxn ang="0">
                    <a:pos x="T6" y="T7"/>
                  </a:cxn>
                  <a:cxn ang="0">
                    <a:pos x="T8" y="T9"/>
                  </a:cxn>
                </a:cxnLst>
                <a:rect l="0" t="0" r="r" b="b"/>
                <a:pathLst>
                  <a:path w="107" h="163">
                    <a:moveTo>
                      <a:pt x="0" y="10"/>
                    </a:moveTo>
                    <a:lnTo>
                      <a:pt x="12" y="0"/>
                    </a:lnTo>
                    <a:lnTo>
                      <a:pt x="107" y="153"/>
                    </a:lnTo>
                    <a:lnTo>
                      <a:pt x="95" y="163"/>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8" name="Freeform 420"/>
              <p:cNvSpPr>
                <a:spLocks noEditPoints="1"/>
              </p:cNvSpPr>
              <p:nvPr userDrawn="1"/>
            </p:nvSpPr>
            <p:spPr bwMode="auto">
              <a:xfrm>
                <a:off x="7494" y="7487"/>
                <a:ext cx="133" cy="143"/>
              </a:xfrm>
              <a:custGeom>
                <a:avLst/>
                <a:gdLst>
                  <a:gd name="T0" fmla="*/ 13 w 67"/>
                  <a:gd name="T1" fmla="*/ 60 h 73"/>
                  <a:gd name="T2" fmla="*/ 15 w 67"/>
                  <a:gd name="T3" fmla="*/ 10 h 73"/>
                  <a:gd name="T4" fmla="*/ 54 w 67"/>
                  <a:gd name="T5" fmla="*/ 13 h 73"/>
                  <a:gd name="T6" fmla="*/ 52 w 67"/>
                  <a:gd name="T7" fmla="*/ 62 h 73"/>
                  <a:gd name="T8" fmla="*/ 13 w 67"/>
                  <a:gd name="T9" fmla="*/ 60 h 73"/>
                  <a:gd name="T10" fmla="*/ 48 w 67"/>
                  <a:gd name="T11" fmla="*/ 18 h 73"/>
                  <a:gd name="T12" fmla="*/ 19 w 67"/>
                  <a:gd name="T13" fmla="*/ 16 h 73"/>
                  <a:gd name="T14" fmla="*/ 18 w 67"/>
                  <a:gd name="T15" fmla="*/ 54 h 73"/>
                  <a:gd name="T16" fmla="*/ 48 w 67"/>
                  <a:gd name="T17" fmla="*/ 57 h 73"/>
                  <a:gd name="T18" fmla="*/ 48 w 67"/>
                  <a:gd name="T19"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3">
                    <a:moveTo>
                      <a:pt x="13" y="60"/>
                    </a:moveTo>
                    <a:cubicBezTo>
                      <a:pt x="0" y="45"/>
                      <a:pt x="0" y="23"/>
                      <a:pt x="15" y="10"/>
                    </a:cubicBezTo>
                    <a:cubicBezTo>
                      <a:pt x="27" y="0"/>
                      <a:pt x="43" y="1"/>
                      <a:pt x="54" y="13"/>
                    </a:cubicBezTo>
                    <a:cubicBezTo>
                      <a:pt x="67" y="28"/>
                      <a:pt x="66" y="49"/>
                      <a:pt x="52" y="62"/>
                    </a:cubicBezTo>
                    <a:cubicBezTo>
                      <a:pt x="39" y="73"/>
                      <a:pt x="23" y="72"/>
                      <a:pt x="13" y="60"/>
                    </a:cubicBezTo>
                    <a:close/>
                    <a:moveTo>
                      <a:pt x="48" y="18"/>
                    </a:moveTo>
                    <a:cubicBezTo>
                      <a:pt x="40" y="9"/>
                      <a:pt x="28" y="8"/>
                      <a:pt x="19" y="16"/>
                    </a:cubicBezTo>
                    <a:cubicBezTo>
                      <a:pt x="7" y="26"/>
                      <a:pt x="8" y="43"/>
                      <a:pt x="18" y="54"/>
                    </a:cubicBezTo>
                    <a:cubicBezTo>
                      <a:pt x="27" y="64"/>
                      <a:pt x="39" y="65"/>
                      <a:pt x="48" y="57"/>
                    </a:cubicBezTo>
                    <a:cubicBezTo>
                      <a:pt x="59" y="47"/>
                      <a:pt x="59" y="30"/>
                      <a:pt x="4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59" name="Freeform 421"/>
              <p:cNvSpPr>
                <a:spLocks noEditPoints="1"/>
              </p:cNvSpPr>
              <p:nvPr userDrawn="1"/>
            </p:nvSpPr>
            <p:spPr bwMode="auto">
              <a:xfrm>
                <a:off x="7558" y="7377"/>
                <a:ext cx="186" cy="157"/>
              </a:xfrm>
              <a:custGeom>
                <a:avLst/>
                <a:gdLst>
                  <a:gd name="T0" fmla="*/ 78 w 94"/>
                  <a:gd name="T1" fmla="*/ 11 h 80"/>
                  <a:gd name="T2" fmla="*/ 81 w 94"/>
                  <a:gd name="T3" fmla="*/ 59 h 80"/>
                  <a:gd name="T4" fmla="*/ 58 w 94"/>
                  <a:gd name="T5" fmla="*/ 67 h 80"/>
                  <a:gd name="T6" fmla="*/ 58 w 94"/>
                  <a:gd name="T7" fmla="*/ 67 h 80"/>
                  <a:gd name="T8" fmla="*/ 64 w 94"/>
                  <a:gd name="T9" fmla="*/ 75 h 80"/>
                  <a:gd name="T10" fmla="*/ 59 w 94"/>
                  <a:gd name="T11" fmla="*/ 80 h 80"/>
                  <a:gd name="T12" fmla="*/ 0 w 94"/>
                  <a:gd name="T13" fmla="*/ 11 h 80"/>
                  <a:gd name="T14" fmla="*/ 5 w 94"/>
                  <a:gd name="T15" fmla="*/ 5 h 80"/>
                  <a:gd name="T16" fmla="*/ 32 w 94"/>
                  <a:gd name="T17" fmla="*/ 36 h 80"/>
                  <a:gd name="T18" fmla="*/ 32 w 94"/>
                  <a:gd name="T19" fmla="*/ 36 h 80"/>
                  <a:gd name="T20" fmla="*/ 40 w 94"/>
                  <a:gd name="T21" fmla="*/ 11 h 80"/>
                  <a:gd name="T22" fmla="*/ 78 w 94"/>
                  <a:gd name="T23" fmla="*/ 11 h 80"/>
                  <a:gd name="T24" fmla="*/ 72 w 94"/>
                  <a:gd name="T25" fmla="*/ 17 h 80"/>
                  <a:gd name="T26" fmla="*/ 43 w 94"/>
                  <a:gd name="T27" fmla="*/ 17 h 80"/>
                  <a:gd name="T28" fmla="*/ 41 w 94"/>
                  <a:gd name="T29" fmla="*/ 47 h 80"/>
                  <a:gd name="T30" fmla="*/ 49 w 94"/>
                  <a:gd name="T31" fmla="*/ 56 h 80"/>
                  <a:gd name="T32" fmla="*/ 76 w 94"/>
                  <a:gd name="T33" fmla="*/ 55 h 80"/>
                  <a:gd name="T34" fmla="*/ 72 w 94"/>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80">
                    <a:moveTo>
                      <a:pt x="78" y="11"/>
                    </a:moveTo>
                    <a:cubicBezTo>
                      <a:pt x="92" y="24"/>
                      <a:pt x="94" y="45"/>
                      <a:pt x="81" y="59"/>
                    </a:cubicBezTo>
                    <a:cubicBezTo>
                      <a:pt x="74" y="66"/>
                      <a:pt x="66" y="69"/>
                      <a:pt x="58" y="67"/>
                    </a:cubicBezTo>
                    <a:cubicBezTo>
                      <a:pt x="58" y="67"/>
                      <a:pt x="58" y="67"/>
                      <a:pt x="58" y="67"/>
                    </a:cubicBezTo>
                    <a:cubicBezTo>
                      <a:pt x="64" y="75"/>
                      <a:pt x="64" y="75"/>
                      <a:pt x="64" y="75"/>
                    </a:cubicBezTo>
                    <a:cubicBezTo>
                      <a:pt x="59" y="80"/>
                      <a:pt x="59" y="80"/>
                      <a:pt x="59" y="80"/>
                    </a:cubicBezTo>
                    <a:cubicBezTo>
                      <a:pt x="0" y="11"/>
                      <a:pt x="0" y="11"/>
                      <a:pt x="0" y="11"/>
                    </a:cubicBezTo>
                    <a:cubicBezTo>
                      <a:pt x="5" y="5"/>
                      <a:pt x="5" y="5"/>
                      <a:pt x="5" y="5"/>
                    </a:cubicBezTo>
                    <a:cubicBezTo>
                      <a:pt x="32" y="36"/>
                      <a:pt x="32" y="36"/>
                      <a:pt x="32" y="36"/>
                    </a:cubicBezTo>
                    <a:cubicBezTo>
                      <a:pt x="32" y="36"/>
                      <a:pt x="32" y="36"/>
                      <a:pt x="32" y="36"/>
                    </a:cubicBezTo>
                    <a:cubicBezTo>
                      <a:pt x="30" y="27"/>
                      <a:pt x="33" y="18"/>
                      <a:pt x="40" y="11"/>
                    </a:cubicBezTo>
                    <a:cubicBezTo>
                      <a:pt x="50" y="0"/>
                      <a:pt x="66" y="0"/>
                      <a:pt x="78" y="11"/>
                    </a:cubicBezTo>
                    <a:close/>
                    <a:moveTo>
                      <a:pt x="72" y="17"/>
                    </a:moveTo>
                    <a:cubicBezTo>
                      <a:pt x="63" y="8"/>
                      <a:pt x="52" y="8"/>
                      <a:pt x="43" y="17"/>
                    </a:cubicBezTo>
                    <a:cubicBezTo>
                      <a:pt x="35" y="26"/>
                      <a:pt x="34" y="39"/>
                      <a:pt x="41" y="47"/>
                    </a:cubicBezTo>
                    <a:cubicBezTo>
                      <a:pt x="49" y="56"/>
                      <a:pt x="49" y="56"/>
                      <a:pt x="49" y="56"/>
                    </a:cubicBezTo>
                    <a:cubicBezTo>
                      <a:pt x="56" y="64"/>
                      <a:pt x="68" y="64"/>
                      <a:pt x="76" y="55"/>
                    </a:cubicBezTo>
                    <a:cubicBezTo>
                      <a:pt x="86" y="44"/>
                      <a:pt x="84" y="28"/>
                      <a:pt x="7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0" name="Freeform 422"/>
              <p:cNvSpPr>
                <a:spLocks noEditPoints="1"/>
              </p:cNvSpPr>
              <p:nvPr userDrawn="1"/>
            </p:nvSpPr>
            <p:spPr bwMode="auto">
              <a:xfrm>
                <a:off x="7706" y="7245"/>
                <a:ext cx="149" cy="159"/>
              </a:xfrm>
              <a:custGeom>
                <a:avLst/>
                <a:gdLst>
                  <a:gd name="T0" fmla="*/ 32 w 75"/>
                  <a:gd name="T1" fmla="*/ 0 h 81"/>
                  <a:gd name="T2" fmla="*/ 75 w 75"/>
                  <a:gd name="T3" fmla="*/ 42 h 81"/>
                  <a:gd name="T4" fmla="*/ 71 w 75"/>
                  <a:gd name="T5" fmla="*/ 48 h 81"/>
                  <a:gd name="T6" fmla="*/ 63 w 75"/>
                  <a:gd name="T7" fmla="*/ 41 h 81"/>
                  <a:gd name="T8" fmla="*/ 63 w 75"/>
                  <a:gd name="T9" fmla="*/ 41 h 81"/>
                  <a:gd name="T10" fmla="*/ 58 w 75"/>
                  <a:gd name="T11" fmla="*/ 67 h 81"/>
                  <a:gd name="T12" fmla="*/ 20 w 75"/>
                  <a:gd name="T13" fmla="*/ 70 h 81"/>
                  <a:gd name="T14" fmla="*/ 12 w 75"/>
                  <a:gd name="T15" fmla="*/ 22 h 81"/>
                  <a:gd name="T16" fmla="*/ 34 w 75"/>
                  <a:gd name="T17" fmla="*/ 13 h 81"/>
                  <a:gd name="T18" fmla="*/ 34 w 75"/>
                  <a:gd name="T19" fmla="*/ 13 h 81"/>
                  <a:gd name="T20" fmla="*/ 27 w 75"/>
                  <a:gd name="T21" fmla="*/ 5 h 81"/>
                  <a:gd name="T22" fmla="*/ 32 w 75"/>
                  <a:gd name="T23" fmla="*/ 0 h 81"/>
                  <a:gd name="T24" fmla="*/ 17 w 75"/>
                  <a:gd name="T25" fmla="*/ 26 h 81"/>
                  <a:gd name="T26" fmla="*/ 24 w 75"/>
                  <a:gd name="T27" fmla="*/ 64 h 81"/>
                  <a:gd name="T28" fmla="*/ 54 w 75"/>
                  <a:gd name="T29" fmla="*/ 61 h 81"/>
                  <a:gd name="T30" fmla="*/ 53 w 75"/>
                  <a:gd name="T31" fmla="*/ 31 h 81"/>
                  <a:gd name="T32" fmla="*/ 45 w 75"/>
                  <a:gd name="T33" fmla="*/ 23 h 81"/>
                  <a:gd name="T34" fmla="*/ 17 w 75"/>
                  <a:gd name="T35"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81">
                    <a:moveTo>
                      <a:pt x="32" y="0"/>
                    </a:moveTo>
                    <a:cubicBezTo>
                      <a:pt x="75" y="42"/>
                      <a:pt x="75" y="42"/>
                      <a:pt x="75" y="42"/>
                    </a:cubicBezTo>
                    <a:cubicBezTo>
                      <a:pt x="71" y="48"/>
                      <a:pt x="71" y="48"/>
                      <a:pt x="71" y="48"/>
                    </a:cubicBezTo>
                    <a:cubicBezTo>
                      <a:pt x="63" y="41"/>
                      <a:pt x="63" y="41"/>
                      <a:pt x="63" y="41"/>
                    </a:cubicBezTo>
                    <a:cubicBezTo>
                      <a:pt x="63" y="41"/>
                      <a:pt x="63" y="41"/>
                      <a:pt x="63" y="41"/>
                    </a:cubicBezTo>
                    <a:cubicBezTo>
                      <a:pt x="66" y="49"/>
                      <a:pt x="64" y="59"/>
                      <a:pt x="58" y="67"/>
                    </a:cubicBezTo>
                    <a:cubicBezTo>
                      <a:pt x="48" y="79"/>
                      <a:pt x="33" y="81"/>
                      <a:pt x="20" y="70"/>
                    </a:cubicBezTo>
                    <a:cubicBezTo>
                      <a:pt x="4" y="58"/>
                      <a:pt x="0" y="37"/>
                      <a:pt x="12" y="22"/>
                    </a:cubicBezTo>
                    <a:cubicBezTo>
                      <a:pt x="18" y="15"/>
                      <a:pt x="26" y="12"/>
                      <a:pt x="34" y="13"/>
                    </a:cubicBezTo>
                    <a:cubicBezTo>
                      <a:pt x="34" y="13"/>
                      <a:pt x="34" y="13"/>
                      <a:pt x="34" y="13"/>
                    </a:cubicBezTo>
                    <a:cubicBezTo>
                      <a:pt x="27" y="5"/>
                      <a:pt x="27" y="5"/>
                      <a:pt x="27" y="5"/>
                    </a:cubicBezTo>
                    <a:lnTo>
                      <a:pt x="32" y="0"/>
                    </a:lnTo>
                    <a:close/>
                    <a:moveTo>
                      <a:pt x="17" y="26"/>
                    </a:moveTo>
                    <a:cubicBezTo>
                      <a:pt x="8" y="38"/>
                      <a:pt x="12" y="54"/>
                      <a:pt x="24" y="64"/>
                    </a:cubicBezTo>
                    <a:cubicBezTo>
                      <a:pt x="35" y="72"/>
                      <a:pt x="46" y="71"/>
                      <a:pt x="54" y="61"/>
                    </a:cubicBezTo>
                    <a:cubicBezTo>
                      <a:pt x="61" y="52"/>
                      <a:pt x="61" y="39"/>
                      <a:pt x="53" y="31"/>
                    </a:cubicBezTo>
                    <a:cubicBezTo>
                      <a:pt x="45" y="23"/>
                      <a:pt x="45" y="23"/>
                      <a:pt x="45" y="23"/>
                    </a:cubicBezTo>
                    <a:cubicBezTo>
                      <a:pt x="36" y="15"/>
                      <a:pt x="25" y="17"/>
                      <a:pt x="1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1" name="Freeform 423"/>
              <p:cNvSpPr>
                <a:spLocks/>
              </p:cNvSpPr>
              <p:nvPr userDrawn="1"/>
            </p:nvSpPr>
            <p:spPr bwMode="auto">
              <a:xfrm>
                <a:off x="7748" y="7157"/>
                <a:ext cx="146" cy="127"/>
              </a:xfrm>
              <a:custGeom>
                <a:avLst/>
                <a:gdLst>
                  <a:gd name="T0" fmla="*/ 0 w 146"/>
                  <a:gd name="T1" fmla="*/ 12 h 127"/>
                  <a:gd name="T2" fmla="*/ 8 w 146"/>
                  <a:gd name="T3" fmla="*/ 0 h 127"/>
                  <a:gd name="T4" fmla="*/ 146 w 146"/>
                  <a:gd name="T5" fmla="*/ 116 h 127"/>
                  <a:gd name="T6" fmla="*/ 138 w 146"/>
                  <a:gd name="T7" fmla="*/ 127 h 127"/>
                  <a:gd name="T8" fmla="*/ 0 w 146"/>
                  <a:gd name="T9" fmla="*/ 12 h 127"/>
                </a:gdLst>
                <a:ahLst/>
                <a:cxnLst>
                  <a:cxn ang="0">
                    <a:pos x="T0" y="T1"/>
                  </a:cxn>
                  <a:cxn ang="0">
                    <a:pos x="T2" y="T3"/>
                  </a:cxn>
                  <a:cxn ang="0">
                    <a:pos x="T4" y="T5"/>
                  </a:cxn>
                  <a:cxn ang="0">
                    <a:pos x="T6" y="T7"/>
                  </a:cxn>
                  <a:cxn ang="0">
                    <a:pos x="T8" y="T9"/>
                  </a:cxn>
                </a:cxnLst>
                <a:rect l="0" t="0" r="r" b="b"/>
                <a:pathLst>
                  <a:path w="146" h="127">
                    <a:moveTo>
                      <a:pt x="0" y="12"/>
                    </a:moveTo>
                    <a:lnTo>
                      <a:pt x="8" y="0"/>
                    </a:lnTo>
                    <a:lnTo>
                      <a:pt x="146" y="116"/>
                    </a:lnTo>
                    <a:lnTo>
                      <a:pt x="138" y="127"/>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2" name="Freeform 424"/>
              <p:cNvSpPr>
                <a:spLocks/>
              </p:cNvSpPr>
              <p:nvPr userDrawn="1"/>
            </p:nvSpPr>
            <p:spPr bwMode="auto">
              <a:xfrm>
                <a:off x="7892" y="7064"/>
                <a:ext cx="50" cy="75"/>
              </a:xfrm>
              <a:custGeom>
                <a:avLst/>
                <a:gdLst>
                  <a:gd name="T0" fmla="*/ 0 w 50"/>
                  <a:gd name="T1" fmla="*/ 67 h 75"/>
                  <a:gd name="T2" fmla="*/ 38 w 50"/>
                  <a:gd name="T3" fmla="*/ 0 h 75"/>
                  <a:gd name="T4" fmla="*/ 50 w 50"/>
                  <a:gd name="T5" fmla="*/ 8 h 75"/>
                  <a:gd name="T6" fmla="*/ 12 w 50"/>
                  <a:gd name="T7" fmla="*/ 75 h 75"/>
                  <a:gd name="T8" fmla="*/ 0 w 50"/>
                  <a:gd name="T9" fmla="*/ 67 h 75"/>
                </a:gdLst>
                <a:ahLst/>
                <a:cxnLst>
                  <a:cxn ang="0">
                    <a:pos x="T0" y="T1"/>
                  </a:cxn>
                  <a:cxn ang="0">
                    <a:pos x="T2" y="T3"/>
                  </a:cxn>
                  <a:cxn ang="0">
                    <a:pos x="T4" y="T5"/>
                  </a:cxn>
                  <a:cxn ang="0">
                    <a:pos x="T6" y="T7"/>
                  </a:cxn>
                  <a:cxn ang="0">
                    <a:pos x="T8" y="T9"/>
                  </a:cxn>
                </a:cxnLst>
                <a:rect l="0" t="0" r="r" b="b"/>
                <a:pathLst>
                  <a:path w="50" h="75">
                    <a:moveTo>
                      <a:pt x="0" y="67"/>
                    </a:moveTo>
                    <a:lnTo>
                      <a:pt x="38" y="0"/>
                    </a:lnTo>
                    <a:lnTo>
                      <a:pt x="50" y="8"/>
                    </a:lnTo>
                    <a:lnTo>
                      <a:pt x="12" y="75"/>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3" name="Freeform 425"/>
              <p:cNvSpPr>
                <a:spLocks noEditPoints="1"/>
              </p:cNvSpPr>
              <p:nvPr userDrawn="1"/>
            </p:nvSpPr>
            <p:spPr bwMode="auto">
              <a:xfrm>
                <a:off x="7888" y="6821"/>
                <a:ext cx="198" cy="179"/>
              </a:xfrm>
              <a:custGeom>
                <a:avLst/>
                <a:gdLst>
                  <a:gd name="T0" fmla="*/ 81 w 100"/>
                  <a:gd name="T1" fmla="*/ 22 h 91"/>
                  <a:gd name="T2" fmla="*/ 93 w 100"/>
                  <a:gd name="T3" fmla="*/ 60 h 91"/>
                  <a:gd name="T4" fmla="*/ 81 w 100"/>
                  <a:gd name="T5" fmla="*/ 91 h 91"/>
                  <a:gd name="T6" fmla="*/ 0 w 100"/>
                  <a:gd name="T7" fmla="*/ 48 h 91"/>
                  <a:gd name="T8" fmla="*/ 11 w 100"/>
                  <a:gd name="T9" fmla="*/ 22 h 91"/>
                  <a:gd name="T10" fmla="*/ 42 w 100"/>
                  <a:gd name="T11" fmla="*/ 5 h 91"/>
                  <a:gd name="T12" fmla="*/ 58 w 100"/>
                  <a:gd name="T13" fmla="*/ 29 h 91"/>
                  <a:gd name="T14" fmla="*/ 59 w 100"/>
                  <a:gd name="T15" fmla="*/ 29 h 91"/>
                  <a:gd name="T16" fmla="*/ 81 w 100"/>
                  <a:gd name="T17" fmla="*/ 22 h 91"/>
                  <a:gd name="T18" fmla="*/ 17 w 100"/>
                  <a:gd name="T19" fmla="*/ 25 h 91"/>
                  <a:gd name="T20" fmla="*/ 9 w 100"/>
                  <a:gd name="T21" fmla="*/ 44 h 91"/>
                  <a:gd name="T22" fmla="*/ 43 w 100"/>
                  <a:gd name="T23" fmla="*/ 62 h 91"/>
                  <a:gd name="T24" fmla="*/ 50 w 100"/>
                  <a:gd name="T25" fmla="*/ 42 h 91"/>
                  <a:gd name="T26" fmla="*/ 39 w 100"/>
                  <a:gd name="T27" fmla="*/ 13 h 91"/>
                  <a:gd name="T28" fmla="*/ 17 w 100"/>
                  <a:gd name="T29" fmla="*/ 25 h 91"/>
                  <a:gd name="T30" fmla="*/ 78 w 100"/>
                  <a:gd name="T31" fmla="*/ 29 h 91"/>
                  <a:gd name="T32" fmla="*/ 58 w 100"/>
                  <a:gd name="T33" fmla="*/ 42 h 91"/>
                  <a:gd name="T34" fmla="*/ 48 w 100"/>
                  <a:gd name="T35" fmla="*/ 65 h 91"/>
                  <a:gd name="T36" fmla="*/ 78 w 100"/>
                  <a:gd name="T37" fmla="*/ 80 h 91"/>
                  <a:gd name="T38" fmla="*/ 87 w 100"/>
                  <a:gd name="T39" fmla="*/ 57 h 91"/>
                  <a:gd name="T40" fmla="*/ 78 w 100"/>
                  <a:gd name="T41"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91">
                    <a:moveTo>
                      <a:pt x="81" y="22"/>
                    </a:moveTo>
                    <a:cubicBezTo>
                      <a:pt x="97" y="28"/>
                      <a:pt x="100" y="43"/>
                      <a:pt x="93" y="60"/>
                    </a:cubicBezTo>
                    <a:cubicBezTo>
                      <a:pt x="81" y="91"/>
                      <a:pt x="81" y="91"/>
                      <a:pt x="81" y="91"/>
                    </a:cubicBezTo>
                    <a:cubicBezTo>
                      <a:pt x="0" y="48"/>
                      <a:pt x="0" y="48"/>
                      <a:pt x="0" y="48"/>
                    </a:cubicBezTo>
                    <a:cubicBezTo>
                      <a:pt x="11" y="22"/>
                      <a:pt x="11" y="22"/>
                      <a:pt x="11" y="22"/>
                    </a:cubicBezTo>
                    <a:cubicBezTo>
                      <a:pt x="17" y="5"/>
                      <a:pt x="29" y="0"/>
                      <a:pt x="42" y="5"/>
                    </a:cubicBezTo>
                    <a:cubicBezTo>
                      <a:pt x="53" y="10"/>
                      <a:pt x="59" y="17"/>
                      <a:pt x="58" y="29"/>
                    </a:cubicBezTo>
                    <a:cubicBezTo>
                      <a:pt x="59" y="29"/>
                      <a:pt x="59" y="29"/>
                      <a:pt x="59" y="29"/>
                    </a:cubicBezTo>
                    <a:cubicBezTo>
                      <a:pt x="64" y="21"/>
                      <a:pt x="72" y="18"/>
                      <a:pt x="81" y="22"/>
                    </a:cubicBezTo>
                    <a:close/>
                    <a:moveTo>
                      <a:pt x="17" y="25"/>
                    </a:moveTo>
                    <a:cubicBezTo>
                      <a:pt x="9" y="44"/>
                      <a:pt x="9" y="44"/>
                      <a:pt x="9" y="44"/>
                    </a:cubicBezTo>
                    <a:cubicBezTo>
                      <a:pt x="43" y="62"/>
                      <a:pt x="43" y="62"/>
                      <a:pt x="43" y="62"/>
                    </a:cubicBezTo>
                    <a:cubicBezTo>
                      <a:pt x="50" y="42"/>
                      <a:pt x="50" y="42"/>
                      <a:pt x="50" y="42"/>
                    </a:cubicBezTo>
                    <a:cubicBezTo>
                      <a:pt x="56" y="28"/>
                      <a:pt x="53" y="18"/>
                      <a:pt x="39" y="13"/>
                    </a:cubicBezTo>
                    <a:cubicBezTo>
                      <a:pt x="29" y="9"/>
                      <a:pt x="22" y="13"/>
                      <a:pt x="17" y="25"/>
                    </a:cubicBezTo>
                    <a:close/>
                    <a:moveTo>
                      <a:pt x="78" y="29"/>
                    </a:moveTo>
                    <a:cubicBezTo>
                      <a:pt x="69" y="26"/>
                      <a:pt x="63" y="29"/>
                      <a:pt x="58" y="42"/>
                    </a:cubicBezTo>
                    <a:cubicBezTo>
                      <a:pt x="48" y="65"/>
                      <a:pt x="48" y="65"/>
                      <a:pt x="48" y="65"/>
                    </a:cubicBezTo>
                    <a:cubicBezTo>
                      <a:pt x="78" y="80"/>
                      <a:pt x="78" y="80"/>
                      <a:pt x="78" y="80"/>
                    </a:cubicBezTo>
                    <a:cubicBezTo>
                      <a:pt x="87" y="57"/>
                      <a:pt x="87" y="57"/>
                      <a:pt x="87" y="57"/>
                    </a:cubicBezTo>
                    <a:cubicBezTo>
                      <a:pt x="92" y="44"/>
                      <a:pt x="90" y="34"/>
                      <a:pt x="7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4" name="Freeform 426"/>
              <p:cNvSpPr>
                <a:spLocks noEditPoints="1"/>
              </p:cNvSpPr>
              <p:nvPr userDrawn="1"/>
            </p:nvSpPr>
            <p:spPr bwMode="auto">
              <a:xfrm>
                <a:off x="8001" y="6701"/>
                <a:ext cx="135" cy="136"/>
              </a:xfrm>
              <a:custGeom>
                <a:avLst/>
                <a:gdLst>
                  <a:gd name="T0" fmla="*/ 30 w 68"/>
                  <a:gd name="T1" fmla="*/ 56 h 69"/>
                  <a:gd name="T2" fmla="*/ 32 w 68"/>
                  <a:gd name="T3" fmla="*/ 57 h 69"/>
                  <a:gd name="T4" fmla="*/ 58 w 68"/>
                  <a:gd name="T5" fmla="*/ 43 h 69"/>
                  <a:gd name="T6" fmla="*/ 53 w 68"/>
                  <a:gd name="T7" fmla="*/ 20 h 69"/>
                  <a:gd name="T8" fmla="*/ 56 w 68"/>
                  <a:gd name="T9" fmla="*/ 14 h 69"/>
                  <a:gd name="T10" fmla="*/ 64 w 68"/>
                  <a:gd name="T11" fmla="*/ 46 h 69"/>
                  <a:gd name="T12" fmla="*/ 30 w 68"/>
                  <a:gd name="T13" fmla="*/ 64 h 69"/>
                  <a:gd name="T14" fmla="*/ 5 w 68"/>
                  <a:gd name="T15" fmla="*/ 22 h 69"/>
                  <a:gd name="T16" fmla="*/ 37 w 68"/>
                  <a:gd name="T17" fmla="*/ 5 h 69"/>
                  <a:gd name="T18" fmla="*/ 44 w 68"/>
                  <a:gd name="T19" fmla="*/ 8 h 69"/>
                  <a:gd name="T20" fmla="*/ 30 w 68"/>
                  <a:gd name="T21" fmla="*/ 56 h 69"/>
                  <a:gd name="T22" fmla="*/ 24 w 68"/>
                  <a:gd name="T23" fmla="*/ 53 h 69"/>
                  <a:gd name="T24" fmla="*/ 36 w 68"/>
                  <a:gd name="T25" fmla="*/ 12 h 69"/>
                  <a:gd name="T26" fmla="*/ 35 w 68"/>
                  <a:gd name="T27" fmla="*/ 12 h 69"/>
                  <a:gd name="T28" fmla="*/ 11 w 68"/>
                  <a:gd name="T29" fmla="*/ 24 h 69"/>
                  <a:gd name="T30" fmla="*/ 24 w 68"/>
                  <a:gd name="T31"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9">
                    <a:moveTo>
                      <a:pt x="30" y="56"/>
                    </a:moveTo>
                    <a:cubicBezTo>
                      <a:pt x="30" y="56"/>
                      <a:pt x="31" y="56"/>
                      <a:pt x="32" y="57"/>
                    </a:cubicBezTo>
                    <a:cubicBezTo>
                      <a:pt x="45" y="61"/>
                      <a:pt x="55" y="55"/>
                      <a:pt x="58" y="43"/>
                    </a:cubicBezTo>
                    <a:cubicBezTo>
                      <a:pt x="60" y="35"/>
                      <a:pt x="59" y="26"/>
                      <a:pt x="53" y="20"/>
                    </a:cubicBezTo>
                    <a:cubicBezTo>
                      <a:pt x="56" y="14"/>
                      <a:pt x="56" y="14"/>
                      <a:pt x="56" y="14"/>
                    </a:cubicBezTo>
                    <a:cubicBezTo>
                      <a:pt x="65" y="22"/>
                      <a:pt x="68" y="34"/>
                      <a:pt x="64" y="46"/>
                    </a:cubicBezTo>
                    <a:cubicBezTo>
                      <a:pt x="59" y="61"/>
                      <a:pt x="46" y="69"/>
                      <a:pt x="30" y="64"/>
                    </a:cubicBezTo>
                    <a:cubicBezTo>
                      <a:pt x="11" y="58"/>
                      <a:pt x="0" y="40"/>
                      <a:pt x="5" y="22"/>
                    </a:cubicBezTo>
                    <a:cubicBezTo>
                      <a:pt x="9" y="7"/>
                      <a:pt x="22" y="0"/>
                      <a:pt x="37" y="5"/>
                    </a:cubicBezTo>
                    <a:cubicBezTo>
                      <a:pt x="39" y="5"/>
                      <a:pt x="42" y="7"/>
                      <a:pt x="44" y="8"/>
                    </a:cubicBezTo>
                    <a:lnTo>
                      <a:pt x="30" y="56"/>
                    </a:lnTo>
                    <a:close/>
                    <a:moveTo>
                      <a:pt x="24" y="53"/>
                    </a:moveTo>
                    <a:cubicBezTo>
                      <a:pt x="36" y="12"/>
                      <a:pt x="36" y="12"/>
                      <a:pt x="36" y="12"/>
                    </a:cubicBezTo>
                    <a:cubicBezTo>
                      <a:pt x="35" y="12"/>
                      <a:pt x="35" y="12"/>
                      <a:pt x="35" y="12"/>
                    </a:cubicBezTo>
                    <a:cubicBezTo>
                      <a:pt x="23" y="8"/>
                      <a:pt x="14" y="13"/>
                      <a:pt x="11" y="24"/>
                    </a:cubicBezTo>
                    <a:cubicBezTo>
                      <a:pt x="7" y="36"/>
                      <a:pt x="14" y="47"/>
                      <a:pt x="2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5" name="Freeform 427"/>
              <p:cNvSpPr>
                <a:spLocks/>
              </p:cNvSpPr>
              <p:nvPr userDrawn="1"/>
            </p:nvSpPr>
            <p:spPr bwMode="auto">
              <a:xfrm>
                <a:off x="7995" y="6552"/>
                <a:ext cx="177" cy="75"/>
              </a:xfrm>
              <a:custGeom>
                <a:avLst/>
                <a:gdLst>
                  <a:gd name="T0" fmla="*/ 0 w 177"/>
                  <a:gd name="T1" fmla="*/ 16 h 75"/>
                  <a:gd name="T2" fmla="*/ 4 w 177"/>
                  <a:gd name="T3" fmla="*/ 0 h 75"/>
                  <a:gd name="T4" fmla="*/ 177 w 177"/>
                  <a:gd name="T5" fmla="*/ 59 h 75"/>
                  <a:gd name="T6" fmla="*/ 173 w 177"/>
                  <a:gd name="T7" fmla="*/ 75 h 75"/>
                  <a:gd name="T8" fmla="*/ 0 w 177"/>
                  <a:gd name="T9" fmla="*/ 16 h 75"/>
                </a:gdLst>
                <a:ahLst/>
                <a:cxnLst>
                  <a:cxn ang="0">
                    <a:pos x="T0" y="T1"/>
                  </a:cxn>
                  <a:cxn ang="0">
                    <a:pos x="T2" y="T3"/>
                  </a:cxn>
                  <a:cxn ang="0">
                    <a:pos x="T4" y="T5"/>
                  </a:cxn>
                  <a:cxn ang="0">
                    <a:pos x="T6" y="T7"/>
                  </a:cxn>
                  <a:cxn ang="0">
                    <a:pos x="T8" y="T9"/>
                  </a:cxn>
                </a:cxnLst>
                <a:rect l="0" t="0" r="r" b="b"/>
                <a:pathLst>
                  <a:path w="177" h="75">
                    <a:moveTo>
                      <a:pt x="0" y="16"/>
                    </a:moveTo>
                    <a:lnTo>
                      <a:pt x="4" y="0"/>
                    </a:lnTo>
                    <a:lnTo>
                      <a:pt x="177" y="59"/>
                    </a:lnTo>
                    <a:lnTo>
                      <a:pt x="173" y="75"/>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6" name="Freeform 428"/>
              <p:cNvSpPr>
                <a:spLocks/>
              </p:cNvSpPr>
              <p:nvPr userDrawn="1"/>
            </p:nvSpPr>
            <p:spPr bwMode="auto">
              <a:xfrm>
                <a:off x="8069" y="6432"/>
                <a:ext cx="136" cy="130"/>
              </a:xfrm>
              <a:custGeom>
                <a:avLst/>
                <a:gdLst>
                  <a:gd name="T0" fmla="*/ 29 w 69"/>
                  <a:gd name="T1" fmla="*/ 3 h 66"/>
                  <a:gd name="T2" fmla="*/ 33 w 69"/>
                  <a:gd name="T3" fmla="*/ 4 h 66"/>
                  <a:gd name="T4" fmla="*/ 69 w 69"/>
                  <a:gd name="T5" fmla="*/ 16 h 66"/>
                  <a:gd name="T6" fmla="*/ 67 w 69"/>
                  <a:gd name="T7" fmla="*/ 24 h 66"/>
                  <a:gd name="T8" fmla="*/ 34 w 69"/>
                  <a:gd name="T9" fmla="*/ 12 h 66"/>
                  <a:gd name="T10" fmla="*/ 29 w 69"/>
                  <a:gd name="T11" fmla="*/ 11 h 66"/>
                  <a:gd name="T12" fmla="*/ 11 w 69"/>
                  <a:gd name="T13" fmla="*/ 21 h 66"/>
                  <a:gd name="T14" fmla="*/ 27 w 69"/>
                  <a:gd name="T15" fmla="*/ 48 h 66"/>
                  <a:gd name="T16" fmla="*/ 59 w 69"/>
                  <a:gd name="T17" fmla="*/ 59 h 66"/>
                  <a:gd name="T18" fmla="*/ 57 w 69"/>
                  <a:gd name="T19" fmla="*/ 66 h 66"/>
                  <a:gd name="T20" fmla="*/ 0 w 69"/>
                  <a:gd name="T21" fmla="*/ 46 h 66"/>
                  <a:gd name="T22" fmla="*/ 2 w 69"/>
                  <a:gd name="T23" fmla="*/ 40 h 66"/>
                  <a:gd name="T24" fmla="*/ 12 w 69"/>
                  <a:gd name="T25" fmla="*/ 43 h 66"/>
                  <a:gd name="T26" fmla="*/ 12 w 69"/>
                  <a:gd name="T27" fmla="*/ 42 h 66"/>
                  <a:gd name="T28" fmla="*/ 5 w 69"/>
                  <a:gd name="T29" fmla="*/ 17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0" y="3"/>
                      <a:pt x="32" y="4"/>
                      <a:pt x="33" y="4"/>
                    </a:cubicBezTo>
                    <a:cubicBezTo>
                      <a:pt x="69" y="16"/>
                      <a:pt x="69" y="16"/>
                      <a:pt x="69" y="16"/>
                    </a:cubicBezTo>
                    <a:cubicBezTo>
                      <a:pt x="67" y="24"/>
                      <a:pt x="67" y="24"/>
                      <a:pt x="67" y="24"/>
                    </a:cubicBezTo>
                    <a:cubicBezTo>
                      <a:pt x="34" y="12"/>
                      <a:pt x="34" y="12"/>
                      <a:pt x="34" y="12"/>
                    </a:cubicBezTo>
                    <a:cubicBezTo>
                      <a:pt x="32" y="12"/>
                      <a:pt x="31" y="11"/>
                      <a:pt x="29" y="11"/>
                    </a:cubicBezTo>
                    <a:cubicBezTo>
                      <a:pt x="19" y="9"/>
                      <a:pt x="13" y="12"/>
                      <a:pt x="11" y="21"/>
                    </a:cubicBezTo>
                    <a:cubicBezTo>
                      <a:pt x="8" y="33"/>
                      <a:pt x="14" y="43"/>
                      <a:pt x="27" y="48"/>
                    </a:cubicBezTo>
                    <a:cubicBezTo>
                      <a:pt x="59" y="59"/>
                      <a:pt x="59" y="59"/>
                      <a:pt x="59" y="59"/>
                    </a:cubicBezTo>
                    <a:cubicBezTo>
                      <a:pt x="57" y="66"/>
                      <a:pt x="57" y="66"/>
                      <a:pt x="57" y="66"/>
                    </a:cubicBezTo>
                    <a:cubicBezTo>
                      <a:pt x="0" y="46"/>
                      <a:pt x="0" y="46"/>
                      <a:pt x="0" y="46"/>
                    </a:cubicBezTo>
                    <a:cubicBezTo>
                      <a:pt x="2" y="40"/>
                      <a:pt x="2" y="40"/>
                      <a:pt x="2" y="40"/>
                    </a:cubicBezTo>
                    <a:cubicBezTo>
                      <a:pt x="12" y="43"/>
                      <a:pt x="12" y="43"/>
                      <a:pt x="12" y="43"/>
                    </a:cubicBezTo>
                    <a:cubicBezTo>
                      <a:pt x="12" y="42"/>
                      <a:pt x="12" y="42"/>
                      <a:pt x="12" y="42"/>
                    </a:cubicBezTo>
                    <a:cubicBezTo>
                      <a:pt x="5" y="36"/>
                      <a:pt x="3" y="27"/>
                      <a:pt x="5" y="17"/>
                    </a:cubicBezTo>
                    <a:cubicBezTo>
                      <a:pt x="8"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7" name="Freeform 429"/>
              <p:cNvSpPr>
                <a:spLocks/>
              </p:cNvSpPr>
              <p:nvPr userDrawn="1"/>
            </p:nvSpPr>
            <p:spPr bwMode="auto">
              <a:xfrm>
                <a:off x="8102" y="6291"/>
                <a:ext cx="135" cy="130"/>
              </a:xfrm>
              <a:custGeom>
                <a:avLst/>
                <a:gdLst>
                  <a:gd name="T0" fmla="*/ 29 w 68"/>
                  <a:gd name="T1" fmla="*/ 3 h 66"/>
                  <a:gd name="T2" fmla="*/ 33 w 68"/>
                  <a:gd name="T3" fmla="*/ 4 h 66"/>
                  <a:gd name="T4" fmla="*/ 68 w 68"/>
                  <a:gd name="T5" fmla="*/ 16 h 66"/>
                  <a:gd name="T6" fmla="*/ 67 w 68"/>
                  <a:gd name="T7" fmla="*/ 24 h 66"/>
                  <a:gd name="T8" fmla="*/ 33 w 68"/>
                  <a:gd name="T9" fmla="*/ 12 h 66"/>
                  <a:gd name="T10" fmla="*/ 29 w 68"/>
                  <a:gd name="T11" fmla="*/ 11 h 66"/>
                  <a:gd name="T12" fmla="*/ 11 w 68"/>
                  <a:gd name="T13" fmla="*/ 21 h 66"/>
                  <a:gd name="T14" fmla="*/ 27 w 68"/>
                  <a:gd name="T15" fmla="*/ 48 h 66"/>
                  <a:gd name="T16" fmla="*/ 59 w 68"/>
                  <a:gd name="T17" fmla="*/ 59 h 66"/>
                  <a:gd name="T18" fmla="*/ 57 w 68"/>
                  <a:gd name="T19" fmla="*/ 66 h 66"/>
                  <a:gd name="T20" fmla="*/ 0 w 68"/>
                  <a:gd name="T21" fmla="*/ 46 h 66"/>
                  <a:gd name="T22" fmla="*/ 1 w 68"/>
                  <a:gd name="T23" fmla="*/ 40 h 66"/>
                  <a:gd name="T24" fmla="*/ 11 w 68"/>
                  <a:gd name="T25" fmla="*/ 42 h 66"/>
                  <a:gd name="T26" fmla="*/ 11 w 68"/>
                  <a:gd name="T27" fmla="*/ 42 h 66"/>
                  <a:gd name="T28" fmla="*/ 5 w 68"/>
                  <a:gd name="T29" fmla="*/ 17 h 66"/>
                  <a:gd name="T30" fmla="*/ 29 w 68"/>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6">
                    <a:moveTo>
                      <a:pt x="29" y="3"/>
                    </a:moveTo>
                    <a:cubicBezTo>
                      <a:pt x="30" y="3"/>
                      <a:pt x="31" y="4"/>
                      <a:pt x="33" y="4"/>
                    </a:cubicBezTo>
                    <a:cubicBezTo>
                      <a:pt x="68" y="16"/>
                      <a:pt x="68" y="16"/>
                      <a:pt x="68" y="16"/>
                    </a:cubicBezTo>
                    <a:cubicBezTo>
                      <a:pt x="67" y="24"/>
                      <a:pt x="67" y="24"/>
                      <a:pt x="67" y="24"/>
                    </a:cubicBezTo>
                    <a:cubicBezTo>
                      <a:pt x="33" y="12"/>
                      <a:pt x="33" y="12"/>
                      <a:pt x="33" y="12"/>
                    </a:cubicBezTo>
                    <a:cubicBezTo>
                      <a:pt x="32" y="12"/>
                      <a:pt x="30" y="11"/>
                      <a:pt x="29" y="11"/>
                    </a:cubicBezTo>
                    <a:cubicBezTo>
                      <a:pt x="18" y="8"/>
                      <a:pt x="13" y="12"/>
                      <a:pt x="11" y="21"/>
                    </a:cubicBezTo>
                    <a:cubicBezTo>
                      <a:pt x="8" y="33"/>
                      <a:pt x="13" y="43"/>
                      <a:pt x="27" y="48"/>
                    </a:cubicBezTo>
                    <a:cubicBezTo>
                      <a:pt x="59" y="59"/>
                      <a:pt x="59" y="59"/>
                      <a:pt x="59" y="59"/>
                    </a:cubicBezTo>
                    <a:cubicBezTo>
                      <a:pt x="57" y="66"/>
                      <a:pt x="57" y="66"/>
                      <a:pt x="57" y="66"/>
                    </a:cubicBezTo>
                    <a:cubicBezTo>
                      <a:pt x="0" y="46"/>
                      <a:pt x="0" y="46"/>
                      <a:pt x="0" y="46"/>
                    </a:cubicBezTo>
                    <a:cubicBezTo>
                      <a:pt x="1" y="40"/>
                      <a:pt x="1" y="40"/>
                      <a:pt x="1" y="40"/>
                    </a:cubicBezTo>
                    <a:cubicBezTo>
                      <a:pt x="11" y="42"/>
                      <a:pt x="11" y="42"/>
                      <a:pt x="11" y="42"/>
                    </a:cubicBezTo>
                    <a:cubicBezTo>
                      <a:pt x="11" y="42"/>
                      <a:pt x="11" y="42"/>
                      <a:pt x="11" y="42"/>
                    </a:cubicBezTo>
                    <a:cubicBezTo>
                      <a:pt x="5" y="36"/>
                      <a:pt x="3" y="27"/>
                      <a:pt x="5" y="17"/>
                    </a:cubicBezTo>
                    <a:cubicBezTo>
                      <a:pt x="7"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8" name="Freeform 430"/>
              <p:cNvSpPr>
                <a:spLocks noEditPoints="1"/>
              </p:cNvSpPr>
              <p:nvPr userDrawn="1"/>
            </p:nvSpPr>
            <p:spPr bwMode="auto">
              <a:xfrm>
                <a:off x="8134" y="6140"/>
                <a:ext cx="139" cy="137"/>
              </a:xfrm>
              <a:custGeom>
                <a:avLst/>
                <a:gdLst>
                  <a:gd name="T0" fmla="*/ 32 w 70"/>
                  <a:gd name="T1" fmla="*/ 66 h 70"/>
                  <a:gd name="T2" fmla="*/ 5 w 70"/>
                  <a:gd name="T3" fmla="*/ 25 h 70"/>
                  <a:gd name="T4" fmla="*/ 38 w 70"/>
                  <a:gd name="T5" fmla="*/ 4 h 70"/>
                  <a:gd name="T6" fmla="*/ 65 w 70"/>
                  <a:gd name="T7" fmla="*/ 45 h 70"/>
                  <a:gd name="T8" fmla="*/ 32 w 70"/>
                  <a:gd name="T9" fmla="*/ 66 h 70"/>
                  <a:gd name="T10" fmla="*/ 37 w 70"/>
                  <a:gd name="T11" fmla="*/ 12 h 70"/>
                  <a:gd name="T12" fmla="*/ 11 w 70"/>
                  <a:gd name="T13" fmla="*/ 27 h 70"/>
                  <a:gd name="T14" fmla="*/ 33 w 70"/>
                  <a:gd name="T15" fmla="*/ 59 h 70"/>
                  <a:gd name="T16" fmla="*/ 59 w 70"/>
                  <a:gd name="T17" fmla="*/ 44 h 70"/>
                  <a:gd name="T18" fmla="*/ 37 w 70"/>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2" y="66"/>
                    </a:moveTo>
                    <a:cubicBezTo>
                      <a:pt x="13" y="62"/>
                      <a:pt x="0" y="44"/>
                      <a:pt x="5" y="25"/>
                    </a:cubicBezTo>
                    <a:cubicBezTo>
                      <a:pt x="8" y="9"/>
                      <a:pt x="22" y="0"/>
                      <a:pt x="38" y="4"/>
                    </a:cubicBezTo>
                    <a:cubicBezTo>
                      <a:pt x="57" y="9"/>
                      <a:pt x="70" y="26"/>
                      <a:pt x="65" y="45"/>
                    </a:cubicBezTo>
                    <a:cubicBezTo>
                      <a:pt x="61" y="61"/>
                      <a:pt x="48" y="70"/>
                      <a:pt x="32" y="66"/>
                    </a:cubicBezTo>
                    <a:close/>
                    <a:moveTo>
                      <a:pt x="37" y="12"/>
                    </a:moveTo>
                    <a:cubicBezTo>
                      <a:pt x="24" y="9"/>
                      <a:pt x="14" y="15"/>
                      <a:pt x="11" y="27"/>
                    </a:cubicBezTo>
                    <a:cubicBezTo>
                      <a:pt x="8" y="42"/>
                      <a:pt x="18" y="55"/>
                      <a:pt x="33" y="59"/>
                    </a:cubicBezTo>
                    <a:cubicBezTo>
                      <a:pt x="46" y="62"/>
                      <a:pt x="56" y="55"/>
                      <a:pt x="59" y="44"/>
                    </a:cubicBezTo>
                    <a:cubicBezTo>
                      <a:pt x="62" y="29"/>
                      <a:pt x="52" y="15"/>
                      <a:pt x="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69" name="Freeform 431"/>
              <p:cNvSpPr>
                <a:spLocks/>
              </p:cNvSpPr>
              <p:nvPr userDrawn="1"/>
            </p:nvSpPr>
            <p:spPr bwMode="auto">
              <a:xfrm>
                <a:off x="8166" y="5999"/>
                <a:ext cx="126" cy="112"/>
              </a:xfrm>
              <a:custGeom>
                <a:avLst/>
                <a:gdLst>
                  <a:gd name="T0" fmla="*/ 0 w 126"/>
                  <a:gd name="T1" fmla="*/ 112 h 112"/>
                  <a:gd name="T2" fmla="*/ 2 w 126"/>
                  <a:gd name="T3" fmla="*/ 98 h 112"/>
                  <a:gd name="T4" fmla="*/ 107 w 126"/>
                  <a:gd name="T5" fmla="*/ 90 h 112"/>
                  <a:gd name="T6" fmla="*/ 107 w 126"/>
                  <a:gd name="T7" fmla="*/ 88 h 112"/>
                  <a:gd name="T8" fmla="*/ 22 w 126"/>
                  <a:gd name="T9" fmla="*/ 15 h 112"/>
                  <a:gd name="T10" fmla="*/ 25 w 126"/>
                  <a:gd name="T11" fmla="*/ 0 h 112"/>
                  <a:gd name="T12" fmla="*/ 126 w 126"/>
                  <a:gd name="T13" fmla="*/ 88 h 112"/>
                  <a:gd name="T14" fmla="*/ 125 w 126"/>
                  <a:gd name="T15" fmla="*/ 102 h 112"/>
                  <a:gd name="T16" fmla="*/ 0 w 126"/>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12">
                    <a:moveTo>
                      <a:pt x="0" y="112"/>
                    </a:moveTo>
                    <a:lnTo>
                      <a:pt x="2" y="98"/>
                    </a:lnTo>
                    <a:lnTo>
                      <a:pt x="107" y="90"/>
                    </a:lnTo>
                    <a:lnTo>
                      <a:pt x="107" y="88"/>
                    </a:lnTo>
                    <a:lnTo>
                      <a:pt x="22" y="15"/>
                    </a:lnTo>
                    <a:lnTo>
                      <a:pt x="25" y="0"/>
                    </a:lnTo>
                    <a:lnTo>
                      <a:pt x="126" y="88"/>
                    </a:lnTo>
                    <a:lnTo>
                      <a:pt x="125" y="102"/>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0" name="Freeform 432"/>
              <p:cNvSpPr>
                <a:spLocks noEditPoints="1"/>
              </p:cNvSpPr>
              <p:nvPr userDrawn="1"/>
            </p:nvSpPr>
            <p:spPr bwMode="auto">
              <a:xfrm>
                <a:off x="8197" y="5865"/>
                <a:ext cx="139" cy="142"/>
              </a:xfrm>
              <a:custGeom>
                <a:avLst/>
                <a:gdLst>
                  <a:gd name="T0" fmla="*/ 12 w 70"/>
                  <a:gd name="T1" fmla="*/ 0 h 72"/>
                  <a:gd name="T2" fmla="*/ 70 w 70"/>
                  <a:gd name="T3" fmla="*/ 20 h 72"/>
                  <a:gd name="T4" fmla="*/ 68 w 70"/>
                  <a:gd name="T5" fmla="*/ 27 h 72"/>
                  <a:gd name="T6" fmla="*/ 58 w 70"/>
                  <a:gd name="T7" fmla="*/ 24 h 72"/>
                  <a:gd name="T8" fmla="*/ 58 w 70"/>
                  <a:gd name="T9" fmla="*/ 24 h 72"/>
                  <a:gd name="T10" fmla="*/ 64 w 70"/>
                  <a:gd name="T11" fmla="*/ 49 h 72"/>
                  <a:gd name="T12" fmla="*/ 32 w 70"/>
                  <a:gd name="T13" fmla="*/ 69 h 72"/>
                  <a:gd name="T14" fmla="*/ 4 w 70"/>
                  <a:gd name="T15" fmla="*/ 29 h 72"/>
                  <a:gd name="T16" fmla="*/ 20 w 70"/>
                  <a:gd name="T17" fmla="*/ 11 h 72"/>
                  <a:gd name="T18" fmla="*/ 20 w 70"/>
                  <a:gd name="T19" fmla="*/ 11 h 72"/>
                  <a:gd name="T20" fmla="*/ 11 w 70"/>
                  <a:gd name="T21" fmla="*/ 7 h 72"/>
                  <a:gd name="T22" fmla="*/ 12 w 70"/>
                  <a:gd name="T23" fmla="*/ 0 h 72"/>
                  <a:gd name="T24" fmla="*/ 11 w 70"/>
                  <a:gd name="T25" fmla="*/ 30 h 72"/>
                  <a:gd name="T26" fmla="*/ 33 w 70"/>
                  <a:gd name="T27" fmla="*/ 61 h 72"/>
                  <a:gd name="T28" fmla="*/ 58 w 70"/>
                  <a:gd name="T29" fmla="*/ 46 h 72"/>
                  <a:gd name="T30" fmla="*/ 45 w 70"/>
                  <a:gd name="T31" fmla="*/ 19 h 72"/>
                  <a:gd name="T32" fmla="*/ 34 w 70"/>
                  <a:gd name="T33" fmla="*/ 16 h 72"/>
                  <a:gd name="T34" fmla="*/ 11 w 70"/>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2">
                    <a:moveTo>
                      <a:pt x="12" y="0"/>
                    </a:moveTo>
                    <a:cubicBezTo>
                      <a:pt x="70" y="20"/>
                      <a:pt x="70" y="20"/>
                      <a:pt x="70" y="20"/>
                    </a:cubicBezTo>
                    <a:cubicBezTo>
                      <a:pt x="68" y="27"/>
                      <a:pt x="68" y="27"/>
                      <a:pt x="68" y="27"/>
                    </a:cubicBezTo>
                    <a:cubicBezTo>
                      <a:pt x="58" y="24"/>
                      <a:pt x="58" y="24"/>
                      <a:pt x="58" y="24"/>
                    </a:cubicBezTo>
                    <a:cubicBezTo>
                      <a:pt x="58" y="24"/>
                      <a:pt x="58" y="24"/>
                      <a:pt x="58" y="24"/>
                    </a:cubicBezTo>
                    <a:cubicBezTo>
                      <a:pt x="64" y="30"/>
                      <a:pt x="67" y="40"/>
                      <a:pt x="64" y="49"/>
                    </a:cubicBezTo>
                    <a:cubicBezTo>
                      <a:pt x="61" y="64"/>
                      <a:pt x="48" y="72"/>
                      <a:pt x="32" y="69"/>
                    </a:cubicBezTo>
                    <a:cubicBezTo>
                      <a:pt x="13" y="64"/>
                      <a:pt x="0" y="47"/>
                      <a:pt x="4" y="29"/>
                    </a:cubicBezTo>
                    <a:cubicBezTo>
                      <a:pt x="6" y="19"/>
                      <a:pt x="13" y="13"/>
                      <a:pt x="20" y="11"/>
                    </a:cubicBezTo>
                    <a:cubicBezTo>
                      <a:pt x="20" y="11"/>
                      <a:pt x="20" y="11"/>
                      <a:pt x="20" y="11"/>
                    </a:cubicBezTo>
                    <a:cubicBezTo>
                      <a:pt x="11" y="7"/>
                      <a:pt x="11" y="7"/>
                      <a:pt x="11" y="7"/>
                    </a:cubicBezTo>
                    <a:lnTo>
                      <a:pt x="12" y="0"/>
                    </a:lnTo>
                    <a:close/>
                    <a:moveTo>
                      <a:pt x="11" y="30"/>
                    </a:moveTo>
                    <a:cubicBezTo>
                      <a:pt x="7" y="45"/>
                      <a:pt x="18" y="58"/>
                      <a:pt x="33" y="61"/>
                    </a:cubicBezTo>
                    <a:cubicBezTo>
                      <a:pt x="46" y="64"/>
                      <a:pt x="56" y="58"/>
                      <a:pt x="58" y="46"/>
                    </a:cubicBezTo>
                    <a:cubicBezTo>
                      <a:pt x="61" y="35"/>
                      <a:pt x="55" y="23"/>
                      <a:pt x="45" y="19"/>
                    </a:cubicBezTo>
                    <a:cubicBezTo>
                      <a:pt x="34" y="16"/>
                      <a:pt x="34" y="16"/>
                      <a:pt x="34" y="16"/>
                    </a:cubicBezTo>
                    <a:cubicBezTo>
                      <a:pt x="23" y="12"/>
                      <a:pt x="13"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1" name="Freeform 433"/>
              <p:cNvSpPr>
                <a:spLocks/>
              </p:cNvSpPr>
              <p:nvPr userDrawn="1"/>
            </p:nvSpPr>
            <p:spPr bwMode="auto">
              <a:xfrm>
                <a:off x="8205" y="5765"/>
                <a:ext cx="155" cy="83"/>
              </a:xfrm>
              <a:custGeom>
                <a:avLst/>
                <a:gdLst>
                  <a:gd name="T0" fmla="*/ 55 w 78"/>
                  <a:gd name="T1" fmla="*/ 31 h 42"/>
                  <a:gd name="T2" fmla="*/ 72 w 78"/>
                  <a:gd name="T3" fmla="*/ 23 h 42"/>
                  <a:gd name="T4" fmla="*/ 72 w 78"/>
                  <a:gd name="T5" fmla="*/ 17 h 42"/>
                  <a:gd name="T6" fmla="*/ 78 w 78"/>
                  <a:gd name="T7" fmla="*/ 19 h 42"/>
                  <a:gd name="T8" fmla="*/ 78 w 78"/>
                  <a:gd name="T9" fmla="*/ 27 h 42"/>
                  <a:gd name="T10" fmla="*/ 57 w 78"/>
                  <a:gd name="T11" fmla="*/ 40 h 42"/>
                  <a:gd name="T12" fmla="*/ 53 w 78"/>
                  <a:gd name="T13" fmla="*/ 38 h 42"/>
                  <a:gd name="T14" fmla="*/ 21 w 78"/>
                  <a:gd name="T15" fmla="*/ 27 h 42"/>
                  <a:gd name="T16" fmla="*/ 18 w 78"/>
                  <a:gd name="T17" fmla="*/ 39 h 42"/>
                  <a:gd name="T18" fmla="*/ 12 w 78"/>
                  <a:gd name="T19" fmla="*/ 37 h 42"/>
                  <a:gd name="T20" fmla="*/ 14 w 78"/>
                  <a:gd name="T21" fmla="*/ 25 h 42"/>
                  <a:gd name="T22" fmla="*/ 0 w 78"/>
                  <a:gd name="T23" fmla="*/ 20 h 42"/>
                  <a:gd name="T24" fmla="*/ 1 w 78"/>
                  <a:gd name="T25" fmla="*/ 13 h 42"/>
                  <a:gd name="T26" fmla="*/ 16 w 78"/>
                  <a:gd name="T27" fmla="*/ 18 h 42"/>
                  <a:gd name="T28" fmla="*/ 20 w 78"/>
                  <a:gd name="T29" fmla="*/ 0 h 42"/>
                  <a:gd name="T30" fmla="*/ 26 w 78"/>
                  <a:gd name="T31" fmla="*/ 2 h 42"/>
                  <a:gd name="T32" fmla="*/ 22 w 78"/>
                  <a:gd name="T33" fmla="*/ 20 h 42"/>
                  <a:gd name="T34" fmla="*/ 55 w 78"/>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2">
                    <a:moveTo>
                      <a:pt x="55" y="31"/>
                    </a:moveTo>
                    <a:cubicBezTo>
                      <a:pt x="65" y="35"/>
                      <a:pt x="70" y="32"/>
                      <a:pt x="72" y="23"/>
                    </a:cubicBezTo>
                    <a:cubicBezTo>
                      <a:pt x="72" y="21"/>
                      <a:pt x="72" y="19"/>
                      <a:pt x="72" y="17"/>
                    </a:cubicBezTo>
                    <a:cubicBezTo>
                      <a:pt x="78" y="19"/>
                      <a:pt x="78" y="19"/>
                      <a:pt x="78" y="19"/>
                    </a:cubicBezTo>
                    <a:cubicBezTo>
                      <a:pt x="78" y="21"/>
                      <a:pt x="78" y="24"/>
                      <a:pt x="78" y="27"/>
                    </a:cubicBezTo>
                    <a:cubicBezTo>
                      <a:pt x="75" y="38"/>
                      <a:pt x="69" y="42"/>
                      <a:pt x="57" y="40"/>
                    </a:cubicBezTo>
                    <a:cubicBezTo>
                      <a:pt x="56" y="39"/>
                      <a:pt x="55" y="39"/>
                      <a:pt x="53" y="38"/>
                    </a:cubicBezTo>
                    <a:cubicBezTo>
                      <a:pt x="21" y="27"/>
                      <a:pt x="21" y="27"/>
                      <a:pt x="21" y="27"/>
                    </a:cubicBezTo>
                    <a:cubicBezTo>
                      <a:pt x="18" y="39"/>
                      <a:pt x="18" y="39"/>
                      <a:pt x="18" y="39"/>
                    </a:cubicBezTo>
                    <a:cubicBezTo>
                      <a:pt x="12" y="37"/>
                      <a:pt x="12" y="37"/>
                      <a:pt x="12" y="37"/>
                    </a:cubicBezTo>
                    <a:cubicBezTo>
                      <a:pt x="14" y="25"/>
                      <a:pt x="14" y="25"/>
                      <a:pt x="14" y="25"/>
                    </a:cubicBezTo>
                    <a:cubicBezTo>
                      <a:pt x="0" y="20"/>
                      <a:pt x="0" y="20"/>
                      <a:pt x="0" y="20"/>
                    </a:cubicBezTo>
                    <a:cubicBezTo>
                      <a:pt x="1" y="13"/>
                      <a:pt x="1" y="13"/>
                      <a:pt x="1" y="13"/>
                    </a:cubicBezTo>
                    <a:cubicBezTo>
                      <a:pt x="16" y="18"/>
                      <a:pt x="16" y="18"/>
                      <a:pt x="16" y="18"/>
                    </a:cubicBezTo>
                    <a:cubicBezTo>
                      <a:pt x="20" y="0"/>
                      <a:pt x="20" y="0"/>
                      <a:pt x="20" y="0"/>
                    </a:cubicBezTo>
                    <a:cubicBezTo>
                      <a:pt x="26" y="2"/>
                      <a:pt x="26" y="2"/>
                      <a:pt x="26" y="2"/>
                    </a:cubicBezTo>
                    <a:cubicBezTo>
                      <a:pt x="22" y="20"/>
                      <a:pt x="22" y="20"/>
                      <a:pt x="22"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2" name="Freeform 434"/>
              <p:cNvSpPr>
                <a:spLocks noEditPoints="1"/>
              </p:cNvSpPr>
              <p:nvPr userDrawn="1"/>
            </p:nvSpPr>
            <p:spPr bwMode="auto">
              <a:xfrm>
                <a:off x="8207" y="5698"/>
                <a:ext cx="163" cy="71"/>
              </a:xfrm>
              <a:custGeom>
                <a:avLst/>
                <a:gdLst>
                  <a:gd name="T0" fmla="*/ 6 w 82"/>
                  <a:gd name="T1" fmla="*/ 13 h 36"/>
                  <a:gd name="T2" fmla="*/ 1 w 82"/>
                  <a:gd name="T3" fmla="*/ 5 h 36"/>
                  <a:gd name="T4" fmla="*/ 7 w 82"/>
                  <a:gd name="T5" fmla="*/ 1 h 36"/>
                  <a:gd name="T6" fmla="*/ 12 w 82"/>
                  <a:gd name="T7" fmla="*/ 9 h 36"/>
                  <a:gd name="T8" fmla="*/ 6 w 82"/>
                  <a:gd name="T9" fmla="*/ 13 h 36"/>
                  <a:gd name="T10" fmla="*/ 23 w 82"/>
                  <a:gd name="T11" fmla="*/ 17 h 36"/>
                  <a:gd name="T12" fmla="*/ 25 w 82"/>
                  <a:gd name="T13" fmla="*/ 9 h 36"/>
                  <a:gd name="T14" fmla="*/ 82 w 82"/>
                  <a:gd name="T15" fmla="*/ 29 h 36"/>
                  <a:gd name="T16" fmla="*/ 81 w 82"/>
                  <a:gd name="T17" fmla="*/ 36 h 36"/>
                  <a:gd name="T18" fmla="*/ 23 w 82"/>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6">
                    <a:moveTo>
                      <a:pt x="6" y="13"/>
                    </a:moveTo>
                    <a:cubicBezTo>
                      <a:pt x="2" y="12"/>
                      <a:pt x="0" y="8"/>
                      <a:pt x="1" y="5"/>
                    </a:cubicBezTo>
                    <a:cubicBezTo>
                      <a:pt x="1" y="2"/>
                      <a:pt x="4" y="0"/>
                      <a:pt x="7" y="1"/>
                    </a:cubicBezTo>
                    <a:cubicBezTo>
                      <a:pt x="11" y="2"/>
                      <a:pt x="13" y="5"/>
                      <a:pt x="12" y="9"/>
                    </a:cubicBezTo>
                    <a:cubicBezTo>
                      <a:pt x="11" y="12"/>
                      <a:pt x="9" y="13"/>
                      <a:pt x="6" y="13"/>
                    </a:cubicBezTo>
                    <a:close/>
                    <a:moveTo>
                      <a:pt x="23" y="17"/>
                    </a:moveTo>
                    <a:cubicBezTo>
                      <a:pt x="25" y="9"/>
                      <a:pt x="25" y="9"/>
                      <a:pt x="25" y="9"/>
                    </a:cubicBezTo>
                    <a:cubicBezTo>
                      <a:pt x="82" y="29"/>
                      <a:pt x="82" y="29"/>
                      <a:pt x="82" y="29"/>
                    </a:cubicBezTo>
                    <a:cubicBezTo>
                      <a:pt x="81" y="36"/>
                      <a:pt x="81" y="36"/>
                      <a:pt x="81" y="36"/>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3" name="Freeform 435"/>
              <p:cNvSpPr>
                <a:spLocks/>
              </p:cNvSpPr>
              <p:nvPr userDrawn="1"/>
            </p:nvSpPr>
            <p:spPr bwMode="auto">
              <a:xfrm>
                <a:off x="8263" y="5577"/>
                <a:ext cx="129" cy="112"/>
              </a:xfrm>
              <a:custGeom>
                <a:avLst/>
                <a:gdLst>
                  <a:gd name="T0" fmla="*/ 0 w 129"/>
                  <a:gd name="T1" fmla="*/ 112 h 112"/>
                  <a:gd name="T2" fmla="*/ 4 w 129"/>
                  <a:gd name="T3" fmla="*/ 96 h 112"/>
                  <a:gd name="T4" fmla="*/ 109 w 129"/>
                  <a:gd name="T5" fmla="*/ 88 h 112"/>
                  <a:gd name="T6" fmla="*/ 109 w 129"/>
                  <a:gd name="T7" fmla="*/ 88 h 112"/>
                  <a:gd name="T8" fmla="*/ 24 w 129"/>
                  <a:gd name="T9" fmla="*/ 15 h 112"/>
                  <a:gd name="T10" fmla="*/ 26 w 129"/>
                  <a:gd name="T11" fmla="*/ 0 h 112"/>
                  <a:gd name="T12" fmla="*/ 129 w 129"/>
                  <a:gd name="T13" fmla="*/ 86 h 112"/>
                  <a:gd name="T14" fmla="*/ 125 w 129"/>
                  <a:gd name="T15" fmla="*/ 100 h 112"/>
                  <a:gd name="T16" fmla="*/ 0 w 129"/>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12">
                    <a:moveTo>
                      <a:pt x="0" y="112"/>
                    </a:moveTo>
                    <a:lnTo>
                      <a:pt x="4" y="96"/>
                    </a:lnTo>
                    <a:lnTo>
                      <a:pt x="109" y="88"/>
                    </a:lnTo>
                    <a:lnTo>
                      <a:pt x="109" y="88"/>
                    </a:lnTo>
                    <a:lnTo>
                      <a:pt x="24" y="15"/>
                    </a:lnTo>
                    <a:lnTo>
                      <a:pt x="26" y="0"/>
                    </a:lnTo>
                    <a:lnTo>
                      <a:pt x="129" y="86"/>
                    </a:lnTo>
                    <a:lnTo>
                      <a:pt x="125" y="10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4" name="Freeform 436"/>
              <p:cNvSpPr>
                <a:spLocks noEditPoints="1"/>
              </p:cNvSpPr>
              <p:nvPr userDrawn="1"/>
            </p:nvSpPr>
            <p:spPr bwMode="auto">
              <a:xfrm>
                <a:off x="8296" y="5453"/>
                <a:ext cx="133" cy="132"/>
              </a:xfrm>
              <a:custGeom>
                <a:avLst/>
                <a:gdLst>
                  <a:gd name="T0" fmla="*/ 31 w 67"/>
                  <a:gd name="T1" fmla="*/ 55 h 67"/>
                  <a:gd name="T2" fmla="*/ 33 w 67"/>
                  <a:gd name="T3" fmla="*/ 56 h 67"/>
                  <a:gd name="T4" fmla="*/ 58 w 67"/>
                  <a:gd name="T5" fmla="*/ 41 h 67"/>
                  <a:gd name="T6" fmla="*/ 51 w 67"/>
                  <a:gd name="T7" fmla="*/ 18 h 67"/>
                  <a:gd name="T8" fmla="*/ 55 w 67"/>
                  <a:gd name="T9" fmla="*/ 12 h 67"/>
                  <a:gd name="T10" fmla="*/ 64 w 67"/>
                  <a:gd name="T11" fmla="*/ 43 h 67"/>
                  <a:gd name="T12" fmla="*/ 32 w 67"/>
                  <a:gd name="T13" fmla="*/ 64 h 67"/>
                  <a:gd name="T14" fmla="*/ 4 w 67"/>
                  <a:gd name="T15" fmla="*/ 23 h 67"/>
                  <a:gd name="T16" fmla="*/ 35 w 67"/>
                  <a:gd name="T17" fmla="*/ 4 h 67"/>
                  <a:gd name="T18" fmla="*/ 42 w 67"/>
                  <a:gd name="T19" fmla="*/ 6 h 67"/>
                  <a:gd name="T20" fmla="*/ 31 w 67"/>
                  <a:gd name="T21" fmla="*/ 55 h 67"/>
                  <a:gd name="T22" fmla="*/ 25 w 67"/>
                  <a:gd name="T23" fmla="*/ 53 h 67"/>
                  <a:gd name="T24" fmla="*/ 35 w 67"/>
                  <a:gd name="T25" fmla="*/ 12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6"/>
                      <a:pt x="32" y="56"/>
                      <a:pt x="33" y="56"/>
                    </a:cubicBezTo>
                    <a:cubicBezTo>
                      <a:pt x="46" y="59"/>
                      <a:pt x="55" y="53"/>
                      <a:pt x="58" y="41"/>
                    </a:cubicBezTo>
                    <a:cubicBezTo>
                      <a:pt x="60" y="33"/>
                      <a:pt x="58" y="24"/>
                      <a:pt x="51" y="18"/>
                    </a:cubicBezTo>
                    <a:cubicBezTo>
                      <a:pt x="55" y="12"/>
                      <a:pt x="55" y="12"/>
                      <a:pt x="55" y="12"/>
                    </a:cubicBezTo>
                    <a:cubicBezTo>
                      <a:pt x="63" y="19"/>
                      <a:pt x="67" y="31"/>
                      <a:pt x="64" y="43"/>
                    </a:cubicBezTo>
                    <a:cubicBezTo>
                      <a:pt x="61" y="59"/>
                      <a:pt x="48" y="67"/>
                      <a:pt x="32" y="64"/>
                    </a:cubicBezTo>
                    <a:cubicBezTo>
                      <a:pt x="12" y="59"/>
                      <a:pt x="0" y="41"/>
                      <a:pt x="4" y="23"/>
                    </a:cubicBezTo>
                    <a:cubicBezTo>
                      <a:pt x="7" y="8"/>
                      <a:pt x="19" y="0"/>
                      <a:pt x="35" y="4"/>
                    </a:cubicBezTo>
                    <a:cubicBezTo>
                      <a:pt x="37" y="4"/>
                      <a:pt x="40" y="6"/>
                      <a:pt x="42" y="6"/>
                    </a:cubicBezTo>
                    <a:lnTo>
                      <a:pt x="31" y="55"/>
                    </a:lnTo>
                    <a:close/>
                    <a:moveTo>
                      <a:pt x="25" y="53"/>
                    </a:moveTo>
                    <a:cubicBezTo>
                      <a:pt x="35" y="12"/>
                      <a:pt x="35" y="12"/>
                      <a:pt x="35" y="12"/>
                    </a:cubicBezTo>
                    <a:cubicBezTo>
                      <a:pt x="33" y="11"/>
                      <a:pt x="33" y="11"/>
                      <a:pt x="33" y="11"/>
                    </a:cubicBezTo>
                    <a:cubicBezTo>
                      <a:pt x="21" y="8"/>
                      <a:pt x="13" y="14"/>
                      <a:pt x="10" y="24"/>
                    </a:cubicBezTo>
                    <a:cubicBezTo>
                      <a:pt x="7" y="37"/>
                      <a:pt x="14" y="48"/>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5" name="Freeform 437"/>
              <p:cNvSpPr>
                <a:spLocks/>
              </p:cNvSpPr>
              <p:nvPr userDrawn="1"/>
            </p:nvSpPr>
            <p:spPr bwMode="auto">
              <a:xfrm>
                <a:off x="8382" y="5290"/>
                <a:ext cx="29" cy="81"/>
              </a:xfrm>
              <a:custGeom>
                <a:avLst/>
                <a:gdLst>
                  <a:gd name="T0" fmla="*/ 0 w 29"/>
                  <a:gd name="T1" fmla="*/ 75 h 81"/>
                  <a:gd name="T2" fmla="*/ 17 w 29"/>
                  <a:gd name="T3" fmla="*/ 0 h 81"/>
                  <a:gd name="T4" fmla="*/ 29 w 29"/>
                  <a:gd name="T5" fmla="*/ 6 h 81"/>
                  <a:gd name="T6" fmla="*/ 12 w 29"/>
                  <a:gd name="T7" fmla="*/ 81 h 81"/>
                  <a:gd name="T8" fmla="*/ 0 w 29"/>
                  <a:gd name="T9" fmla="*/ 75 h 81"/>
                </a:gdLst>
                <a:ahLst/>
                <a:cxnLst>
                  <a:cxn ang="0">
                    <a:pos x="T0" y="T1"/>
                  </a:cxn>
                  <a:cxn ang="0">
                    <a:pos x="T2" y="T3"/>
                  </a:cxn>
                  <a:cxn ang="0">
                    <a:pos x="T4" y="T5"/>
                  </a:cxn>
                  <a:cxn ang="0">
                    <a:pos x="T6" y="T7"/>
                  </a:cxn>
                  <a:cxn ang="0">
                    <a:pos x="T8" y="T9"/>
                  </a:cxn>
                </a:cxnLst>
                <a:rect l="0" t="0" r="r" b="b"/>
                <a:pathLst>
                  <a:path w="29" h="81">
                    <a:moveTo>
                      <a:pt x="0" y="75"/>
                    </a:moveTo>
                    <a:lnTo>
                      <a:pt x="17" y="0"/>
                    </a:lnTo>
                    <a:lnTo>
                      <a:pt x="29" y="6"/>
                    </a:lnTo>
                    <a:lnTo>
                      <a:pt x="12" y="81"/>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6" name="Freeform 438"/>
              <p:cNvSpPr>
                <a:spLocks noEditPoints="1"/>
              </p:cNvSpPr>
              <p:nvPr userDrawn="1"/>
            </p:nvSpPr>
            <p:spPr bwMode="auto">
              <a:xfrm>
                <a:off x="8326" y="5051"/>
                <a:ext cx="194" cy="161"/>
              </a:xfrm>
              <a:custGeom>
                <a:avLst/>
                <a:gdLst>
                  <a:gd name="T0" fmla="*/ 76 w 98"/>
                  <a:gd name="T1" fmla="*/ 13 h 82"/>
                  <a:gd name="T2" fmla="*/ 94 w 98"/>
                  <a:gd name="T3" fmla="*/ 49 h 82"/>
                  <a:gd name="T4" fmla="*/ 86 w 98"/>
                  <a:gd name="T5" fmla="*/ 82 h 82"/>
                  <a:gd name="T6" fmla="*/ 0 w 98"/>
                  <a:gd name="T7" fmla="*/ 52 h 82"/>
                  <a:gd name="T8" fmla="*/ 6 w 98"/>
                  <a:gd name="T9" fmla="*/ 25 h 82"/>
                  <a:gd name="T10" fmla="*/ 34 w 98"/>
                  <a:gd name="T11" fmla="*/ 3 h 82"/>
                  <a:gd name="T12" fmla="*/ 55 w 98"/>
                  <a:gd name="T13" fmla="*/ 24 h 82"/>
                  <a:gd name="T14" fmla="*/ 55 w 98"/>
                  <a:gd name="T15" fmla="*/ 24 h 82"/>
                  <a:gd name="T16" fmla="*/ 76 w 98"/>
                  <a:gd name="T17" fmla="*/ 13 h 82"/>
                  <a:gd name="T18" fmla="*/ 13 w 98"/>
                  <a:gd name="T19" fmla="*/ 26 h 82"/>
                  <a:gd name="T20" fmla="*/ 8 w 98"/>
                  <a:gd name="T21" fmla="*/ 46 h 82"/>
                  <a:gd name="T22" fmla="*/ 44 w 98"/>
                  <a:gd name="T23" fmla="*/ 59 h 82"/>
                  <a:gd name="T24" fmla="*/ 49 w 98"/>
                  <a:gd name="T25" fmla="*/ 38 h 82"/>
                  <a:gd name="T26" fmla="*/ 33 w 98"/>
                  <a:gd name="T27" fmla="*/ 11 h 82"/>
                  <a:gd name="T28" fmla="*/ 13 w 98"/>
                  <a:gd name="T29" fmla="*/ 26 h 82"/>
                  <a:gd name="T30" fmla="*/ 74 w 98"/>
                  <a:gd name="T31" fmla="*/ 21 h 82"/>
                  <a:gd name="T32" fmla="*/ 56 w 98"/>
                  <a:gd name="T33" fmla="*/ 37 h 82"/>
                  <a:gd name="T34" fmla="*/ 50 w 98"/>
                  <a:gd name="T35" fmla="*/ 61 h 82"/>
                  <a:gd name="T36" fmla="*/ 82 w 98"/>
                  <a:gd name="T37" fmla="*/ 72 h 82"/>
                  <a:gd name="T38" fmla="*/ 87 w 98"/>
                  <a:gd name="T39" fmla="*/ 47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3"/>
                    </a:moveTo>
                    <a:cubicBezTo>
                      <a:pt x="92" y="17"/>
                      <a:pt x="98" y="31"/>
                      <a:pt x="94" y="49"/>
                    </a:cubicBezTo>
                    <a:cubicBezTo>
                      <a:pt x="86" y="82"/>
                      <a:pt x="86" y="82"/>
                      <a:pt x="86" y="82"/>
                    </a:cubicBezTo>
                    <a:cubicBezTo>
                      <a:pt x="0" y="52"/>
                      <a:pt x="0" y="52"/>
                      <a:pt x="0" y="52"/>
                    </a:cubicBezTo>
                    <a:cubicBezTo>
                      <a:pt x="6" y="25"/>
                      <a:pt x="6" y="25"/>
                      <a:pt x="6" y="25"/>
                    </a:cubicBezTo>
                    <a:cubicBezTo>
                      <a:pt x="10" y="7"/>
                      <a:pt x="21" y="0"/>
                      <a:pt x="34" y="3"/>
                    </a:cubicBezTo>
                    <a:cubicBezTo>
                      <a:pt x="46" y="6"/>
                      <a:pt x="53" y="12"/>
                      <a:pt x="55" y="24"/>
                    </a:cubicBezTo>
                    <a:cubicBezTo>
                      <a:pt x="55" y="24"/>
                      <a:pt x="55" y="24"/>
                      <a:pt x="55" y="24"/>
                    </a:cubicBezTo>
                    <a:cubicBezTo>
                      <a:pt x="59" y="15"/>
                      <a:pt x="67" y="11"/>
                      <a:pt x="76" y="13"/>
                    </a:cubicBezTo>
                    <a:close/>
                    <a:moveTo>
                      <a:pt x="13" y="26"/>
                    </a:moveTo>
                    <a:cubicBezTo>
                      <a:pt x="8" y="46"/>
                      <a:pt x="8" y="46"/>
                      <a:pt x="8" y="46"/>
                    </a:cubicBezTo>
                    <a:cubicBezTo>
                      <a:pt x="44" y="59"/>
                      <a:pt x="44" y="59"/>
                      <a:pt x="44" y="59"/>
                    </a:cubicBezTo>
                    <a:cubicBezTo>
                      <a:pt x="49" y="38"/>
                      <a:pt x="49" y="38"/>
                      <a:pt x="49" y="38"/>
                    </a:cubicBezTo>
                    <a:cubicBezTo>
                      <a:pt x="52" y="24"/>
                      <a:pt x="48" y="14"/>
                      <a:pt x="33" y="11"/>
                    </a:cubicBezTo>
                    <a:cubicBezTo>
                      <a:pt x="23" y="8"/>
                      <a:pt x="16" y="13"/>
                      <a:pt x="13" y="26"/>
                    </a:cubicBezTo>
                    <a:close/>
                    <a:moveTo>
                      <a:pt x="74" y="21"/>
                    </a:moveTo>
                    <a:cubicBezTo>
                      <a:pt x="65" y="19"/>
                      <a:pt x="59" y="24"/>
                      <a:pt x="56" y="37"/>
                    </a:cubicBezTo>
                    <a:cubicBezTo>
                      <a:pt x="50" y="61"/>
                      <a:pt x="50" y="61"/>
                      <a:pt x="50" y="61"/>
                    </a:cubicBezTo>
                    <a:cubicBezTo>
                      <a:pt x="82" y="72"/>
                      <a:pt x="82" y="72"/>
                      <a:pt x="82" y="72"/>
                    </a:cubicBezTo>
                    <a:cubicBezTo>
                      <a:pt x="87" y="47"/>
                      <a:pt x="87" y="47"/>
                      <a:pt x="87" y="47"/>
                    </a:cubicBezTo>
                    <a:cubicBezTo>
                      <a:pt x="90"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7" name="Freeform 439"/>
              <p:cNvSpPr>
                <a:spLocks noEditPoints="1"/>
              </p:cNvSpPr>
              <p:nvPr userDrawn="1"/>
            </p:nvSpPr>
            <p:spPr bwMode="auto">
              <a:xfrm>
                <a:off x="8419" y="4921"/>
                <a:ext cx="135" cy="132"/>
              </a:xfrm>
              <a:custGeom>
                <a:avLst/>
                <a:gdLst>
                  <a:gd name="T0" fmla="*/ 31 w 68"/>
                  <a:gd name="T1" fmla="*/ 55 h 67"/>
                  <a:gd name="T2" fmla="*/ 34 w 68"/>
                  <a:gd name="T3" fmla="*/ 55 h 67"/>
                  <a:gd name="T4" fmla="*/ 59 w 68"/>
                  <a:gd name="T5" fmla="*/ 41 h 67"/>
                  <a:gd name="T6" fmla="*/ 52 w 68"/>
                  <a:gd name="T7" fmla="*/ 17 h 67"/>
                  <a:gd name="T8" fmla="*/ 55 w 68"/>
                  <a:gd name="T9" fmla="*/ 11 h 67"/>
                  <a:gd name="T10" fmla="*/ 65 w 68"/>
                  <a:gd name="T11" fmla="*/ 43 h 67"/>
                  <a:gd name="T12" fmla="*/ 33 w 68"/>
                  <a:gd name="T13" fmla="*/ 63 h 67"/>
                  <a:gd name="T14" fmla="*/ 5 w 68"/>
                  <a:gd name="T15" fmla="*/ 22 h 67"/>
                  <a:gd name="T16" fmla="*/ 36 w 68"/>
                  <a:gd name="T17" fmla="*/ 3 h 67"/>
                  <a:gd name="T18" fmla="*/ 43 w 68"/>
                  <a:gd name="T19" fmla="*/ 6 h 67"/>
                  <a:gd name="T20" fmla="*/ 31 w 68"/>
                  <a:gd name="T21" fmla="*/ 55 h 67"/>
                  <a:gd name="T22" fmla="*/ 26 w 68"/>
                  <a:gd name="T23" fmla="*/ 52 h 67"/>
                  <a:gd name="T24" fmla="*/ 35 w 68"/>
                  <a:gd name="T25" fmla="*/ 11 h 67"/>
                  <a:gd name="T26" fmla="*/ 34 w 68"/>
                  <a:gd name="T27" fmla="*/ 11 h 67"/>
                  <a:gd name="T28" fmla="*/ 11 w 68"/>
                  <a:gd name="T29" fmla="*/ 24 h 67"/>
                  <a:gd name="T30" fmla="*/ 26 w 68"/>
                  <a:gd name="T31"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5"/>
                      <a:pt x="34" y="55"/>
                    </a:cubicBezTo>
                    <a:cubicBezTo>
                      <a:pt x="47" y="58"/>
                      <a:pt x="56" y="52"/>
                      <a:pt x="59" y="41"/>
                    </a:cubicBezTo>
                    <a:cubicBezTo>
                      <a:pt x="61" y="32"/>
                      <a:pt x="59" y="23"/>
                      <a:pt x="52" y="17"/>
                    </a:cubicBezTo>
                    <a:cubicBezTo>
                      <a:pt x="55" y="11"/>
                      <a:pt x="55" y="11"/>
                      <a:pt x="55" y="11"/>
                    </a:cubicBezTo>
                    <a:cubicBezTo>
                      <a:pt x="64" y="18"/>
                      <a:pt x="68" y="30"/>
                      <a:pt x="65" y="43"/>
                    </a:cubicBezTo>
                    <a:cubicBezTo>
                      <a:pt x="61" y="58"/>
                      <a:pt x="49" y="67"/>
                      <a:pt x="33" y="63"/>
                    </a:cubicBezTo>
                    <a:cubicBezTo>
                      <a:pt x="13" y="58"/>
                      <a:pt x="0" y="41"/>
                      <a:pt x="5" y="22"/>
                    </a:cubicBezTo>
                    <a:cubicBezTo>
                      <a:pt x="8" y="7"/>
                      <a:pt x="20" y="0"/>
                      <a:pt x="36" y="3"/>
                    </a:cubicBezTo>
                    <a:cubicBezTo>
                      <a:pt x="38" y="4"/>
                      <a:pt x="41" y="5"/>
                      <a:pt x="43" y="6"/>
                    </a:cubicBezTo>
                    <a:lnTo>
                      <a:pt x="31" y="55"/>
                    </a:lnTo>
                    <a:close/>
                    <a:moveTo>
                      <a:pt x="26" y="52"/>
                    </a:moveTo>
                    <a:cubicBezTo>
                      <a:pt x="35" y="11"/>
                      <a:pt x="35" y="11"/>
                      <a:pt x="35" y="11"/>
                    </a:cubicBezTo>
                    <a:cubicBezTo>
                      <a:pt x="34" y="11"/>
                      <a:pt x="34" y="11"/>
                      <a:pt x="34" y="11"/>
                    </a:cubicBezTo>
                    <a:cubicBezTo>
                      <a:pt x="22" y="8"/>
                      <a:pt x="13" y="13"/>
                      <a:pt x="11" y="24"/>
                    </a:cubicBezTo>
                    <a:cubicBezTo>
                      <a:pt x="8" y="36"/>
                      <a:pt x="15" y="47"/>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8" name="Freeform 440"/>
              <p:cNvSpPr>
                <a:spLocks/>
              </p:cNvSpPr>
              <p:nvPr userDrawn="1"/>
            </p:nvSpPr>
            <p:spPr bwMode="auto">
              <a:xfrm>
                <a:off x="8413" y="4652"/>
                <a:ext cx="204" cy="191"/>
              </a:xfrm>
              <a:custGeom>
                <a:avLst/>
                <a:gdLst>
                  <a:gd name="T0" fmla="*/ 52 w 103"/>
                  <a:gd name="T1" fmla="*/ 45 h 97"/>
                  <a:gd name="T2" fmla="*/ 60 w 103"/>
                  <a:gd name="T3" fmla="*/ 7 h 97"/>
                  <a:gd name="T4" fmla="*/ 103 w 103"/>
                  <a:gd name="T5" fmla="*/ 22 h 97"/>
                  <a:gd name="T6" fmla="*/ 101 w 103"/>
                  <a:gd name="T7" fmla="*/ 28 h 97"/>
                  <a:gd name="T8" fmla="*/ 84 w 103"/>
                  <a:gd name="T9" fmla="*/ 23 h 97"/>
                  <a:gd name="T10" fmla="*/ 84 w 103"/>
                  <a:gd name="T11" fmla="*/ 23 h 97"/>
                  <a:gd name="T12" fmla="*/ 95 w 103"/>
                  <a:gd name="T13" fmla="*/ 62 h 97"/>
                  <a:gd name="T14" fmla="*/ 47 w 103"/>
                  <a:gd name="T15" fmla="*/ 91 h 97"/>
                  <a:gd name="T16" fmla="*/ 6 w 103"/>
                  <a:gd name="T17" fmla="*/ 31 h 97"/>
                  <a:gd name="T18" fmla="*/ 43 w 103"/>
                  <a:gd name="T19" fmla="*/ 1 h 97"/>
                  <a:gd name="T20" fmla="*/ 43 w 103"/>
                  <a:gd name="T21" fmla="*/ 9 h 97"/>
                  <a:gd name="T22" fmla="*/ 13 w 103"/>
                  <a:gd name="T23" fmla="*/ 33 h 97"/>
                  <a:gd name="T24" fmla="*/ 48 w 103"/>
                  <a:gd name="T25" fmla="*/ 83 h 97"/>
                  <a:gd name="T26" fmla="*/ 88 w 103"/>
                  <a:gd name="T27" fmla="*/ 60 h 97"/>
                  <a:gd name="T28" fmla="*/ 65 w 103"/>
                  <a:gd name="T29" fmla="*/ 17 h 97"/>
                  <a:gd name="T30" fmla="*/ 58 w 103"/>
                  <a:gd name="T31" fmla="*/ 47 h 97"/>
                  <a:gd name="T32" fmla="*/ 52 w 103"/>
                  <a:gd name="T33"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97">
                    <a:moveTo>
                      <a:pt x="52" y="45"/>
                    </a:moveTo>
                    <a:cubicBezTo>
                      <a:pt x="60" y="7"/>
                      <a:pt x="60" y="7"/>
                      <a:pt x="60" y="7"/>
                    </a:cubicBezTo>
                    <a:cubicBezTo>
                      <a:pt x="103" y="22"/>
                      <a:pt x="103" y="22"/>
                      <a:pt x="103" y="22"/>
                    </a:cubicBezTo>
                    <a:cubicBezTo>
                      <a:pt x="101" y="28"/>
                      <a:pt x="101" y="28"/>
                      <a:pt x="101" y="28"/>
                    </a:cubicBezTo>
                    <a:cubicBezTo>
                      <a:pt x="84" y="23"/>
                      <a:pt x="84" y="23"/>
                      <a:pt x="84" y="23"/>
                    </a:cubicBezTo>
                    <a:cubicBezTo>
                      <a:pt x="84" y="23"/>
                      <a:pt x="84" y="23"/>
                      <a:pt x="84" y="23"/>
                    </a:cubicBezTo>
                    <a:cubicBezTo>
                      <a:pt x="94" y="33"/>
                      <a:pt x="99" y="48"/>
                      <a:pt x="95" y="62"/>
                    </a:cubicBezTo>
                    <a:cubicBezTo>
                      <a:pt x="90" y="85"/>
                      <a:pt x="71" y="97"/>
                      <a:pt x="47" y="91"/>
                    </a:cubicBezTo>
                    <a:cubicBezTo>
                      <a:pt x="18" y="85"/>
                      <a:pt x="0" y="59"/>
                      <a:pt x="6" y="31"/>
                    </a:cubicBezTo>
                    <a:cubicBezTo>
                      <a:pt x="11" y="11"/>
                      <a:pt x="26" y="0"/>
                      <a:pt x="43" y="1"/>
                    </a:cubicBezTo>
                    <a:cubicBezTo>
                      <a:pt x="43" y="9"/>
                      <a:pt x="43" y="9"/>
                      <a:pt x="43" y="9"/>
                    </a:cubicBezTo>
                    <a:cubicBezTo>
                      <a:pt x="28" y="8"/>
                      <a:pt x="17" y="17"/>
                      <a:pt x="13" y="33"/>
                    </a:cubicBezTo>
                    <a:cubicBezTo>
                      <a:pt x="8" y="57"/>
                      <a:pt x="23" y="78"/>
                      <a:pt x="48" y="83"/>
                    </a:cubicBezTo>
                    <a:cubicBezTo>
                      <a:pt x="69" y="88"/>
                      <a:pt x="84" y="78"/>
                      <a:pt x="88" y="60"/>
                    </a:cubicBezTo>
                    <a:cubicBezTo>
                      <a:pt x="93" y="42"/>
                      <a:pt x="84" y="25"/>
                      <a:pt x="65" y="17"/>
                    </a:cubicBezTo>
                    <a:cubicBezTo>
                      <a:pt x="58" y="47"/>
                      <a:pt x="58" y="47"/>
                      <a:pt x="58"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79" name="Freeform 441"/>
              <p:cNvSpPr>
                <a:spLocks/>
              </p:cNvSpPr>
              <p:nvPr userDrawn="1"/>
            </p:nvSpPr>
            <p:spPr bwMode="auto">
              <a:xfrm>
                <a:off x="8514" y="4554"/>
                <a:ext cx="117" cy="100"/>
              </a:xfrm>
              <a:custGeom>
                <a:avLst/>
                <a:gdLst>
                  <a:gd name="T0" fmla="*/ 7 w 59"/>
                  <a:gd name="T1" fmla="*/ 0 h 51"/>
                  <a:gd name="T2" fmla="*/ 13 w 59"/>
                  <a:gd name="T3" fmla="*/ 2 h 51"/>
                  <a:gd name="T4" fmla="*/ 11 w 59"/>
                  <a:gd name="T5" fmla="*/ 8 h 51"/>
                  <a:gd name="T6" fmla="*/ 28 w 59"/>
                  <a:gd name="T7" fmla="*/ 33 h 51"/>
                  <a:gd name="T8" fmla="*/ 59 w 59"/>
                  <a:gd name="T9" fmla="*/ 43 h 51"/>
                  <a:gd name="T10" fmla="*/ 57 w 59"/>
                  <a:gd name="T11" fmla="*/ 51 h 51"/>
                  <a:gd name="T12" fmla="*/ 0 w 59"/>
                  <a:gd name="T13" fmla="*/ 31 h 51"/>
                  <a:gd name="T14" fmla="*/ 1 w 59"/>
                  <a:gd name="T15" fmla="*/ 24 h 51"/>
                  <a:gd name="T16" fmla="*/ 12 w 59"/>
                  <a:gd name="T17" fmla="*/ 27 h 51"/>
                  <a:gd name="T18" fmla="*/ 12 w 59"/>
                  <a:gd name="T19" fmla="*/ 27 h 51"/>
                  <a:gd name="T20" fmla="*/ 4 w 59"/>
                  <a:gd name="T21" fmla="*/ 6 h 51"/>
                  <a:gd name="T22" fmla="*/ 7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7" y="0"/>
                    </a:moveTo>
                    <a:cubicBezTo>
                      <a:pt x="13" y="2"/>
                      <a:pt x="13" y="2"/>
                      <a:pt x="13" y="2"/>
                    </a:cubicBezTo>
                    <a:cubicBezTo>
                      <a:pt x="12" y="4"/>
                      <a:pt x="11" y="6"/>
                      <a:pt x="11" y="8"/>
                    </a:cubicBezTo>
                    <a:cubicBezTo>
                      <a:pt x="8" y="18"/>
                      <a:pt x="14" y="28"/>
                      <a:pt x="28" y="33"/>
                    </a:cubicBezTo>
                    <a:cubicBezTo>
                      <a:pt x="59" y="43"/>
                      <a:pt x="59" y="43"/>
                      <a:pt x="59" y="43"/>
                    </a:cubicBezTo>
                    <a:cubicBezTo>
                      <a:pt x="57" y="51"/>
                      <a:pt x="57" y="51"/>
                      <a:pt x="57" y="51"/>
                    </a:cubicBezTo>
                    <a:cubicBezTo>
                      <a:pt x="0" y="31"/>
                      <a:pt x="0" y="31"/>
                      <a:pt x="0" y="31"/>
                    </a:cubicBezTo>
                    <a:cubicBezTo>
                      <a:pt x="1" y="24"/>
                      <a:pt x="1" y="24"/>
                      <a:pt x="1" y="24"/>
                    </a:cubicBezTo>
                    <a:cubicBezTo>
                      <a:pt x="12" y="27"/>
                      <a:pt x="12" y="27"/>
                      <a:pt x="12" y="27"/>
                    </a:cubicBezTo>
                    <a:cubicBezTo>
                      <a:pt x="12" y="27"/>
                      <a:pt x="12" y="27"/>
                      <a:pt x="12" y="27"/>
                    </a:cubicBezTo>
                    <a:cubicBezTo>
                      <a:pt x="5" y="22"/>
                      <a:pt x="3" y="13"/>
                      <a:pt x="4" y="6"/>
                    </a:cubicBezTo>
                    <a:cubicBezTo>
                      <a:pt x="5" y="3"/>
                      <a:pt x="6"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0" name="Freeform 442"/>
              <p:cNvSpPr>
                <a:spLocks noEditPoints="1"/>
              </p:cNvSpPr>
              <p:nvPr userDrawn="1"/>
            </p:nvSpPr>
            <p:spPr bwMode="auto">
              <a:xfrm>
                <a:off x="8534" y="4428"/>
                <a:ext cx="135" cy="132"/>
              </a:xfrm>
              <a:custGeom>
                <a:avLst/>
                <a:gdLst>
                  <a:gd name="T0" fmla="*/ 31 w 68"/>
                  <a:gd name="T1" fmla="*/ 55 h 67"/>
                  <a:gd name="T2" fmla="*/ 34 w 68"/>
                  <a:gd name="T3" fmla="*/ 56 h 67"/>
                  <a:gd name="T4" fmla="*/ 59 w 68"/>
                  <a:gd name="T5" fmla="*/ 41 h 67"/>
                  <a:gd name="T6" fmla="*/ 52 w 68"/>
                  <a:gd name="T7" fmla="*/ 18 h 67"/>
                  <a:gd name="T8" fmla="*/ 55 w 68"/>
                  <a:gd name="T9" fmla="*/ 12 h 67"/>
                  <a:gd name="T10" fmla="*/ 65 w 68"/>
                  <a:gd name="T11" fmla="*/ 43 h 67"/>
                  <a:gd name="T12" fmla="*/ 33 w 68"/>
                  <a:gd name="T13" fmla="*/ 63 h 67"/>
                  <a:gd name="T14" fmla="*/ 5 w 68"/>
                  <a:gd name="T15" fmla="*/ 22 h 67"/>
                  <a:gd name="T16" fmla="*/ 35 w 68"/>
                  <a:gd name="T17" fmla="*/ 4 h 67"/>
                  <a:gd name="T18" fmla="*/ 43 w 68"/>
                  <a:gd name="T19" fmla="*/ 6 h 67"/>
                  <a:gd name="T20" fmla="*/ 31 w 68"/>
                  <a:gd name="T21" fmla="*/ 55 h 67"/>
                  <a:gd name="T22" fmla="*/ 26 w 68"/>
                  <a:gd name="T23" fmla="*/ 53 h 67"/>
                  <a:gd name="T24" fmla="*/ 35 w 68"/>
                  <a:gd name="T25" fmla="*/ 11 h 67"/>
                  <a:gd name="T26" fmla="*/ 34 w 68"/>
                  <a:gd name="T27" fmla="*/ 11 h 67"/>
                  <a:gd name="T28" fmla="*/ 11 w 68"/>
                  <a:gd name="T29" fmla="*/ 24 h 67"/>
                  <a:gd name="T30" fmla="*/ 26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6"/>
                      <a:pt x="34" y="56"/>
                    </a:cubicBezTo>
                    <a:cubicBezTo>
                      <a:pt x="47" y="59"/>
                      <a:pt x="56" y="53"/>
                      <a:pt x="59" y="41"/>
                    </a:cubicBezTo>
                    <a:cubicBezTo>
                      <a:pt x="61" y="32"/>
                      <a:pt x="58" y="24"/>
                      <a:pt x="52" y="18"/>
                    </a:cubicBezTo>
                    <a:cubicBezTo>
                      <a:pt x="55" y="12"/>
                      <a:pt x="55" y="12"/>
                      <a:pt x="55" y="12"/>
                    </a:cubicBezTo>
                    <a:cubicBezTo>
                      <a:pt x="64" y="19"/>
                      <a:pt x="68" y="31"/>
                      <a:pt x="65" y="43"/>
                    </a:cubicBezTo>
                    <a:cubicBezTo>
                      <a:pt x="61" y="59"/>
                      <a:pt x="49" y="67"/>
                      <a:pt x="33" y="63"/>
                    </a:cubicBezTo>
                    <a:cubicBezTo>
                      <a:pt x="13" y="59"/>
                      <a:pt x="0" y="41"/>
                      <a:pt x="5" y="22"/>
                    </a:cubicBezTo>
                    <a:cubicBezTo>
                      <a:pt x="8" y="8"/>
                      <a:pt x="20" y="0"/>
                      <a:pt x="35" y="4"/>
                    </a:cubicBezTo>
                    <a:cubicBezTo>
                      <a:pt x="38" y="4"/>
                      <a:pt x="41" y="5"/>
                      <a:pt x="43" y="6"/>
                    </a:cubicBezTo>
                    <a:lnTo>
                      <a:pt x="31" y="55"/>
                    </a:lnTo>
                    <a:close/>
                    <a:moveTo>
                      <a:pt x="26" y="53"/>
                    </a:moveTo>
                    <a:cubicBezTo>
                      <a:pt x="35" y="11"/>
                      <a:pt x="35" y="11"/>
                      <a:pt x="35" y="11"/>
                    </a:cubicBezTo>
                    <a:cubicBezTo>
                      <a:pt x="34" y="11"/>
                      <a:pt x="34" y="11"/>
                      <a:pt x="34" y="11"/>
                    </a:cubicBezTo>
                    <a:cubicBezTo>
                      <a:pt x="21" y="8"/>
                      <a:pt x="13" y="13"/>
                      <a:pt x="11" y="24"/>
                    </a:cubicBezTo>
                    <a:cubicBezTo>
                      <a:pt x="8" y="37"/>
                      <a:pt x="15" y="47"/>
                      <a:pt x="2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1" name="Freeform 443"/>
              <p:cNvSpPr>
                <a:spLocks noEditPoints="1"/>
              </p:cNvSpPr>
              <p:nvPr userDrawn="1"/>
            </p:nvSpPr>
            <p:spPr bwMode="auto">
              <a:xfrm>
                <a:off x="8568" y="4289"/>
                <a:ext cx="133" cy="132"/>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3 h 67"/>
                  <a:gd name="T24" fmla="*/ 35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3"/>
                      <a:pt x="51" y="17"/>
                    </a:cubicBezTo>
                    <a:cubicBezTo>
                      <a:pt x="55" y="11"/>
                      <a:pt x="55" y="11"/>
                      <a:pt x="55" y="11"/>
                    </a:cubicBezTo>
                    <a:cubicBezTo>
                      <a:pt x="63" y="18"/>
                      <a:pt x="67" y="31"/>
                      <a:pt x="64" y="43"/>
                    </a:cubicBezTo>
                    <a:cubicBezTo>
                      <a:pt x="61" y="58"/>
                      <a:pt x="48" y="67"/>
                      <a:pt x="32" y="63"/>
                    </a:cubicBezTo>
                    <a:cubicBezTo>
                      <a:pt x="12" y="59"/>
                      <a:pt x="0" y="41"/>
                      <a:pt x="4" y="22"/>
                    </a:cubicBezTo>
                    <a:cubicBezTo>
                      <a:pt x="8" y="8"/>
                      <a:pt x="19" y="0"/>
                      <a:pt x="35" y="3"/>
                    </a:cubicBezTo>
                    <a:cubicBezTo>
                      <a:pt x="37" y="4"/>
                      <a:pt x="40" y="5"/>
                      <a:pt x="42" y="6"/>
                    </a:cubicBezTo>
                    <a:lnTo>
                      <a:pt x="31" y="55"/>
                    </a:lnTo>
                    <a:close/>
                    <a:moveTo>
                      <a:pt x="25" y="53"/>
                    </a:moveTo>
                    <a:cubicBezTo>
                      <a:pt x="35" y="11"/>
                      <a:pt x="35" y="11"/>
                      <a:pt x="35" y="11"/>
                    </a:cubicBezTo>
                    <a:cubicBezTo>
                      <a:pt x="33" y="11"/>
                      <a:pt x="33" y="11"/>
                      <a:pt x="33" y="11"/>
                    </a:cubicBezTo>
                    <a:cubicBezTo>
                      <a:pt x="21" y="8"/>
                      <a:pt x="13"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2" name="Freeform 444"/>
              <p:cNvSpPr>
                <a:spLocks/>
              </p:cNvSpPr>
              <p:nvPr userDrawn="1"/>
            </p:nvSpPr>
            <p:spPr bwMode="auto">
              <a:xfrm>
                <a:off x="8600" y="4152"/>
                <a:ext cx="136" cy="129"/>
              </a:xfrm>
              <a:custGeom>
                <a:avLst/>
                <a:gdLst>
                  <a:gd name="T0" fmla="*/ 29 w 69"/>
                  <a:gd name="T1" fmla="*/ 3 h 66"/>
                  <a:gd name="T2" fmla="*/ 33 w 69"/>
                  <a:gd name="T3" fmla="*/ 4 h 66"/>
                  <a:gd name="T4" fmla="*/ 69 w 69"/>
                  <a:gd name="T5" fmla="*/ 17 h 66"/>
                  <a:gd name="T6" fmla="*/ 67 w 69"/>
                  <a:gd name="T7" fmla="*/ 24 h 66"/>
                  <a:gd name="T8" fmla="*/ 34 w 69"/>
                  <a:gd name="T9" fmla="*/ 13 h 66"/>
                  <a:gd name="T10" fmla="*/ 29 w 69"/>
                  <a:gd name="T11" fmla="*/ 11 h 66"/>
                  <a:gd name="T12" fmla="*/ 11 w 69"/>
                  <a:gd name="T13" fmla="*/ 22 h 66"/>
                  <a:gd name="T14" fmla="*/ 27 w 69"/>
                  <a:gd name="T15" fmla="*/ 48 h 66"/>
                  <a:gd name="T16" fmla="*/ 59 w 69"/>
                  <a:gd name="T17" fmla="*/ 59 h 66"/>
                  <a:gd name="T18" fmla="*/ 58 w 69"/>
                  <a:gd name="T19" fmla="*/ 66 h 66"/>
                  <a:gd name="T20" fmla="*/ 0 w 69"/>
                  <a:gd name="T21" fmla="*/ 47 h 66"/>
                  <a:gd name="T22" fmla="*/ 2 w 69"/>
                  <a:gd name="T23" fmla="*/ 40 h 66"/>
                  <a:gd name="T24" fmla="*/ 12 w 69"/>
                  <a:gd name="T25" fmla="*/ 43 h 66"/>
                  <a:gd name="T26" fmla="*/ 12 w 69"/>
                  <a:gd name="T27" fmla="*/ 43 h 66"/>
                  <a:gd name="T28" fmla="*/ 5 w 69"/>
                  <a:gd name="T29" fmla="*/ 18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1" y="4"/>
                      <a:pt x="32" y="4"/>
                      <a:pt x="33" y="4"/>
                    </a:cubicBezTo>
                    <a:cubicBezTo>
                      <a:pt x="69" y="17"/>
                      <a:pt x="69" y="17"/>
                      <a:pt x="69" y="17"/>
                    </a:cubicBezTo>
                    <a:cubicBezTo>
                      <a:pt x="67" y="24"/>
                      <a:pt x="67" y="24"/>
                      <a:pt x="67" y="24"/>
                    </a:cubicBezTo>
                    <a:cubicBezTo>
                      <a:pt x="34" y="13"/>
                      <a:pt x="34" y="13"/>
                      <a:pt x="34" y="13"/>
                    </a:cubicBezTo>
                    <a:cubicBezTo>
                      <a:pt x="32" y="12"/>
                      <a:pt x="31" y="12"/>
                      <a:pt x="29" y="11"/>
                    </a:cubicBezTo>
                    <a:cubicBezTo>
                      <a:pt x="19" y="9"/>
                      <a:pt x="13" y="13"/>
                      <a:pt x="11" y="22"/>
                    </a:cubicBezTo>
                    <a:cubicBezTo>
                      <a:pt x="9" y="33"/>
                      <a:pt x="14" y="43"/>
                      <a:pt x="27" y="48"/>
                    </a:cubicBezTo>
                    <a:cubicBezTo>
                      <a:pt x="59" y="59"/>
                      <a:pt x="59" y="59"/>
                      <a:pt x="59" y="59"/>
                    </a:cubicBezTo>
                    <a:cubicBezTo>
                      <a:pt x="58" y="66"/>
                      <a:pt x="58" y="66"/>
                      <a:pt x="58" y="66"/>
                    </a:cubicBezTo>
                    <a:cubicBezTo>
                      <a:pt x="0" y="47"/>
                      <a:pt x="0" y="47"/>
                      <a:pt x="0" y="47"/>
                    </a:cubicBezTo>
                    <a:cubicBezTo>
                      <a:pt x="2" y="40"/>
                      <a:pt x="2" y="40"/>
                      <a:pt x="2" y="40"/>
                    </a:cubicBezTo>
                    <a:cubicBezTo>
                      <a:pt x="12" y="43"/>
                      <a:pt x="12" y="43"/>
                      <a:pt x="12" y="43"/>
                    </a:cubicBezTo>
                    <a:cubicBezTo>
                      <a:pt x="12" y="43"/>
                      <a:pt x="12" y="43"/>
                      <a:pt x="12" y="43"/>
                    </a:cubicBezTo>
                    <a:cubicBezTo>
                      <a:pt x="6" y="36"/>
                      <a:pt x="3" y="27"/>
                      <a:pt x="5" y="18"/>
                    </a:cubicBezTo>
                    <a:cubicBezTo>
                      <a:pt x="8" y="6"/>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3" name="Freeform 445"/>
              <p:cNvSpPr>
                <a:spLocks/>
              </p:cNvSpPr>
              <p:nvPr userDrawn="1"/>
            </p:nvSpPr>
            <p:spPr bwMode="auto">
              <a:xfrm>
                <a:off x="8687" y="3985"/>
                <a:ext cx="29" cy="78"/>
              </a:xfrm>
              <a:custGeom>
                <a:avLst/>
                <a:gdLst>
                  <a:gd name="T0" fmla="*/ 0 w 29"/>
                  <a:gd name="T1" fmla="*/ 74 h 78"/>
                  <a:gd name="T2" fmla="*/ 16 w 29"/>
                  <a:gd name="T3" fmla="*/ 0 h 78"/>
                  <a:gd name="T4" fmla="*/ 29 w 29"/>
                  <a:gd name="T5" fmla="*/ 4 h 78"/>
                  <a:gd name="T6" fmla="*/ 12 w 29"/>
                  <a:gd name="T7" fmla="*/ 78 h 78"/>
                  <a:gd name="T8" fmla="*/ 0 w 29"/>
                  <a:gd name="T9" fmla="*/ 74 h 78"/>
                </a:gdLst>
                <a:ahLst/>
                <a:cxnLst>
                  <a:cxn ang="0">
                    <a:pos x="T0" y="T1"/>
                  </a:cxn>
                  <a:cxn ang="0">
                    <a:pos x="T2" y="T3"/>
                  </a:cxn>
                  <a:cxn ang="0">
                    <a:pos x="T4" y="T5"/>
                  </a:cxn>
                  <a:cxn ang="0">
                    <a:pos x="T6" y="T7"/>
                  </a:cxn>
                  <a:cxn ang="0">
                    <a:pos x="T8" y="T9"/>
                  </a:cxn>
                </a:cxnLst>
                <a:rect l="0" t="0" r="r" b="b"/>
                <a:pathLst>
                  <a:path w="29" h="78">
                    <a:moveTo>
                      <a:pt x="0" y="74"/>
                    </a:moveTo>
                    <a:lnTo>
                      <a:pt x="16" y="0"/>
                    </a:lnTo>
                    <a:lnTo>
                      <a:pt x="29" y="4"/>
                    </a:lnTo>
                    <a:lnTo>
                      <a:pt x="12" y="78"/>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4" name="Freeform 446"/>
              <p:cNvSpPr>
                <a:spLocks noEditPoints="1"/>
              </p:cNvSpPr>
              <p:nvPr userDrawn="1"/>
            </p:nvSpPr>
            <p:spPr bwMode="auto">
              <a:xfrm>
                <a:off x="8631" y="3743"/>
                <a:ext cx="194" cy="161"/>
              </a:xfrm>
              <a:custGeom>
                <a:avLst/>
                <a:gdLst>
                  <a:gd name="T0" fmla="*/ 75 w 98"/>
                  <a:gd name="T1" fmla="*/ 14 h 82"/>
                  <a:gd name="T2" fmla="*/ 93 w 98"/>
                  <a:gd name="T3" fmla="*/ 50 h 82"/>
                  <a:gd name="T4" fmla="*/ 86 w 98"/>
                  <a:gd name="T5" fmla="*/ 82 h 82"/>
                  <a:gd name="T6" fmla="*/ 0 w 98"/>
                  <a:gd name="T7" fmla="*/ 52 h 82"/>
                  <a:gd name="T8" fmla="*/ 6 w 98"/>
                  <a:gd name="T9" fmla="*/ 25 h 82"/>
                  <a:gd name="T10" fmla="*/ 34 w 98"/>
                  <a:gd name="T11" fmla="*/ 3 h 82"/>
                  <a:gd name="T12" fmla="*/ 54 w 98"/>
                  <a:gd name="T13" fmla="*/ 24 h 82"/>
                  <a:gd name="T14" fmla="*/ 54 w 98"/>
                  <a:gd name="T15" fmla="*/ 24 h 82"/>
                  <a:gd name="T16" fmla="*/ 75 w 98"/>
                  <a:gd name="T17" fmla="*/ 14 h 82"/>
                  <a:gd name="T18" fmla="*/ 13 w 98"/>
                  <a:gd name="T19" fmla="*/ 27 h 82"/>
                  <a:gd name="T20" fmla="*/ 8 w 98"/>
                  <a:gd name="T21" fmla="*/ 47 h 82"/>
                  <a:gd name="T22" fmla="*/ 44 w 98"/>
                  <a:gd name="T23" fmla="*/ 59 h 82"/>
                  <a:gd name="T24" fmla="*/ 48 w 98"/>
                  <a:gd name="T25" fmla="*/ 39 h 82"/>
                  <a:gd name="T26" fmla="*/ 33 w 98"/>
                  <a:gd name="T27" fmla="*/ 11 h 82"/>
                  <a:gd name="T28" fmla="*/ 13 w 98"/>
                  <a:gd name="T29" fmla="*/ 27 h 82"/>
                  <a:gd name="T30" fmla="*/ 73 w 98"/>
                  <a:gd name="T31" fmla="*/ 21 h 82"/>
                  <a:gd name="T32" fmla="*/ 56 w 98"/>
                  <a:gd name="T33" fmla="*/ 37 h 82"/>
                  <a:gd name="T34" fmla="*/ 50 w 98"/>
                  <a:gd name="T35" fmla="*/ 61 h 82"/>
                  <a:gd name="T36" fmla="*/ 81 w 98"/>
                  <a:gd name="T37" fmla="*/ 72 h 82"/>
                  <a:gd name="T38" fmla="*/ 87 w 98"/>
                  <a:gd name="T39" fmla="*/ 48 h 82"/>
                  <a:gd name="T40" fmla="*/ 73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5" y="14"/>
                    </a:moveTo>
                    <a:cubicBezTo>
                      <a:pt x="92" y="17"/>
                      <a:pt x="98" y="32"/>
                      <a:pt x="93" y="50"/>
                    </a:cubicBezTo>
                    <a:cubicBezTo>
                      <a:pt x="86" y="82"/>
                      <a:pt x="86" y="82"/>
                      <a:pt x="86" y="82"/>
                    </a:cubicBezTo>
                    <a:cubicBezTo>
                      <a:pt x="0" y="52"/>
                      <a:pt x="0" y="52"/>
                      <a:pt x="0" y="52"/>
                    </a:cubicBezTo>
                    <a:cubicBezTo>
                      <a:pt x="6" y="25"/>
                      <a:pt x="6" y="25"/>
                      <a:pt x="6" y="25"/>
                    </a:cubicBezTo>
                    <a:cubicBezTo>
                      <a:pt x="10" y="7"/>
                      <a:pt x="20" y="0"/>
                      <a:pt x="34" y="3"/>
                    </a:cubicBezTo>
                    <a:cubicBezTo>
                      <a:pt x="46" y="6"/>
                      <a:pt x="53" y="13"/>
                      <a:pt x="54" y="24"/>
                    </a:cubicBezTo>
                    <a:cubicBezTo>
                      <a:pt x="54" y="24"/>
                      <a:pt x="54" y="24"/>
                      <a:pt x="54" y="24"/>
                    </a:cubicBezTo>
                    <a:cubicBezTo>
                      <a:pt x="59" y="15"/>
                      <a:pt x="66" y="11"/>
                      <a:pt x="75" y="14"/>
                    </a:cubicBezTo>
                    <a:close/>
                    <a:moveTo>
                      <a:pt x="13" y="27"/>
                    </a:moveTo>
                    <a:cubicBezTo>
                      <a:pt x="8" y="47"/>
                      <a:pt x="8" y="47"/>
                      <a:pt x="8" y="47"/>
                    </a:cubicBezTo>
                    <a:cubicBezTo>
                      <a:pt x="44" y="59"/>
                      <a:pt x="44" y="59"/>
                      <a:pt x="44" y="59"/>
                    </a:cubicBezTo>
                    <a:cubicBezTo>
                      <a:pt x="48" y="39"/>
                      <a:pt x="48" y="39"/>
                      <a:pt x="48" y="39"/>
                    </a:cubicBezTo>
                    <a:cubicBezTo>
                      <a:pt x="52" y="24"/>
                      <a:pt x="47" y="14"/>
                      <a:pt x="33" y="11"/>
                    </a:cubicBezTo>
                    <a:cubicBezTo>
                      <a:pt x="22" y="9"/>
                      <a:pt x="16" y="14"/>
                      <a:pt x="13" y="27"/>
                    </a:cubicBezTo>
                    <a:close/>
                    <a:moveTo>
                      <a:pt x="73" y="21"/>
                    </a:moveTo>
                    <a:cubicBezTo>
                      <a:pt x="65" y="19"/>
                      <a:pt x="59" y="24"/>
                      <a:pt x="56" y="37"/>
                    </a:cubicBezTo>
                    <a:cubicBezTo>
                      <a:pt x="50" y="61"/>
                      <a:pt x="50" y="61"/>
                      <a:pt x="50" y="61"/>
                    </a:cubicBezTo>
                    <a:cubicBezTo>
                      <a:pt x="81" y="72"/>
                      <a:pt x="81" y="72"/>
                      <a:pt x="81" y="72"/>
                    </a:cubicBezTo>
                    <a:cubicBezTo>
                      <a:pt x="87" y="48"/>
                      <a:pt x="87" y="48"/>
                      <a:pt x="87" y="48"/>
                    </a:cubicBezTo>
                    <a:cubicBezTo>
                      <a:pt x="90" y="34"/>
                      <a:pt x="86"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5" name="Freeform 447"/>
              <p:cNvSpPr>
                <a:spLocks noEditPoints="1"/>
              </p:cNvSpPr>
              <p:nvPr userDrawn="1"/>
            </p:nvSpPr>
            <p:spPr bwMode="auto">
              <a:xfrm>
                <a:off x="8724" y="3614"/>
                <a:ext cx="135" cy="131"/>
              </a:xfrm>
              <a:custGeom>
                <a:avLst/>
                <a:gdLst>
                  <a:gd name="T0" fmla="*/ 31 w 68"/>
                  <a:gd name="T1" fmla="*/ 55 h 67"/>
                  <a:gd name="T2" fmla="*/ 33 w 68"/>
                  <a:gd name="T3" fmla="*/ 56 h 67"/>
                  <a:gd name="T4" fmla="*/ 58 w 68"/>
                  <a:gd name="T5" fmla="*/ 41 h 67"/>
                  <a:gd name="T6" fmla="*/ 52 w 68"/>
                  <a:gd name="T7" fmla="*/ 18 h 67"/>
                  <a:gd name="T8" fmla="*/ 55 w 68"/>
                  <a:gd name="T9" fmla="*/ 12 h 67"/>
                  <a:gd name="T10" fmla="*/ 65 w 68"/>
                  <a:gd name="T11" fmla="*/ 43 h 67"/>
                  <a:gd name="T12" fmla="*/ 32 w 68"/>
                  <a:gd name="T13" fmla="*/ 63 h 67"/>
                  <a:gd name="T14" fmla="*/ 5 w 68"/>
                  <a:gd name="T15" fmla="*/ 22 h 67"/>
                  <a:gd name="T16" fmla="*/ 35 w 68"/>
                  <a:gd name="T17" fmla="*/ 4 h 67"/>
                  <a:gd name="T18" fmla="*/ 42 w 68"/>
                  <a:gd name="T19" fmla="*/ 6 h 67"/>
                  <a:gd name="T20" fmla="*/ 31 w 68"/>
                  <a:gd name="T21" fmla="*/ 55 h 67"/>
                  <a:gd name="T22" fmla="*/ 25 w 68"/>
                  <a:gd name="T23" fmla="*/ 53 h 67"/>
                  <a:gd name="T24" fmla="*/ 35 w 68"/>
                  <a:gd name="T25" fmla="*/ 11 h 67"/>
                  <a:gd name="T26" fmla="*/ 34 w 68"/>
                  <a:gd name="T27" fmla="*/ 11 h 67"/>
                  <a:gd name="T28" fmla="*/ 11 w 68"/>
                  <a:gd name="T29" fmla="*/ 24 h 67"/>
                  <a:gd name="T30" fmla="*/ 25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6"/>
                      <a:pt x="33" y="56"/>
                    </a:cubicBezTo>
                    <a:cubicBezTo>
                      <a:pt x="47" y="59"/>
                      <a:pt x="56" y="53"/>
                      <a:pt x="58" y="41"/>
                    </a:cubicBezTo>
                    <a:cubicBezTo>
                      <a:pt x="60" y="32"/>
                      <a:pt x="58" y="24"/>
                      <a:pt x="52" y="18"/>
                    </a:cubicBezTo>
                    <a:cubicBezTo>
                      <a:pt x="55" y="12"/>
                      <a:pt x="55" y="12"/>
                      <a:pt x="55" y="12"/>
                    </a:cubicBezTo>
                    <a:cubicBezTo>
                      <a:pt x="64" y="19"/>
                      <a:pt x="68" y="31"/>
                      <a:pt x="65" y="43"/>
                    </a:cubicBezTo>
                    <a:cubicBezTo>
                      <a:pt x="61" y="59"/>
                      <a:pt x="48" y="67"/>
                      <a:pt x="32" y="63"/>
                    </a:cubicBezTo>
                    <a:cubicBezTo>
                      <a:pt x="13" y="59"/>
                      <a:pt x="0" y="41"/>
                      <a:pt x="5" y="22"/>
                    </a:cubicBezTo>
                    <a:cubicBezTo>
                      <a:pt x="8" y="8"/>
                      <a:pt x="20" y="0"/>
                      <a:pt x="35" y="4"/>
                    </a:cubicBezTo>
                    <a:cubicBezTo>
                      <a:pt x="38" y="4"/>
                      <a:pt x="40" y="5"/>
                      <a:pt x="42" y="6"/>
                    </a:cubicBezTo>
                    <a:lnTo>
                      <a:pt x="31" y="55"/>
                    </a:lnTo>
                    <a:close/>
                    <a:moveTo>
                      <a:pt x="25" y="53"/>
                    </a:moveTo>
                    <a:cubicBezTo>
                      <a:pt x="35" y="11"/>
                      <a:pt x="35" y="11"/>
                      <a:pt x="35" y="11"/>
                    </a:cubicBezTo>
                    <a:cubicBezTo>
                      <a:pt x="34" y="11"/>
                      <a:pt x="34" y="11"/>
                      <a:pt x="34" y="11"/>
                    </a:cubicBezTo>
                    <a:cubicBezTo>
                      <a:pt x="21" y="8"/>
                      <a:pt x="13" y="13"/>
                      <a:pt x="11" y="24"/>
                    </a:cubicBezTo>
                    <a:cubicBezTo>
                      <a:pt x="8"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6" name="Freeform 448"/>
              <p:cNvSpPr>
                <a:spLocks noEditPoints="1"/>
              </p:cNvSpPr>
              <p:nvPr userDrawn="1"/>
            </p:nvSpPr>
            <p:spPr bwMode="auto">
              <a:xfrm>
                <a:off x="8726" y="3414"/>
                <a:ext cx="190" cy="145"/>
              </a:xfrm>
              <a:custGeom>
                <a:avLst/>
                <a:gdLst>
                  <a:gd name="T0" fmla="*/ 141 w 190"/>
                  <a:gd name="T1" fmla="*/ 15 h 145"/>
                  <a:gd name="T2" fmla="*/ 121 w 190"/>
                  <a:gd name="T3" fmla="*/ 100 h 145"/>
                  <a:gd name="T4" fmla="*/ 159 w 190"/>
                  <a:gd name="T5" fmla="*/ 129 h 145"/>
                  <a:gd name="T6" fmla="*/ 157 w 190"/>
                  <a:gd name="T7" fmla="*/ 145 h 145"/>
                  <a:gd name="T8" fmla="*/ 0 w 190"/>
                  <a:gd name="T9" fmla="*/ 21 h 145"/>
                  <a:gd name="T10" fmla="*/ 4 w 190"/>
                  <a:gd name="T11" fmla="*/ 5 h 145"/>
                  <a:gd name="T12" fmla="*/ 190 w 190"/>
                  <a:gd name="T13" fmla="*/ 0 h 145"/>
                  <a:gd name="T14" fmla="*/ 187 w 190"/>
                  <a:gd name="T15" fmla="*/ 13 h 145"/>
                  <a:gd name="T16" fmla="*/ 141 w 190"/>
                  <a:gd name="T17" fmla="*/ 15 h 145"/>
                  <a:gd name="T18" fmla="*/ 127 w 190"/>
                  <a:gd name="T19" fmla="*/ 15 h 145"/>
                  <a:gd name="T20" fmla="*/ 20 w 190"/>
                  <a:gd name="T21" fmla="*/ 19 h 145"/>
                  <a:gd name="T22" fmla="*/ 20 w 190"/>
                  <a:gd name="T23" fmla="*/ 19 h 145"/>
                  <a:gd name="T24" fmla="*/ 109 w 190"/>
                  <a:gd name="T25" fmla="*/ 90 h 145"/>
                  <a:gd name="T26" fmla="*/ 127 w 190"/>
                  <a:gd name="T27" fmla="*/ 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145">
                    <a:moveTo>
                      <a:pt x="141" y="15"/>
                    </a:moveTo>
                    <a:lnTo>
                      <a:pt x="121" y="100"/>
                    </a:lnTo>
                    <a:lnTo>
                      <a:pt x="159" y="129"/>
                    </a:lnTo>
                    <a:lnTo>
                      <a:pt x="157" y="145"/>
                    </a:lnTo>
                    <a:lnTo>
                      <a:pt x="0" y="21"/>
                    </a:lnTo>
                    <a:lnTo>
                      <a:pt x="4" y="5"/>
                    </a:lnTo>
                    <a:lnTo>
                      <a:pt x="190" y="0"/>
                    </a:lnTo>
                    <a:lnTo>
                      <a:pt x="187" y="13"/>
                    </a:lnTo>
                    <a:lnTo>
                      <a:pt x="141" y="15"/>
                    </a:lnTo>
                    <a:close/>
                    <a:moveTo>
                      <a:pt x="127" y="15"/>
                    </a:moveTo>
                    <a:lnTo>
                      <a:pt x="20" y="19"/>
                    </a:lnTo>
                    <a:lnTo>
                      <a:pt x="20" y="19"/>
                    </a:lnTo>
                    <a:lnTo>
                      <a:pt x="109" y="90"/>
                    </a:lnTo>
                    <a:lnTo>
                      <a:pt x="12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7" name="Freeform 449"/>
              <p:cNvSpPr>
                <a:spLocks/>
              </p:cNvSpPr>
              <p:nvPr userDrawn="1"/>
            </p:nvSpPr>
            <p:spPr bwMode="auto">
              <a:xfrm>
                <a:off x="8752" y="3306"/>
                <a:ext cx="174" cy="72"/>
              </a:xfrm>
              <a:custGeom>
                <a:avLst/>
                <a:gdLst>
                  <a:gd name="T0" fmla="*/ 0 w 174"/>
                  <a:gd name="T1" fmla="*/ 15 h 72"/>
                  <a:gd name="T2" fmla="*/ 4 w 174"/>
                  <a:gd name="T3" fmla="*/ 0 h 72"/>
                  <a:gd name="T4" fmla="*/ 174 w 174"/>
                  <a:gd name="T5" fmla="*/ 59 h 72"/>
                  <a:gd name="T6" fmla="*/ 172 w 174"/>
                  <a:gd name="T7" fmla="*/ 72 h 72"/>
                  <a:gd name="T8" fmla="*/ 0 w 174"/>
                  <a:gd name="T9" fmla="*/ 15 h 72"/>
                </a:gdLst>
                <a:ahLst/>
                <a:cxnLst>
                  <a:cxn ang="0">
                    <a:pos x="T0" y="T1"/>
                  </a:cxn>
                  <a:cxn ang="0">
                    <a:pos x="T2" y="T3"/>
                  </a:cxn>
                  <a:cxn ang="0">
                    <a:pos x="T4" y="T5"/>
                  </a:cxn>
                  <a:cxn ang="0">
                    <a:pos x="T6" y="T7"/>
                  </a:cxn>
                  <a:cxn ang="0">
                    <a:pos x="T8" y="T9"/>
                  </a:cxn>
                </a:cxnLst>
                <a:rect l="0" t="0" r="r" b="b"/>
                <a:pathLst>
                  <a:path w="174" h="72">
                    <a:moveTo>
                      <a:pt x="0" y="15"/>
                    </a:moveTo>
                    <a:lnTo>
                      <a:pt x="4" y="0"/>
                    </a:lnTo>
                    <a:lnTo>
                      <a:pt x="174" y="59"/>
                    </a:lnTo>
                    <a:lnTo>
                      <a:pt x="172" y="7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8" name="Freeform 450"/>
              <p:cNvSpPr>
                <a:spLocks/>
              </p:cNvSpPr>
              <p:nvPr userDrawn="1"/>
            </p:nvSpPr>
            <p:spPr bwMode="auto">
              <a:xfrm>
                <a:off x="8893" y="3096"/>
                <a:ext cx="31" cy="78"/>
              </a:xfrm>
              <a:custGeom>
                <a:avLst/>
                <a:gdLst>
                  <a:gd name="T0" fmla="*/ 0 w 31"/>
                  <a:gd name="T1" fmla="*/ 74 h 78"/>
                  <a:gd name="T2" fmla="*/ 18 w 31"/>
                  <a:gd name="T3" fmla="*/ 0 h 78"/>
                  <a:gd name="T4" fmla="*/ 31 w 31"/>
                  <a:gd name="T5" fmla="*/ 4 h 78"/>
                  <a:gd name="T6" fmla="*/ 14 w 31"/>
                  <a:gd name="T7" fmla="*/ 78 h 78"/>
                  <a:gd name="T8" fmla="*/ 0 w 31"/>
                  <a:gd name="T9" fmla="*/ 74 h 78"/>
                </a:gdLst>
                <a:ahLst/>
                <a:cxnLst>
                  <a:cxn ang="0">
                    <a:pos x="T0" y="T1"/>
                  </a:cxn>
                  <a:cxn ang="0">
                    <a:pos x="T2" y="T3"/>
                  </a:cxn>
                  <a:cxn ang="0">
                    <a:pos x="T4" y="T5"/>
                  </a:cxn>
                  <a:cxn ang="0">
                    <a:pos x="T6" y="T7"/>
                  </a:cxn>
                  <a:cxn ang="0">
                    <a:pos x="T8" y="T9"/>
                  </a:cxn>
                </a:cxnLst>
                <a:rect l="0" t="0" r="r" b="b"/>
                <a:pathLst>
                  <a:path w="31" h="78">
                    <a:moveTo>
                      <a:pt x="0" y="74"/>
                    </a:moveTo>
                    <a:lnTo>
                      <a:pt x="18" y="0"/>
                    </a:lnTo>
                    <a:lnTo>
                      <a:pt x="31" y="4"/>
                    </a:lnTo>
                    <a:lnTo>
                      <a:pt x="14" y="78"/>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89" name="Freeform 451"/>
              <p:cNvSpPr>
                <a:spLocks noEditPoints="1"/>
              </p:cNvSpPr>
              <p:nvPr userDrawn="1"/>
            </p:nvSpPr>
            <p:spPr bwMode="auto">
              <a:xfrm>
                <a:off x="8837" y="2854"/>
                <a:ext cx="194" cy="161"/>
              </a:xfrm>
              <a:custGeom>
                <a:avLst/>
                <a:gdLst>
                  <a:gd name="T0" fmla="*/ 76 w 98"/>
                  <a:gd name="T1" fmla="*/ 14 h 82"/>
                  <a:gd name="T2" fmla="*/ 94 w 98"/>
                  <a:gd name="T3" fmla="*/ 50 h 82"/>
                  <a:gd name="T4" fmla="*/ 87 w 98"/>
                  <a:gd name="T5" fmla="*/ 82 h 82"/>
                  <a:gd name="T6" fmla="*/ 0 w 98"/>
                  <a:gd name="T7" fmla="*/ 52 h 82"/>
                  <a:gd name="T8" fmla="*/ 7 w 98"/>
                  <a:gd name="T9" fmla="*/ 25 h 82"/>
                  <a:gd name="T10" fmla="*/ 35 w 98"/>
                  <a:gd name="T11" fmla="*/ 3 h 82"/>
                  <a:gd name="T12" fmla="*/ 55 w 98"/>
                  <a:gd name="T13" fmla="*/ 24 h 82"/>
                  <a:gd name="T14" fmla="*/ 55 w 98"/>
                  <a:gd name="T15" fmla="*/ 24 h 82"/>
                  <a:gd name="T16" fmla="*/ 76 w 98"/>
                  <a:gd name="T17" fmla="*/ 14 h 82"/>
                  <a:gd name="T18" fmla="*/ 13 w 98"/>
                  <a:gd name="T19" fmla="*/ 26 h 82"/>
                  <a:gd name="T20" fmla="*/ 9 w 98"/>
                  <a:gd name="T21" fmla="*/ 47 h 82"/>
                  <a:gd name="T22" fmla="*/ 44 w 98"/>
                  <a:gd name="T23" fmla="*/ 59 h 82"/>
                  <a:gd name="T24" fmla="*/ 49 w 98"/>
                  <a:gd name="T25" fmla="*/ 39 h 82"/>
                  <a:gd name="T26" fmla="*/ 33 w 98"/>
                  <a:gd name="T27" fmla="*/ 11 h 82"/>
                  <a:gd name="T28" fmla="*/ 13 w 98"/>
                  <a:gd name="T29" fmla="*/ 26 h 82"/>
                  <a:gd name="T30" fmla="*/ 74 w 98"/>
                  <a:gd name="T31" fmla="*/ 21 h 82"/>
                  <a:gd name="T32" fmla="*/ 56 w 98"/>
                  <a:gd name="T33" fmla="*/ 37 h 82"/>
                  <a:gd name="T34" fmla="*/ 51 w 98"/>
                  <a:gd name="T35" fmla="*/ 61 h 82"/>
                  <a:gd name="T36" fmla="*/ 82 w 98"/>
                  <a:gd name="T37" fmla="*/ 72 h 82"/>
                  <a:gd name="T38" fmla="*/ 87 w 98"/>
                  <a:gd name="T39" fmla="*/ 48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4"/>
                    </a:moveTo>
                    <a:cubicBezTo>
                      <a:pt x="93" y="17"/>
                      <a:pt x="98" y="32"/>
                      <a:pt x="94" y="50"/>
                    </a:cubicBezTo>
                    <a:cubicBezTo>
                      <a:pt x="87" y="82"/>
                      <a:pt x="87" y="82"/>
                      <a:pt x="87" y="82"/>
                    </a:cubicBezTo>
                    <a:cubicBezTo>
                      <a:pt x="0" y="52"/>
                      <a:pt x="0" y="52"/>
                      <a:pt x="0" y="52"/>
                    </a:cubicBezTo>
                    <a:cubicBezTo>
                      <a:pt x="7" y="25"/>
                      <a:pt x="7" y="25"/>
                      <a:pt x="7" y="25"/>
                    </a:cubicBezTo>
                    <a:cubicBezTo>
                      <a:pt x="11" y="7"/>
                      <a:pt x="21" y="0"/>
                      <a:pt x="35" y="3"/>
                    </a:cubicBezTo>
                    <a:cubicBezTo>
                      <a:pt x="46" y="6"/>
                      <a:pt x="53" y="13"/>
                      <a:pt x="55" y="24"/>
                    </a:cubicBezTo>
                    <a:cubicBezTo>
                      <a:pt x="55" y="24"/>
                      <a:pt x="55" y="24"/>
                      <a:pt x="55" y="24"/>
                    </a:cubicBezTo>
                    <a:cubicBezTo>
                      <a:pt x="60" y="15"/>
                      <a:pt x="67" y="11"/>
                      <a:pt x="76" y="14"/>
                    </a:cubicBezTo>
                    <a:close/>
                    <a:moveTo>
                      <a:pt x="13" y="26"/>
                    </a:moveTo>
                    <a:cubicBezTo>
                      <a:pt x="9" y="47"/>
                      <a:pt x="9" y="47"/>
                      <a:pt x="9" y="47"/>
                    </a:cubicBezTo>
                    <a:cubicBezTo>
                      <a:pt x="44" y="59"/>
                      <a:pt x="44" y="59"/>
                      <a:pt x="44" y="59"/>
                    </a:cubicBezTo>
                    <a:cubicBezTo>
                      <a:pt x="49" y="39"/>
                      <a:pt x="49" y="39"/>
                      <a:pt x="49" y="39"/>
                    </a:cubicBezTo>
                    <a:cubicBezTo>
                      <a:pt x="52" y="24"/>
                      <a:pt x="48" y="14"/>
                      <a:pt x="33" y="11"/>
                    </a:cubicBezTo>
                    <a:cubicBezTo>
                      <a:pt x="23" y="9"/>
                      <a:pt x="16" y="14"/>
                      <a:pt x="13" y="26"/>
                    </a:cubicBezTo>
                    <a:close/>
                    <a:moveTo>
                      <a:pt x="74" y="21"/>
                    </a:moveTo>
                    <a:cubicBezTo>
                      <a:pt x="65" y="19"/>
                      <a:pt x="59" y="24"/>
                      <a:pt x="56" y="37"/>
                    </a:cubicBezTo>
                    <a:cubicBezTo>
                      <a:pt x="51" y="61"/>
                      <a:pt x="51" y="61"/>
                      <a:pt x="51" y="61"/>
                    </a:cubicBezTo>
                    <a:cubicBezTo>
                      <a:pt x="82" y="72"/>
                      <a:pt x="82" y="72"/>
                      <a:pt x="82" y="72"/>
                    </a:cubicBezTo>
                    <a:cubicBezTo>
                      <a:pt x="87" y="48"/>
                      <a:pt x="87" y="48"/>
                      <a:pt x="87" y="48"/>
                    </a:cubicBezTo>
                    <a:cubicBezTo>
                      <a:pt x="91"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0" name="Freeform 452"/>
              <p:cNvSpPr>
                <a:spLocks noEditPoints="1"/>
              </p:cNvSpPr>
              <p:nvPr userDrawn="1"/>
            </p:nvSpPr>
            <p:spPr bwMode="auto">
              <a:xfrm>
                <a:off x="8932" y="2725"/>
                <a:ext cx="133" cy="131"/>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4 h 67"/>
                  <a:gd name="T18" fmla="*/ 42 w 67"/>
                  <a:gd name="T19" fmla="*/ 6 h 67"/>
                  <a:gd name="T20" fmla="*/ 31 w 67"/>
                  <a:gd name="T21" fmla="*/ 55 h 67"/>
                  <a:gd name="T22" fmla="*/ 25 w 67"/>
                  <a:gd name="T23" fmla="*/ 53 h 67"/>
                  <a:gd name="T24" fmla="*/ 35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4"/>
                      <a:pt x="51" y="17"/>
                    </a:cubicBezTo>
                    <a:cubicBezTo>
                      <a:pt x="55" y="11"/>
                      <a:pt x="55" y="11"/>
                      <a:pt x="55" y="11"/>
                    </a:cubicBezTo>
                    <a:cubicBezTo>
                      <a:pt x="63" y="19"/>
                      <a:pt x="67" y="31"/>
                      <a:pt x="64" y="43"/>
                    </a:cubicBezTo>
                    <a:cubicBezTo>
                      <a:pt x="61" y="59"/>
                      <a:pt x="48" y="67"/>
                      <a:pt x="32" y="63"/>
                    </a:cubicBezTo>
                    <a:cubicBezTo>
                      <a:pt x="12" y="59"/>
                      <a:pt x="0" y="41"/>
                      <a:pt x="4" y="22"/>
                    </a:cubicBezTo>
                    <a:cubicBezTo>
                      <a:pt x="7" y="8"/>
                      <a:pt x="19" y="0"/>
                      <a:pt x="35" y="4"/>
                    </a:cubicBezTo>
                    <a:cubicBezTo>
                      <a:pt x="37" y="4"/>
                      <a:pt x="40" y="5"/>
                      <a:pt x="42" y="6"/>
                    </a:cubicBezTo>
                    <a:lnTo>
                      <a:pt x="31" y="55"/>
                    </a:lnTo>
                    <a:close/>
                    <a:moveTo>
                      <a:pt x="25" y="53"/>
                    </a:moveTo>
                    <a:cubicBezTo>
                      <a:pt x="35" y="11"/>
                      <a:pt x="35" y="11"/>
                      <a:pt x="35" y="11"/>
                    </a:cubicBezTo>
                    <a:cubicBezTo>
                      <a:pt x="33" y="11"/>
                      <a:pt x="33" y="11"/>
                      <a:pt x="33" y="11"/>
                    </a:cubicBezTo>
                    <a:cubicBezTo>
                      <a:pt x="21" y="8"/>
                      <a:pt x="13"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1" name="Freeform 453"/>
              <p:cNvSpPr>
                <a:spLocks/>
              </p:cNvSpPr>
              <p:nvPr userDrawn="1"/>
            </p:nvSpPr>
            <p:spPr bwMode="auto">
              <a:xfrm>
                <a:off x="8924" y="2456"/>
                <a:ext cx="204" cy="190"/>
              </a:xfrm>
              <a:custGeom>
                <a:avLst/>
                <a:gdLst>
                  <a:gd name="T0" fmla="*/ 52 w 103"/>
                  <a:gd name="T1" fmla="*/ 45 h 97"/>
                  <a:gd name="T2" fmla="*/ 60 w 103"/>
                  <a:gd name="T3" fmla="*/ 8 h 97"/>
                  <a:gd name="T4" fmla="*/ 103 w 103"/>
                  <a:gd name="T5" fmla="*/ 22 h 97"/>
                  <a:gd name="T6" fmla="*/ 102 w 103"/>
                  <a:gd name="T7" fmla="*/ 29 h 97"/>
                  <a:gd name="T8" fmla="*/ 84 w 103"/>
                  <a:gd name="T9" fmla="*/ 24 h 97"/>
                  <a:gd name="T10" fmla="*/ 84 w 103"/>
                  <a:gd name="T11" fmla="*/ 24 h 97"/>
                  <a:gd name="T12" fmla="*/ 95 w 103"/>
                  <a:gd name="T13" fmla="*/ 63 h 97"/>
                  <a:gd name="T14" fmla="*/ 47 w 103"/>
                  <a:gd name="T15" fmla="*/ 92 h 97"/>
                  <a:gd name="T16" fmla="*/ 6 w 103"/>
                  <a:gd name="T17" fmla="*/ 31 h 97"/>
                  <a:gd name="T18" fmla="*/ 43 w 103"/>
                  <a:gd name="T19" fmla="*/ 2 h 97"/>
                  <a:gd name="T20" fmla="*/ 43 w 103"/>
                  <a:gd name="T21" fmla="*/ 10 h 97"/>
                  <a:gd name="T22" fmla="*/ 13 w 103"/>
                  <a:gd name="T23" fmla="*/ 33 h 97"/>
                  <a:gd name="T24" fmla="*/ 48 w 103"/>
                  <a:gd name="T25" fmla="*/ 84 h 97"/>
                  <a:gd name="T26" fmla="*/ 89 w 103"/>
                  <a:gd name="T27" fmla="*/ 60 h 97"/>
                  <a:gd name="T28" fmla="*/ 66 w 103"/>
                  <a:gd name="T29" fmla="*/ 17 h 97"/>
                  <a:gd name="T30" fmla="*/ 59 w 103"/>
                  <a:gd name="T31" fmla="*/ 47 h 97"/>
                  <a:gd name="T32" fmla="*/ 52 w 103"/>
                  <a:gd name="T33"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97">
                    <a:moveTo>
                      <a:pt x="52" y="45"/>
                    </a:moveTo>
                    <a:cubicBezTo>
                      <a:pt x="60" y="8"/>
                      <a:pt x="60" y="8"/>
                      <a:pt x="60" y="8"/>
                    </a:cubicBezTo>
                    <a:cubicBezTo>
                      <a:pt x="103" y="22"/>
                      <a:pt x="103" y="22"/>
                      <a:pt x="103" y="22"/>
                    </a:cubicBezTo>
                    <a:cubicBezTo>
                      <a:pt x="102" y="29"/>
                      <a:pt x="102" y="29"/>
                      <a:pt x="102" y="29"/>
                    </a:cubicBezTo>
                    <a:cubicBezTo>
                      <a:pt x="84" y="24"/>
                      <a:pt x="84" y="24"/>
                      <a:pt x="84" y="24"/>
                    </a:cubicBezTo>
                    <a:cubicBezTo>
                      <a:pt x="84" y="24"/>
                      <a:pt x="84" y="24"/>
                      <a:pt x="84" y="24"/>
                    </a:cubicBezTo>
                    <a:cubicBezTo>
                      <a:pt x="95" y="33"/>
                      <a:pt x="99" y="48"/>
                      <a:pt x="95" y="63"/>
                    </a:cubicBezTo>
                    <a:cubicBezTo>
                      <a:pt x="90" y="85"/>
                      <a:pt x="71" y="97"/>
                      <a:pt x="47" y="92"/>
                    </a:cubicBezTo>
                    <a:cubicBezTo>
                      <a:pt x="18" y="85"/>
                      <a:pt x="0" y="59"/>
                      <a:pt x="6" y="31"/>
                    </a:cubicBezTo>
                    <a:cubicBezTo>
                      <a:pt x="11" y="12"/>
                      <a:pt x="26" y="0"/>
                      <a:pt x="43" y="2"/>
                    </a:cubicBezTo>
                    <a:cubicBezTo>
                      <a:pt x="43" y="10"/>
                      <a:pt x="43" y="10"/>
                      <a:pt x="43" y="10"/>
                    </a:cubicBezTo>
                    <a:cubicBezTo>
                      <a:pt x="28" y="9"/>
                      <a:pt x="17" y="17"/>
                      <a:pt x="13" y="33"/>
                    </a:cubicBezTo>
                    <a:cubicBezTo>
                      <a:pt x="8" y="57"/>
                      <a:pt x="24" y="78"/>
                      <a:pt x="48" y="84"/>
                    </a:cubicBezTo>
                    <a:cubicBezTo>
                      <a:pt x="69" y="88"/>
                      <a:pt x="84" y="78"/>
                      <a:pt x="89" y="60"/>
                    </a:cubicBezTo>
                    <a:cubicBezTo>
                      <a:pt x="93" y="42"/>
                      <a:pt x="85" y="25"/>
                      <a:pt x="66" y="17"/>
                    </a:cubicBezTo>
                    <a:cubicBezTo>
                      <a:pt x="59" y="47"/>
                      <a:pt x="59" y="47"/>
                      <a:pt x="59"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2" name="Freeform 454"/>
              <p:cNvSpPr>
                <a:spLocks/>
              </p:cNvSpPr>
              <p:nvPr userDrawn="1"/>
            </p:nvSpPr>
            <p:spPr bwMode="auto">
              <a:xfrm>
                <a:off x="8968" y="2385"/>
                <a:ext cx="174" cy="73"/>
              </a:xfrm>
              <a:custGeom>
                <a:avLst/>
                <a:gdLst>
                  <a:gd name="T0" fmla="*/ 0 w 174"/>
                  <a:gd name="T1" fmla="*/ 14 h 73"/>
                  <a:gd name="T2" fmla="*/ 4 w 174"/>
                  <a:gd name="T3" fmla="*/ 0 h 73"/>
                  <a:gd name="T4" fmla="*/ 174 w 174"/>
                  <a:gd name="T5" fmla="*/ 59 h 73"/>
                  <a:gd name="T6" fmla="*/ 170 w 174"/>
                  <a:gd name="T7" fmla="*/ 73 h 73"/>
                  <a:gd name="T8" fmla="*/ 0 w 174"/>
                  <a:gd name="T9" fmla="*/ 14 h 73"/>
                </a:gdLst>
                <a:ahLst/>
                <a:cxnLst>
                  <a:cxn ang="0">
                    <a:pos x="T0" y="T1"/>
                  </a:cxn>
                  <a:cxn ang="0">
                    <a:pos x="T2" y="T3"/>
                  </a:cxn>
                  <a:cxn ang="0">
                    <a:pos x="T4" y="T5"/>
                  </a:cxn>
                  <a:cxn ang="0">
                    <a:pos x="T6" y="T7"/>
                  </a:cxn>
                  <a:cxn ang="0">
                    <a:pos x="T8" y="T9"/>
                  </a:cxn>
                </a:cxnLst>
                <a:rect l="0" t="0" r="r" b="b"/>
                <a:pathLst>
                  <a:path w="174" h="73">
                    <a:moveTo>
                      <a:pt x="0" y="14"/>
                    </a:moveTo>
                    <a:lnTo>
                      <a:pt x="4" y="0"/>
                    </a:lnTo>
                    <a:lnTo>
                      <a:pt x="174" y="59"/>
                    </a:lnTo>
                    <a:lnTo>
                      <a:pt x="170" y="73"/>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3" name="Freeform 455"/>
              <p:cNvSpPr>
                <a:spLocks noEditPoints="1"/>
              </p:cNvSpPr>
              <p:nvPr userDrawn="1"/>
            </p:nvSpPr>
            <p:spPr bwMode="auto">
              <a:xfrm>
                <a:off x="9039" y="2259"/>
                <a:ext cx="137" cy="138"/>
              </a:xfrm>
              <a:custGeom>
                <a:avLst/>
                <a:gdLst>
                  <a:gd name="T0" fmla="*/ 31 w 69"/>
                  <a:gd name="T1" fmla="*/ 66 h 70"/>
                  <a:gd name="T2" fmla="*/ 4 w 69"/>
                  <a:gd name="T3" fmla="*/ 25 h 70"/>
                  <a:gd name="T4" fmla="*/ 38 w 69"/>
                  <a:gd name="T5" fmla="*/ 4 h 70"/>
                  <a:gd name="T6" fmla="*/ 65 w 69"/>
                  <a:gd name="T7" fmla="*/ 45 h 70"/>
                  <a:gd name="T8" fmla="*/ 31 w 69"/>
                  <a:gd name="T9" fmla="*/ 66 h 70"/>
                  <a:gd name="T10" fmla="*/ 36 w 69"/>
                  <a:gd name="T11" fmla="*/ 12 h 70"/>
                  <a:gd name="T12" fmla="*/ 11 w 69"/>
                  <a:gd name="T13" fmla="*/ 27 h 70"/>
                  <a:gd name="T14" fmla="*/ 33 w 69"/>
                  <a:gd name="T15" fmla="*/ 58 h 70"/>
                  <a:gd name="T16" fmla="*/ 58 w 69"/>
                  <a:gd name="T17" fmla="*/ 43 h 70"/>
                  <a:gd name="T18" fmla="*/ 36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1" y="66"/>
                    </a:moveTo>
                    <a:cubicBezTo>
                      <a:pt x="12" y="61"/>
                      <a:pt x="0" y="44"/>
                      <a:pt x="4" y="25"/>
                    </a:cubicBezTo>
                    <a:cubicBezTo>
                      <a:pt x="8" y="9"/>
                      <a:pt x="22" y="0"/>
                      <a:pt x="38" y="4"/>
                    </a:cubicBezTo>
                    <a:cubicBezTo>
                      <a:pt x="57" y="8"/>
                      <a:pt x="69" y="26"/>
                      <a:pt x="65" y="45"/>
                    </a:cubicBezTo>
                    <a:cubicBezTo>
                      <a:pt x="61" y="61"/>
                      <a:pt x="47" y="70"/>
                      <a:pt x="31" y="66"/>
                    </a:cubicBezTo>
                    <a:close/>
                    <a:moveTo>
                      <a:pt x="36" y="12"/>
                    </a:moveTo>
                    <a:cubicBezTo>
                      <a:pt x="23" y="9"/>
                      <a:pt x="13" y="15"/>
                      <a:pt x="11" y="27"/>
                    </a:cubicBezTo>
                    <a:cubicBezTo>
                      <a:pt x="7" y="41"/>
                      <a:pt x="17" y="55"/>
                      <a:pt x="33" y="58"/>
                    </a:cubicBezTo>
                    <a:cubicBezTo>
                      <a:pt x="45" y="61"/>
                      <a:pt x="56" y="55"/>
                      <a:pt x="58" y="43"/>
                    </a:cubicBezTo>
                    <a:cubicBezTo>
                      <a:pt x="62" y="28"/>
                      <a:pt x="52"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4" name="Freeform 456"/>
              <p:cNvSpPr>
                <a:spLocks noEditPoints="1"/>
              </p:cNvSpPr>
              <p:nvPr userDrawn="1"/>
            </p:nvSpPr>
            <p:spPr bwMode="auto">
              <a:xfrm>
                <a:off x="9016" y="2110"/>
                <a:ext cx="196" cy="142"/>
              </a:xfrm>
              <a:custGeom>
                <a:avLst/>
                <a:gdLst>
                  <a:gd name="T0" fmla="*/ 67 w 99"/>
                  <a:gd name="T1" fmla="*/ 3 h 72"/>
                  <a:gd name="T2" fmla="*/ 95 w 99"/>
                  <a:gd name="T3" fmla="*/ 43 h 72"/>
                  <a:gd name="T4" fmla="*/ 78 w 99"/>
                  <a:gd name="T5" fmla="*/ 61 h 72"/>
                  <a:gd name="T6" fmla="*/ 78 w 99"/>
                  <a:gd name="T7" fmla="*/ 61 h 72"/>
                  <a:gd name="T8" fmla="*/ 88 w 99"/>
                  <a:gd name="T9" fmla="*/ 65 h 72"/>
                  <a:gd name="T10" fmla="*/ 86 w 99"/>
                  <a:gd name="T11" fmla="*/ 72 h 72"/>
                  <a:gd name="T12" fmla="*/ 0 w 99"/>
                  <a:gd name="T13" fmla="*/ 42 h 72"/>
                  <a:gd name="T14" fmla="*/ 2 w 99"/>
                  <a:gd name="T15" fmla="*/ 35 h 72"/>
                  <a:gd name="T16" fmla="*/ 40 w 99"/>
                  <a:gd name="T17" fmla="*/ 48 h 72"/>
                  <a:gd name="T18" fmla="*/ 40 w 99"/>
                  <a:gd name="T19" fmla="*/ 48 h 72"/>
                  <a:gd name="T20" fmla="*/ 34 w 99"/>
                  <a:gd name="T21" fmla="*/ 23 h 72"/>
                  <a:gd name="T22" fmla="*/ 67 w 99"/>
                  <a:gd name="T23" fmla="*/ 3 h 72"/>
                  <a:gd name="T24" fmla="*/ 66 w 99"/>
                  <a:gd name="T25" fmla="*/ 11 h 72"/>
                  <a:gd name="T26" fmla="*/ 40 w 99"/>
                  <a:gd name="T27" fmla="*/ 26 h 72"/>
                  <a:gd name="T28" fmla="*/ 54 w 99"/>
                  <a:gd name="T29" fmla="*/ 53 h 72"/>
                  <a:gd name="T30" fmla="*/ 65 w 99"/>
                  <a:gd name="T31" fmla="*/ 57 h 72"/>
                  <a:gd name="T32" fmla="*/ 88 w 99"/>
                  <a:gd name="T33" fmla="*/ 42 h 72"/>
                  <a:gd name="T34" fmla="*/ 66 w 99"/>
                  <a:gd name="T35"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72">
                    <a:moveTo>
                      <a:pt x="67" y="3"/>
                    </a:moveTo>
                    <a:cubicBezTo>
                      <a:pt x="86" y="8"/>
                      <a:pt x="99" y="25"/>
                      <a:pt x="95" y="43"/>
                    </a:cubicBezTo>
                    <a:cubicBezTo>
                      <a:pt x="92" y="53"/>
                      <a:pt x="86" y="60"/>
                      <a:pt x="78" y="61"/>
                    </a:cubicBezTo>
                    <a:cubicBezTo>
                      <a:pt x="78" y="61"/>
                      <a:pt x="78" y="61"/>
                      <a:pt x="78" y="61"/>
                    </a:cubicBezTo>
                    <a:cubicBezTo>
                      <a:pt x="88" y="65"/>
                      <a:pt x="88" y="65"/>
                      <a:pt x="88" y="65"/>
                    </a:cubicBezTo>
                    <a:cubicBezTo>
                      <a:pt x="86" y="72"/>
                      <a:pt x="86" y="72"/>
                      <a:pt x="86" y="72"/>
                    </a:cubicBezTo>
                    <a:cubicBezTo>
                      <a:pt x="0" y="42"/>
                      <a:pt x="0" y="42"/>
                      <a:pt x="0" y="42"/>
                    </a:cubicBezTo>
                    <a:cubicBezTo>
                      <a:pt x="2" y="35"/>
                      <a:pt x="2" y="35"/>
                      <a:pt x="2" y="35"/>
                    </a:cubicBezTo>
                    <a:cubicBezTo>
                      <a:pt x="40" y="48"/>
                      <a:pt x="40" y="48"/>
                      <a:pt x="40" y="48"/>
                    </a:cubicBezTo>
                    <a:cubicBezTo>
                      <a:pt x="40" y="48"/>
                      <a:pt x="40" y="48"/>
                      <a:pt x="40" y="48"/>
                    </a:cubicBezTo>
                    <a:cubicBezTo>
                      <a:pt x="34" y="41"/>
                      <a:pt x="32" y="32"/>
                      <a:pt x="34" y="23"/>
                    </a:cubicBezTo>
                    <a:cubicBezTo>
                      <a:pt x="38" y="8"/>
                      <a:pt x="51" y="0"/>
                      <a:pt x="67" y="3"/>
                    </a:cubicBezTo>
                    <a:close/>
                    <a:moveTo>
                      <a:pt x="66" y="11"/>
                    </a:moveTo>
                    <a:cubicBezTo>
                      <a:pt x="53" y="8"/>
                      <a:pt x="43" y="14"/>
                      <a:pt x="40" y="26"/>
                    </a:cubicBezTo>
                    <a:cubicBezTo>
                      <a:pt x="38" y="38"/>
                      <a:pt x="43" y="49"/>
                      <a:pt x="54" y="53"/>
                    </a:cubicBezTo>
                    <a:cubicBezTo>
                      <a:pt x="65" y="57"/>
                      <a:pt x="65" y="57"/>
                      <a:pt x="65" y="57"/>
                    </a:cubicBezTo>
                    <a:cubicBezTo>
                      <a:pt x="75" y="60"/>
                      <a:pt x="85" y="54"/>
                      <a:pt x="88" y="42"/>
                    </a:cubicBezTo>
                    <a:cubicBezTo>
                      <a:pt x="91" y="27"/>
                      <a:pt x="81" y="15"/>
                      <a:pt x="6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5" name="Freeform 457"/>
              <p:cNvSpPr>
                <a:spLocks noEditPoints="1"/>
              </p:cNvSpPr>
              <p:nvPr userDrawn="1"/>
            </p:nvSpPr>
            <p:spPr bwMode="auto">
              <a:xfrm>
                <a:off x="9109" y="1957"/>
                <a:ext cx="136" cy="143"/>
              </a:xfrm>
              <a:custGeom>
                <a:avLst/>
                <a:gdLst>
                  <a:gd name="T0" fmla="*/ 12 w 69"/>
                  <a:gd name="T1" fmla="*/ 0 h 73"/>
                  <a:gd name="T2" fmla="*/ 69 w 69"/>
                  <a:gd name="T3" fmla="*/ 20 h 73"/>
                  <a:gd name="T4" fmla="*/ 68 w 69"/>
                  <a:gd name="T5" fmla="*/ 27 h 73"/>
                  <a:gd name="T6" fmla="*/ 58 w 69"/>
                  <a:gd name="T7" fmla="*/ 24 h 73"/>
                  <a:gd name="T8" fmla="*/ 58 w 69"/>
                  <a:gd name="T9" fmla="*/ 24 h 73"/>
                  <a:gd name="T10" fmla="*/ 64 w 69"/>
                  <a:gd name="T11" fmla="*/ 50 h 73"/>
                  <a:gd name="T12" fmla="*/ 31 w 69"/>
                  <a:gd name="T13" fmla="*/ 69 h 73"/>
                  <a:gd name="T14" fmla="*/ 4 w 69"/>
                  <a:gd name="T15" fmla="*/ 29 h 73"/>
                  <a:gd name="T16" fmla="*/ 20 w 69"/>
                  <a:gd name="T17" fmla="*/ 11 h 73"/>
                  <a:gd name="T18" fmla="*/ 20 w 69"/>
                  <a:gd name="T19" fmla="*/ 11 h 73"/>
                  <a:gd name="T20" fmla="*/ 10 w 69"/>
                  <a:gd name="T21" fmla="*/ 7 h 73"/>
                  <a:gd name="T22" fmla="*/ 12 w 69"/>
                  <a:gd name="T23" fmla="*/ 0 h 73"/>
                  <a:gd name="T24" fmla="*/ 10 w 69"/>
                  <a:gd name="T25" fmla="*/ 30 h 73"/>
                  <a:gd name="T26" fmla="*/ 33 w 69"/>
                  <a:gd name="T27" fmla="*/ 61 h 73"/>
                  <a:gd name="T28" fmla="*/ 58 w 69"/>
                  <a:gd name="T29" fmla="*/ 47 h 73"/>
                  <a:gd name="T30" fmla="*/ 44 w 69"/>
                  <a:gd name="T31" fmla="*/ 19 h 73"/>
                  <a:gd name="T32" fmla="*/ 34 w 69"/>
                  <a:gd name="T33" fmla="*/ 16 h 73"/>
                  <a:gd name="T34" fmla="*/ 10 w 69"/>
                  <a:gd name="T35"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3">
                    <a:moveTo>
                      <a:pt x="12" y="0"/>
                    </a:moveTo>
                    <a:cubicBezTo>
                      <a:pt x="69" y="20"/>
                      <a:pt x="69" y="20"/>
                      <a:pt x="69" y="20"/>
                    </a:cubicBezTo>
                    <a:cubicBezTo>
                      <a:pt x="68" y="27"/>
                      <a:pt x="68" y="27"/>
                      <a:pt x="68" y="27"/>
                    </a:cubicBezTo>
                    <a:cubicBezTo>
                      <a:pt x="58" y="24"/>
                      <a:pt x="58" y="24"/>
                      <a:pt x="58" y="24"/>
                    </a:cubicBezTo>
                    <a:cubicBezTo>
                      <a:pt x="58" y="24"/>
                      <a:pt x="58" y="24"/>
                      <a:pt x="58" y="24"/>
                    </a:cubicBezTo>
                    <a:cubicBezTo>
                      <a:pt x="64" y="31"/>
                      <a:pt x="66" y="40"/>
                      <a:pt x="64" y="50"/>
                    </a:cubicBezTo>
                    <a:cubicBezTo>
                      <a:pt x="61" y="65"/>
                      <a:pt x="47" y="73"/>
                      <a:pt x="31" y="69"/>
                    </a:cubicBezTo>
                    <a:cubicBezTo>
                      <a:pt x="12" y="65"/>
                      <a:pt x="0" y="48"/>
                      <a:pt x="4" y="29"/>
                    </a:cubicBezTo>
                    <a:cubicBezTo>
                      <a:pt x="6" y="20"/>
                      <a:pt x="12" y="13"/>
                      <a:pt x="20" y="11"/>
                    </a:cubicBezTo>
                    <a:cubicBezTo>
                      <a:pt x="20" y="11"/>
                      <a:pt x="20" y="11"/>
                      <a:pt x="20" y="11"/>
                    </a:cubicBezTo>
                    <a:cubicBezTo>
                      <a:pt x="10" y="7"/>
                      <a:pt x="10" y="7"/>
                      <a:pt x="10" y="7"/>
                    </a:cubicBezTo>
                    <a:lnTo>
                      <a:pt x="12" y="0"/>
                    </a:lnTo>
                    <a:close/>
                    <a:moveTo>
                      <a:pt x="10" y="30"/>
                    </a:moveTo>
                    <a:cubicBezTo>
                      <a:pt x="7" y="45"/>
                      <a:pt x="17" y="58"/>
                      <a:pt x="33" y="61"/>
                    </a:cubicBezTo>
                    <a:cubicBezTo>
                      <a:pt x="46" y="64"/>
                      <a:pt x="55" y="58"/>
                      <a:pt x="58" y="47"/>
                    </a:cubicBezTo>
                    <a:cubicBezTo>
                      <a:pt x="61" y="35"/>
                      <a:pt x="55" y="23"/>
                      <a:pt x="44" y="19"/>
                    </a:cubicBezTo>
                    <a:cubicBezTo>
                      <a:pt x="34" y="16"/>
                      <a:pt x="34" y="16"/>
                      <a:pt x="34" y="16"/>
                    </a:cubicBezTo>
                    <a:cubicBezTo>
                      <a:pt x="23" y="12"/>
                      <a:pt x="13" y="18"/>
                      <a:pt x="1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6" name="Freeform 458"/>
              <p:cNvSpPr>
                <a:spLocks/>
              </p:cNvSpPr>
              <p:nvPr userDrawn="1"/>
            </p:nvSpPr>
            <p:spPr bwMode="auto">
              <a:xfrm>
                <a:off x="9085" y="1879"/>
                <a:ext cx="174" cy="72"/>
              </a:xfrm>
              <a:custGeom>
                <a:avLst/>
                <a:gdLst>
                  <a:gd name="T0" fmla="*/ 0 w 174"/>
                  <a:gd name="T1" fmla="*/ 15 h 72"/>
                  <a:gd name="T2" fmla="*/ 4 w 174"/>
                  <a:gd name="T3" fmla="*/ 0 h 72"/>
                  <a:gd name="T4" fmla="*/ 174 w 174"/>
                  <a:gd name="T5" fmla="*/ 59 h 72"/>
                  <a:gd name="T6" fmla="*/ 172 w 174"/>
                  <a:gd name="T7" fmla="*/ 72 h 72"/>
                  <a:gd name="T8" fmla="*/ 0 w 174"/>
                  <a:gd name="T9" fmla="*/ 15 h 72"/>
                </a:gdLst>
                <a:ahLst/>
                <a:cxnLst>
                  <a:cxn ang="0">
                    <a:pos x="T0" y="T1"/>
                  </a:cxn>
                  <a:cxn ang="0">
                    <a:pos x="T2" y="T3"/>
                  </a:cxn>
                  <a:cxn ang="0">
                    <a:pos x="T4" y="T5"/>
                  </a:cxn>
                  <a:cxn ang="0">
                    <a:pos x="T6" y="T7"/>
                  </a:cxn>
                  <a:cxn ang="0">
                    <a:pos x="T8" y="T9"/>
                  </a:cxn>
                </a:cxnLst>
                <a:rect l="0" t="0" r="r" b="b"/>
                <a:pathLst>
                  <a:path w="174" h="72">
                    <a:moveTo>
                      <a:pt x="0" y="15"/>
                    </a:moveTo>
                    <a:lnTo>
                      <a:pt x="4" y="0"/>
                    </a:lnTo>
                    <a:lnTo>
                      <a:pt x="174" y="59"/>
                    </a:lnTo>
                    <a:lnTo>
                      <a:pt x="172" y="7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7" name="Freeform 459"/>
              <p:cNvSpPr>
                <a:spLocks/>
              </p:cNvSpPr>
              <p:nvPr userDrawn="1"/>
            </p:nvSpPr>
            <p:spPr bwMode="auto">
              <a:xfrm>
                <a:off x="9210" y="1737"/>
                <a:ext cx="29" cy="79"/>
              </a:xfrm>
              <a:custGeom>
                <a:avLst/>
                <a:gdLst>
                  <a:gd name="T0" fmla="*/ 0 w 29"/>
                  <a:gd name="T1" fmla="*/ 75 h 79"/>
                  <a:gd name="T2" fmla="*/ 17 w 29"/>
                  <a:gd name="T3" fmla="*/ 0 h 79"/>
                  <a:gd name="T4" fmla="*/ 29 w 29"/>
                  <a:gd name="T5" fmla="*/ 4 h 79"/>
                  <a:gd name="T6" fmla="*/ 12 w 29"/>
                  <a:gd name="T7" fmla="*/ 79 h 79"/>
                  <a:gd name="T8" fmla="*/ 0 w 29"/>
                  <a:gd name="T9" fmla="*/ 75 h 79"/>
                </a:gdLst>
                <a:ahLst/>
                <a:cxnLst>
                  <a:cxn ang="0">
                    <a:pos x="T0" y="T1"/>
                  </a:cxn>
                  <a:cxn ang="0">
                    <a:pos x="T2" y="T3"/>
                  </a:cxn>
                  <a:cxn ang="0">
                    <a:pos x="T4" y="T5"/>
                  </a:cxn>
                  <a:cxn ang="0">
                    <a:pos x="T6" y="T7"/>
                  </a:cxn>
                  <a:cxn ang="0">
                    <a:pos x="T8" y="T9"/>
                  </a:cxn>
                </a:cxnLst>
                <a:rect l="0" t="0" r="r" b="b"/>
                <a:pathLst>
                  <a:path w="29" h="79">
                    <a:moveTo>
                      <a:pt x="0" y="75"/>
                    </a:moveTo>
                    <a:lnTo>
                      <a:pt x="17" y="0"/>
                    </a:lnTo>
                    <a:lnTo>
                      <a:pt x="29" y="4"/>
                    </a:lnTo>
                    <a:lnTo>
                      <a:pt x="12" y="79"/>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8" name="Freeform 460"/>
              <p:cNvSpPr>
                <a:spLocks noEditPoints="1"/>
              </p:cNvSpPr>
              <p:nvPr userDrawn="1"/>
            </p:nvSpPr>
            <p:spPr bwMode="auto">
              <a:xfrm>
                <a:off x="9154" y="1496"/>
                <a:ext cx="194" cy="161"/>
              </a:xfrm>
              <a:custGeom>
                <a:avLst/>
                <a:gdLst>
                  <a:gd name="T0" fmla="*/ 76 w 98"/>
                  <a:gd name="T1" fmla="*/ 13 h 82"/>
                  <a:gd name="T2" fmla="*/ 94 w 98"/>
                  <a:gd name="T3" fmla="*/ 50 h 82"/>
                  <a:gd name="T4" fmla="*/ 86 w 98"/>
                  <a:gd name="T5" fmla="*/ 82 h 82"/>
                  <a:gd name="T6" fmla="*/ 0 w 98"/>
                  <a:gd name="T7" fmla="*/ 52 h 82"/>
                  <a:gd name="T8" fmla="*/ 6 w 98"/>
                  <a:gd name="T9" fmla="*/ 25 h 82"/>
                  <a:gd name="T10" fmla="*/ 35 w 98"/>
                  <a:gd name="T11" fmla="*/ 3 h 82"/>
                  <a:gd name="T12" fmla="*/ 55 w 98"/>
                  <a:gd name="T13" fmla="*/ 24 h 82"/>
                  <a:gd name="T14" fmla="*/ 55 w 98"/>
                  <a:gd name="T15" fmla="*/ 24 h 82"/>
                  <a:gd name="T16" fmla="*/ 76 w 98"/>
                  <a:gd name="T17" fmla="*/ 13 h 82"/>
                  <a:gd name="T18" fmla="*/ 13 w 98"/>
                  <a:gd name="T19" fmla="*/ 26 h 82"/>
                  <a:gd name="T20" fmla="*/ 8 w 98"/>
                  <a:gd name="T21" fmla="*/ 47 h 82"/>
                  <a:gd name="T22" fmla="*/ 44 w 98"/>
                  <a:gd name="T23" fmla="*/ 59 h 82"/>
                  <a:gd name="T24" fmla="*/ 49 w 98"/>
                  <a:gd name="T25" fmla="*/ 39 h 82"/>
                  <a:gd name="T26" fmla="*/ 33 w 98"/>
                  <a:gd name="T27" fmla="*/ 11 h 82"/>
                  <a:gd name="T28" fmla="*/ 13 w 98"/>
                  <a:gd name="T29" fmla="*/ 26 h 82"/>
                  <a:gd name="T30" fmla="*/ 74 w 98"/>
                  <a:gd name="T31" fmla="*/ 21 h 82"/>
                  <a:gd name="T32" fmla="*/ 56 w 98"/>
                  <a:gd name="T33" fmla="*/ 37 h 82"/>
                  <a:gd name="T34" fmla="*/ 50 w 98"/>
                  <a:gd name="T35" fmla="*/ 61 h 82"/>
                  <a:gd name="T36" fmla="*/ 82 w 98"/>
                  <a:gd name="T37" fmla="*/ 72 h 82"/>
                  <a:gd name="T38" fmla="*/ 87 w 98"/>
                  <a:gd name="T39" fmla="*/ 47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3"/>
                    </a:moveTo>
                    <a:cubicBezTo>
                      <a:pt x="92" y="17"/>
                      <a:pt x="98" y="31"/>
                      <a:pt x="94" y="50"/>
                    </a:cubicBezTo>
                    <a:cubicBezTo>
                      <a:pt x="86" y="82"/>
                      <a:pt x="86" y="82"/>
                      <a:pt x="86" y="82"/>
                    </a:cubicBezTo>
                    <a:cubicBezTo>
                      <a:pt x="0" y="52"/>
                      <a:pt x="0" y="52"/>
                      <a:pt x="0" y="52"/>
                    </a:cubicBezTo>
                    <a:cubicBezTo>
                      <a:pt x="6" y="25"/>
                      <a:pt x="6" y="25"/>
                      <a:pt x="6" y="25"/>
                    </a:cubicBezTo>
                    <a:cubicBezTo>
                      <a:pt x="10" y="7"/>
                      <a:pt x="21" y="0"/>
                      <a:pt x="35" y="3"/>
                    </a:cubicBezTo>
                    <a:cubicBezTo>
                      <a:pt x="46" y="6"/>
                      <a:pt x="53" y="12"/>
                      <a:pt x="55" y="24"/>
                    </a:cubicBezTo>
                    <a:cubicBezTo>
                      <a:pt x="55" y="24"/>
                      <a:pt x="55" y="24"/>
                      <a:pt x="55" y="24"/>
                    </a:cubicBezTo>
                    <a:cubicBezTo>
                      <a:pt x="59" y="15"/>
                      <a:pt x="67" y="11"/>
                      <a:pt x="76" y="13"/>
                    </a:cubicBezTo>
                    <a:close/>
                    <a:moveTo>
                      <a:pt x="13" y="26"/>
                    </a:moveTo>
                    <a:cubicBezTo>
                      <a:pt x="8" y="47"/>
                      <a:pt x="8" y="47"/>
                      <a:pt x="8" y="47"/>
                    </a:cubicBezTo>
                    <a:cubicBezTo>
                      <a:pt x="44" y="59"/>
                      <a:pt x="44" y="59"/>
                      <a:pt x="44" y="59"/>
                    </a:cubicBezTo>
                    <a:cubicBezTo>
                      <a:pt x="49" y="39"/>
                      <a:pt x="49" y="39"/>
                      <a:pt x="49" y="39"/>
                    </a:cubicBezTo>
                    <a:cubicBezTo>
                      <a:pt x="52" y="24"/>
                      <a:pt x="48" y="14"/>
                      <a:pt x="33" y="11"/>
                    </a:cubicBezTo>
                    <a:cubicBezTo>
                      <a:pt x="23" y="8"/>
                      <a:pt x="16" y="14"/>
                      <a:pt x="13" y="26"/>
                    </a:cubicBezTo>
                    <a:close/>
                    <a:moveTo>
                      <a:pt x="74" y="21"/>
                    </a:moveTo>
                    <a:cubicBezTo>
                      <a:pt x="65" y="19"/>
                      <a:pt x="59" y="24"/>
                      <a:pt x="56" y="37"/>
                    </a:cubicBezTo>
                    <a:cubicBezTo>
                      <a:pt x="50" y="61"/>
                      <a:pt x="50" y="61"/>
                      <a:pt x="50" y="61"/>
                    </a:cubicBezTo>
                    <a:cubicBezTo>
                      <a:pt x="82" y="72"/>
                      <a:pt x="82" y="72"/>
                      <a:pt x="82" y="72"/>
                    </a:cubicBezTo>
                    <a:cubicBezTo>
                      <a:pt x="87" y="47"/>
                      <a:pt x="87" y="47"/>
                      <a:pt x="87" y="47"/>
                    </a:cubicBezTo>
                    <a:cubicBezTo>
                      <a:pt x="90"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599" name="Freeform 461"/>
              <p:cNvSpPr>
                <a:spLocks noEditPoints="1"/>
              </p:cNvSpPr>
              <p:nvPr userDrawn="1"/>
            </p:nvSpPr>
            <p:spPr bwMode="auto">
              <a:xfrm>
                <a:off x="9249" y="1366"/>
                <a:ext cx="133" cy="132"/>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3 h 67"/>
                  <a:gd name="T24" fmla="*/ 34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3"/>
                      <a:pt x="51" y="17"/>
                    </a:cubicBezTo>
                    <a:cubicBezTo>
                      <a:pt x="55" y="11"/>
                      <a:pt x="55" y="11"/>
                      <a:pt x="55" y="11"/>
                    </a:cubicBezTo>
                    <a:cubicBezTo>
                      <a:pt x="63" y="18"/>
                      <a:pt x="67" y="31"/>
                      <a:pt x="64" y="43"/>
                    </a:cubicBezTo>
                    <a:cubicBezTo>
                      <a:pt x="61" y="58"/>
                      <a:pt x="48" y="67"/>
                      <a:pt x="32" y="63"/>
                    </a:cubicBezTo>
                    <a:cubicBezTo>
                      <a:pt x="12" y="59"/>
                      <a:pt x="0" y="41"/>
                      <a:pt x="4" y="22"/>
                    </a:cubicBezTo>
                    <a:cubicBezTo>
                      <a:pt x="7" y="8"/>
                      <a:pt x="19" y="0"/>
                      <a:pt x="35" y="3"/>
                    </a:cubicBezTo>
                    <a:cubicBezTo>
                      <a:pt x="37" y="4"/>
                      <a:pt x="40" y="5"/>
                      <a:pt x="42" y="6"/>
                    </a:cubicBezTo>
                    <a:lnTo>
                      <a:pt x="31" y="55"/>
                    </a:lnTo>
                    <a:close/>
                    <a:moveTo>
                      <a:pt x="25" y="53"/>
                    </a:moveTo>
                    <a:cubicBezTo>
                      <a:pt x="34" y="11"/>
                      <a:pt x="34" y="11"/>
                      <a:pt x="34" y="11"/>
                    </a:cubicBezTo>
                    <a:cubicBezTo>
                      <a:pt x="33" y="11"/>
                      <a:pt x="33" y="11"/>
                      <a:pt x="33" y="11"/>
                    </a:cubicBezTo>
                    <a:cubicBezTo>
                      <a:pt x="21" y="8"/>
                      <a:pt x="12"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0" name="Freeform 462"/>
              <p:cNvSpPr>
                <a:spLocks/>
              </p:cNvSpPr>
              <p:nvPr userDrawn="1"/>
            </p:nvSpPr>
            <p:spPr bwMode="auto">
              <a:xfrm>
                <a:off x="9239" y="1219"/>
                <a:ext cx="175" cy="73"/>
              </a:xfrm>
              <a:custGeom>
                <a:avLst/>
                <a:gdLst>
                  <a:gd name="T0" fmla="*/ 0 w 175"/>
                  <a:gd name="T1" fmla="*/ 14 h 73"/>
                  <a:gd name="T2" fmla="*/ 4 w 175"/>
                  <a:gd name="T3" fmla="*/ 0 h 73"/>
                  <a:gd name="T4" fmla="*/ 175 w 175"/>
                  <a:gd name="T5" fmla="*/ 57 h 73"/>
                  <a:gd name="T6" fmla="*/ 171 w 175"/>
                  <a:gd name="T7" fmla="*/ 73 h 73"/>
                  <a:gd name="T8" fmla="*/ 0 w 175"/>
                  <a:gd name="T9" fmla="*/ 14 h 73"/>
                </a:gdLst>
                <a:ahLst/>
                <a:cxnLst>
                  <a:cxn ang="0">
                    <a:pos x="T0" y="T1"/>
                  </a:cxn>
                  <a:cxn ang="0">
                    <a:pos x="T2" y="T3"/>
                  </a:cxn>
                  <a:cxn ang="0">
                    <a:pos x="T4" y="T5"/>
                  </a:cxn>
                  <a:cxn ang="0">
                    <a:pos x="T6" y="T7"/>
                  </a:cxn>
                  <a:cxn ang="0">
                    <a:pos x="T8" y="T9"/>
                  </a:cxn>
                </a:cxnLst>
                <a:rect l="0" t="0" r="r" b="b"/>
                <a:pathLst>
                  <a:path w="175" h="73">
                    <a:moveTo>
                      <a:pt x="0" y="14"/>
                    </a:moveTo>
                    <a:lnTo>
                      <a:pt x="4" y="0"/>
                    </a:lnTo>
                    <a:lnTo>
                      <a:pt x="175" y="57"/>
                    </a:lnTo>
                    <a:lnTo>
                      <a:pt x="171" y="73"/>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1" name="Freeform 463"/>
              <p:cNvSpPr>
                <a:spLocks/>
              </p:cNvSpPr>
              <p:nvPr userDrawn="1"/>
            </p:nvSpPr>
            <p:spPr bwMode="auto">
              <a:xfrm>
                <a:off x="9313" y="1097"/>
                <a:ext cx="134" cy="130"/>
              </a:xfrm>
              <a:custGeom>
                <a:avLst/>
                <a:gdLst>
                  <a:gd name="T0" fmla="*/ 29 w 68"/>
                  <a:gd name="T1" fmla="*/ 3 h 66"/>
                  <a:gd name="T2" fmla="*/ 33 w 68"/>
                  <a:gd name="T3" fmla="*/ 4 h 66"/>
                  <a:gd name="T4" fmla="*/ 68 w 68"/>
                  <a:gd name="T5" fmla="*/ 16 h 66"/>
                  <a:gd name="T6" fmla="*/ 67 w 68"/>
                  <a:gd name="T7" fmla="*/ 24 h 66"/>
                  <a:gd name="T8" fmla="*/ 33 w 68"/>
                  <a:gd name="T9" fmla="*/ 12 h 66"/>
                  <a:gd name="T10" fmla="*/ 29 w 68"/>
                  <a:gd name="T11" fmla="*/ 11 h 66"/>
                  <a:gd name="T12" fmla="*/ 11 w 68"/>
                  <a:gd name="T13" fmla="*/ 21 h 66"/>
                  <a:gd name="T14" fmla="*/ 27 w 68"/>
                  <a:gd name="T15" fmla="*/ 48 h 66"/>
                  <a:gd name="T16" fmla="*/ 59 w 68"/>
                  <a:gd name="T17" fmla="*/ 59 h 66"/>
                  <a:gd name="T18" fmla="*/ 57 w 68"/>
                  <a:gd name="T19" fmla="*/ 66 h 66"/>
                  <a:gd name="T20" fmla="*/ 0 w 68"/>
                  <a:gd name="T21" fmla="*/ 46 h 66"/>
                  <a:gd name="T22" fmla="*/ 1 w 68"/>
                  <a:gd name="T23" fmla="*/ 40 h 66"/>
                  <a:gd name="T24" fmla="*/ 11 w 68"/>
                  <a:gd name="T25" fmla="*/ 42 h 66"/>
                  <a:gd name="T26" fmla="*/ 11 w 68"/>
                  <a:gd name="T27" fmla="*/ 42 h 66"/>
                  <a:gd name="T28" fmla="*/ 5 w 68"/>
                  <a:gd name="T29" fmla="*/ 17 h 66"/>
                  <a:gd name="T30" fmla="*/ 29 w 68"/>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6">
                    <a:moveTo>
                      <a:pt x="29" y="3"/>
                    </a:moveTo>
                    <a:cubicBezTo>
                      <a:pt x="30" y="3"/>
                      <a:pt x="31" y="4"/>
                      <a:pt x="33" y="4"/>
                    </a:cubicBezTo>
                    <a:cubicBezTo>
                      <a:pt x="68" y="16"/>
                      <a:pt x="68" y="16"/>
                      <a:pt x="68" y="16"/>
                    </a:cubicBezTo>
                    <a:cubicBezTo>
                      <a:pt x="67" y="24"/>
                      <a:pt x="67" y="24"/>
                      <a:pt x="67" y="24"/>
                    </a:cubicBezTo>
                    <a:cubicBezTo>
                      <a:pt x="33" y="12"/>
                      <a:pt x="33" y="12"/>
                      <a:pt x="33" y="12"/>
                    </a:cubicBezTo>
                    <a:cubicBezTo>
                      <a:pt x="32" y="12"/>
                      <a:pt x="30" y="11"/>
                      <a:pt x="29" y="11"/>
                    </a:cubicBezTo>
                    <a:cubicBezTo>
                      <a:pt x="18" y="8"/>
                      <a:pt x="13" y="12"/>
                      <a:pt x="11" y="21"/>
                    </a:cubicBezTo>
                    <a:cubicBezTo>
                      <a:pt x="8" y="33"/>
                      <a:pt x="13" y="43"/>
                      <a:pt x="27" y="48"/>
                    </a:cubicBezTo>
                    <a:cubicBezTo>
                      <a:pt x="59" y="59"/>
                      <a:pt x="59" y="59"/>
                      <a:pt x="59" y="59"/>
                    </a:cubicBezTo>
                    <a:cubicBezTo>
                      <a:pt x="57" y="66"/>
                      <a:pt x="57" y="66"/>
                      <a:pt x="57" y="66"/>
                    </a:cubicBezTo>
                    <a:cubicBezTo>
                      <a:pt x="0" y="46"/>
                      <a:pt x="0" y="46"/>
                      <a:pt x="0" y="46"/>
                    </a:cubicBezTo>
                    <a:cubicBezTo>
                      <a:pt x="1" y="40"/>
                      <a:pt x="1" y="40"/>
                      <a:pt x="1" y="40"/>
                    </a:cubicBezTo>
                    <a:cubicBezTo>
                      <a:pt x="11" y="42"/>
                      <a:pt x="11" y="42"/>
                      <a:pt x="11" y="42"/>
                    </a:cubicBezTo>
                    <a:cubicBezTo>
                      <a:pt x="11" y="42"/>
                      <a:pt x="11" y="42"/>
                      <a:pt x="11" y="42"/>
                    </a:cubicBezTo>
                    <a:cubicBezTo>
                      <a:pt x="5" y="36"/>
                      <a:pt x="2" y="27"/>
                      <a:pt x="5" y="17"/>
                    </a:cubicBezTo>
                    <a:cubicBezTo>
                      <a:pt x="7"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2" name="Freeform 464"/>
              <p:cNvSpPr>
                <a:spLocks/>
              </p:cNvSpPr>
              <p:nvPr userDrawn="1"/>
            </p:nvSpPr>
            <p:spPr bwMode="auto">
              <a:xfrm>
                <a:off x="9344" y="956"/>
                <a:ext cx="137" cy="130"/>
              </a:xfrm>
              <a:custGeom>
                <a:avLst/>
                <a:gdLst>
                  <a:gd name="T0" fmla="*/ 29 w 69"/>
                  <a:gd name="T1" fmla="*/ 3 h 66"/>
                  <a:gd name="T2" fmla="*/ 33 w 69"/>
                  <a:gd name="T3" fmla="*/ 4 h 66"/>
                  <a:gd name="T4" fmla="*/ 69 w 69"/>
                  <a:gd name="T5" fmla="*/ 16 h 66"/>
                  <a:gd name="T6" fmla="*/ 67 w 69"/>
                  <a:gd name="T7" fmla="*/ 23 h 66"/>
                  <a:gd name="T8" fmla="*/ 34 w 69"/>
                  <a:gd name="T9" fmla="*/ 12 h 66"/>
                  <a:gd name="T10" fmla="*/ 29 w 69"/>
                  <a:gd name="T11" fmla="*/ 11 h 66"/>
                  <a:gd name="T12" fmla="*/ 11 w 69"/>
                  <a:gd name="T13" fmla="*/ 21 h 66"/>
                  <a:gd name="T14" fmla="*/ 27 w 69"/>
                  <a:gd name="T15" fmla="*/ 47 h 66"/>
                  <a:gd name="T16" fmla="*/ 59 w 69"/>
                  <a:gd name="T17" fmla="*/ 59 h 66"/>
                  <a:gd name="T18" fmla="*/ 57 w 69"/>
                  <a:gd name="T19" fmla="*/ 66 h 66"/>
                  <a:gd name="T20" fmla="*/ 0 w 69"/>
                  <a:gd name="T21" fmla="*/ 46 h 66"/>
                  <a:gd name="T22" fmla="*/ 2 w 69"/>
                  <a:gd name="T23" fmla="*/ 39 h 66"/>
                  <a:gd name="T24" fmla="*/ 12 w 69"/>
                  <a:gd name="T25" fmla="*/ 42 h 66"/>
                  <a:gd name="T26" fmla="*/ 12 w 69"/>
                  <a:gd name="T27" fmla="*/ 42 h 66"/>
                  <a:gd name="T28" fmla="*/ 5 w 69"/>
                  <a:gd name="T29" fmla="*/ 17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1" y="3"/>
                      <a:pt x="32" y="3"/>
                      <a:pt x="33" y="4"/>
                    </a:cubicBezTo>
                    <a:cubicBezTo>
                      <a:pt x="69" y="16"/>
                      <a:pt x="69" y="16"/>
                      <a:pt x="69" y="16"/>
                    </a:cubicBezTo>
                    <a:cubicBezTo>
                      <a:pt x="67" y="23"/>
                      <a:pt x="67" y="23"/>
                      <a:pt x="67" y="23"/>
                    </a:cubicBezTo>
                    <a:cubicBezTo>
                      <a:pt x="34" y="12"/>
                      <a:pt x="34" y="12"/>
                      <a:pt x="34" y="12"/>
                    </a:cubicBezTo>
                    <a:cubicBezTo>
                      <a:pt x="32" y="12"/>
                      <a:pt x="31" y="11"/>
                      <a:pt x="29" y="11"/>
                    </a:cubicBezTo>
                    <a:cubicBezTo>
                      <a:pt x="19" y="8"/>
                      <a:pt x="13" y="12"/>
                      <a:pt x="11" y="21"/>
                    </a:cubicBezTo>
                    <a:cubicBezTo>
                      <a:pt x="9" y="33"/>
                      <a:pt x="14" y="43"/>
                      <a:pt x="27" y="47"/>
                    </a:cubicBezTo>
                    <a:cubicBezTo>
                      <a:pt x="59" y="59"/>
                      <a:pt x="59" y="59"/>
                      <a:pt x="59" y="59"/>
                    </a:cubicBezTo>
                    <a:cubicBezTo>
                      <a:pt x="57" y="66"/>
                      <a:pt x="57" y="66"/>
                      <a:pt x="57" y="66"/>
                    </a:cubicBezTo>
                    <a:cubicBezTo>
                      <a:pt x="0" y="46"/>
                      <a:pt x="0" y="46"/>
                      <a:pt x="0" y="46"/>
                    </a:cubicBezTo>
                    <a:cubicBezTo>
                      <a:pt x="2" y="39"/>
                      <a:pt x="2" y="39"/>
                      <a:pt x="2" y="39"/>
                    </a:cubicBezTo>
                    <a:cubicBezTo>
                      <a:pt x="12" y="42"/>
                      <a:pt x="12" y="42"/>
                      <a:pt x="12" y="42"/>
                    </a:cubicBezTo>
                    <a:cubicBezTo>
                      <a:pt x="12" y="42"/>
                      <a:pt x="12" y="42"/>
                      <a:pt x="12" y="42"/>
                    </a:cubicBezTo>
                    <a:cubicBezTo>
                      <a:pt x="6" y="36"/>
                      <a:pt x="3" y="26"/>
                      <a:pt x="5" y="17"/>
                    </a:cubicBezTo>
                    <a:cubicBezTo>
                      <a:pt x="8" y="6"/>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3" name="Freeform 465"/>
              <p:cNvSpPr>
                <a:spLocks noEditPoints="1"/>
              </p:cNvSpPr>
              <p:nvPr userDrawn="1"/>
            </p:nvSpPr>
            <p:spPr bwMode="auto">
              <a:xfrm>
                <a:off x="9378" y="805"/>
                <a:ext cx="137" cy="137"/>
              </a:xfrm>
              <a:custGeom>
                <a:avLst/>
                <a:gdLst>
                  <a:gd name="T0" fmla="*/ 31 w 69"/>
                  <a:gd name="T1" fmla="*/ 66 h 70"/>
                  <a:gd name="T2" fmla="*/ 4 w 69"/>
                  <a:gd name="T3" fmla="*/ 25 h 70"/>
                  <a:gd name="T4" fmla="*/ 38 w 69"/>
                  <a:gd name="T5" fmla="*/ 4 h 70"/>
                  <a:gd name="T6" fmla="*/ 65 w 69"/>
                  <a:gd name="T7" fmla="*/ 45 h 70"/>
                  <a:gd name="T8" fmla="*/ 31 w 69"/>
                  <a:gd name="T9" fmla="*/ 66 h 70"/>
                  <a:gd name="T10" fmla="*/ 36 w 69"/>
                  <a:gd name="T11" fmla="*/ 12 h 70"/>
                  <a:gd name="T12" fmla="*/ 11 w 69"/>
                  <a:gd name="T13" fmla="*/ 27 h 70"/>
                  <a:gd name="T14" fmla="*/ 33 w 69"/>
                  <a:gd name="T15" fmla="*/ 59 h 70"/>
                  <a:gd name="T16" fmla="*/ 58 w 69"/>
                  <a:gd name="T17" fmla="*/ 43 h 70"/>
                  <a:gd name="T18" fmla="*/ 36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1" y="66"/>
                    </a:moveTo>
                    <a:cubicBezTo>
                      <a:pt x="12" y="62"/>
                      <a:pt x="0" y="44"/>
                      <a:pt x="4" y="25"/>
                    </a:cubicBezTo>
                    <a:cubicBezTo>
                      <a:pt x="8" y="9"/>
                      <a:pt x="22" y="0"/>
                      <a:pt x="38" y="4"/>
                    </a:cubicBezTo>
                    <a:cubicBezTo>
                      <a:pt x="57" y="8"/>
                      <a:pt x="69" y="26"/>
                      <a:pt x="65" y="45"/>
                    </a:cubicBezTo>
                    <a:cubicBezTo>
                      <a:pt x="61" y="61"/>
                      <a:pt x="47" y="70"/>
                      <a:pt x="31" y="66"/>
                    </a:cubicBezTo>
                    <a:close/>
                    <a:moveTo>
                      <a:pt x="36" y="12"/>
                    </a:moveTo>
                    <a:cubicBezTo>
                      <a:pt x="23" y="9"/>
                      <a:pt x="13" y="15"/>
                      <a:pt x="11" y="27"/>
                    </a:cubicBezTo>
                    <a:cubicBezTo>
                      <a:pt x="7" y="42"/>
                      <a:pt x="17" y="55"/>
                      <a:pt x="33" y="59"/>
                    </a:cubicBezTo>
                    <a:cubicBezTo>
                      <a:pt x="45" y="61"/>
                      <a:pt x="56" y="55"/>
                      <a:pt x="58" y="43"/>
                    </a:cubicBezTo>
                    <a:cubicBezTo>
                      <a:pt x="62" y="29"/>
                      <a:pt x="52"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4" name="Freeform 466"/>
              <p:cNvSpPr>
                <a:spLocks/>
              </p:cNvSpPr>
              <p:nvPr userDrawn="1"/>
            </p:nvSpPr>
            <p:spPr bwMode="auto">
              <a:xfrm>
                <a:off x="9408" y="664"/>
                <a:ext cx="128" cy="111"/>
              </a:xfrm>
              <a:custGeom>
                <a:avLst/>
                <a:gdLst>
                  <a:gd name="T0" fmla="*/ 0 w 128"/>
                  <a:gd name="T1" fmla="*/ 111 h 111"/>
                  <a:gd name="T2" fmla="*/ 4 w 128"/>
                  <a:gd name="T3" fmla="*/ 98 h 111"/>
                  <a:gd name="T4" fmla="*/ 109 w 128"/>
                  <a:gd name="T5" fmla="*/ 88 h 111"/>
                  <a:gd name="T6" fmla="*/ 109 w 128"/>
                  <a:gd name="T7" fmla="*/ 88 h 111"/>
                  <a:gd name="T8" fmla="*/ 22 w 128"/>
                  <a:gd name="T9" fmla="*/ 15 h 111"/>
                  <a:gd name="T10" fmla="*/ 25 w 128"/>
                  <a:gd name="T11" fmla="*/ 0 h 111"/>
                  <a:gd name="T12" fmla="*/ 128 w 128"/>
                  <a:gd name="T13" fmla="*/ 88 h 111"/>
                  <a:gd name="T14" fmla="*/ 125 w 128"/>
                  <a:gd name="T15" fmla="*/ 102 h 111"/>
                  <a:gd name="T16" fmla="*/ 0 w 128"/>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1">
                    <a:moveTo>
                      <a:pt x="0" y="111"/>
                    </a:moveTo>
                    <a:lnTo>
                      <a:pt x="4" y="98"/>
                    </a:lnTo>
                    <a:lnTo>
                      <a:pt x="109" y="88"/>
                    </a:lnTo>
                    <a:lnTo>
                      <a:pt x="109" y="88"/>
                    </a:lnTo>
                    <a:lnTo>
                      <a:pt x="22" y="15"/>
                    </a:lnTo>
                    <a:lnTo>
                      <a:pt x="25" y="0"/>
                    </a:lnTo>
                    <a:lnTo>
                      <a:pt x="128" y="88"/>
                    </a:lnTo>
                    <a:lnTo>
                      <a:pt x="125" y="102"/>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5" name="Freeform 467"/>
              <p:cNvSpPr>
                <a:spLocks noEditPoints="1"/>
              </p:cNvSpPr>
              <p:nvPr userDrawn="1"/>
            </p:nvSpPr>
            <p:spPr bwMode="auto">
              <a:xfrm>
                <a:off x="9439" y="530"/>
                <a:ext cx="139" cy="141"/>
              </a:xfrm>
              <a:custGeom>
                <a:avLst/>
                <a:gdLst>
                  <a:gd name="T0" fmla="*/ 13 w 70"/>
                  <a:gd name="T1" fmla="*/ 0 h 72"/>
                  <a:gd name="T2" fmla="*/ 70 w 70"/>
                  <a:gd name="T3" fmla="*/ 20 h 72"/>
                  <a:gd name="T4" fmla="*/ 69 w 70"/>
                  <a:gd name="T5" fmla="*/ 27 h 72"/>
                  <a:gd name="T6" fmla="*/ 59 w 70"/>
                  <a:gd name="T7" fmla="*/ 24 h 72"/>
                  <a:gd name="T8" fmla="*/ 59 w 70"/>
                  <a:gd name="T9" fmla="*/ 24 h 72"/>
                  <a:gd name="T10" fmla="*/ 65 w 70"/>
                  <a:gd name="T11" fmla="*/ 49 h 72"/>
                  <a:gd name="T12" fmla="*/ 32 w 70"/>
                  <a:gd name="T13" fmla="*/ 69 h 72"/>
                  <a:gd name="T14" fmla="*/ 5 w 70"/>
                  <a:gd name="T15" fmla="*/ 29 h 72"/>
                  <a:gd name="T16" fmla="*/ 21 w 70"/>
                  <a:gd name="T17" fmla="*/ 11 h 72"/>
                  <a:gd name="T18" fmla="*/ 21 w 70"/>
                  <a:gd name="T19" fmla="*/ 11 h 72"/>
                  <a:gd name="T20" fmla="*/ 11 w 70"/>
                  <a:gd name="T21" fmla="*/ 7 h 72"/>
                  <a:gd name="T22" fmla="*/ 13 w 70"/>
                  <a:gd name="T23" fmla="*/ 0 h 72"/>
                  <a:gd name="T24" fmla="*/ 11 w 70"/>
                  <a:gd name="T25" fmla="*/ 30 h 72"/>
                  <a:gd name="T26" fmla="*/ 34 w 70"/>
                  <a:gd name="T27" fmla="*/ 61 h 72"/>
                  <a:gd name="T28" fmla="*/ 59 w 70"/>
                  <a:gd name="T29" fmla="*/ 46 h 72"/>
                  <a:gd name="T30" fmla="*/ 45 w 70"/>
                  <a:gd name="T31" fmla="*/ 19 h 72"/>
                  <a:gd name="T32" fmla="*/ 34 w 70"/>
                  <a:gd name="T33" fmla="*/ 16 h 72"/>
                  <a:gd name="T34" fmla="*/ 11 w 70"/>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2">
                    <a:moveTo>
                      <a:pt x="13" y="0"/>
                    </a:moveTo>
                    <a:cubicBezTo>
                      <a:pt x="70" y="20"/>
                      <a:pt x="70" y="20"/>
                      <a:pt x="70" y="20"/>
                    </a:cubicBezTo>
                    <a:cubicBezTo>
                      <a:pt x="69" y="27"/>
                      <a:pt x="69" y="27"/>
                      <a:pt x="69" y="27"/>
                    </a:cubicBezTo>
                    <a:cubicBezTo>
                      <a:pt x="59" y="24"/>
                      <a:pt x="59" y="24"/>
                      <a:pt x="59" y="24"/>
                    </a:cubicBezTo>
                    <a:cubicBezTo>
                      <a:pt x="59" y="24"/>
                      <a:pt x="59" y="24"/>
                      <a:pt x="59" y="24"/>
                    </a:cubicBezTo>
                    <a:cubicBezTo>
                      <a:pt x="65" y="30"/>
                      <a:pt x="67" y="40"/>
                      <a:pt x="65" y="49"/>
                    </a:cubicBezTo>
                    <a:cubicBezTo>
                      <a:pt x="62" y="64"/>
                      <a:pt x="48" y="72"/>
                      <a:pt x="32" y="69"/>
                    </a:cubicBezTo>
                    <a:cubicBezTo>
                      <a:pt x="13" y="64"/>
                      <a:pt x="0" y="47"/>
                      <a:pt x="5" y="29"/>
                    </a:cubicBezTo>
                    <a:cubicBezTo>
                      <a:pt x="7" y="19"/>
                      <a:pt x="13" y="13"/>
                      <a:pt x="21" y="11"/>
                    </a:cubicBezTo>
                    <a:cubicBezTo>
                      <a:pt x="21" y="11"/>
                      <a:pt x="21" y="11"/>
                      <a:pt x="21" y="11"/>
                    </a:cubicBezTo>
                    <a:cubicBezTo>
                      <a:pt x="11" y="7"/>
                      <a:pt x="11" y="7"/>
                      <a:pt x="11" y="7"/>
                    </a:cubicBezTo>
                    <a:lnTo>
                      <a:pt x="13" y="0"/>
                    </a:lnTo>
                    <a:close/>
                    <a:moveTo>
                      <a:pt x="11" y="30"/>
                    </a:moveTo>
                    <a:cubicBezTo>
                      <a:pt x="8" y="45"/>
                      <a:pt x="18" y="58"/>
                      <a:pt x="34" y="61"/>
                    </a:cubicBezTo>
                    <a:cubicBezTo>
                      <a:pt x="46" y="64"/>
                      <a:pt x="56" y="58"/>
                      <a:pt x="59" y="46"/>
                    </a:cubicBezTo>
                    <a:cubicBezTo>
                      <a:pt x="62" y="35"/>
                      <a:pt x="56" y="23"/>
                      <a:pt x="45" y="19"/>
                    </a:cubicBezTo>
                    <a:cubicBezTo>
                      <a:pt x="34" y="16"/>
                      <a:pt x="34" y="16"/>
                      <a:pt x="34" y="16"/>
                    </a:cubicBezTo>
                    <a:cubicBezTo>
                      <a:pt x="24" y="12"/>
                      <a:pt x="14"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6" name="Freeform 468"/>
              <p:cNvSpPr>
                <a:spLocks/>
              </p:cNvSpPr>
              <p:nvPr userDrawn="1"/>
            </p:nvSpPr>
            <p:spPr bwMode="auto">
              <a:xfrm>
                <a:off x="9447" y="430"/>
                <a:ext cx="157" cy="82"/>
              </a:xfrm>
              <a:custGeom>
                <a:avLst/>
                <a:gdLst>
                  <a:gd name="T0" fmla="*/ 55 w 79"/>
                  <a:gd name="T1" fmla="*/ 31 h 42"/>
                  <a:gd name="T2" fmla="*/ 72 w 79"/>
                  <a:gd name="T3" fmla="*/ 23 h 42"/>
                  <a:gd name="T4" fmla="*/ 73 w 79"/>
                  <a:gd name="T5" fmla="*/ 17 h 42"/>
                  <a:gd name="T6" fmla="*/ 79 w 79"/>
                  <a:gd name="T7" fmla="*/ 19 h 42"/>
                  <a:gd name="T8" fmla="*/ 78 w 79"/>
                  <a:gd name="T9" fmla="*/ 27 h 42"/>
                  <a:gd name="T10" fmla="*/ 58 w 79"/>
                  <a:gd name="T11" fmla="*/ 40 h 42"/>
                  <a:gd name="T12" fmla="*/ 53 w 79"/>
                  <a:gd name="T13" fmla="*/ 38 h 42"/>
                  <a:gd name="T14" fmla="*/ 21 w 79"/>
                  <a:gd name="T15" fmla="*/ 27 h 42"/>
                  <a:gd name="T16" fmla="*/ 18 w 79"/>
                  <a:gd name="T17" fmla="*/ 39 h 42"/>
                  <a:gd name="T18" fmla="*/ 12 w 79"/>
                  <a:gd name="T19" fmla="*/ 37 h 42"/>
                  <a:gd name="T20" fmla="*/ 15 w 79"/>
                  <a:gd name="T21" fmla="*/ 25 h 42"/>
                  <a:gd name="T22" fmla="*/ 0 w 79"/>
                  <a:gd name="T23" fmla="*/ 20 h 42"/>
                  <a:gd name="T24" fmla="*/ 2 w 79"/>
                  <a:gd name="T25" fmla="*/ 13 h 42"/>
                  <a:gd name="T26" fmla="*/ 17 w 79"/>
                  <a:gd name="T27" fmla="*/ 18 h 42"/>
                  <a:gd name="T28" fmla="*/ 21 w 79"/>
                  <a:gd name="T29" fmla="*/ 0 h 42"/>
                  <a:gd name="T30" fmla="*/ 27 w 79"/>
                  <a:gd name="T31" fmla="*/ 2 h 42"/>
                  <a:gd name="T32" fmla="*/ 23 w 79"/>
                  <a:gd name="T33" fmla="*/ 20 h 42"/>
                  <a:gd name="T34" fmla="*/ 55 w 79"/>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42">
                    <a:moveTo>
                      <a:pt x="55" y="31"/>
                    </a:moveTo>
                    <a:cubicBezTo>
                      <a:pt x="66" y="35"/>
                      <a:pt x="70" y="32"/>
                      <a:pt x="72" y="23"/>
                    </a:cubicBezTo>
                    <a:cubicBezTo>
                      <a:pt x="73" y="21"/>
                      <a:pt x="73" y="19"/>
                      <a:pt x="73" y="17"/>
                    </a:cubicBezTo>
                    <a:cubicBezTo>
                      <a:pt x="79" y="19"/>
                      <a:pt x="79" y="19"/>
                      <a:pt x="79" y="19"/>
                    </a:cubicBezTo>
                    <a:cubicBezTo>
                      <a:pt x="79" y="21"/>
                      <a:pt x="79" y="24"/>
                      <a:pt x="78" y="27"/>
                    </a:cubicBezTo>
                    <a:cubicBezTo>
                      <a:pt x="75" y="38"/>
                      <a:pt x="70" y="42"/>
                      <a:pt x="58" y="40"/>
                    </a:cubicBezTo>
                    <a:cubicBezTo>
                      <a:pt x="57" y="39"/>
                      <a:pt x="55" y="39"/>
                      <a:pt x="53" y="38"/>
                    </a:cubicBezTo>
                    <a:cubicBezTo>
                      <a:pt x="21" y="27"/>
                      <a:pt x="21" y="27"/>
                      <a:pt x="21" y="27"/>
                    </a:cubicBezTo>
                    <a:cubicBezTo>
                      <a:pt x="18" y="39"/>
                      <a:pt x="18" y="39"/>
                      <a:pt x="18" y="39"/>
                    </a:cubicBezTo>
                    <a:cubicBezTo>
                      <a:pt x="12" y="37"/>
                      <a:pt x="12" y="37"/>
                      <a:pt x="12" y="37"/>
                    </a:cubicBezTo>
                    <a:cubicBezTo>
                      <a:pt x="15" y="25"/>
                      <a:pt x="15" y="25"/>
                      <a:pt x="15" y="25"/>
                    </a:cubicBezTo>
                    <a:cubicBezTo>
                      <a:pt x="0" y="20"/>
                      <a:pt x="0" y="20"/>
                      <a:pt x="0" y="20"/>
                    </a:cubicBezTo>
                    <a:cubicBezTo>
                      <a:pt x="2" y="13"/>
                      <a:pt x="2" y="13"/>
                      <a:pt x="2" y="13"/>
                    </a:cubicBezTo>
                    <a:cubicBezTo>
                      <a:pt x="17" y="18"/>
                      <a:pt x="17" y="18"/>
                      <a:pt x="17" y="18"/>
                    </a:cubicBezTo>
                    <a:cubicBezTo>
                      <a:pt x="21" y="0"/>
                      <a:pt x="21" y="0"/>
                      <a:pt x="21" y="0"/>
                    </a:cubicBezTo>
                    <a:cubicBezTo>
                      <a:pt x="27" y="2"/>
                      <a:pt x="27" y="2"/>
                      <a:pt x="27" y="2"/>
                    </a:cubicBezTo>
                    <a:cubicBezTo>
                      <a:pt x="23" y="20"/>
                      <a:pt x="23" y="20"/>
                      <a:pt x="23"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7" name="Freeform 469"/>
              <p:cNvSpPr>
                <a:spLocks noEditPoints="1"/>
              </p:cNvSpPr>
              <p:nvPr userDrawn="1"/>
            </p:nvSpPr>
            <p:spPr bwMode="auto">
              <a:xfrm>
                <a:off x="9449" y="363"/>
                <a:ext cx="165" cy="71"/>
              </a:xfrm>
              <a:custGeom>
                <a:avLst/>
                <a:gdLst>
                  <a:gd name="T0" fmla="*/ 6 w 83"/>
                  <a:gd name="T1" fmla="*/ 13 h 36"/>
                  <a:gd name="T2" fmla="*/ 1 w 83"/>
                  <a:gd name="T3" fmla="*/ 5 h 36"/>
                  <a:gd name="T4" fmla="*/ 8 w 83"/>
                  <a:gd name="T5" fmla="*/ 1 h 36"/>
                  <a:gd name="T6" fmla="*/ 13 w 83"/>
                  <a:gd name="T7" fmla="*/ 9 h 36"/>
                  <a:gd name="T8" fmla="*/ 6 w 83"/>
                  <a:gd name="T9" fmla="*/ 13 h 36"/>
                  <a:gd name="T10" fmla="*/ 24 w 83"/>
                  <a:gd name="T11" fmla="*/ 17 h 36"/>
                  <a:gd name="T12" fmla="*/ 25 w 83"/>
                  <a:gd name="T13" fmla="*/ 9 h 36"/>
                  <a:gd name="T14" fmla="*/ 83 w 83"/>
                  <a:gd name="T15" fmla="*/ 29 h 36"/>
                  <a:gd name="T16" fmla="*/ 81 w 83"/>
                  <a:gd name="T17" fmla="*/ 36 h 36"/>
                  <a:gd name="T18" fmla="*/ 24 w 83"/>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6">
                    <a:moveTo>
                      <a:pt x="6" y="13"/>
                    </a:moveTo>
                    <a:cubicBezTo>
                      <a:pt x="2" y="12"/>
                      <a:pt x="0" y="8"/>
                      <a:pt x="1" y="5"/>
                    </a:cubicBezTo>
                    <a:cubicBezTo>
                      <a:pt x="2" y="2"/>
                      <a:pt x="5" y="0"/>
                      <a:pt x="8" y="1"/>
                    </a:cubicBezTo>
                    <a:cubicBezTo>
                      <a:pt x="11" y="2"/>
                      <a:pt x="13" y="5"/>
                      <a:pt x="13" y="9"/>
                    </a:cubicBezTo>
                    <a:cubicBezTo>
                      <a:pt x="12" y="12"/>
                      <a:pt x="9" y="13"/>
                      <a:pt x="6" y="13"/>
                    </a:cubicBezTo>
                    <a:close/>
                    <a:moveTo>
                      <a:pt x="24" y="17"/>
                    </a:moveTo>
                    <a:cubicBezTo>
                      <a:pt x="25" y="9"/>
                      <a:pt x="25" y="9"/>
                      <a:pt x="25" y="9"/>
                    </a:cubicBezTo>
                    <a:cubicBezTo>
                      <a:pt x="83" y="29"/>
                      <a:pt x="83" y="29"/>
                      <a:pt x="83" y="29"/>
                    </a:cubicBezTo>
                    <a:cubicBezTo>
                      <a:pt x="81" y="36"/>
                      <a:pt x="81" y="36"/>
                      <a:pt x="81" y="36"/>
                    </a:cubicBezTo>
                    <a:lnTo>
                      <a:pt x="2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8" name="Freeform 470"/>
              <p:cNvSpPr>
                <a:spLocks/>
              </p:cNvSpPr>
              <p:nvPr userDrawn="1"/>
            </p:nvSpPr>
            <p:spPr bwMode="auto">
              <a:xfrm>
                <a:off x="9507" y="242"/>
                <a:ext cx="127" cy="111"/>
              </a:xfrm>
              <a:custGeom>
                <a:avLst/>
                <a:gdLst>
                  <a:gd name="T0" fmla="*/ 0 w 127"/>
                  <a:gd name="T1" fmla="*/ 111 h 111"/>
                  <a:gd name="T2" fmla="*/ 4 w 127"/>
                  <a:gd name="T3" fmla="*/ 96 h 111"/>
                  <a:gd name="T4" fmla="*/ 109 w 127"/>
                  <a:gd name="T5" fmla="*/ 88 h 111"/>
                  <a:gd name="T6" fmla="*/ 109 w 127"/>
                  <a:gd name="T7" fmla="*/ 88 h 111"/>
                  <a:gd name="T8" fmla="*/ 22 w 127"/>
                  <a:gd name="T9" fmla="*/ 15 h 111"/>
                  <a:gd name="T10" fmla="*/ 26 w 127"/>
                  <a:gd name="T11" fmla="*/ 0 h 111"/>
                  <a:gd name="T12" fmla="*/ 127 w 127"/>
                  <a:gd name="T13" fmla="*/ 86 h 111"/>
                  <a:gd name="T14" fmla="*/ 125 w 127"/>
                  <a:gd name="T15" fmla="*/ 100 h 111"/>
                  <a:gd name="T16" fmla="*/ 0 w 127"/>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11">
                    <a:moveTo>
                      <a:pt x="0" y="111"/>
                    </a:moveTo>
                    <a:lnTo>
                      <a:pt x="4" y="96"/>
                    </a:lnTo>
                    <a:lnTo>
                      <a:pt x="109" y="88"/>
                    </a:lnTo>
                    <a:lnTo>
                      <a:pt x="109" y="88"/>
                    </a:lnTo>
                    <a:lnTo>
                      <a:pt x="22" y="15"/>
                    </a:lnTo>
                    <a:lnTo>
                      <a:pt x="26" y="0"/>
                    </a:lnTo>
                    <a:lnTo>
                      <a:pt x="127" y="86"/>
                    </a:lnTo>
                    <a:lnTo>
                      <a:pt x="125" y="100"/>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09" name="Freeform 471"/>
              <p:cNvSpPr>
                <a:spLocks noEditPoints="1"/>
              </p:cNvSpPr>
              <p:nvPr userDrawn="1"/>
            </p:nvSpPr>
            <p:spPr bwMode="auto">
              <a:xfrm>
                <a:off x="9538" y="118"/>
                <a:ext cx="135" cy="131"/>
              </a:xfrm>
              <a:custGeom>
                <a:avLst/>
                <a:gdLst>
                  <a:gd name="T0" fmla="*/ 31 w 68"/>
                  <a:gd name="T1" fmla="*/ 55 h 67"/>
                  <a:gd name="T2" fmla="*/ 34 w 68"/>
                  <a:gd name="T3" fmla="*/ 56 h 67"/>
                  <a:gd name="T4" fmla="*/ 59 w 68"/>
                  <a:gd name="T5" fmla="*/ 41 h 67"/>
                  <a:gd name="T6" fmla="*/ 52 w 68"/>
                  <a:gd name="T7" fmla="*/ 18 h 67"/>
                  <a:gd name="T8" fmla="*/ 55 w 68"/>
                  <a:gd name="T9" fmla="*/ 12 h 67"/>
                  <a:gd name="T10" fmla="*/ 65 w 68"/>
                  <a:gd name="T11" fmla="*/ 43 h 67"/>
                  <a:gd name="T12" fmla="*/ 33 w 68"/>
                  <a:gd name="T13" fmla="*/ 64 h 67"/>
                  <a:gd name="T14" fmla="*/ 5 w 68"/>
                  <a:gd name="T15" fmla="*/ 23 h 67"/>
                  <a:gd name="T16" fmla="*/ 35 w 68"/>
                  <a:gd name="T17" fmla="*/ 4 h 67"/>
                  <a:gd name="T18" fmla="*/ 43 w 68"/>
                  <a:gd name="T19" fmla="*/ 6 h 67"/>
                  <a:gd name="T20" fmla="*/ 31 w 68"/>
                  <a:gd name="T21" fmla="*/ 55 h 67"/>
                  <a:gd name="T22" fmla="*/ 25 w 68"/>
                  <a:gd name="T23" fmla="*/ 53 h 67"/>
                  <a:gd name="T24" fmla="*/ 35 w 68"/>
                  <a:gd name="T25" fmla="*/ 12 h 67"/>
                  <a:gd name="T26" fmla="*/ 34 w 68"/>
                  <a:gd name="T27" fmla="*/ 11 h 67"/>
                  <a:gd name="T28" fmla="*/ 11 w 68"/>
                  <a:gd name="T29" fmla="*/ 24 h 67"/>
                  <a:gd name="T30" fmla="*/ 25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6"/>
                      <a:pt x="33" y="56"/>
                      <a:pt x="34" y="56"/>
                    </a:cubicBezTo>
                    <a:cubicBezTo>
                      <a:pt x="47" y="59"/>
                      <a:pt x="56" y="53"/>
                      <a:pt x="59" y="41"/>
                    </a:cubicBezTo>
                    <a:cubicBezTo>
                      <a:pt x="61" y="33"/>
                      <a:pt x="58" y="24"/>
                      <a:pt x="52" y="18"/>
                    </a:cubicBezTo>
                    <a:cubicBezTo>
                      <a:pt x="55" y="12"/>
                      <a:pt x="55" y="12"/>
                      <a:pt x="55" y="12"/>
                    </a:cubicBezTo>
                    <a:cubicBezTo>
                      <a:pt x="64" y="19"/>
                      <a:pt x="68" y="31"/>
                      <a:pt x="65" y="43"/>
                    </a:cubicBezTo>
                    <a:cubicBezTo>
                      <a:pt x="61" y="59"/>
                      <a:pt x="49" y="67"/>
                      <a:pt x="33" y="64"/>
                    </a:cubicBezTo>
                    <a:cubicBezTo>
                      <a:pt x="13" y="59"/>
                      <a:pt x="0" y="41"/>
                      <a:pt x="5" y="23"/>
                    </a:cubicBezTo>
                    <a:cubicBezTo>
                      <a:pt x="8" y="8"/>
                      <a:pt x="20" y="0"/>
                      <a:pt x="35" y="4"/>
                    </a:cubicBezTo>
                    <a:cubicBezTo>
                      <a:pt x="38" y="4"/>
                      <a:pt x="40" y="6"/>
                      <a:pt x="43" y="6"/>
                    </a:cubicBezTo>
                    <a:lnTo>
                      <a:pt x="31" y="55"/>
                    </a:lnTo>
                    <a:close/>
                    <a:moveTo>
                      <a:pt x="25" y="53"/>
                    </a:moveTo>
                    <a:cubicBezTo>
                      <a:pt x="35" y="12"/>
                      <a:pt x="35" y="12"/>
                      <a:pt x="35" y="12"/>
                    </a:cubicBezTo>
                    <a:cubicBezTo>
                      <a:pt x="34" y="11"/>
                      <a:pt x="34" y="11"/>
                      <a:pt x="34" y="11"/>
                    </a:cubicBezTo>
                    <a:cubicBezTo>
                      <a:pt x="21" y="8"/>
                      <a:pt x="13" y="14"/>
                      <a:pt x="11" y="24"/>
                    </a:cubicBezTo>
                    <a:cubicBezTo>
                      <a:pt x="8" y="37"/>
                      <a:pt x="15" y="48"/>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0" name="Freeform 472"/>
              <p:cNvSpPr>
                <a:spLocks/>
              </p:cNvSpPr>
              <p:nvPr userDrawn="1"/>
            </p:nvSpPr>
            <p:spPr bwMode="auto">
              <a:xfrm>
                <a:off x="9626" y="-45"/>
                <a:ext cx="29" cy="80"/>
              </a:xfrm>
              <a:custGeom>
                <a:avLst/>
                <a:gdLst>
                  <a:gd name="T0" fmla="*/ 0 w 29"/>
                  <a:gd name="T1" fmla="*/ 75 h 80"/>
                  <a:gd name="T2" fmla="*/ 15 w 29"/>
                  <a:gd name="T3" fmla="*/ 0 h 80"/>
                  <a:gd name="T4" fmla="*/ 29 w 29"/>
                  <a:gd name="T5" fmla="*/ 4 h 80"/>
                  <a:gd name="T6" fmla="*/ 12 w 29"/>
                  <a:gd name="T7" fmla="*/ 80 h 80"/>
                  <a:gd name="T8" fmla="*/ 0 w 29"/>
                  <a:gd name="T9" fmla="*/ 75 h 80"/>
                </a:gdLst>
                <a:ahLst/>
                <a:cxnLst>
                  <a:cxn ang="0">
                    <a:pos x="T0" y="T1"/>
                  </a:cxn>
                  <a:cxn ang="0">
                    <a:pos x="T2" y="T3"/>
                  </a:cxn>
                  <a:cxn ang="0">
                    <a:pos x="T4" y="T5"/>
                  </a:cxn>
                  <a:cxn ang="0">
                    <a:pos x="T6" y="T7"/>
                  </a:cxn>
                  <a:cxn ang="0">
                    <a:pos x="T8" y="T9"/>
                  </a:cxn>
                </a:cxnLst>
                <a:rect l="0" t="0" r="r" b="b"/>
                <a:pathLst>
                  <a:path w="29" h="80">
                    <a:moveTo>
                      <a:pt x="0" y="75"/>
                    </a:moveTo>
                    <a:lnTo>
                      <a:pt x="15" y="0"/>
                    </a:lnTo>
                    <a:lnTo>
                      <a:pt x="29" y="4"/>
                    </a:lnTo>
                    <a:lnTo>
                      <a:pt x="12" y="80"/>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1" name="Freeform 473"/>
              <p:cNvSpPr>
                <a:spLocks noEditPoints="1"/>
              </p:cNvSpPr>
              <p:nvPr userDrawn="1"/>
            </p:nvSpPr>
            <p:spPr bwMode="auto">
              <a:xfrm>
                <a:off x="9570" y="-284"/>
                <a:ext cx="192" cy="159"/>
              </a:xfrm>
              <a:custGeom>
                <a:avLst/>
                <a:gdLst>
                  <a:gd name="T0" fmla="*/ 75 w 97"/>
                  <a:gd name="T1" fmla="*/ 13 h 81"/>
                  <a:gd name="T2" fmla="*/ 93 w 97"/>
                  <a:gd name="T3" fmla="*/ 49 h 81"/>
                  <a:gd name="T4" fmla="*/ 86 w 97"/>
                  <a:gd name="T5" fmla="*/ 81 h 81"/>
                  <a:gd name="T6" fmla="*/ 0 w 97"/>
                  <a:gd name="T7" fmla="*/ 52 h 81"/>
                  <a:gd name="T8" fmla="*/ 6 w 97"/>
                  <a:gd name="T9" fmla="*/ 25 h 81"/>
                  <a:gd name="T10" fmla="*/ 34 w 97"/>
                  <a:gd name="T11" fmla="*/ 3 h 81"/>
                  <a:gd name="T12" fmla="*/ 54 w 97"/>
                  <a:gd name="T13" fmla="*/ 24 h 81"/>
                  <a:gd name="T14" fmla="*/ 54 w 97"/>
                  <a:gd name="T15" fmla="*/ 24 h 81"/>
                  <a:gd name="T16" fmla="*/ 75 w 97"/>
                  <a:gd name="T17" fmla="*/ 13 h 81"/>
                  <a:gd name="T18" fmla="*/ 13 w 97"/>
                  <a:gd name="T19" fmla="*/ 26 h 81"/>
                  <a:gd name="T20" fmla="*/ 8 w 97"/>
                  <a:gd name="T21" fmla="*/ 46 h 81"/>
                  <a:gd name="T22" fmla="*/ 43 w 97"/>
                  <a:gd name="T23" fmla="*/ 59 h 81"/>
                  <a:gd name="T24" fmla="*/ 48 w 97"/>
                  <a:gd name="T25" fmla="*/ 38 h 81"/>
                  <a:gd name="T26" fmla="*/ 33 w 97"/>
                  <a:gd name="T27" fmla="*/ 11 h 81"/>
                  <a:gd name="T28" fmla="*/ 13 w 97"/>
                  <a:gd name="T29" fmla="*/ 26 h 81"/>
                  <a:gd name="T30" fmla="*/ 73 w 97"/>
                  <a:gd name="T31" fmla="*/ 21 h 81"/>
                  <a:gd name="T32" fmla="*/ 55 w 97"/>
                  <a:gd name="T33" fmla="*/ 37 h 81"/>
                  <a:gd name="T34" fmla="*/ 50 w 97"/>
                  <a:gd name="T35" fmla="*/ 61 h 81"/>
                  <a:gd name="T36" fmla="*/ 81 w 97"/>
                  <a:gd name="T37" fmla="*/ 71 h 81"/>
                  <a:gd name="T38" fmla="*/ 87 w 97"/>
                  <a:gd name="T39" fmla="*/ 47 h 81"/>
                  <a:gd name="T40" fmla="*/ 73 w 97"/>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1">
                    <a:moveTo>
                      <a:pt x="75" y="13"/>
                    </a:moveTo>
                    <a:cubicBezTo>
                      <a:pt x="92" y="17"/>
                      <a:pt x="97" y="31"/>
                      <a:pt x="93" y="49"/>
                    </a:cubicBezTo>
                    <a:cubicBezTo>
                      <a:pt x="86" y="81"/>
                      <a:pt x="86" y="81"/>
                      <a:pt x="86" y="81"/>
                    </a:cubicBezTo>
                    <a:cubicBezTo>
                      <a:pt x="0" y="52"/>
                      <a:pt x="0" y="52"/>
                      <a:pt x="0" y="52"/>
                    </a:cubicBezTo>
                    <a:cubicBezTo>
                      <a:pt x="6" y="25"/>
                      <a:pt x="6" y="25"/>
                      <a:pt x="6" y="25"/>
                    </a:cubicBezTo>
                    <a:cubicBezTo>
                      <a:pt x="10" y="7"/>
                      <a:pt x="20" y="0"/>
                      <a:pt x="34" y="3"/>
                    </a:cubicBezTo>
                    <a:cubicBezTo>
                      <a:pt x="45" y="6"/>
                      <a:pt x="53" y="12"/>
                      <a:pt x="54" y="24"/>
                    </a:cubicBezTo>
                    <a:cubicBezTo>
                      <a:pt x="54" y="24"/>
                      <a:pt x="54" y="24"/>
                      <a:pt x="54" y="24"/>
                    </a:cubicBezTo>
                    <a:cubicBezTo>
                      <a:pt x="59" y="15"/>
                      <a:pt x="66" y="11"/>
                      <a:pt x="75" y="13"/>
                    </a:cubicBezTo>
                    <a:close/>
                    <a:moveTo>
                      <a:pt x="13" y="26"/>
                    </a:moveTo>
                    <a:cubicBezTo>
                      <a:pt x="8" y="46"/>
                      <a:pt x="8" y="46"/>
                      <a:pt x="8" y="46"/>
                    </a:cubicBezTo>
                    <a:cubicBezTo>
                      <a:pt x="43" y="59"/>
                      <a:pt x="43" y="59"/>
                      <a:pt x="43" y="59"/>
                    </a:cubicBezTo>
                    <a:cubicBezTo>
                      <a:pt x="48" y="38"/>
                      <a:pt x="48" y="38"/>
                      <a:pt x="48" y="38"/>
                    </a:cubicBezTo>
                    <a:cubicBezTo>
                      <a:pt x="52" y="24"/>
                      <a:pt x="47" y="14"/>
                      <a:pt x="33" y="11"/>
                    </a:cubicBezTo>
                    <a:cubicBezTo>
                      <a:pt x="22" y="8"/>
                      <a:pt x="15" y="13"/>
                      <a:pt x="13" y="26"/>
                    </a:cubicBezTo>
                    <a:close/>
                    <a:moveTo>
                      <a:pt x="73" y="21"/>
                    </a:moveTo>
                    <a:cubicBezTo>
                      <a:pt x="64" y="19"/>
                      <a:pt x="58" y="24"/>
                      <a:pt x="55" y="37"/>
                    </a:cubicBezTo>
                    <a:cubicBezTo>
                      <a:pt x="50" y="61"/>
                      <a:pt x="50" y="61"/>
                      <a:pt x="50" y="61"/>
                    </a:cubicBezTo>
                    <a:cubicBezTo>
                      <a:pt x="81" y="71"/>
                      <a:pt x="81" y="71"/>
                      <a:pt x="81" y="71"/>
                    </a:cubicBezTo>
                    <a:cubicBezTo>
                      <a:pt x="87" y="47"/>
                      <a:pt x="87" y="47"/>
                      <a:pt x="87" y="47"/>
                    </a:cubicBezTo>
                    <a:cubicBezTo>
                      <a:pt x="90" y="34"/>
                      <a:pt x="86"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2" name="Freeform 474"/>
              <p:cNvSpPr>
                <a:spLocks noEditPoints="1"/>
              </p:cNvSpPr>
              <p:nvPr userDrawn="1"/>
            </p:nvSpPr>
            <p:spPr bwMode="auto">
              <a:xfrm>
                <a:off x="9663" y="-414"/>
                <a:ext cx="133" cy="132"/>
              </a:xfrm>
              <a:custGeom>
                <a:avLst/>
                <a:gdLst>
                  <a:gd name="T0" fmla="*/ 31 w 67"/>
                  <a:gd name="T1" fmla="*/ 55 h 67"/>
                  <a:gd name="T2" fmla="*/ 33 w 67"/>
                  <a:gd name="T3" fmla="*/ 55 h 67"/>
                  <a:gd name="T4" fmla="*/ 58 w 67"/>
                  <a:gd name="T5" fmla="*/ 40 h 67"/>
                  <a:gd name="T6" fmla="*/ 51 w 67"/>
                  <a:gd name="T7" fmla="*/ 17 h 67"/>
                  <a:gd name="T8" fmla="*/ 55 w 67"/>
                  <a:gd name="T9" fmla="*/ 11 h 67"/>
                  <a:gd name="T10" fmla="*/ 65 w 67"/>
                  <a:gd name="T11" fmla="*/ 42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2 h 67"/>
                  <a:gd name="T24" fmla="*/ 35 w 67"/>
                  <a:gd name="T25" fmla="*/ 11 h 67"/>
                  <a:gd name="T26" fmla="*/ 33 w 67"/>
                  <a:gd name="T27" fmla="*/ 10 h 67"/>
                  <a:gd name="T28" fmla="*/ 10 w 67"/>
                  <a:gd name="T29" fmla="*/ 24 h 67"/>
                  <a:gd name="T30" fmla="*/ 25 w 67"/>
                  <a:gd name="T31"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2" y="55"/>
                      <a:pt x="33" y="55"/>
                      <a:pt x="33" y="55"/>
                    </a:cubicBezTo>
                    <a:cubicBezTo>
                      <a:pt x="47" y="58"/>
                      <a:pt x="56" y="52"/>
                      <a:pt x="58" y="40"/>
                    </a:cubicBezTo>
                    <a:cubicBezTo>
                      <a:pt x="60" y="32"/>
                      <a:pt x="58" y="23"/>
                      <a:pt x="51" y="17"/>
                    </a:cubicBezTo>
                    <a:cubicBezTo>
                      <a:pt x="55" y="11"/>
                      <a:pt x="55" y="11"/>
                      <a:pt x="55" y="11"/>
                    </a:cubicBezTo>
                    <a:cubicBezTo>
                      <a:pt x="64" y="18"/>
                      <a:pt x="67" y="30"/>
                      <a:pt x="65" y="42"/>
                    </a:cubicBezTo>
                    <a:cubicBezTo>
                      <a:pt x="61" y="58"/>
                      <a:pt x="48" y="67"/>
                      <a:pt x="32" y="63"/>
                    </a:cubicBezTo>
                    <a:cubicBezTo>
                      <a:pt x="13" y="58"/>
                      <a:pt x="0" y="41"/>
                      <a:pt x="4" y="22"/>
                    </a:cubicBezTo>
                    <a:cubicBezTo>
                      <a:pt x="8" y="7"/>
                      <a:pt x="20" y="0"/>
                      <a:pt x="35" y="3"/>
                    </a:cubicBezTo>
                    <a:cubicBezTo>
                      <a:pt x="37" y="4"/>
                      <a:pt x="40" y="5"/>
                      <a:pt x="42" y="6"/>
                    </a:cubicBezTo>
                    <a:lnTo>
                      <a:pt x="31" y="55"/>
                    </a:lnTo>
                    <a:close/>
                    <a:moveTo>
                      <a:pt x="25" y="52"/>
                    </a:moveTo>
                    <a:cubicBezTo>
                      <a:pt x="35" y="11"/>
                      <a:pt x="35" y="11"/>
                      <a:pt x="35" y="11"/>
                    </a:cubicBezTo>
                    <a:cubicBezTo>
                      <a:pt x="33" y="10"/>
                      <a:pt x="33" y="10"/>
                      <a:pt x="33" y="10"/>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3" name="Freeform 475"/>
              <p:cNvSpPr>
                <a:spLocks noEditPoints="1"/>
              </p:cNvSpPr>
              <p:nvPr userDrawn="1"/>
            </p:nvSpPr>
            <p:spPr bwMode="auto">
              <a:xfrm>
                <a:off x="-9781" y="7859"/>
                <a:ext cx="129" cy="179"/>
              </a:xfrm>
              <a:custGeom>
                <a:avLst/>
                <a:gdLst>
                  <a:gd name="T0" fmla="*/ 65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50 w 65"/>
                  <a:gd name="T13" fmla="*/ 47 h 91"/>
                  <a:gd name="T14" fmla="*/ 50 w 65"/>
                  <a:gd name="T15" fmla="*/ 47 h 91"/>
                  <a:gd name="T16" fmla="*/ 65 w 65"/>
                  <a:gd name="T17" fmla="*/ 65 h 91"/>
                  <a:gd name="T18" fmla="*/ 57 w 65"/>
                  <a:gd name="T19" fmla="*/ 65 h 91"/>
                  <a:gd name="T20" fmla="*/ 37 w 65"/>
                  <a:gd name="T21" fmla="*/ 51 h 91"/>
                  <a:gd name="T22" fmla="*/ 12 w 65"/>
                  <a:gd name="T23" fmla="*/ 51 h 91"/>
                  <a:gd name="T24" fmla="*/ 9 w 65"/>
                  <a:gd name="T25" fmla="*/ 84 h 91"/>
                  <a:gd name="T26" fmla="*/ 34 w 65"/>
                  <a:gd name="T27" fmla="*/ 84 h 91"/>
                  <a:gd name="T28" fmla="*/ 57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5" y="65"/>
                    </a:moveTo>
                    <a:cubicBezTo>
                      <a:pt x="65"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50" y="47"/>
                    </a:cubicBezTo>
                    <a:cubicBezTo>
                      <a:pt x="50" y="47"/>
                      <a:pt x="50" y="47"/>
                      <a:pt x="50" y="47"/>
                    </a:cubicBezTo>
                    <a:cubicBezTo>
                      <a:pt x="59" y="50"/>
                      <a:pt x="65" y="56"/>
                      <a:pt x="65" y="65"/>
                    </a:cubicBezTo>
                    <a:close/>
                    <a:moveTo>
                      <a:pt x="57" y="65"/>
                    </a:moveTo>
                    <a:cubicBezTo>
                      <a:pt x="57" y="56"/>
                      <a:pt x="51" y="51"/>
                      <a:pt x="37" y="51"/>
                    </a:cubicBezTo>
                    <a:cubicBezTo>
                      <a:pt x="12" y="51"/>
                      <a:pt x="12" y="51"/>
                      <a:pt x="12" y="51"/>
                    </a:cubicBezTo>
                    <a:cubicBezTo>
                      <a:pt x="9" y="84"/>
                      <a:pt x="9" y="84"/>
                      <a:pt x="9" y="84"/>
                    </a:cubicBezTo>
                    <a:cubicBezTo>
                      <a:pt x="34" y="84"/>
                      <a:pt x="34" y="84"/>
                      <a:pt x="34" y="84"/>
                    </a:cubicBezTo>
                    <a:cubicBezTo>
                      <a:pt x="48" y="84"/>
                      <a:pt x="57" y="78"/>
                      <a:pt x="57"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4" name="Freeform 476"/>
              <p:cNvSpPr>
                <a:spLocks noEditPoints="1"/>
              </p:cNvSpPr>
              <p:nvPr userDrawn="1"/>
            </p:nvSpPr>
            <p:spPr bwMode="auto">
              <a:xfrm>
                <a:off x="-9621"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5" name="Freeform 477"/>
              <p:cNvSpPr>
                <a:spLocks/>
              </p:cNvSpPr>
              <p:nvPr userDrawn="1"/>
            </p:nvSpPr>
            <p:spPr bwMode="auto">
              <a:xfrm>
                <a:off x="-9405" y="7857"/>
                <a:ext cx="171" cy="185"/>
              </a:xfrm>
              <a:custGeom>
                <a:avLst/>
                <a:gdLst>
                  <a:gd name="T0" fmla="*/ 46 w 86"/>
                  <a:gd name="T1" fmla="*/ 47 h 94"/>
                  <a:gd name="T2" fmla="*/ 84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7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4" y="47"/>
                      <a:pt x="84" y="47"/>
                      <a:pt x="84"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0" y="0"/>
                      <a:pt x="49" y="0"/>
                    </a:cubicBezTo>
                    <a:cubicBezTo>
                      <a:pt x="70" y="0"/>
                      <a:pt x="84" y="12"/>
                      <a:pt x="86" y="28"/>
                    </a:cubicBezTo>
                    <a:cubicBezTo>
                      <a:pt x="79" y="30"/>
                      <a:pt x="79" y="30"/>
                      <a:pt x="79" y="30"/>
                    </a:cubicBezTo>
                    <a:cubicBezTo>
                      <a:pt x="76" y="16"/>
                      <a:pt x="65" y="7"/>
                      <a:pt x="49" y="7"/>
                    </a:cubicBezTo>
                    <a:cubicBezTo>
                      <a:pt x="25" y="7"/>
                      <a:pt x="8" y="27"/>
                      <a:pt x="8" y="52"/>
                    </a:cubicBezTo>
                    <a:cubicBezTo>
                      <a:pt x="8" y="74"/>
                      <a:pt x="21" y="86"/>
                      <a:pt x="40" y="86"/>
                    </a:cubicBezTo>
                    <a:cubicBezTo>
                      <a:pt x="58" y="86"/>
                      <a:pt x="73" y="74"/>
                      <a:pt x="77"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6" name="Freeform 478"/>
              <p:cNvSpPr>
                <a:spLocks/>
              </p:cNvSpPr>
              <p:nvPr userDrawn="1"/>
            </p:nvSpPr>
            <p:spPr bwMode="auto">
              <a:xfrm>
                <a:off x="-9203" y="7859"/>
                <a:ext cx="34" cy="179"/>
              </a:xfrm>
              <a:custGeom>
                <a:avLst/>
                <a:gdLst>
                  <a:gd name="T0" fmla="*/ 20 w 34"/>
                  <a:gd name="T1" fmla="*/ 0 h 179"/>
                  <a:gd name="T2" fmla="*/ 34 w 34"/>
                  <a:gd name="T3" fmla="*/ 0 h 179"/>
                  <a:gd name="T4" fmla="*/ 14 w 34"/>
                  <a:gd name="T5" fmla="*/ 179 h 179"/>
                  <a:gd name="T6" fmla="*/ 0 w 34"/>
                  <a:gd name="T7" fmla="*/ 179 h 179"/>
                  <a:gd name="T8" fmla="*/ 20 w 34"/>
                  <a:gd name="T9" fmla="*/ 0 h 179"/>
                </a:gdLst>
                <a:ahLst/>
                <a:cxnLst>
                  <a:cxn ang="0">
                    <a:pos x="T0" y="T1"/>
                  </a:cxn>
                  <a:cxn ang="0">
                    <a:pos x="T2" y="T3"/>
                  </a:cxn>
                  <a:cxn ang="0">
                    <a:pos x="T4" y="T5"/>
                  </a:cxn>
                  <a:cxn ang="0">
                    <a:pos x="T6" y="T7"/>
                  </a:cxn>
                  <a:cxn ang="0">
                    <a:pos x="T8" y="T9"/>
                  </a:cxn>
                </a:cxnLst>
                <a:rect l="0" t="0" r="r" b="b"/>
                <a:pathLst>
                  <a:path w="34" h="179">
                    <a:moveTo>
                      <a:pt x="20" y="0"/>
                    </a:moveTo>
                    <a:lnTo>
                      <a:pt x="34" y="0"/>
                    </a:lnTo>
                    <a:lnTo>
                      <a:pt x="14"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7" name="Freeform 479"/>
              <p:cNvSpPr>
                <a:spLocks noEditPoints="1"/>
              </p:cNvSpPr>
              <p:nvPr userDrawn="1"/>
            </p:nvSpPr>
            <p:spPr bwMode="auto">
              <a:xfrm>
                <a:off x="-9143"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3 w 62"/>
                  <a:gd name="T13" fmla="*/ 7 h 64"/>
                  <a:gd name="T14" fmla="*/ 7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8" y="64"/>
                    </a:cubicBezTo>
                    <a:cubicBezTo>
                      <a:pt x="11" y="64"/>
                      <a:pt x="0" y="52"/>
                      <a:pt x="0" y="36"/>
                    </a:cubicBezTo>
                    <a:close/>
                    <a:moveTo>
                      <a:pt x="54" y="28"/>
                    </a:moveTo>
                    <a:cubicBezTo>
                      <a:pt x="54" y="15"/>
                      <a:pt x="46"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8" name="Freeform 480"/>
              <p:cNvSpPr>
                <a:spLocks noEditPoints="1"/>
              </p:cNvSpPr>
              <p:nvPr userDrawn="1"/>
            </p:nvSpPr>
            <p:spPr bwMode="auto">
              <a:xfrm>
                <a:off x="-8991" y="7859"/>
                <a:ext cx="125"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8 w 63"/>
                  <a:gd name="T15" fmla="*/ 0 h 93"/>
                  <a:gd name="T16" fmla="*/ 13 w 63"/>
                  <a:gd name="T17" fmla="*/ 41 h 93"/>
                  <a:gd name="T18" fmla="*/ 13 w 63"/>
                  <a:gd name="T19" fmla="*/ 41 h 93"/>
                  <a:gd name="T20" fmla="*/ 37 w 63"/>
                  <a:gd name="T21" fmla="*/ 29 h 93"/>
                  <a:gd name="T22" fmla="*/ 63 w 63"/>
                  <a:gd name="T23" fmla="*/ 57 h 93"/>
                  <a:gd name="T24" fmla="*/ 55 w 63"/>
                  <a:gd name="T25" fmla="*/ 57 h 93"/>
                  <a:gd name="T26" fmla="*/ 35 w 63"/>
                  <a:gd name="T27" fmla="*/ 36 h 93"/>
                  <a:gd name="T28" fmla="*/ 12 w 63"/>
                  <a:gd name="T29" fmla="*/ 55 h 93"/>
                  <a:gd name="T30" fmla="*/ 11 w 63"/>
                  <a:gd name="T31" fmla="*/ 66 h 93"/>
                  <a:gd name="T32" fmla="*/ 30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8" y="0"/>
                      <a:pt x="18" y="0"/>
                      <a:pt x="18" y="0"/>
                    </a:cubicBezTo>
                    <a:cubicBezTo>
                      <a:pt x="13" y="41"/>
                      <a:pt x="13" y="41"/>
                      <a:pt x="13" y="41"/>
                    </a:cubicBezTo>
                    <a:cubicBezTo>
                      <a:pt x="13" y="41"/>
                      <a:pt x="13" y="41"/>
                      <a:pt x="13" y="41"/>
                    </a:cubicBezTo>
                    <a:cubicBezTo>
                      <a:pt x="19" y="33"/>
                      <a:pt x="27" y="29"/>
                      <a:pt x="37" y="29"/>
                    </a:cubicBezTo>
                    <a:cubicBezTo>
                      <a:pt x="52" y="29"/>
                      <a:pt x="63" y="40"/>
                      <a:pt x="63" y="57"/>
                    </a:cubicBezTo>
                    <a:close/>
                    <a:moveTo>
                      <a:pt x="55" y="57"/>
                    </a:moveTo>
                    <a:cubicBezTo>
                      <a:pt x="55" y="44"/>
                      <a:pt x="47" y="36"/>
                      <a:pt x="35" y="36"/>
                    </a:cubicBezTo>
                    <a:cubicBezTo>
                      <a:pt x="23" y="36"/>
                      <a:pt x="13" y="44"/>
                      <a:pt x="12" y="55"/>
                    </a:cubicBezTo>
                    <a:cubicBezTo>
                      <a:pt x="11" y="66"/>
                      <a:pt x="11" y="66"/>
                      <a:pt x="11" y="66"/>
                    </a:cubicBezTo>
                    <a:cubicBezTo>
                      <a:pt x="9" y="78"/>
                      <a:pt x="18" y="86"/>
                      <a:pt x="30"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19" name="Freeform 481"/>
              <p:cNvSpPr>
                <a:spLocks noEditPoints="1"/>
              </p:cNvSpPr>
              <p:nvPr userDrawn="1"/>
            </p:nvSpPr>
            <p:spPr bwMode="auto">
              <a:xfrm>
                <a:off x="-8836" y="7916"/>
                <a:ext cx="123" cy="126"/>
              </a:xfrm>
              <a:custGeom>
                <a:avLst/>
                <a:gdLst>
                  <a:gd name="T0" fmla="*/ 62 w 62"/>
                  <a:gd name="T1" fmla="*/ 2 h 64"/>
                  <a:gd name="T2" fmla="*/ 56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4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4" y="12"/>
                      <a:pt x="54" y="12"/>
                      <a:pt x="54" y="12"/>
                    </a:cubicBezTo>
                    <a:cubicBezTo>
                      <a:pt x="55" y="2"/>
                      <a:pt x="55" y="2"/>
                      <a:pt x="55" y="2"/>
                    </a:cubicBezTo>
                    <a:lnTo>
                      <a:pt x="62" y="2"/>
                    </a:lnTo>
                    <a:close/>
                    <a:moveTo>
                      <a:pt x="33" y="7"/>
                    </a:moveTo>
                    <a:cubicBezTo>
                      <a:pt x="18" y="7"/>
                      <a:pt x="7" y="20"/>
                      <a:pt x="7" y="36"/>
                    </a:cubicBezTo>
                    <a:cubicBezTo>
                      <a:pt x="7" y="49"/>
                      <a:pt x="15" y="57"/>
                      <a:pt x="27" y="57"/>
                    </a:cubicBezTo>
                    <a:cubicBezTo>
                      <a:pt x="40"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0" name="Freeform 482"/>
              <p:cNvSpPr>
                <a:spLocks/>
              </p:cNvSpPr>
              <p:nvPr userDrawn="1"/>
            </p:nvSpPr>
            <p:spPr bwMode="auto">
              <a:xfrm>
                <a:off x="-8680" y="7859"/>
                <a:ext cx="34" cy="179"/>
              </a:xfrm>
              <a:custGeom>
                <a:avLst/>
                <a:gdLst>
                  <a:gd name="T0" fmla="*/ 20 w 34"/>
                  <a:gd name="T1" fmla="*/ 0 h 179"/>
                  <a:gd name="T2" fmla="*/ 34 w 34"/>
                  <a:gd name="T3" fmla="*/ 0 h 179"/>
                  <a:gd name="T4" fmla="*/ 16 w 34"/>
                  <a:gd name="T5" fmla="*/ 179 h 179"/>
                  <a:gd name="T6" fmla="*/ 0 w 34"/>
                  <a:gd name="T7" fmla="*/ 179 h 179"/>
                  <a:gd name="T8" fmla="*/ 20 w 34"/>
                  <a:gd name="T9" fmla="*/ 0 h 179"/>
                </a:gdLst>
                <a:ahLst/>
                <a:cxnLst>
                  <a:cxn ang="0">
                    <a:pos x="T0" y="T1"/>
                  </a:cxn>
                  <a:cxn ang="0">
                    <a:pos x="T2" y="T3"/>
                  </a:cxn>
                  <a:cxn ang="0">
                    <a:pos x="T4" y="T5"/>
                  </a:cxn>
                  <a:cxn ang="0">
                    <a:pos x="T6" y="T7"/>
                  </a:cxn>
                  <a:cxn ang="0">
                    <a:pos x="T8" y="T9"/>
                  </a:cxn>
                </a:cxnLst>
                <a:rect l="0" t="0" r="r" b="b"/>
                <a:pathLst>
                  <a:path w="34" h="179">
                    <a:moveTo>
                      <a:pt x="20" y="0"/>
                    </a:moveTo>
                    <a:lnTo>
                      <a:pt x="34"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1" name="Freeform 483"/>
              <p:cNvSpPr>
                <a:spLocks/>
              </p:cNvSpPr>
              <p:nvPr userDrawn="1"/>
            </p:nvSpPr>
            <p:spPr bwMode="auto">
              <a:xfrm>
                <a:off x="-8553"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2" name="Freeform 484"/>
              <p:cNvSpPr>
                <a:spLocks noEditPoints="1"/>
              </p:cNvSpPr>
              <p:nvPr userDrawn="1"/>
            </p:nvSpPr>
            <p:spPr bwMode="auto">
              <a:xfrm>
                <a:off x="-8373" y="7859"/>
                <a:ext cx="129"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8 w 65"/>
                  <a:gd name="T25" fmla="*/ 84 h 91"/>
                  <a:gd name="T26" fmla="*/ 33 w 65"/>
                  <a:gd name="T27" fmla="*/ 84 h 91"/>
                  <a:gd name="T28" fmla="*/ 56 w 65"/>
                  <a:gd name="T29" fmla="*/ 65 h 91"/>
                  <a:gd name="T30" fmla="*/ 37 w 65"/>
                  <a:gd name="T31" fmla="*/ 7 h 91"/>
                  <a:gd name="T32" fmla="*/ 16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3" name="Freeform 485"/>
              <p:cNvSpPr>
                <a:spLocks noEditPoints="1"/>
              </p:cNvSpPr>
              <p:nvPr userDrawn="1"/>
            </p:nvSpPr>
            <p:spPr bwMode="auto">
              <a:xfrm>
                <a:off x="-8212" y="7916"/>
                <a:ext cx="117" cy="126"/>
              </a:xfrm>
              <a:custGeom>
                <a:avLst/>
                <a:gdLst>
                  <a:gd name="T0" fmla="*/ 8 w 59"/>
                  <a:gd name="T1" fmla="*/ 33 h 64"/>
                  <a:gd name="T2" fmla="*/ 7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3 w 59"/>
                  <a:gd name="T15" fmla="*/ 0 h 64"/>
                  <a:gd name="T16" fmla="*/ 59 w 59"/>
                  <a:gd name="T17" fmla="*/ 26 h 64"/>
                  <a:gd name="T18" fmla="*/ 58 w 59"/>
                  <a:gd name="T19" fmla="*/ 33 h 64"/>
                  <a:gd name="T20" fmla="*/ 8 w 59"/>
                  <a:gd name="T21" fmla="*/ 33 h 64"/>
                  <a:gd name="T22" fmla="*/ 8 w 59"/>
                  <a:gd name="T23" fmla="*/ 27 h 64"/>
                  <a:gd name="T24" fmla="*/ 51 w 59"/>
                  <a:gd name="T25" fmla="*/ 27 h 64"/>
                  <a:gd name="T26" fmla="*/ 51 w 59"/>
                  <a:gd name="T27" fmla="*/ 26 h 64"/>
                  <a:gd name="T28" fmla="*/ 33 w 59"/>
                  <a:gd name="T29" fmla="*/ 7 h 64"/>
                  <a:gd name="T30" fmla="*/ 8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7" y="34"/>
                      <a:pt x="7" y="35"/>
                      <a:pt x="7" y="36"/>
                    </a:cubicBezTo>
                    <a:cubicBezTo>
                      <a:pt x="7" y="50"/>
                      <a:pt x="16" y="57"/>
                      <a:pt x="28"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9" y="10"/>
                      <a:pt x="59" y="26"/>
                    </a:cubicBezTo>
                    <a:cubicBezTo>
                      <a:pt x="59" y="28"/>
                      <a:pt x="58" y="31"/>
                      <a:pt x="58" y="33"/>
                    </a:cubicBezTo>
                    <a:lnTo>
                      <a:pt x="8"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4" name="Freeform 486"/>
              <p:cNvSpPr>
                <a:spLocks/>
              </p:cNvSpPr>
              <p:nvPr userDrawn="1"/>
            </p:nvSpPr>
            <p:spPr bwMode="auto">
              <a:xfrm>
                <a:off x="-7996" y="7859"/>
                <a:ext cx="35" cy="179"/>
              </a:xfrm>
              <a:custGeom>
                <a:avLst/>
                <a:gdLst>
                  <a:gd name="T0" fmla="*/ 19 w 35"/>
                  <a:gd name="T1" fmla="*/ 0 h 179"/>
                  <a:gd name="T2" fmla="*/ 35 w 35"/>
                  <a:gd name="T3" fmla="*/ 0 h 179"/>
                  <a:gd name="T4" fmla="*/ 16 w 35"/>
                  <a:gd name="T5" fmla="*/ 179 h 179"/>
                  <a:gd name="T6" fmla="*/ 0 w 35"/>
                  <a:gd name="T7" fmla="*/ 179 h 179"/>
                  <a:gd name="T8" fmla="*/ 19 w 35"/>
                  <a:gd name="T9" fmla="*/ 0 h 179"/>
                </a:gdLst>
                <a:ahLst/>
                <a:cxnLst>
                  <a:cxn ang="0">
                    <a:pos x="T0" y="T1"/>
                  </a:cxn>
                  <a:cxn ang="0">
                    <a:pos x="T2" y="T3"/>
                  </a:cxn>
                  <a:cxn ang="0">
                    <a:pos x="T4" y="T5"/>
                  </a:cxn>
                  <a:cxn ang="0">
                    <a:pos x="T6" y="T7"/>
                  </a:cxn>
                  <a:cxn ang="0">
                    <a:pos x="T8" y="T9"/>
                  </a:cxn>
                </a:cxnLst>
                <a:rect l="0" t="0" r="r" b="b"/>
                <a:pathLst>
                  <a:path w="35" h="179">
                    <a:moveTo>
                      <a:pt x="19" y="0"/>
                    </a:moveTo>
                    <a:lnTo>
                      <a:pt x="35" y="0"/>
                    </a:lnTo>
                    <a:lnTo>
                      <a:pt x="16" y="179"/>
                    </a:lnTo>
                    <a:lnTo>
                      <a:pt x="0" y="17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5" name="Freeform 487"/>
              <p:cNvSpPr>
                <a:spLocks/>
              </p:cNvSpPr>
              <p:nvPr userDrawn="1"/>
            </p:nvSpPr>
            <p:spPr bwMode="auto">
              <a:xfrm>
                <a:off x="-7929"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7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8"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6" name="Freeform 488"/>
              <p:cNvSpPr>
                <a:spLocks/>
              </p:cNvSpPr>
              <p:nvPr userDrawn="1"/>
            </p:nvSpPr>
            <p:spPr bwMode="auto">
              <a:xfrm>
                <a:off x="-7782"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7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8"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7" y="2"/>
                      <a:pt x="7" y="2"/>
                      <a:pt x="7"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7" name="Freeform 489"/>
              <p:cNvSpPr>
                <a:spLocks noEditPoints="1"/>
              </p:cNvSpPr>
              <p:nvPr userDrawn="1"/>
            </p:nvSpPr>
            <p:spPr bwMode="auto">
              <a:xfrm>
                <a:off x="-7638"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5" y="0"/>
                      <a:pt x="34" y="0"/>
                    </a:cubicBezTo>
                    <a:cubicBezTo>
                      <a:pt x="51" y="0"/>
                      <a:pt x="62" y="11"/>
                      <a:pt x="62" y="28"/>
                    </a:cubicBezTo>
                    <a:cubicBezTo>
                      <a:pt x="62" y="47"/>
                      <a:pt x="47" y="64"/>
                      <a:pt x="28" y="64"/>
                    </a:cubicBezTo>
                    <a:cubicBezTo>
                      <a:pt x="12" y="64"/>
                      <a:pt x="0" y="52"/>
                      <a:pt x="0" y="36"/>
                    </a:cubicBezTo>
                    <a:close/>
                    <a:moveTo>
                      <a:pt x="54" y="28"/>
                    </a:moveTo>
                    <a:cubicBezTo>
                      <a:pt x="54" y="15"/>
                      <a:pt x="46" y="7"/>
                      <a:pt x="34" y="7"/>
                    </a:cubicBezTo>
                    <a:cubicBezTo>
                      <a:pt x="19" y="7"/>
                      <a:pt x="8" y="20"/>
                      <a:pt x="8" y="35"/>
                    </a:cubicBezTo>
                    <a:cubicBezTo>
                      <a:pt x="8"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8" name="Freeform 490"/>
              <p:cNvSpPr>
                <a:spLocks/>
              </p:cNvSpPr>
              <p:nvPr userDrawn="1"/>
            </p:nvSpPr>
            <p:spPr bwMode="auto">
              <a:xfrm>
                <a:off x="-7489" y="7920"/>
                <a:ext cx="117" cy="118"/>
              </a:xfrm>
              <a:custGeom>
                <a:avLst/>
                <a:gdLst>
                  <a:gd name="T0" fmla="*/ 0 w 117"/>
                  <a:gd name="T1" fmla="*/ 0 h 118"/>
                  <a:gd name="T2" fmla="*/ 16 w 117"/>
                  <a:gd name="T3" fmla="*/ 0 h 118"/>
                  <a:gd name="T4" fmla="*/ 47 w 117"/>
                  <a:gd name="T5" fmla="*/ 100 h 118"/>
                  <a:gd name="T6" fmla="*/ 47 w 117"/>
                  <a:gd name="T7" fmla="*/ 100 h 118"/>
                  <a:gd name="T8" fmla="*/ 101 w 117"/>
                  <a:gd name="T9" fmla="*/ 0 h 118"/>
                  <a:gd name="T10" fmla="*/ 117 w 117"/>
                  <a:gd name="T11" fmla="*/ 0 h 118"/>
                  <a:gd name="T12" fmla="*/ 53 w 117"/>
                  <a:gd name="T13" fmla="*/ 118 h 118"/>
                  <a:gd name="T14" fmla="*/ 39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7" y="100"/>
                    </a:lnTo>
                    <a:lnTo>
                      <a:pt x="47" y="100"/>
                    </a:lnTo>
                    <a:lnTo>
                      <a:pt x="101" y="0"/>
                    </a:lnTo>
                    <a:lnTo>
                      <a:pt x="117" y="0"/>
                    </a:lnTo>
                    <a:lnTo>
                      <a:pt x="53" y="118"/>
                    </a:lnTo>
                    <a:lnTo>
                      <a:pt x="39"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29" name="Freeform 491"/>
              <p:cNvSpPr>
                <a:spLocks noEditPoints="1"/>
              </p:cNvSpPr>
              <p:nvPr userDrawn="1"/>
            </p:nvSpPr>
            <p:spPr bwMode="auto">
              <a:xfrm>
                <a:off x="-7358" y="7916"/>
                <a:ext cx="124" cy="126"/>
              </a:xfrm>
              <a:custGeom>
                <a:avLst/>
                <a:gdLst>
                  <a:gd name="T0" fmla="*/ 63 w 63"/>
                  <a:gd name="T1" fmla="*/ 2 h 64"/>
                  <a:gd name="T2" fmla="*/ 56 w 63"/>
                  <a:gd name="T3" fmla="*/ 62 h 64"/>
                  <a:gd name="T4" fmla="*/ 49 w 63"/>
                  <a:gd name="T5" fmla="*/ 62 h 64"/>
                  <a:gd name="T6" fmla="*/ 50 w 63"/>
                  <a:gd name="T7" fmla="*/ 52 h 64"/>
                  <a:gd name="T8" fmla="*/ 50 w 63"/>
                  <a:gd name="T9" fmla="*/ 52 h 64"/>
                  <a:gd name="T10" fmla="*/ 26 w 63"/>
                  <a:gd name="T11" fmla="*/ 64 h 64"/>
                  <a:gd name="T12" fmla="*/ 0 w 63"/>
                  <a:gd name="T13" fmla="*/ 36 h 64"/>
                  <a:gd name="T14" fmla="*/ 33 w 63"/>
                  <a:gd name="T15" fmla="*/ 0 h 64"/>
                  <a:gd name="T16" fmla="*/ 54 w 63"/>
                  <a:gd name="T17" fmla="*/ 12 h 64"/>
                  <a:gd name="T18" fmla="*/ 54 w 63"/>
                  <a:gd name="T19" fmla="*/ 12 h 64"/>
                  <a:gd name="T20" fmla="*/ 56 w 63"/>
                  <a:gd name="T21" fmla="*/ 2 h 64"/>
                  <a:gd name="T22" fmla="*/ 63 w 63"/>
                  <a:gd name="T23" fmla="*/ 2 h 64"/>
                  <a:gd name="T24" fmla="*/ 33 w 63"/>
                  <a:gd name="T25" fmla="*/ 7 h 64"/>
                  <a:gd name="T26" fmla="*/ 8 w 63"/>
                  <a:gd name="T27" fmla="*/ 36 h 64"/>
                  <a:gd name="T28" fmla="*/ 28 w 63"/>
                  <a:gd name="T29" fmla="*/ 57 h 64"/>
                  <a:gd name="T30" fmla="*/ 51 w 63"/>
                  <a:gd name="T31" fmla="*/ 37 h 64"/>
                  <a:gd name="T32" fmla="*/ 52 w 63"/>
                  <a:gd name="T33" fmla="*/ 26 h 64"/>
                  <a:gd name="T34" fmla="*/ 33 w 63"/>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63"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3"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4"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0" name="Freeform 492"/>
              <p:cNvSpPr>
                <a:spLocks/>
              </p:cNvSpPr>
              <p:nvPr userDrawn="1"/>
            </p:nvSpPr>
            <p:spPr bwMode="auto">
              <a:xfrm>
                <a:off x="-7206" y="7889"/>
                <a:ext cx="75" cy="153"/>
              </a:xfrm>
              <a:custGeom>
                <a:avLst/>
                <a:gdLst>
                  <a:gd name="T0" fmla="*/ 16 w 38"/>
                  <a:gd name="T1" fmla="*/ 56 h 78"/>
                  <a:gd name="T2" fmla="*/ 27 w 38"/>
                  <a:gd name="T3" fmla="*/ 71 h 78"/>
                  <a:gd name="T4" fmla="*/ 33 w 38"/>
                  <a:gd name="T5" fmla="*/ 70 h 78"/>
                  <a:gd name="T6" fmla="*/ 33 w 38"/>
                  <a:gd name="T7" fmla="*/ 77 h 78"/>
                  <a:gd name="T8" fmla="*/ 25 w 38"/>
                  <a:gd name="T9" fmla="*/ 78 h 78"/>
                  <a:gd name="T10" fmla="*/ 8 w 38"/>
                  <a:gd name="T11" fmla="*/ 61 h 78"/>
                  <a:gd name="T12" fmla="*/ 8 w 38"/>
                  <a:gd name="T13" fmla="*/ 56 h 78"/>
                  <a:gd name="T14" fmla="*/ 12 w 38"/>
                  <a:gd name="T15" fmla="*/ 22 h 78"/>
                  <a:gd name="T16" fmla="*/ 0 w 38"/>
                  <a:gd name="T17" fmla="*/ 22 h 78"/>
                  <a:gd name="T18" fmla="*/ 0 w 38"/>
                  <a:gd name="T19" fmla="*/ 16 h 78"/>
                  <a:gd name="T20" fmla="*/ 12 w 38"/>
                  <a:gd name="T21" fmla="*/ 16 h 78"/>
                  <a:gd name="T22" fmla="*/ 14 w 38"/>
                  <a:gd name="T23" fmla="*/ 0 h 78"/>
                  <a:gd name="T24" fmla="*/ 22 w 38"/>
                  <a:gd name="T25" fmla="*/ 0 h 78"/>
                  <a:gd name="T26" fmla="*/ 20 w 38"/>
                  <a:gd name="T27" fmla="*/ 16 h 78"/>
                  <a:gd name="T28" fmla="*/ 38 w 38"/>
                  <a:gd name="T29" fmla="*/ 16 h 78"/>
                  <a:gd name="T30" fmla="*/ 38 w 38"/>
                  <a:gd name="T31" fmla="*/ 22 h 78"/>
                  <a:gd name="T32" fmla="*/ 19 w 38"/>
                  <a:gd name="T33" fmla="*/ 22 h 78"/>
                  <a:gd name="T34" fmla="*/ 16 w 38"/>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8">
                    <a:moveTo>
                      <a:pt x="16" y="56"/>
                    </a:moveTo>
                    <a:cubicBezTo>
                      <a:pt x="14" y="67"/>
                      <a:pt x="18" y="71"/>
                      <a:pt x="27" y="71"/>
                    </a:cubicBezTo>
                    <a:cubicBezTo>
                      <a:pt x="29" y="71"/>
                      <a:pt x="31" y="71"/>
                      <a:pt x="33" y="70"/>
                    </a:cubicBezTo>
                    <a:cubicBezTo>
                      <a:pt x="33" y="77"/>
                      <a:pt x="33" y="77"/>
                      <a:pt x="33" y="77"/>
                    </a:cubicBezTo>
                    <a:cubicBezTo>
                      <a:pt x="31" y="77"/>
                      <a:pt x="28" y="78"/>
                      <a:pt x="25" y="78"/>
                    </a:cubicBezTo>
                    <a:cubicBezTo>
                      <a:pt x="14" y="78"/>
                      <a:pt x="8" y="73"/>
                      <a:pt x="8" y="61"/>
                    </a:cubicBezTo>
                    <a:cubicBezTo>
                      <a:pt x="8" y="59"/>
                      <a:pt x="8" y="58"/>
                      <a:pt x="8" y="56"/>
                    </a:cubicBezTo>
                    <a:cubicBezTo>
                      <a:pt x="12" y="22"/>
                      <a:pt x="12" y="22"/>
                      <a:pt x="12" y="22"/>
                    </a:cubicBezTo>
                    <a:cubicBezTo>
                      <a:pt x="0" y="22"/>
                      <a:pt x="0" y="22"/>
                      <a:pt x="0" y="22"/>
                    </a:cubicBezTo>
                    <a:cubicBezTo>
                      <a:pt x="0" y="16"/>
                      <a:pt x="0" y="16"/>
                      <a:pt x="0" y="16"/>
                    </a:cubicBezTo>
                    <a:cubicBezTo>
                      <a:pt x="12" y="16"/>
                      <a:pt x="12" y="16"/>
                      <a:pt x="12" y="16"/>
                    </a:cubicBezTo>
                    <a:cubicBezTo>
                      <a:pt x="14" y="0"/>
                      <a:pt x="14" y="0"/>
                      <a:pt x="14" y="0"/>
                    </a:cubicBezTo>
                    <a:cubicBezTo>
                      <a:pt x="22" y="0"/>
                      <a:pt x="22" y="0"/>
                      <a:pt x="22" y="0"/>
                    </a:cubicBezTo>
                    <a:cubicBezTo>
                      <a:pt x="20" y="16"/>
                      <a:pt x="20" y="16"/>
                      <a:pt x="20" y="16"/>
                    </a:cubicBezTo>
                    <a:cubicBezTo>
                      <a:pt x="38" y="16"/>
                      <a:pt x="38" y="16"/>
                      <a:pt x="38" y="16"/>
                    </a:cubicBezTo>
                    <a:cubicBezTo>
                      <a:pt x="38" y="22"/>
                      <a:pt x="38" y="22"/>
                      <a:pt x="38" y="22"/>
                    </a:cubicBezTo>
                    <a:cubicBezTo>
                      <a:pt x="19" y="22"/>
                      <a:pt x="19" y="22"/>
                      <a:pt x="19"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1" name="Freeform 493"/>
              <p:cNvSpPr>
                <a:spLocks noEditPoints="1"/>
              </p:cNvSpPr>
              <p:nvPr userDrawn="1"/>
            </p:nvSpPr>
            <p:spPr bwMode="auto">
              <a:xfrm>
                <a:off x="-7107" y="7871"/>
                <a:ext cx="36" cy="167"/>
              </a:xfrm>
              <a:custGeom>
                <a:avLst/>
                <a:gdLst>
                  <a:gd name="T0" fmla="*/ 6 w 18"/>
                  <a:gd name="T1" fmla="*/ 25 h 85"/>
                  <a:gd name="T2" fmla="*/ 14 w 18"/>
                  <a:gd name="T3" fmla="*/ 25 h 85"/>
                  <a:gd name="T4" fmla="*/ 7 w 18"/>
                  <a:gd name="T5" fmla="*/ 85 h 85"/>
                  <a:gd name="T6" fmla="*/ 0 w 18"/>
                  <a:gd name="T7" fmla="*/ 85 h 85"/>
                  <a:gd name="T8" fmla="*/ 6 w 18"/>
                  <a:gd name="T9" fmla="*/ 25 h 85"/>
                  <a:gd name="T10" fmla="*/ 6 w 18"/>
                  <a:gd name="T11" fmla="*/ 7 h 85"/>
                  <a:gd name="T12" fmla="*/ 12 w 18"/>
                  <a:gd name="T13" fmla="*/ 0 h 85"/>
                  <a:gd name="T14" fmla="*/ 18 w 18"/>
                  <a:gd name="T15" fmla="*/ 5 h 85"/>
                  <a:gd name="T16" fmla="*/ 11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6" y="25"/>
                    </a:moveTo>
                    <a:cubicBezTo>
                      <a:pt x="14" y="25"/>
                      <a:pt x="14" y="25"/>
                      <a:pt x="14" y="25"/>
                    </a:cubicBezTo>
                    <a:cubicBezTo>
                      <a:pt x="7" y="85"/>
                      <a:pt x="7" y="85"/>
                      <a:pt x="7" y="85"/>
                    </a:cubicBezTo>
                    <a:cubicBezTo>
                      <a:pt x="0" y="85"/>
                      <a:pt x="0" y="85"/>
                      <a:pt x="0" y="85"/>
                    </a:cubicBezTo>
                    <a:lnTo>
                      <a:pt x="6" y="25"/>
                    </a:lnTo>
                    <a:close/>
                    <a:moveTo>
                      <a:pt x="6" y="7"/>
                    </a:moveTo>
                    <a:cubicBezTo>
                      <a:pt x="6" y="3"/>
                      <a:pt x="9" y="0"/>
                      <a:pt x="12" y="0"/>
                    </a:cubicBezTo>
                    <a:cubicBezTo>
                      <a:pt x="15" y="0"/>
                      <a:pt x="18" y="2"/>
                      <a:pt x="18" y="5"/>
                    </a:cubicBezTo>
                    <a:cubicBezTo>
                      <a:pt x="18" y="9"/>
                      <a:pt x="15" y="12"/>
                      <a:pt x="11" y="12"/>
                    </a:cubicBezTo>
                    <a:cubicBezTo>
                      <a:pt x="8"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2" name="Freeform 494"/>
              <p:cNvSpPr>
                <a:spLocks/>
              </p:cNvSpPr>
              <p:nvPr userDrawn="1"/>
            </p:nvSpPr>
            <p:spPr bwMode="auto">
              <a:xfrm>
                <a:off x="-7051" y="7920"/>
                <a:ext cx="116" cy="118"/>
              </a:xfrm>
              <a:custGeom>
                <a:avLst/>
                <a:gdLst>
                  <a:gd name="T0" fmla="*/ 0 w 116"/>
                  <a:gd name="T1" fmla="*/ 0 h 118"/>
                  <a:gd name="T2" fmla="*/ 15 w 116"/>
                  <a:gd name="T3" fmla="*/ 0 h 118"/>
                  <a:gd name="T4" fmla="*/ 47 w 116"/>
                  <a:gd name="T5" fmla="*/ 100 h 118"/>
                  <a:gd name="T6" fmla="*/ 47 w 116"/>
                  <a:gd name="T7" fmla="*/ 100 h 118"/>
                  <a:gd name="T8" fmla="*/ 101 w 116"/>
                  <a:gd name="T9" fmla="*/ 0 h 118"/>
                  <a:gd name="T10" fmla="*/ 116 w 116"/>
                  <a:gd name="T11" fmla="*/ 0 h 118"/>
                  <a:gd name="T12" fmla="*/ 53 w 116"/>
                  <a:gd name="T13" fmla="*/ 118 h 118"/>
                  <a:gd name="T14" fmla="*/ 39 w 116"/>
                  <a:gd name="T15" fmla="*/ 118 h 118"/>
                  <a:gd name="T16" fmla="*/ 0 w 116"/>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8">
                    <a:moveTo>
                      <a:pt x="0" y="0"/>
                    </a:moveTo>
                    <a:lnTo>
                      <a:pt x="15" y="0"/>
                    </a:lnTo>
                    <a:lnTo>
                      <a:pt x="47" y="100"/>
                    </a:lnTo>
                    <a:lnTo>
                      <a:pt x="47" y="100"/>
                    </a:lnTo>
                    <a:lnTo>
                      <a:pt x="101" y="0"/>
                    </a:lnTo>
                    <a:lnTo>
                      <a:pt x="116" y="0"/>
                    </a:lnTo>
                    <a:lnTo>
                      <a:pt x="53" y="118"/>
                    </a:lnTo>
                    <a:lnTo>
                      <a:pt x="39"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3" name="Freeform 495"/>
              <p:cNvSpPr>
                <a:spLocks noEditPoints="1"/>
              </p:cNvSpPr>
              <p:nvPr userDrawn="1"/>
            </p:nvSpPr>
            <p:spPr bwMode="auto">
              <a:xfrm>
                <a:off x="-6921"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4" name="Freeform 496"/>
              <p:cNvSpPr>
                <a:spLocks/>
              </p:cNvSpPr>
              <p:nvPr userDrawn="1"/>
            </p:nvSpPr>
            <p:spPr bwMode="auto">
              <a:xfrm>
                <a:off x="-6709" y="7962"/>
                <a:ext cx="79" cy="13"/>
              </a:xfrm>
              <a:custGeom>
                <a:avLst/>
                <a:gdLst>
                  <a:gd name="T0" fmla="*/ 2 w 79"/>
                  <a:gd name="T1" fmla="*/ 0 h 13"/>
                  <a:gd name="T2" fmla="*/ 79 w 79"/>
                  <a:gd name="T3" fmla="*/ 0 h 13"/>
                  <a:gd name="T4" fmla="*/ 78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5" name="Freeform 497"/>
              <p:cNvSpPr>
                <a:spLocks noEditPoints="1"/>
              </p:cNvSpPr>
              <p:nvPr userDrawn="1"/>
            </p:nvSpPr>
            <p:spPr bwMode="auto">
              <a:xfrm>
                <a:off x="-6528" y="7859"/>
                <a:ext cx="128"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3 w 65"/>
                  <a:gd name="T27" fmla="*/ 84 h 91"/>
                  <a:gd name="T28" fmla="*/ 56 w 65"/>
                  <a:gd name="T29" fmla="*/ 65 h 91"/>
                  <a:gd name="T30" fmla="*/ 37 w 65"/>
                  <a:gd name="T31" fmla="*/ 7 h 91"/>
                  <a:gd name="T32" fmla="*/ 17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3" y="84"/>
                      <a:pt x="33" y="84"/>
                      <a:pt x="33" y="84"/>
                    </a:cubicBezTo>
                    <a:cubicBezTo>
                      <a:pt x="47" y="84"/>
                      <a:pt x="56" y="78"/>
                      <a:pt x="56" y="65"/>
                    </a:cubicBezTo>
                    <a:close/>
                    <a:moveTo>
                      <a:pt x="37" y="7"/>
                    </a:moveTo>
                    <a:cubicBezTo>
                      <a:pt x="17" y="7"/>
                      <a:pt x="17" y="7"/>
                      <a:pt x="17"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6" name="Freeform 498"/>
              <p:cNvSpPr>
                <a:spLocks noEditPoints="1"/>
              </p:cNvSpPr>
              <p:nvPr userDrawn="1"/>
            </p:nvSpPr>
            <p:spPr bwMode="auto">
              <a:xfrm>
                <a:off x="-6368" y="7916"/>
                <a:ext cx="117" cy="126"/>
              </a:xfrm>
              <a:custGeom>
                <a:avLst/>
                <a:gdLst>
                  <a:gd name="T0" fmla="*/ 8 w 59"/>
                  <a:gd name="T1" fmla="*/ 33 h 64"/>
                  <a:gd name="T2" fmla="*/ 8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5" y="47"/>
                      <a:pt x="55" y="47"/>
                      <a:pt x="55" y="47"/>
                    </a:cubicBezTo>
                    <a:cubicBezTo>
                      <a:pt x="50" y="57"/>
                      <a:pt x="40" y="64"/>
                      <a:pt x="27" y="64"/>
                    </a:cubicBezTo>
                    <a:cubicBezTo>
                      <a:pt x="11" y="64"/>
                      <a:pt x="0" y="53"/>
                      <a:pt x="0" y="37"/>
                    </a:cubicBezTo>
                    <a:cubicBezTo>
                      <a:pt x="0" y="17"/>
                      <a:pt x="14"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7" name="Freeform 499"/>
              <p:cNvSpPr>
                <a:spLocks/>
              </p:cNvSpPr>
              <p:nvPr userDrawn="1"/>
            </p:nvSpPr>
            <p:spPr bwMode="auto">
              <a:xfrm>
                <a:off x="-6154" y="7857"/>
                <a:ext cx="172"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5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5" y="74"/>
                      <a:pt x="75" y="74"/>
                      <a:pt x="75" y="74"/>
                    </a:cubicBezTo>
                    <a:cubicBezTo>
                      <a:pt x="68"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4"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8" name="Freeform 500"/>
              <p:cNvSpPr>
                <a:spLocks/>
              </p:cNvSpPr>
              <p:nvPr userDrawn="1"/>
            </p:nvSpPr>
            <p:spPr bwMode="auto">
              <a:xfrm>
                <a:off x="-5952" y="7918"/>
                <a:ext cx="75" cy="120"/>
              </a:xfrm>
              <a:custGeom>
                <a:avLst/>
                <a:gdLst>
                  <a:gd name="T0" fmla="*/ 38 w 38"/>
                  <a:gd name="T1" fmla="*/ 1 h 61"/>
                  <a:gd name="T2" fmla="*/ 38 w 38"/>
                  <a:gd name="T3" fmla="*/ 7 h 61"/>
                  <a:gd name="T4" fmla="*/ 32 w 38"/>
                  <a:gd name="T5" fmla="*/ 7 h 61"/>
                  <a:gd name="T6" fmla="*/ 11 w 38"/>
                  <a:gd name="T7" fmla="*/ 29 h 61"/>
                  <a:gd name="T8" fmla="*/ 8 w 38"/>
                  <a:gd name="T9" fmla="*/ 61 h 61"/>
                  <a:gd name="T10" fmla="*/ 0 w 38"/>
                  <a:gd name="T11" fmla="*/ 61 h 61"/>
                  <a:gd name="T12" fmla="*/ 7 w 38"/>
                  <a:gd name="T13" fmla="*/ 1 h 61"/>
                  <a:gd name="T14" fmla="*/ 13 w 38"/>
                  <a:gd name="T15" fmla="*/ 1 h 61"/>
                  <a:gd name="T16" fmla="*/ 13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8" y="7"/>
                      <a:pt x="38" y="7"/>
                      <a:pt x="38" y="7"/>
                    </a:cubicBezTo>
                    <a:cubicBezTo>
                      <a:pt x="36" y="7"/>
                      <a:pt x="34" y="7"/>
                      <a:pt x="32" y="7"/>
                    </a:cubicBezTo>
                    <a:cubicBezTo>
                      <a:pt x="21" y="7"/>
                      <a:pt x="13" y="14"/>
                      <a:pt x="11" y="29"/>
                    </a:cubicBezTo>
                    <a:cubicBezTo>
                      <a:pt x="8" y="61"/>
                      <a:pt x="8" y="61"/>
                      <a:pt x="8" y="61"/>
                    </a:cubicBezTo>
                    <a:cubicBezTo>
                      <a:pt x="0" y="61"/>
                      <a:pt x="0" y="61"/>
                      <a:pt x="0" y="61"/>
                    </a:cubicBezTo>
                    <a:cubicBezTo>
                      <a:pt x="7" y="1"/>
                      <a:pt x="7" y="1"/>
                      <a:pt x="7" y="1"/>
                    </a:cubicBezTo>
                    <a:cubicBezTo>
                      <a:pt x="13" y="1"/>
                      <a:pt x="13" y="1"/>
                      <a:pt x="13" y="1"/>
                    </a:cubicBezTo>
                    <a:cubicBezTo>
                      <a:pt x="13" y="12"/>
                      <a:pt x="13" y="12"/>
                      <a:pt x="13" y="12"/>
                    </a:cubicBezTo>
                    <a:cubicBezTo>
                      <a:pt x="13" y="12"/>
                      <a:pt x="13" y="12"/>
                      <a:pt x="13" y="12"/>
                    </a:cubicBezTo>
                    <a:cubicBezTo>
                      <a:pt x="17" y="4"/>
                      <a:pt x="25" y="0"/>
                      <a:pt x="32" y="0"/>
                    </a:cubicBezTo>
                    <a:cubicBezTo>
                      <a:pt x="34" y="0"/>
                      <a:pt x="37"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39" name="Freeform 501"/>
              <p:cNvSpPr>
                <a:spLocks noEditPoints="1"/>
              </p:cNvSpPr>
              <p:nvPr userDrawn="1"/>
            </p:nvSpPr>
            <p:spPr bwMode="auto">
              <a:xfrm>
                <a:off x="-5859"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0" name="Freeform 502"/>
              <p:cNvSpPr>
                <a:spLocks noEditPoints="1"/>
              </p:cNvSpPr>
              <p:nvPr userDrawn="1"/>
            </p:nvSpPr>
            <p:spPr bwMode="auto">
              <a:xfrm>
                <a:off x="-5714"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1" name="Freeform 503"/>
              <p:cNvSpPr>
                <a:spLocks/>
              </p:cNvSpPr>
              <p:nvPr userDrawn="1"/>
            </p:nvSpPr>
            <p:spPr bwMode="auto">
              <a:xfrm>
                <a:off x="-5568" y="7916"/>
                <a:ext cx="111" cy="122"/>
              </a:xfrm>
              <a:custGeom>
                <a:avLst/>
                <a:gdLst>
                  <a:gd name="T0" fmla="*/ 56 w 56"/>
                  <a:gd name="T1" fmla="*/ 20 h 62"/>
                  <a:gd name="T2" fmla="*/ 55 w 56"/>
                  <a:gd name="T3" fmla="*/ 24 h 62"/>
                  <a:gd name="T4" fmla="*/ 52 w 56"/>
                  <a:gd name="T5" fmla="*/ 62 h 62"/>
                  <a:gd name="T6" fmla="*/ 44 w 56"/>
                  <a:gd name="T7" fmla="*/ 62 h 62"/>
                  <a:gd name="T8" fmla="*/ 48 w 56"/>
                  <a:gd name="T9" fmla="*/ 27 h 62"/>
                  <a:gd name="T10" fmla="*/ 48 w 56"/>
                  <a:gd name="T11" fmla="*/ 22 h 62"/>
                  <a:gd name="T12" fmla="*/ 34 w 56"/>
                  <a:gd name="T13" fmla="*/ 7 h 62"/>
                  <a:gd name="T14" fmla="*/ 12 w 56"/>
                  <a:gd name="T15" fmla="*/ 28 h 62"/>
                  <a:gd name="T16" fmla="*/ 8 w 56"/>
                  <a:gd name="T17" fmla="*/ 62 h 62"/>
                  <a:gd name="T18" fmla="*/ 0 w 56"/>
                  <a:gd name="T19" fmla="*/ 62 h 62"/>
                  <a:gd name="T20" fmla="*/ 7 w 56"/>
                  <a:gd name="T21" fmla="*/ 2 h 62"/>
                  <a:gd name="T22" fmla="*/ 14 w 56"/>
                  <a:gd name="T23" fmla="*/ 2 h 62"/>
                  <a:gd name="T24" fmla="*/ 13 w 56"/>
                  <a:gd name="T25" fmla="*/ 12 h 62"/>
                  <a:gd name="T26" fmla="*/ 13 w 56"/>
                  <a:gd name="T27" fmla="*/ 12 h 62"/>
                  <a:gd name="T28" fmla="*/ 36 w 56"/>
                  <a:gd name="T29" fmla="*/ 0 h 62"/>
                  <a:gd name="T30" fmla="*/ 56 w 56"/>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2">
                    <a:moveTo>
                      <a:pt x="56" y="20"/>
                    </a:moveTo>
                    <a:cubicBezTo>
                      <a:pt x="56" y="22"/>
                      <a:pt x="56" y="23"/>
                      <a:pt x="55" y="24"/>
                    </a:cubicBezTo>
                    <a:cubicBezTo>
                      <a:pt x="52" y="62"/>
                      <a:pt x="52" y="62"/>
                      <a:pt x="52" y="62"/>
                    </a:cubicBezTo>
                    <a:cubicBezTo>
                      <a:pt x="44" y="62"/>
                      <a:pt x="44" y="62"/>
                      <a:pt x="44" y="62"/>
                    </a:cubicBezTo>
                    <a:cubicBezTo>
                      <a:pt x="48" y="27"/>
                      <a:pt x="48" y="27"/>
                      <a:pt x="48" y="27"/>
                    </a:cubicBezTo>
                    <a:cubicBezTo>
                      <a:pt x="48" y="25"/>
                      <a:pt x="48" y="24"/>
                      <a:pt x="48" y="22"/>
                    </a:cubicBezTo>
                    <a:cubicBezTo>
                      <a:pt x="48" y="11"/>
                      <a:pt x="43" y="7"/>
                      <a:pt x="34" y="7"/>
                    </a:cubicBezTo>
                    <a:cubicBezTo>
                      <a:pt x="22" y="7"/>
                      <a:pt x="13" y="14"/>
                      <a:pt x="12" y="28"/>
                    </a:cubicBezTo>
                    <a:cubicBezTo>
                      <a:pt x="8" y="62"/>
                      <a:pt x="8" y="62"/>
                      <a:pt x="8" y="62"/>
                    </a:cubicBezTo>
                    <a:cubicBezTo>
                      <a:pt x="0" y="62"/>
                      <a:pt x="0" y="62"/>
                      <a:pt x="0" y="62"/>
                    </a:cubicBezTo>
                    <a:cubicBezTo>
                      <a:pt x="7" y="2"/>
                      <a:pt x="7" y="2"/>
                      <a:pt x="7" y="2"/>
                    </a:cubicBezTo>
                    <a:cubicBezTo>
                      <a:pt x="14" y="2"/>
                      <a:pt x="14" y="2"/>
                      <a:pt x="14" y="2"/>
                    </a:cubicBezTo>
                    <a:cubicBezTo>
                      <a:pt x="13" y="12"/>
                      <a:pt x="13" y="12"/>
                      <a:pt x="13" y="12"/>
                    </a:cubicBezTo>
                    <a:cubicBezTo>
                      <a:pt x="13" y="12"/>
                      <a:pt x="13" y="12"/>
                      <a:pt x="13" y="12"/>
                    </a:cubicBezTo>
                    <a:cubicBezTo>
                      <a:pt x="18" y="5"/>
                      <a:pt x="27" y="0"/>
                      <a:pt x="36" y="0"/>
                    </a:cubicBezTo>
                    <a:cubicBezTo>
                      <a:pt x="48" y="0"/>
                      <a:pt x="56" y="7"/>
                      <a:pt x="5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2" name="Freeform 504"/>
              <p:cNvSpPr>
                <a:spLocks/>
              </p:cNvSpPr>
              <p:nvPr userDrawn="1"/>
            </p:nvSpPr>
            <p:spPr bwMode="auto">
              <a:xfrm>
                <a:off x="-5356"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3" name="Freeform 505"/>
              <p:cNvSpPr>
                <a:spLocks noEditPoints="1"/>
              </p:cNvSpPr>
              <p:nvPr userDrawn="1"/>
            </p:nvSpPr>
            <p:spPr bwMode="auto">
              <a:xfrm>
                <a:off x="-5176"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4" name="Freeform 506"/>
              <p:cNvSpPr>
                <a:spLocks noEditPoints="1"/>
              </p:cNvSpPr>
              <p:nvPr userDrawn="1"/>
            </p:nvSpPr>
            <p:spPr bwMode="auto">
              <a:xfrm>
                <a:off x="-5015"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5" name="Freeform 507"/>
              <p:cNvSpPr>
                <a:spLocks noEditPoints="1"/>
              </p:cNvSpPr>
              <p:nvPr userDrawn="1"/>
            </p:nvSpPr>
            <p:spPr bwMode="auto">
              <a:xfrm>
                <a:off x="-4819" y="7859"/>
                <a:ext cx="153" cy="179"/>
              </a:xfrm>
              <a:custGeom>
                <a:avLst/>
                <a:gdLst>
                  <a:gd name="T0" fmla="*/ 127 w 153"/>
                  <a:gd name="T1" fmla="*/ 136 h 179"/>
                  <a:gd name="T2" fmla="*/ 38 w 153"/>
                  <a:gd name="T3" fmla="*/ 136 h 179"/>
                  <a:gd name="T4" fmla="*/ 18 w 153"/>
                  <a:gd name="T5" fmla="*/ 179 h 179"/>
                  <a:gd name="T6" fmla="*/ 0 w 153"/>
                  <a:gd name="T7" fmla="*/ 179 h 179"/>
                  <a:gd name="T8" fmla="*/ 87 w 153"/>
                  <a:gd name="T9" fmla="*/ 0 h 179"/>
                  <a:gd name="T10" fmla="*/ 103 w 153"/>
                  <a:gd name="T11" fmla="*/ 0 h 179"/>
                  <a:gd name="T12" fmla="*/ 153 w 153"/>
                  <a:gd name="T13" fmla="*/ 179 h 179"/>
                  <a:gd name="T14" fmla="*/ 137 w 153"/>
                  <a:gd name="T15" fmla="*/ 179 h 179"/>
                  <a:gd name="T16" fmla="*/ 127 w 153"/>
                  <a:gd name="T17" fmla="*/ 136 h 179"/>
                  <a:gd name="T18" fmla="*/ 123 w 153"/>
                  <a:gd name="T19" fmla="*/ 122 h 179"/>
                  <a:gd name="T20" fmla="*/ 95 w 153"/>
                  <a:gd name="T21" fmla="*/ 20 h 179"/>
                  <a:gd name="T22" fmla="*/ 93 w 153"/>
                  <a:gd name="T23" fmla="*/ 20 h 179"/>
                  <a:gd name="T24" fmla="*/ 46 w 153"/>
                  <a:gd name="T25" fmla="*/ 122 h 179"/>
                  <a:gd name="T26" fmla="*/ 123 w 153"/>
                  <a:gd name="T27"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79">
                    <a:moveTo>
                      <a:pt x="127" y="136"/>
                    </a:moveTo>
                    <a:lnTo>
                      <a:pt x="38" y="136"/>
                    </a:lnTo>
                    <a:lnTo>
                      <a:pt x="18" y="179"/>
                    </a:lnTo>
                    <a:lnTo>
                      <a:pt x="0" y="179"/>
                    </a:lnTo>
                    <a:lnTo>
                      <a:pt x="87" y="0"/>
                    </a:lnTo>
                    <a:lnTo>
                      <a:pt x="103" y="0"/>
                    </a:lnTo>
                    <a:lnTo>
                      <a:pt x="153" y="179"/>
                    </a:lnTo>
                    <a:lnTo>
                      <a:pt x="137" y="179"/>
                    </a:lnTo>
                    <a:lnTo>
                      <a:pt x="127" y="136"/>
                    </a:lnTo>
                    <a:close/>
                    <a:moveTo>
                      <a:pt x="123" y="122"/>
                    </a:moveTo>
                    <a:lnTo>
                      <a:pt x="95" y="20"/>
                    </a:lnTo>
                    <a:lnTo>
                      <a:pt x="93" y="20"/>
                    </a:lnTo>
                    <a:lnTo>
                      <a:pt x="46" y="122"/>
                    </a:lnTo>
                    <a:lnTo>
                      <a:pt x="12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6" name="Freeform 508"/>
              <p:cNvSpPr>
                <a:spLocks/>
              </p:cNvSpPr>
              <p:nvPr userDrawn="1"/>
            </p:nvSpPr>
            <p:spPr bwMode="auto">
              <a:xfrm>
                <a:off x="-4631" y="7859"/>
                <a:ext cx="34" cy="179"/>
              </a:xfrm>
              <a:custGeom>
                <a:avLst/>
                <a:gdLst>
                  <a:gd name="T0" fmla="*/ 18 w 34"/>
                  <a:gd name="T1" fmla="*/ 0 h 179"/>
                  <a:gd name="T2" fmla="*/ 34 w 34"/>
                  <a:gd name="T3" fmla="*/ 0 h 179"/>
                  <a:gd name="T4" fmla="*/ 16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6"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7" name="Rectangle 509"/>
              <p:cNvSpPr>
                <a:spLocks noChangeArrowheads="1"/>
              </p:cNvSpPr>
              <p:nvPr userDrawn="1"/>
            </p:nvSpPr>
            <p:spPr bwMode="auto">
              <a:xfrm>
                <a:off x="-4302" y="7962"/>
                <a:ext cx="7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648" name="Freeform 510"/>
              <p:cNvSpPr>
                <a:spLocks noEditPoints="1"/>
              </p:cNvSpPr>
              <p:nvPr userDrawn="1"/>
            </p:nvSpPr>
            <p:spPr bwMode="auto">
              <a:xfrm>
                <a:off x="-4124" y="7859"/>
                <a:ext cx="129" cy="179"/>
              </a:xfrm>
              <a:custGeom>
                <a:avLst/>
                <a:gdLst>
                  <a:gd name="T0" fmla="*/ 65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50 w 65"/>
                  <a:gd name="T13" fmla="*/ 47 h 91"/>
                  <a:gd name="T14" fmla="*/ 50 w 65"/>
                  <a:gd name="T15" fmla="*/ 47 h 91"/>
                  <a:gd name="T16" fmla="*/ 65 w 65"/>
                  <a:gd name="T17" fmla="*/ 65 h 91"/>
                  <a:gd name="T18" fmla="*/ 57 w 65"/>
                  <a:gd name="T19" fmla="*/ 65 h 91"/>
                  <a:gd name="T20" fmla="*/ 37 w 65"/>
                  <a:gd name="T21" fmla="*/ 51 h 91"/>
                  <a:gd name="T22" fmla="*/ 12 w 65"/>
                  <a:gd name="T23" fmla="*/ 51 h 91"/>
                  <a:gd name="T24" fmla="*/ 9 w 65"/>
                  <a:gd name="T25" fmla="*/ 84 h 91"/>
                  <a:gd name="T26" fmla="*/ 34 w 65"/>
                  <a:gd name="T27" fmla="*/ 84 h 91"/>
                  <a:gd name="T28" fmla="*/ 57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5" y="65"/>
                    </a:moveTo>
                    <a:cubicBezTo>
                      <a:pt x="65"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50" y="47"/>
                    </a:cubicBezTo>
                    <a:cubicBezTo>
                      <a:pt x="50" y="47"/>
                      <a:pt x="50" y="47"/>
                      <a:pt x="50" y="47"/>
                    </a:cubicBezTo>
                    <a:cubicBezTo>
                      <a:pt x="59" y="50"/>
                      <a:pt x="65" y="56"/>
                      <a:pt x="65" y="65"/>
                    </a:cubicBezTo>
                    <a:close/>
                    <a:moveTo>
                      <a:pt x="57" y="65"/>
                    </a:moveTo>
                    <a:cubicBezTo>
                      <a:pt x="57" y="56"/>
                      <a:pt x="51" y="51"/>
                      <a:pt x="37" y="51"/>
                    </a:cubicBezTo>
                    <a:cubicBezTo>
                      <a:pt x="12" y="51"/>
                      <a:pt x="12" y="51"/>
                      <a:pt x="12" y="51"/>
                    </a:cubicBezTo>
                    <a:cubicBezTo>
                      <a:pt x="9" y="84"/>
                      <a:pt x="9" y="84"/>
                      <a:pt x="9" y="84"/>
                    </a:cubicBezTo>
                    <a:cubicBezTo>
                      <a:pt x="34" y="84"/>
                      <a:pt x="34" y="84"/>
                      <a:pt x="34" y="84"/>
                    </a:cubicBezTo>
                    <a:cubicBezTo>
                      <a:pt x="48" y="84"/>
                      <a:pt x="57" y="78"/>
                      <a:pt x="57"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
          <p:nvSpPr>
            <p:cNvPr id="321" name="Freeform 512"/>
            <p:cNvSpPr>
              <a:spLocks noEditPoints="1"/>
            </p:cNvSpPr>
            <p:nvPr userDrawn="1"/>
          </p:nvSpPr>
          <p:spPr bwMode="auto">
            <a:xfrm>
              <a:off x="-39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2" name="Freeform 513"/>
            <p:cNvSpPr>
              <a:spLocks/>
            </p:cNvSpPr>
            <p:nvPr userDrawn="1"/>
          </p:nvSpPr>
          <p:spPr bwMode="auto">
            <a:xfrm>
              <a:off x="-3747" y="7857"/>
              <a:ext cx="170" cy="185"/>
            </a:xfrm>
            <a:custGeom>
              <a:avLst/>
              <a:gdLst>
                <a:gd name="T0" fmla="*/ 46 w 86"/>
                <a:gd name="T1" fmla="*/ 47 h 94"/>
                <a:gd name="T2" fmla="*/ 84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6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4" y="47"/>
                    <a:pt x="84" y="47"/>
                    <a:pt x="84"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0" y="0"/>
                    <a:pt x="49" y="0"/>
                  </a:cubicBezTo>
                  <a:cubicBezTo>
                    <a:pt x="69" y="0"/>
                    <a:pt x="84" y="12"/>
                    <a:pt x="86" y="28"/>
                  </a:cubicBezTo>
                  <a:cubicBezTo>
                    <a:pt x="79" y="30"/>
                    <a:pt x="79" y="30"/>
                    <a:pt x="79" y="30"/>
                  </a:cubicBezTo>
                  <a:cubicBezTo>
                    <a:pt x="76" y="16"/>
                    <a:pt x="65" y="7"/>
                    <a:pt x="49" y="7"/>
                  </a:cubicBezTo>
                  <a:cubicBezTo>
                    <a:pt x="25" y="7"/>
                    <a:pt x="8" y="27"/>
                    <a:pt x="8" y="52"/>
                  </a:cubicBezTo>
                  <a:cubicBezTo>
                    <a:pt x="8" y="74"/>
                    <a:pt x="21" y="86"/>
                    <a:pt x="40" y="86"/>
                  </a:cubicBezTo>
                  <a:cubicBezTo>
                    <a:pt x="58" y="86"/>
                    <a:pt x="73" y="74"/>
                    <a:pt x="76"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3" name="Freeform 514"/>
            <p:cNvSpPr>
              <a:spLocks/>
            </p:cNvSpPr>
            <p:nvPr userDrawn="1"/>
          </p:nvSpPr>
          <p:spPr bwMode="auto">
            <a:xfrm>
              <a:off x="-3545" y="7859"/>
              <a:ext cx="33" cy="179"/>
            </a:xfrm>
            <a:custGeom>
              <a:avLst/>
              <a:gdLst>
                <a:gd name="T0" fmla="*/ 18 w 33"/>
                <a:gd name="T1" fmla="*/ 0 h 179"/>
                <a:gd name="T2" fmla="*/ 33 w 33"/>
                <a:gd name="T3" fmla="*/ 0 h 179"/>
                <a:gd name="T4" fmla="*/ 14 w 33"/>
                <a:gd name="T5" fmla="*/ 179 h 179"/>
                <a:gd name="T6" fmla="*/ 0 w 33"/>
                <a:gd name="T7" fmla="*/ 179 h 179"/>
                <a:gd name="T8" fmla="*/ 18 w 33"/>
                <a:gd name="T9" fmla="*/ 0 h 179"/>
              </a:gdLst>
              <a:ahLst/>
              <a:cxnLst>
                <a:cxn ang="0">
                  <a:pos x="T0" y="T1"/>
                </a:cxn>
                <a:cxn ang="0">
                  <a:pos x="T2" y="T3"/>
                </a:cxn>
                <a:cxn ang="0">
                  <a:pos x="T4" y="T5"/>
                </a:cxn>
                <a:cxn ang="0">
                  <a:pos x="T6" y="T7"/>
                </a:cxn>
                <a:cxn ang="0">
                  <a:pos x="T8" y="T9"/>
                </a:cxn>
              </a:cxnLst>
              <a:rect l="0" t="0" r="r" b="b"/>
              <a:pathLst>
                <a:path w="33" h="179">
                  <a:moveTo>
                    <a:pt x="18" y="0"/>
                  </a:moveTo>
                  <a:lnTo>
                    <a:pt x="33"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4" name="Freeform 515"/>
            <p:cNvSpPr>
              <a:spLocks noEditPoints="1"/>
            </p:cNvSpPr>
            <p:nvPr userDrawn="1"/>
          </p:nvSpPr>
          <p:spPr bwMode="auto">
            <a:xfrm>
              <a:off x="-3486" y="7916"/>
              <a:ext cx="123" cy="126"/>
            </a:xfrm>
            <a:custGeom>
              <a:avLst/>
              <a:gdLst>
                <a:gd name="T0" fmla="*/ 0 w 62"/>
                <a:gd name="T1" fmla="*/ 36 h 64"/>
                <a:gd name="T2" fmla="*/ 34 w 62"/>
                <a:gd name="T3" fmla="*/ 0 h 64"/>
                <a:gd name="T4" fmla="*/ 62 w 62"/>
                <a:gd name="T5" fmla="*/ 28 h 64"/>
                <a:gd name="T6" fmla="*/ 27 w 62"/>
                <a:gd name="T7" fmla="*/ 64 h 64"/>
                <a:gd name="T8" fmla="*/ 0 w 62"/>
                <a:gd name="T9" fmla="*/ 36 h 64"/>
                <a:gd name="T10" fmla="*/ 54 w 62"/>
                <a:gd name="T11" fmla="*/ 28 h 64"/>
                <a:gd name="T12" fmla="*/ 33 w 62"/>
                <a:gd name="T13" fmla="*/ 7 h 64"/>
                <a:gd name="T14" fmla="*/ 7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7" y="64"/>
                  </a:cubicBezTo>
                  <a:cubicBezTo>
                    <a:pt x="11" y="64"/>
                    <a:pt x="0" y="52"/>
                    <a:pt x="0" y="36"/>
                  </a:cubicBezTo>
                  <a:close/>
                  <a:moveTo>
                    <a:pt x="54" y="28"/>
                  </a:moveTo>
                  <a:cubicBezTo>
                    <a:pt x="54" y="15"/>
                    <a:pt x="45"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5" name="Freeform 516"/>
            <p:cNvSpPr>
              <a:spLocks noEditPoints="1"/>
            </p:cNvSpPr>
            <p:nvPr userDrawn="1"/>
          </p:nvSpPr>
          <p:spPr bwMode="auto">
            <a:xfrm>
              <a:off x="-3333" y="7859"/>
              <a:ext cx="124"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7 w 63"/>
                <a:gd name="T15" fmla="*/ 0 h 93"/>
                <a:gd name="T16" fmla="*/ 13 w 63"/>
                <a:gd name="T17" fmla="*/ 41 h 93"/>
                <a:gd name="T18" fmla="*/ 13 w 63"/>
                <a:gd name="T19" fmla="*/ 41 h 93"/>
                <a:gd name="T20" fmla="*/ 37 w 63"/>
                <a:gd name="T21" fmla="*/ 29 h 93"/>
                <a:gd name="T22" fmla="*/ 63 w 63"/>
                <a:gd name="T23" fmla="*/ 57 h 93"/>
                <a:gd name="T24" fmla="*/ 55 w 63"/>
                <a:gd name="T25" fmla="*/ 57 h 93"/>
                <a:gd name="T26" fmla="*/ 35 w 63"/>
                <a:gd name="T27" fmla="*/ 36 h 93"/>
                <a:gd name="T28" fmla="*/ 12 w 63"/>
                <a:gd name="T29" fmla="*/ 55 h 93"/>
                <a:gd name="T30" fmla="*/ 11 w 63"/>
                <a:gd name="T31" fmla="*/ 66 h 93"/>
                <a:gd name="T32" fmla="*/ 30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7" y="0"/>
                    <a:pt x="17" y="0"/>
                    <a:pt x="17" y="0"/>
                  </a:cubicBezTo>
                  <a:cubicBezTo>
                    <a:pt x="13" y="41"/>
                    <a:pt x="13" y="41"/>
                    <a:pt x="13" y="41"/>
                  </a:cubicBezTo>
                  <a:cubicBezTo>
                    <a:pt x="13" y="41"/>
                    <a:pt x="13" y="41"/>
                    <a:pt x="13" y="41"/>
                  </a:cubicBezTo>
                  <a:cubicBezTo>
                    <a:pt x="19" y="33"/>
                    <a:pt x="27" y="29"/>
                    <a:pt x="37" y="29"/>
                  </a:cubicBezTo>
                  <a:cubicBezTo>
                    <a:pt x="52" y="29"/>
                    <a:pt x="63" y="40"/>
                    <a:pt x="63" y="57"/>
                  </a:cubicBezTo>
                  <a:close/>
                  <a:moveTo>
                    <a:pt x="55" y="57"/>
                  </a:moveTo>
                  <a:cubicBezTo>
                    <a:pt x="55" y="44"/>
                    <a:pt x="47" y="36"/>
                    <a:pt x="35" y="36"/>
                  </a:cubicBezTo>
                  <a:cubicBezTo>
                    <a:pt x="23" y="36"/>
                    <a:pt x="13" y="44"/>
                    <a:pt x="12" y="55"/>
                  </a:cubicBezTo>
                  <a:cubicBezTo>
                    <a:pt x="11" y="66"/>
                    <a:pt x="11" y="66"/>
                    <a:pt x="11" y="66"/>
                  </a:cubicBezTo>
                  <a:cubicBezTo>
                    <a:pt x="9" y="78"/>
                    <a:pt x="18" y="86"/>
                    <a:pt x="30"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6" name="Freeform 517"/>
            <p:cNvSpPr>
              <a:spLocks noEditPoints="1"/>
            </p:cNvSpPr>
            <p:nvPr userDrawn="1"/>
          </p:nvSpPr>
          <p:spPr bwMode="auto">
            <a:xfrm>
              <a:off x="-3179" y="7916"/>
              <a:ext cx="123" cy="126"/>
            </a:xfrm>
            <a:custGeom>
              <a:avLst/>
              <a:gdLst>
                <a:gd name="T0" fmla="*/ 62 w 62"/>
                <a:gd name="T1" fmla="*/ 2 h 64"/>
                <a:gd name="T2" fmla="*/ 55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3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5" y="62"/>
                    <a:pt x="55" y="62"/>
                    <a:pt x="55"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3" y="12"/>
                    <a:pt x="53" y="12"/>
                    <a:pt x="53" y="12"/>
                  </a:cubicBezTo>
                  <a:cubicBezTo>
                    <a:pt x="55" y="2"/>
                    <a:pt x="55" y="2"/>
                    <a:pt x="55" y="2"/>
                  </a:cubicBezTo>
                  <a:lnTo>
                    <a:pt x="62" y="2"/>
                  </a:lnTo>
                  <a:close/>
                  <a:moveTo>
                    <a:pt x="33" y="7"/>
                  </a:moveTo>
                  <a:cubicBezTo>
                    <a:pt x="17" y="7"/>
                    <a:pt x="7" y="20"/>
                    <a:pt x="7" y="36"/>
                  </a:cubicBezTo>
                  <a:cubicBezTo>
                    <a:pt x="7" y="49"/>
                    <a:pt x="15" y="57"/>
                    <a:pt x="27" y="57"/>
                  </a:cubicBezTo>
                  <a:cubicBezTo>
                    <a:pt x="39"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7" name="Freeform 518"/>
            <p:cNvSpPr>
              <a:spLocks/>
            </p:cNvSpPr>
            <p:nvPr userDrawn="1"/>
          </p:nvSpPr>
          <p:spPr bwMode="auto">
            <a:xfrm>
              <a:off x="-3022" y="7859"/>
              <a:ext cx="33" cy="179"/>
            </a:xfrm>
            <a:custGeom>
              <a:avLst/>
              <a:gdLst>
                <a:gd name="T0" fmla="*/ 19 w 33"/>
                <a:gd name="T1" fmla="*/ 0 h 179"/>
                <a:gd name="T2" fmla="*/ 33 w 33"/>
                <a:gd name="T3" fmla="*/ 0 h 179"/>
                <a:gd name="T4" fmla="*/ 16 w 33"/>
                <a:gd name="T5" fmla="*/ 179 h 179"/>
                <a:gd name="T6" fmla="*/ 0 w 33"/>
                <a:gd name="T7" fmla="*/ 179 h 179"/>
                <a:gd name="T8" fmla="*/ 19 w 33"/>
                <a:gd name="T9" fmla="*/ 0 h 179"/>
              </a:gdLst>
              <a:ahLst/>
              <a:cxnLst>
                <a:cxn ang="0">
                  <a:pos x="T0" y="T1"/>
                </a:cxn>
                <a:cxn ang="0">
                  <a:pos x="T2" y="T3"/>
                </a:cxn>
                <a:cxn ang="0">
                  <a:pos x="T4" y="T5"/>
                </a:cxn>
                <a:cxn ang="0">
                  <a:pos x="T6" y="T7"/>
                </a:cxn>
                <a:cxn ang="0">
                  <a:pos x="T8" y="T9"/>
                </a:cxn>
              </a:cxnLst>
              <a:rect l="0" t="0" r="r" b="b"/>
              <a:pathLst>
                <a:path w="33" h="179">
                  <a:moveTo>
                    <a:pt x="19" y="0"/>
                  </a:moveTo>
                  <a:lnTo>
                    <a:pt x="33" y="0"/>
                  </a:lnTo>
                  <a:lnTo>
                    <a:pt x="16" y="179"/>
                  </a:lnTo>
                  <a:lnTo>
                    <a:pt x="0" y="17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8" name="Freeform 519"/>
            <p:cNvSpPr>
              <a:spLocks/>
            </p:cNvSpPr>
            <p:nvPr userDrawn="1"/>
          </p:nvSpPr>
          <p:spPr bwMode="auto">
            <a:xfrm>
              <a:off x="-2896"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29" name="Freeform 520"/>
            <p:cNvSpPr>
              <a:spLocks noEditPoints="1"/>
            </p:cNvSpPr>
            <p:nvPr userDrawn="1"/>
          </p:nvSpPr>
          <p:spPr bwMode="auto">
            <a:xfrm>
              <a:off x="-2715" y="7859"/>
              <a:ext cx="128"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6 w 65"/>
                <a:gd name="T21" fmla="*/ 51 h 91"/>
                <a:gd name="T22" fmla="*/ 12 w 65"/>
                <a:gd name="T23" fmla="*/ 51 h 91"/>
                <a:gd name="T24" fmla="*/ 8 w 65"/>
                <a:gd name="T25" fmla="*/ 84 h 91"/>
                <a:gd name="T26" fmla="*/ 33 w 65"/>
                <a:gd name="T27" fmla="*/ 84 h 91"/>
                <a:gd name="T28" fmla="*/ 56 w 65"/>
                <a:gd name="T29" fmla="*/ 65 h 91"/>
                <a:gd name="T30" fmla="*/ 37 w 65"/>
                <a:gd name="T31" fmla="*/ 7 h 91"/>
                <a:gd name="T32" fmla="*/ 16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0" name="Freeform 521"/>
            <p:cNvSpPr>
              <a:spLocks noEditPoints="1"/>
            </p:cNvSpPr>
            <p:nvPr userDrawn="1"/>
          </p:nvSpPr>
          <p:spPr bwMode="auto">
            <a:xfrm>
              <a:off x="-2555"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1" name="Freeform 522"/>
            <p:cNvSpPr>
              <a:spLocks/>
            </p:cNvSpPr>
            <p:nvPr userDrawn="1"/>
          </p:nvSpPr>
          <p:spPr bwMode="auto">
            <a:xfrm>
              <a:off x="-2337" y="7859"/>
              <a:ext cx="34" cy="179"/>
            </a:xfrm>
            <a:custGeom>
              <a:avLst/>
              <a:gdLst>
                <a:gd name="T0" fmla="*/ 18 w 34"/>
                <a:gd name="T1" fmla="*/ 0 h 179"/>
                <a:gd name="T2" fmla="*/ 34 w 34"/>
                <a:gd name="T3" fmla="*/ 0 h 179"/>
                <a:gd name="T4" fmla="*/ 14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2" name="Freeform 523"/>
            <p:cNvSpPr>
              <a:spLocks/>
            </p:cNvSpPr>
            <p:nvPr userDrawn="1"/>
          </p:nvSpPr>
          <p:spPr bwMode="auto">
            <a:xfrm>
              <a:off x="-2272"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3" name="Freeform 524"/>
            <p:cNvSpPr>
              <a:spLocks/>
            </p:cNvSpPr>
            <p:nvPr userDrawn="1"/>
          </p:nvSpPr>
          <p:spPr bwMode="auto">
            <a:xfrm>
              <a:off x="-2125"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8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8" y="24"/>
                    <a:pt x="48" y="22"/>
                  </a:cubicBezTo>
                  <a:cubicBezTo>
                    <a:pt x="48"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4" name="Freeform 525"/>
            <p:cNvSpPr>
              <a:spLocks noEditPoints="1"/>
            </p:cNvSpPr>
            <p:nvPr userDrawn="1"/>
          </p:nvSpPr>
          <p:spPr bwMode="auto">
            <a:xfrm>
              <a:off x="-1980" y="7916"/>
              <a:ext cx="122"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4" y="0"/>
                    <a:pt x="34" y="0"/>
                  </a:cubicBezTo>
                  <a:cubicBezTo>
                    <a:pt x="50" y="0"/>
                    <a:pt x="62" y="11"/>
                    <a:pt x="62" y="28"/>
                  </a:cubicBezTo>
                  <a:cubicBezTo>
                    <a:pt x="62" y="47"/>
                    <a:pt x="47" y="64"/>
                    <a:pt x="28" y="64"/>
                  </a:cubicBezTo>
                  <a:cubicBezTo>
                    <a:pt x="11" y="64"/>
                    <a:pt x="0" y="52"/>
                    <a:pt x="0" y="36"/>
                  </a:cubicBezTo>
                  <a:close/>
                  <a:moveTo>
                    <a:pt x="54" y="28"/>
                  </a:moveTo>
                  <a:cubicBezTo>
                    <a:pt x="54" y="15"/>
                    <a:pt x="46" y="7"/>
                    <a:pt x="34" y="7"/>
                  </a:cubicBezTo>
                  <a:cubicBezTo>
                    <a:pt x="18" y="7"/>
                    <a:pt x="8" y="20"/>
                    <a:pt x="8" y="35"/>
                  </a:cubicBezTo>
                  <a:cubicBezTo>
                    <a:pt x="8"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5" name="Freeform 526"/>
            <p:cNvSpPr>
              <a:spLocks/>
            </p:cNvSpPr>
            <p:nvPr userDrawn="1"/>
          </p:nvSpPr>
          <p:spPr bwMode="auto">
            <a:xfrm>
              <a:off x="-1832" y="7920"/>
              <a:ext cx="117" cy="118"/>
            </a:xfrm>
            <a:custGeom>
              <a:avLst/>
              <a:gdLst>
                <a:gd name="T0" fmla="*/ 0 w 117"/>
                <a:gd name="T1" fmla="*/ 0 h 118"/>
                <a:gd name="T2" fmla="*/ 16 w 117"/>
                <a:gd name="T3" fmla="*/ 0 h 118"/>
                <a:gd name="T4" fmla="*/ 48 w 117"/>
                <a:gd name="T5" fmla="*/ 100 h 118"/>
                <a:gd name="T6" fmla="*/ 48 w 117"/>
                <a:gd name="T7" fmla="*/ 100 h 118"/>
                <a:gd name="T8" fmla="*/ 101 w 117"/>
                <a:gd name="T9" fmla="*/ 0 h 118"/>
                <a:gd name="T10" fmla="*/ 117 w 117"/>
                <a:gd name="T11" fmla="*/ 0 h 118"/>
                <a:gd name="T12" fmla="*/ 54 w 117"/>
                <a:gd name="T13" fmla="*/ 118 h 118"/>
                <a:gd name="T14" fmla="*/ 40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8" y="100"/>
                  </a:lnTo>
                  <a:lnTo>
                    <a:pt x="48" y="100"/>
                  </a:lnTo>
                  <a:lnTo>
                    <a:pt x="101" y="0"/>
                  </a:lnTo>
                  <a:lnTo>
                    <a:pt x="117" y="0"/>
                  </a:lnTo>
                  <a:lnTo>
                    <a:pt x="54" y="118"/>
                  </a:lnTo>
                  <a:lnTo>
                    <a:pt x="40"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6" name="Freeform 527"/>
            <p:cNvSpPr>
              <a:spLocks noEditPoints="1"/>
            </p:cNvSpPr>
            <p:nvPr userDrawn="1"/>
          </p:nvSpPr>
          <p:spPr bwMode="auto">
            <a:xfrm>
              <a:off x="-1701" y="7916"/>
              <a:ext cx="123" cy="126"/>
            </a:xfrm>
            <a:custGeom>
              <a:avLst/>
              <a:gdLst>
                <a:gd name="T0" fmla="*/ 62 w 62"/>
                <a:gd name="T1" fmla="*/ 2 h 64"/>
                <a:gd name="T2" fmla="*/ 56 w 62"/>
                <a:gd name="T3" fmla="*/ 62 h 64"/>
                <a:gd name="T4" fmla="*/ 49 w 62"/>
                <a:gd name="T5" fmla="*/ 62 h 64"/>
                <a:gd name="T6" fmla="*/ 50 w 62"/>
                <a:gd name="T7" fmla="*/ 52 h 64"/>
                <a:gd name="T8" fmla="*/ 50 w 62"/>
                <a:gd name="T9" fmla="*/ 52 h 64"/>
                <a:gd name="T10" fmla="*/ 26 w 62"/>
                <a:gd name="T11" fmla="*/ 64 h 64"/>
                <a:gd name="T12" fmla="*/ 0 w 62"/>
                <a:gd name="T13" fmla="*/ 36 h 64"/>
                <a:gd name="T14" fmla="*/ 33 w 62"/>
                <a:gd name="T15" fmla="*/ 0 h 64"/>
                <a:gd name="T16" fmla="*/ 54 w 62"/>
                <a:gd name="T17" fmla="*/ 12 h 64"/>
                <a:gd name="T18" fmla="*/ 54 w 62"/>
                <a:gd name="T19" fmla="*/ 12 h 64"/>
                <a:gd name="T20" fmla="*/ 56 w 62"/>
                <a:gd name="T21" fmla="*/ 2 h 64"/>
                <a:gd name="T22" fmla="*/ 62 w 62"/>
                <a:gd name="T23" fmla="*/ 2 h 64"/>
                <a:gd name="T24" fmla="*/ 33 w 62"/>
                <a:gd name="T25" fmla="*/ 7 h 64"/>
                <a:gd name="T26" fmla="*/ 8 w 62"/>
                <a:gd name="T27" fmla="*/ 36 h 64"/>
                <a:gd name="T28" fmla="*/ 28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2"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7" name="Freeform 528"/>
            <p:cNvSpPr>
              <a:spLocks/>
            </p:cNvSpPr>
            <p:nvPr userDrawn="1"/>
          </p:nvSpPr>
          <p:spPr bwMode="auto">
            <a:xfrm>
              <a:off x="-1549" y="7889"/>
              <a:ext cx="76" cy="153"/>
            </a:xfrm>
            <a:custGeom>
              <a:avLst/>
              <a:gdLst>
                <a:gd name="T0" fmla="*/ 16 w 38"/>
                <a:gd name="T1" fmla="*/ 56 h 78"/>
                <a:gd name="T2" fmla="*/ 27 w 38"/>
                <a:gd name="T3" fmla="*/ 71 h 78"/>
                <a:gd name="T4" fmla="*/ 33 w 38"/>
                <a:gd name="T5" fmla="*/ 70 h 78"/>
                <a:gd name="T6" fmla="*/ 32 w 38"/>
                <a:gd name="T7" fmla="*/ 77 h 78"/>
                <a:gd name="T8" fmla="*/ 25 w 38"/>
                <a:gd name="T9" fmla="*/ 78 h 78"/>
                <a:gd name="T10" fmla="*/ 8 w 38"/>
                <a:gd name="T11" fmla="*/ 61 h 78"/>
                <a:gd name="T12" fmla="*/ 8 w 38"/>
                <a:gd name="T13" fmla="*/ 56 h 78"/>
                <a:gd name="T14" fmla="*/ 12 w 38"/>
                <a:gd name="T15" fmla="*/ 22 h 78"/>
                <a:gd name="T16" fmla="*/ 0 w 38"/>
                <a:gd name="T17" fmla="*/ 22 h 78"/>
                <a:gd name="T18" fmla="*/ 0 w 38"/>
                <a:gd name="T19" fmla="*/ 16 h 78"/>
                <a:gd name="T20" fmla="*/ 12 w 38"/>
                <a:gd name="T21" fmla="*/ 16 h 78"/>
                <a:gd name="T22" fmla="*/ 14 w 38"/>
                <a:gd name="T23" fmla="*/ 0 h 78"/>
                <a:gd name="T24" fmla="*/ 21 w 38"/>
                <a:gd name="T25" fmla="*/ 0 h 78"/>
                <a:gd name="T26" fmla="*/ 20 w 38"/>
                <a:gd name="T27" fmla="*/ 16 h 78"/>
                <a:gd name="T28" fmla="*/ 38 w 38"/>
                <a:gd name="T29" fmla="*/ 16 h 78"/>
                <a:gd name="T30" fmla="*/ 38 w 38"/>
                <a:gd name="T31" fmla="*/ 22 h 78"/>
                <a:gd name="T32" fmla="*/ 19 w 38"/>
                <a:gd name="T33" fmla="*/ 22 h 78"/>
                <a:gd name="T34" fmla="*/ 16 w 38"/>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78">
                  <a:moveTo>
                    <a:pt x="16" y="56"/>
                  </a:moveTo>
                  <a:cubicBezTo>
                    <a:pt x="14" y="67"/>
                    <a:pt x="18" y="71"/>
                    <a:pt x="27" y="71"/>
                  </a:cubicBezTo>
                  <a:cubicBezTo>
                    <a:pt x="29" y="71"/>
                    <a:pt x="31" y="71"/>
                    <a:pt x="33" y="70"/>
                  </a:cubicBezTo>
                  <a:cubicBezTo>
                    <a:pt x="32" y="77"/>
                    <a:pt x="32" y="77"/>
                    <a:pt x="32" y="77"/>
                  </a:cubicBezTo>
                  <a:cubicBezTo>
                    <a:pt x="31" y="77"/>
                    <a:pt x="28" y="78"/>
                    <a:pt x="25" y="78"/>
                  </a:cubicBezTo>
                  <a:cubicBezTo>
                    <a:pt x="14" y="78"/>
                    <a:pt x="8" y="73"/>
                    <a:pt x="8" y="61"/>
                  </a:cubicBezTo>
                  <a:cubicBezTo>
                    <a:pt x="8" y="59"/>
                    <a:pt x="8" y="58"/>
                    <a:pt x="8" y="56"/>
                  </a:cubicBezTo>
                  <a:cubicBezTo>
                    <a:pt x="12" y="22"/>
                    <a:pt x="12" y="22"/>
                    <a:pt x="12" y="22"/>
                  </a:cubicBezTo>
                  <a:cubicBezTo>
                    <a:pt x="0" y="22"/>
                    <a:pt x="0" y="22"/>
                    <a:pt x="0" y="22"/>
                  </a:cubicBezTo>
                  <a:cubicBezTo>
                    <a:pt x="0" y="16"/>
                    <a:pt x="0" y="16"/>
                    <a:pt x="0" y="16"/>
                  </a:cubicBezTo>
                  <a:cubicBezTo>
                    <a:pt x="12" y="16"/>
                    <a:pt x="12" y="16"/>
                    <a:pt x="12" y="16"/>
                  </a:cubicBezTo>
                  <a:cubicBezTo>
                    <a:pt x="14" y="0"/>
                    <a:pt x="14" y="0"/>
                    <a:pt x="14" y="0"/>
                  </a:cubicBezTo>
                  <a:cubicBezTo>
                    <a:pt x="21" y="0"/>
                    <a:pt x="21" y="0"/>
                    <a:pt x="21" y="0"/>
                  </a:cubicBezTo>
                  <a:cubicBezTo>
                    <a:pt x="20" y="16"/>
                    <a:pt x="20" y="16"/>
                    <a:pt x="20" y="16"/>
                  </a:cubicBezTo>
                  <a:cubicBezTo>
                    <a:pt x="38" y="16"/>
                    <a:pt x="38" y="16"/>
                    <a:pt x="38" y="16"/>
                  </a:cubicBezTo>
                  <a:cubicBezTo>
                    <a:pt x="38" y="22"/>
                    <a:pt x="38" y="22"/>
                    <a:pt x="38" y="22"/>
                  </a:cubicBezTo>
                  <a:cubicBezTo>
                    <a:pt x="19" y="22"/>
                    <a:pt x="19" y="22"/>
                    <a:pt x="19"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8" name="Freeform 529"/>
            <p:cNvSpPr>
              <a:spLocks noEditPoints="1"/>
            </p:cNvSpPr>
            <p:nvPr userDrawn="1"/>
          </p:nvSpPr>
          <p:spPr bwMode="auto">
            <a:xfrm>
              <a:off x="-1449" y="7871"/>
              <a:ext cx="35" cy="167"/>
            </a:xfrm>
            <a:custGeom>
              <a:avLst/>
              <a:gdLst>
                <a:gd name="T0" fmla="*/ 6 w 18"/>
                <a:gd name="T1" fmla="*/ 25 h 85"/>
                <a:gd name="T2" fmla="*/ 14 w 18"/>
                <a:gd name="T3" fmla="*/ 25 h 85"/>
                <a:gd name="T4" fmla="*/ 7 w 18"/>
                <a:gd name="T5" fmla="*/ 85 h 85"/>
                <a:gd name="T6" fmla="*/ 0 w 18"/>
                <a:gd name="T7" fmla="*/ 85 h 85"/>
                <a:gd name="T8" fmla="*/ 6 w 18"/>
                <a:gd name="T9" fmla="*/ 25 h 85"/>
                <a:gd name="T10" fmla="*/ 6 w 18"/>
                <a:gd name="T11" fmla="*/ 7 h 85"/>
                <a:gd name="T12" fmla="*/ 12 w 18"/>
                <a:gd name="T13" fmla="*/ 0 h 85"/>
                <a:gd name="T14" fmla="*/ 18 w 18"/>
                <a:gd name="T15" fmla="*/ 5 h 85"/>
                <a:gd name="T16" fmla="*/ 11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6" y="25"/>
                  </a:moveTo>
                  <a:cubicBezTo>
                    <a:pt x="14" y="25"/>
                    <a:pt x="14" y="25"/>
                    <a:pt x="14" y="25"/>
                  </a:cubicBezTo>
                  <a:cubicBezTo>
                    <a:pt x="7" y="85"/>
                    <a:pt x="7" y="85"/>
                    <a:pt x="7" y="85"/>
                  </a:cubicBezTo>
                  <a:cubicBezTo>
                    <a:pt x="0" y="85"/>
                    <a:pt x="0" y="85"/>
                    <a:pt x="0" y="85"/>
                  </a:cubicBezTo>
                  <a:lnTo>
                    <a:pt x="6" y="25"/>
                  </a:lnTo>
                  <a:close/>
                  <a:moveTo>
                    <a:pt x="6" y="7"/>
                  </a:moveTo>
                  <a:cubicBezTo>
                    <a:pt x="6" y="3"/>
                    <a:pt x="9" y="0"/>
                    <a:pt x="12" y="0"/>
                  </a:cubicBezTo>
                  <a:cubicBezTo>
                    <a:pt x="15" y="0"/>
                    <a:pt x="18" y="2"/>
                    <a:pt x="18" y="5"/>
                  </a:cubicBezTo>
                  <a:cubicBezTo>
                    <a:pt x="18" y="9"/>
                    <a:pt x="15" y="12"/>
                    <a:pt x="11" y="12"/>
                  </a:cubicBezTo>
                  <a:cubicBezTo>
                    <a:pt x="8"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39" name="Freeform 530"/>
            <p:cNvSpPr>
              <a:spLocks/>
            </p:cNvSpPr>
            <p:nvPr userDrawn="1"/>
          </p:nvSpPr>
          <p:spPr bwMode="auto">
            <a:xfrm>
              <a:off x="-1394" y="7920"/>
              <a:ext cx="117" cy="118"/>
            </a:xfrm>
            <a:custGeom>
              <a:avLst/>
              <a:gdLst>
                <a:gd name="T0" fmla="*/ 0 w 117"/>
                <a:gd name="T1" fmla="*/ 0 h 118"/>
                <a:gd name="T2" fmla="*/ 16 w 117"/>
                <a:gd name="T3" fmla="*/ 0 h 118"/>
                <a:gd name="T4" fmla="*/ 48 w 117"/>
                <a:gd name="T5" fmla="*/ 100 h 118"/>
                <a:gd name="T6" fmla="*/ 48 w 117"/>
                <a:gd name="T7" fmla="*/ 100 h 118"/>
                <a:gd name="T8" fmla="*/ 101 w 117"/>
                <a:gd name="T9" fmla="*/ 0 h 118"/>
                <a:gd name="T10" fmla="*/ 117 w 117"/>
                <a:gd name="T11" fmla="*/ 0 h 118"/>
                <a:gd name="T12" fmla="*/ 53 w 117"/>
                <a:gd name="T13" fmla="*/ 118 h 118"/>
                <a:gd name="T14" fmla="*/ 40 w 117"/>
                <a:gd name="T15" fmla="*/ 118 h 118"/>
                <a:gd name="T16" fmla="*/ 0 w 117"/>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0" y="0"/>
                  </a:moveTo>
                  <a:lnTo>
                    <a:pt x="16" y="0"/>
                  </a:lnTo>
                  <a:lnTo>
                    <a:pt x="48" y="100"/>
                  </a:lnTo>
                  <a:lnTo>
                    <a:pt x="48" y="100"/>
                  </a:lnTo>
                  <a:lnTo>
                    <a:pt x="101" y="0"/>
                  </a:lnTo>
                  <a:lnTo>
                    <a:pt x="117" y="0"/>
                  </a:lnTo>
                  <a:lnTo>
                    <a:pt x="53" y="118"/>
                  </a:lnTo>
                  <a:lnTo>
                    <a:pt x="40"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0" name="Freeform 531"/>
            <p:cNvSpPr>
              <a:spLocks noEditPoints="1"/>
            </p:cNvSpPr>
            <p:nvPr userDrawn="1"/>
          </p:nvSpPr>
          <p:spPr bwMode="auto">
            <a:xfrm>
              <a:off x="-12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1"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1" name="Freeform 532"/>
            <p:cNvSpPr>
              <a:spLocks/>
            </p:cNvSpPr>
            <p:nvPr userDrawn="1"/>
          </p:nvSpPr>
          <p:spPr bwMode="auto">
            <a:xfrm>
              <a:off x="-1051"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2" name="Freeform 533"/>
            <p:cNvSpPr>
              <a:spLocks noEditPoints="1"/>
            </p:cNvSpPr>
            <p:nvPr userDrawn="1"/>
          </p:nvSpPr>
          <p:spPr bwMode="auto">
            <a:xfrm>
              <a:off x="-871" y="7859"/>
              <a:ext cx="129" cy="179"/>
            </a:xfrm>
            <a:custGeom>
              <a:avLst/>
              <a:gdLst>
                <a:gd name="T0" fmla="*/ 64 w 65"/>
                <a:gd name="T1" fmla="*/ 65 h 91"/>
                <a:gd name="T2" fmla="*/ 33 w 65"/>
                <a:gd name="T3" fmla="*/ 91 h 91"/>
                <a:gd name="T4" fmla="*/ 0 w 65"/>
                <a:gd name="T5" fmla="*/ 91 h 91"/>
                <a:gd name="T6" fmla="*/ 9 w 65"/>
                <a:gd name="T7" fmla="*/ 0 h 91"/>
                <a:gd name="T8" fmla="*/ 37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3 w 65"/>
                <a:gd name="T27" fmla="*/ 84 h 91"/>
                <a:gd name="T28" fmla="*/ 56 w 65"/>
                <a:gd name="T29" fmla="*/ 65 h 91"/>
                <a:gd name="T30" fmla="*/ 37 w 65"/>
                <a:gd name="T31" fmla="*/ 7 h 91"/>
                <a:gd name="T32" fmla="*/ 17 w 65"/>
                <a:gd name="T33" fmla="*/ 7 h 91"/>
                <a:gd name="T34" fmla="*/ 13 w 65"/>
                <a:gd name="T35" fmla="*/ 45 h 91"/>
                <a:gd name="T36" fmla="*/ 33 w 65"/>
                <a:gd name="T37" fmla="*/ 45 h 91"/>
                <a:gd name="T38" fmla="*/ 57 w 65"/>
                <a:gd name="T39" fmla="*/ 23 h 91"/>
                <a:gd name="T40" fmla="*/ 37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3" y="84"/>
                    <a:pt x="33" y="84"/>
                    <a:pt x="33" y="84"/>
                  </a:cubicBezTo>
                  <a:cubicBezTo>
                    <a:pt x="47" y="84"/>
                    <a:pt x="56" y="78"/>
                    <a:pt x="56" y="65"/>
                  </a:cubicBezTo>
                  <a:close/>
                  <a:moveTo>
                    <a:pt x="37" y="7"/>
                  </a:moveTo>
                  <a:cubicBezTo>
                    <a:pt x="17" y="7"/>
                    <a:pt x="17" y="7"/>
                    <a:pt x="17" y="7"/>
                  </a:cubicBezTo>
                  <a:cubicBezTo>
                    <a:pt x="13" y="45"/>
                    <a:pt x="13" y="45"/>
                    <a:pt x="13"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3" name="Freeform 534"/>
            <p:cNvSpPr>
              <a:spLocks noEditPoints="1"/>
            </p:cNvSpPr>
            <p:nvPr userDrawn="1"/>
          </p:nvSpPr>
          <p:spPr bwMode="auto">
            <a:xfrm>
              <a:off x="-711" y="7916"/>
              <a:ext cx="117" cy="126"/>
            </a:xfrm>
            <a:custGeom>
              <a:avLst/>
              <a:gdLst>
                <a:gd name="T0" fmla="*/ 8 w 59"/>
                <a:gd name="T1" fmla="*/ 33 h 64"/>
                <a:gd name="T2" fmla="*/ 7 w 59"/>
                <a:gd name="T3" fmla="*/ 36 h 64"/>
                <a:gd name="T4" fmla="*/ 28 w 59"/>
                <a:gd name="T5" fmla="*/ 57 h 64"/>
                <a:gd name="T6" fmla="*/ 49 w 59"/>
                <a:gd name="T7" fmla="*/ 45 h 64"/>
                <a:gd name="T8" fmla="*/ 55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7" y="34"/>
                    <a:pt x="7" y="35"/>
                    <a:pt x="7" y="36"/>
                  </a:cubicBezTo>
                  <a:cubicBezTo>
                    <a:pt x="7" y="50"/>
                    <a:pt x="16" y="57"/>
                    <a:pt x="28"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4" y="0"/>
                  </a:cubicBezTo>
                  <a:cubicBezTo>
                    <a:pt x="48"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4" name="Freeform 535"/>
            <p:cNvSpPr>
              <a:spLocks/>
            </p:cNvSpPr>
            <p:nvPr userDrawn="1"/>
          </p:nvSpPr>
          <p:spPr bwMode="auto">
            <a:xfrm>
              <a:off x="-497" y="7857"/>
              <a:ext cx="173"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4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4" y="74"/>
                    <a:pt x="74" y="74"/>
                    <a:pt x="74" y="74"/>
                  </a:cubicBezTo>
                  <a:cubicBezTo>
                    <a:pt x="67"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3"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5" name="Freeform 536"/>
            <p:cNvSpPr>
              <a:spLocks/>
            </p:cNvSpPr>
            <p:nvPr userDrawn="1"/>
          </p:nvSpPr>
          <p:spPr bwMode="auto">
            <a:xfrm>
              <a:off x="-295" y="7918"/>
              <a:ext cx="76" cy="120"/>
            </a:xfrm>
            <a:custGeom>
              <a:avLst/>
              <a:gdLst>
                <a:gd name="T0" fmla="*/ 38 w 38"/>
                <a:gd name="T1" fmla="*/ 1 h 61"/>
                <a:gd name="T2" fmla="*/ 38 w 38"/>
                <a:gd name="T3" fmla="*/ 7 h 61"/>
                <a:gd name="T4" fmla="*/ 32 w 38"/>
                <a:gd name="T5" fmla="*/ 7 h 61"/>
                <a:gd name="T6" fmla="*/ 11 w 38"/>
                <a:gd name="T7" fmla="*/ 29 h 61"/>
                <a:gd name="T8" fmla="*/ 8 w 38"/>
                <a:gd name="T9" fmla="*/ 61 h 61"/>
                <a:gd name="T10" fmla="*/ 0 w 38"/>
                <a:gd name="T11" fmla="*/ 61 h 61"/>
                <a:gd name="T12" fmla="*/ 7 w 38"/>
                <a:gd name="T13" fmla="*/ 1 h 61"/>
                <a:gd name="T14" fmla="*/ 13 w 38"/>
                <a:gd name="T15" fmla="*/ 1 h 61"/>
                <a:gd name="T16" fmla="*/ 13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8" y="7"/>
                    <a:pt x="38" y="7"/>
                    <a:pt x="38" y="7"/>
                  </a:cubicBezTo>
                  <a:cubicBezTo>
                    <a:pt x="36" y="7"/>
                    <a:pt x="34" y="7"/>
                    <a:pt x="32" y="7"/>
                  </a:cubicBezTo>
                  <a:cubicBezTo>
                    <a:pt x="21" y="7"/>
                    <a:pt x="13" y="14"/>
                    <a:pt x="11" y="29"/>
                  </a:cubicBezTo>
                  <a:cubicBezTo>
                    <a:pt x="8" y="61"/>
                    <a:pt x="8" y="61"/>
                    <a:pt x="8" y="61"/>
                  </a:cubicBezTo>
                  <a:cubicBezTo>
                    <a:pt x="0" y="61"/>
                    <a:pt x="0" y="61"/>
                    <a:pt x="0" y="61"/>
                  </a:cubicBezTo>
                  <a:cubicBezTo>
                    <a:pt x="7" y="1"/>
                    <a:pt x="7" y="1"/>
                    <a:pt x="7" y="1"/>
                  </a:cubicBezTo>
                  <a:cubicBezTo>
                    <a:pt x="13" y="1"/>
                    <a:pt x="13" y="1"/>
                    <a:pt x="13" y="1"/>
                  </a:cubicBezTo>
                  <a:cubicBezTo>
                    <a:pt x="13" y="12"/>
                    <a:pt x="13" y="12"/>
                    <a:pt x="13" y="12"/>
                  </a:cubicBezTo>
                  <a:cubicBezTo>
                    <a:pt x="13" y="12"/>
                    <a:pt x="13" y="12"/>
                    <a:pt x="13" y="12"/>
                  </a:cubicBezTo>
                  <a:cubicBezTo>
                    <a:pt x="17" y="4"/>
                    <a:pt x="25" y="0"/>
                    <a:pt x="32" y="0"/>
                  </a:cubicBezTo>
                  <a:cubicBezTo>
                    <a:pt x="34" y="0"/>
                    <a:pt x="37"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6" name="Freeform 537"/>
            <p:cNvSpPr>
              <a:spLocks noEditPoints="1"/>
            </p:cNvSpPr>
            <p:nvPr userDrawn="1"/>
          </p:nvSpPr>
          <p:spPr bwMode="auto">
            <a:xfrm>
              <a:off x="-202"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7" name="Freeform 538"/>
            <p:cNvSpPr>
              <a:spLocks noEditPoints="1"/>
            </p:cNvSpPr>
            <p:nvPr userDrawn="1"/>
          </p:nvSpPr>
          <p:spPr bwMode="auto">
            <a:xfrm>
              <a:off x="-57"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7"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8" name="Freeform 539"/>
            <p:cNvSpPr>
              <a:spLocks/>
            </p:cNvSpPr>
            <p:nvPr userDrawn="1"/>
          </p:nvSpPr>
          <p:spPr bwMode="auto">
            <a:xfrm>
              <a:off x="90" y="7916"/>
              <a:ext cx="111" cy="122"/>
            </a:xfrm>
            <a:custGeom>
              <a:avLst/>
              <a:gdLst>
                <a:gd name="T0" fmla="*/ 56 w 56"/>
                <a:gd name="T1" fmla="*/ 20 h 62"/>
                <a:gd name="T2" fmla="*/ 55 w 56"/>
                <a:gd name="T3" fmla="*/ 24 h 62"/>
                <a:gd name="T4" fmla="*/ 52 w 56"/>
                <a:gd name="T5" fmla="*/ 62 h 62"/>
                <a:gd name="T6" fmla="*/ 44 w 56"/>
                <a:gd name="T7" fmla="*/ 62 h 62"/>
                <a:gd name="T8" fmla="*/ 48 w 56"/>
                <a:gd name="T9" fmla="*/ 27 h 62"/>
                <a:gd name="T10" fmla="*/ 48 w 56"/>
                <a:gd name="T11" fmla="*/ 22 h 62"/>
                <a:gd name="T12" fmla="*/ 34 w 56"/>
                <a:gd name="T13" fmla="*/ 7 h 62"/>
                <a:gd name="T14" fmla="*/ 12 w 56"/>
                <a:gd name="T15" fmla="*/ 28 h 62"/>
                <a:gd name="T16" fmla="*/ 8 w 56"/>
                <a:gd name="T17" fmla="*/ 62 h 62"/>
                <a:gd name="T18" fmla="*/ 0 w 56"/>
                <a:gd name="T19" fmla="*/ 62 h 62"/>
                <a:gd name="T20" fmla="*/ 7 w 56"/>
                <a:gd name="T21" fmla="*/ 2 h 62"/>
                <a:gd name="T22" fmla="*/ 14 w 56"/>
                <a:gd name="T23" fmla="*/ 2 h 62"/>
                <a:gd name="T24" fmla="*/ 13 w 56"/>
                <a:gd name="T25" fmla="*/ 12 h 62"/>
                <a:gd name="T26" fmla="*/ 13 w 56"/>
                <a:gd name="T27" fmla="*/ 12 h 62"/>
                <a:gd name="T28" fmla="*/ 36 w 56"/>
                <a:gd name="T29" fmla="*/ 0 h 62"/>
                <a:gd name="T30" fmla="*/ 56 w 56"/>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2">
                  <a:moveTo>
                    <a:pt x="56" y="20"/>
                  </a:moveTo>
                  <a:cubicBezTo>
                    <a:pt x="56" y="22"/>
                    <a:pt x="56" y="23"/>
                    <a:pt x="55" y="24"/>
                  </a:cubicBezTo>
                  <a:cubicBezTo>
                    <a:pt x="52" y="62"/>
                    <a:pt x="52" y="62"/>
                    <a:pt x="52" y="62"/>
                  </a:cubicBezTo>
                  <a:cubicBezTo>
                    <a:pt x="44" y="62"/>
                    <a:pt x="44" y="62"/>
                    <a:pt x="44" y="62"/>
                  </a:cubicBezTo>
                  <a:cubicBezTo>
                    <a:pt x="48" y="27"/>
                    <a:pt x="48" y="27"/>
                    <a:pt x="48" y="27"/>
                  </a:cubicBezTo>
                  <a:cubicBezTo>
                    <a:pt x="48" y="25"/>
                    <a:pt x="48" y="24"/>
                    <a:pt x="48" y="22"/>
                  </a:cubicBezTo>
                  <a:cubicBezTo>
                    <a:pt x="48" y="11"/>
                    <a:pt x="43" y="7"/>
                    <a:pt x="34" y="7"/>
                  </a:cubicBezTo>
                  <a:cubicBezTo>
                    <a:pt x="22" y="7"/>
                    <a:pt x="13" y="14"/>
                    <a:pt x="12" y="28"/>
                  </a:cubicBezTo>
                  <a:cubicBezTo>
                    <a:pt x="8" y="62"/>
                    <a:pt x="8" y="62"/>
                    <a:pt x="8" y="62"/>
                  </a:cubicBezTo>
                  <a:cubicBezTo>
                    <a:pt x="0" y="62"/>
                    <a:pt x="0" y="62"/>
                    <a:pt x="0" y="62"/>
                  </a:cubicBezTo>
                  <a:cubicBezTo>
                    <a:pt x="7" y="2"/>
                    <a:pt x="7" y="2"/>
                    <a:pt x="7" y="2"/>
                  </a:cubicBezTo>
                  <a:cubicBezTo>
                    <a:pt x="14" y="2"/>
                    <a:pt x="14" y="2"/>
                    <a:pt x="14" y="2"/>
                  </a:cubicBezTo>
                  <a:cubicBezTo>
                    <a:pt x="13" y="12"/>
                    <a:pt x="13" y="12"/>
                    <a:pt x="13" y="12"/>
                  </a:cubicBezTo>
                  <a:cubicBezTo>
                    <a:pt x="13" y="12"/>
                    <a:pt x="13" y="12"/>
                    <a:pt x="13" y="12"/>
                  </a:cubicBezTo>
                  <a:cubicBezTo>
                    <a:pt x="18" y="5"/>
                    <a:pt x="27" y="0"/>
                    <a:pt x="36" y="0"/>
                  </a:cubicBezTo>
                  <a:cubicBezTo>
                    <a:pt x="48" y="0"/>
                    <a:pt x="56" y="7"/>
                    <a:pt x="5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49" name="Freeform 540"/>
            <p:cNvSpPr>
              <a:spLocks/>
            </p:cNvSpPr>
            <p:nvPr userDrawn="1"/>
          </p:nvSpPr>
          <p:spPr bwMode="auto">
            <a:xfrm>
              <a:off x="302"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0" name="Freeform 541"/>
            <p:cNvSpPr>
              <a:spLocks noEditPoints="1"/>
            </p:cNvSpPr>
            <p:nvPr userDrawn="1"/>
          </p:nvSpPr>
          <p:spPr bwMode="auto">
            <a:xfrm>
              <a:off x="482"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1" name="Freeform 542"/>
            <p:cNvSpPr>
              <a:spLocks noEditPoints="1"/>
            </p:cNvSpPr>
            <p:nvPr userDrawn="1"/>
          </p:nvSpPr>
          <p:spPr bwMode="auto">
            <a:xfrm>
              <a:off x="642"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2" name="Freeform 543"/>
            <p:cNvSpPr>
              <a:spLocks noEditPoints="1"/>
            </p:cNvSpPr>
            <p:nvPr userDrawn="1"/>
          </p:nvSpPr>
          <p:spPr bwMode="auto">
            <a:xfrm>
              <a:off x="838" y="7859"/>
              <a:ext cx="153" cy="179"/>
            </a:xfrm>
            <a:custGeom>
              <a:avLst/>
              <a:gdLst>
                <a:gd name="T0" fmla="*/ 125 w 153"/>
                <a:gd name="T1" fmla="*/ 136 h 179"/>
                <a:gd name="T2" fmla="*/ 38 w 153"/>
                <a:gd name="T3" fmla="*/ 136 h 179"/>
                <a:gd name="T4" fmla="*/ 18 w 153"/>
                <a:gd name="T5" fmla="*/ 179 h 179"/>
                <a:gd name="T6" fmla="*/ 0 w 153"/>
                <a:gd name="T7" fmla="*/ 179 h 179"/>
                <a:gd name="T8" fmla="*/ 88 w 153"/>
                <a:gd name="T9" fmla="*/ 0 h 179"/>
                <a:gd name="T10" fmla="*/ 103 w 153"/>
                <a:gd name="T11" fmla="*/ 0 h 179"/>
                <a:gd name="T12" fmla="*/ 153 w 153"/>
                <a:gd name="T13" fmla="*/ 179 h 179"/>
                <a:gd name="T14" fmla="*/ 137 w 153"/>
                <a:gd name="T15" fmla="*/ 179 h 179"/>
                <a:gd name="T16" fmla="*/ 125 w 153"/>
                <a:gd name="T17" fmla="*/ 136 h 179"/>
                <a:gd name="T18" fmla="*/ 123 w 153"/>
                <a:gd name="T19" fmla="*/ 122 h 179"/>
                <a:gd name="T20" fmla="*/ 96 w 153"/>
                <a:gd name="T21" fmla="*/ 20 h 179"/>
                <a:gd name="T22" fmla="*/ 94 w 153"/>
                <a:gd name="T23" fmla="*/ 20 h 179"/>
                <a:gd name="T24" fmla="*/ 46 w 153"/>
                <a:gd name="T25" fmla="*/ 122 h 179"/>
                <a:gd name="T26" fmla="*/ 123 w 153"/>
                <a:gd name="T27"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79">
                  <a:moveTo>
                    <a:pt x="125" y="136"/>
                  </a:moveTo>
                  <a:lnTo>
                    <a:pt x="38" y="136"/>
                  </a:lnTo>
                  <a:lnTo>
                    <a:pt x="18" y="179"/>
                  </a:lnTo>
                  <a:lnTo>
                    <a:pt x="0" y="179"/>
                  </a:lnTo>
                  <a:lnTo>
                    <a:pt x="88" y="0"/>
                  </a:lnTo>
                  <a:lnTo>
                    <a:pt x="103" y="0"/>
                  </a:lnTo>
                  <a:lnTo>
                    <a:pt x="153" y="179"/>
                  </a:lnTo>
                  <a:lnTo>
                    <a:pt x="137" y="179"/>
                  </a:lnTo>
                  <a:lnTo>
                    <a:pt x="125" y="136"/>
                  </a:lnTo>
                  <a:close/>
                  <a:moveTo>
                    <a:pt x="123" y="122"/>
                  </a:moveTo>
                  <a:lnTo>
                    <a:pt x="96" y="20"/>
                  </a:lnTo>
                  <a:lnTo>
                    <a:pt x="94" y="20"/>
                  </a:lnTo>
                  <a:lnTo>
                    <a:pt x="46" y="122"/>
                  </a:lnTo>
                  <a:lnTo>
                    <a:pt x="123"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3" name="Freeform 544"/>
            <p:cNvSpPr>
              <a:spLocks/>
            </p:cNvSpPr>
            <p:nvPr userDrawn="1"/>
          </p:nvSpPr>
          <p:spPr bwMode="auto">
            <a:xfrm>
              <a:off x="1027" y="7859"/>
              <a:ext cx="33" cy="179"/>
            </a:xfrm>
            <a:custGeom>
              <a:avLst/>
              <a:gdLst>
                <a:gd name="T0" fmla="*/ 17 w 33"/>
                <a:gd name="T1" fmla="*/ 0 h 179"/>
                <a:gd name="T2" fmla="*/ 33 w 33"/>
                <a:gd name="T3" fmla="*/ 0 h 179"/>
                <a:gd name="T4" fmla="*/ 13 w 33"/>
                <a:gd name="T5" fmla="*/ 179 h 179"/>
                <a:gd name="T6" fmla="*/ 0 w 33"/>
                <a:gd name="T7" fmla="*/ 179 h 179"/>
                <a:gd name="T8" fmla="*/ 17 w 33"/>
                <a:gd name="T9" fmla="*/ 0 h 179"/>
              </a:gdLst>
              <a:ahLst/>
              <a:cxnLst>
                <a:cxn ang="0">
                  <a:pos x="T0" y="T1"/>
                </a:cxn>
                <a:cxn ang="0">
                  <a:pos x="T2" y="T3"/>
                </a:cxn>
                <a:cxn ang="0">
                  <a:pos x="T4" y="T5"/>
                </a:cxn>
                <a:cxn ang="0">
                  <a:pos x="T6" y="T7"/>
                </a:cxn>
                <a:cxn ang="0">
                  <a:pos x="T8" y="T9"/>
                </a:cxn>
              </a:cxnLst>
              <a:rect l="0" t="0" r="r" b="b"/>
              <a:pathLst>
                <a:path w="33" h="179">
                  <a:moveTo>
                    <a:pt x="17" y="0"/>
                  </a:moveTo>
                  <a:lnTo>
                    <a:pt x="33" y="0"/>
                  </a:lnTo>
                  <a:lnTo>
                    <a:pt x="13" y="179"/>
                  </a:lnTo>
                  <a:lnTo>
                    <a:pt x="0" y="17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4" name="Freeform 545"/>
            <p:cNvSpPr>
              <a:spLocks/>
            </p:cNvSpPr>
            <p:nvPr userDrawn="1"/>
          </p:nvSpPr>
          <p:spPr bwMode="auto">
            <a:xfrm>
              <a:off x="1223" y="7962"/>
              <a:ext cx="79" cy="13"/>
            </a:xfrm>
            <a:custGeom>
              <a:avLst/>
              <a:gdLst>
                <a:gd name="T0" fmla="*/ 2 w 79"/>
                <a:gd name="T1" fmla="*/ 0 h 13"/>
                <a:gd name="T2" fmla="*/ 79 w 79"/>
                <a:gd name="T3" fmla="*/ 0 h 13"/>
                <a:gd name="T4" fmla="*/ 77 w 79"/>
                <a:gd name="T5" fmla="*/ 13 h 13"/>
                <a:gd name="T6" fmla="*/ 0 w 79"/>
                <a:gd name="T7" fmla="*/ 13 h 13"/>
                <a:gd name="T8" fmla="*/ 2 w 79"/>
                <a:gd name="T9" fmla="*/ 0 h 13"/>
              </a:gdLst>
              <a:ahLst/>
              <a:cxnLst>
                <a:cxn ang="0">
                  <a:pos x="T0" y="T1"/>
                </a:cxn>
                <a:cxn ang="0">
                  <a:pos x="T2" y="T3"/>
                </a:cxn>
                <a:cxn ang="0">
                  <a:pos x="T4" y="T5"/>
                </a:cxn>
                <a:cxn ang="0">
                  <a:pos x="T6" y="T7"/>
                </a:cxn>
                <a:cxn ang="0">
                  <a:pos x="T8" y="T9"/>
                </a:cxn>
              </a:cxnLst>
              <a:rect l="0" t="0" r="r" b="b"/>
              <a:pathLst>
                <a:path w="79" h="13">
                  <a:moveTo>
                    <a:pt x="2" y="0"/>
                  </a:moveTo>
                  <a:lnTo>
                    <a:pt x="79" y="0"/>
                  </a:lnTo>
                  <a:lnTo>
                    <a:pt x="77"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5" name="Freeform 546"/>
            <p:cNvSpPr>
              <a:spLocks noEditPoints="1"/>
            </p:cNvSpPr>
            <p:nvPr userDrawn="1"/>
          </p:nvSpPr>
          <p:spPr bwMode="auto">
            <a:xfrm>
              <a:off x="1403"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6" name="Freeform 547"/>
            <p:cNvSpPr>
              <a:spLocks noEditPoints="1"/>
            </p:cNvSpPr>
            <p:nvPr userDrawn="1"/>
          </p:nvSpPr>
          <p:spPr bwMode="auto">
            <a:xfrm>
              <a:off x="1563"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7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1 w 59"/>
                <a:gd name="T25" fmla="*/ 27 h 64"/>
                <a:gd name="T26" fmla="*/ 51 w 59"/>
                <a:gd name="T27" fmla="*/ 26 h 64"/>
                <a:gd name="T28" fmla="*/ 33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6" y="57"/>
                    <a:pt x="44" y="53"/>
                    <a:pt x="49" y="45"/>
                  </a:cubicBezTo>
                  <a:cubicBezTo>
                    <a:pt x="56" y="47"/>
                    <a:pt x="56" y="47"/>
                    <a:pt x="56" y="47"/>
                  </a:cubicBezTo>
                  <a:cubicBezTo>
                    <a:pt x="50" y="57"/>
                    <a:pt x="40" y="64"/>
                    <a:pt x="27" y="64"/>
                  </a:cubicBezTo>
                  <a:cubicBezTo>
                    <a:pt x="11" y="64"/>
                    <a:pt x="0" y="53"/>
                    <a:pt x="0" y="37"/>
                  </a:cubicBezTo>
                  <a:cubicBezTo>
                    <a:pt x="0" y="17"/>
                    <a:pt x="14" y="0"/>
                    <a:pt x="34" y="0"/>
                  </a:cubicBezTo>
                  <a:cubicBezTo>
                    <a:pt x="49" y="0"/>
                    <a:pt x="59" y="10"/>
                    <a:pt x="59" y="26"/>
                  </a:cubicBezTo>
                  <a:cubicBezTo>
                    <a:pt x="59" y="28"/>
                    <a:pt x="58" y="31"/>
                    <a:pt x="58" y="33"/>
                  </a:cubicBezTo>
                  <a:lnTo>
                    <a:pt x="8" y="33"/>
                  </a:lnTo>
                  <a:close/>
                  <a:moveTo>
                    <a:pt x="9" y="27"/>
                  </a:moveTo>
                  <a:cubicBezTo>
                    <a:pt x="51" y="27"/>
                    <a:pt x="51" y="27"/>
                    <a:pt x="51" y="27"/>
                  </a:cubicBezTo>
                  <a:cubicBezTo>
                    <a:pt x="51" y="26"/>
                    <a:pt x="51" y="26"/>
                    <a:pt x="51" y="26"/>
                  </a:cubicBezTo>
                  <a:cubicBezTo>
                    <a:pt x="51" y="13"/>
                    <a:pt x="44" y="7"/>
                    <a:pt x="33" y="7"/>
                  </a:cubicBezTo>
                  <a:cubicBezTo>
                    <a:pt x="20" y="7"/>
                    <a:pt x="11"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7" name="Freeform 548"/>
            <p:cNvSpPr>
              <a:spLocks/>
            </p:cNvSpPr>
            <p:nvPr userDrawn="1"/>
          </p:nvSpPr>
          <p:spPr bwMode="auto">
            <a:xfrm>
              <a:off x="1777" y="7857"/>
              <a:ext cx="173" cy="185"/>
            </a:xfrm>
            <a:custGeom>
              <a:avLst/>
              <a:gdLst>
                <a:gd name="T0" fmla="*/ 47 w 87"/>
                <a:gd name="T1" fmla="*/ 47 h 94"/>
                <a:gd name="T2" fmla="*/ 85 w 87"/>
                <a:gd name="T3" fmla="*/ 47 h 94"/>
                <a:gd name="T4" fmla="*/ 80 w 87"/>
                <a:gd name="T5" fmla="*/ 92 h 94"/>
                <a:gd name="T6" fmla="*/ 74 w 87"/>
                <a:gd name="T7" fmla="*/ 92 h 94"/>
                <a:gd name="T8" fmla="*/ 75 w 87"/>
                <a:gd name="T9" fmla="*/ 74 h 94"/>
                <a:gd name="T10" fmla="*/ 75 w 87"/>
                <a:gd name="T11" fmla="*/ 74 h 94"/>
                <a:gd name="T12" fmla="*/ 39 w 87"/>
                <a:gd name="T13" fmla="*/ 94 h 94"/>
                <a:gd name="T14" fmla="*/ 0 w 87"/>
                <a:gd name="T15" fmla="*/ 53 h 94"/>
                <a:gd name="T16" fmla="*/ 50 w 87"/>
                <a:gd name="T17" fmla="*/ 0 h 94"/>
                <a:gd name="T18" fmla="*/ 87 w 87"/>
                <a:gd name="T19" fmla="*/ 28 h 94"/>
                <a:gd name="T20" fmla="*/ 79 w 87"/>
                <a:gd name="T21" fmla="*/ 30 h 94"/>
                <a:gd name="T22" fmla="*/ 49 w 87"/>
                <a:gd name="T23" fmla="*/ 7 h 94"/>
                <a:gd name="T24" fmla="*/ 8 w 87"/>
                <a:gd name="T25" fmla="*/ 52 h 94"/>
                <a:gd name="T26" fmla="*/ 40 w 87"/>
                <a:gd name="T27" fmla="*/ 86 h 94"/>
                <a:gd name="T28" fmla="*/ 77 w 87"/>
                <a:gd name="T29" fmla="*/ 54 h 94"/>
                <a:gd name="T30" fmla="*/ 46 w 87"/>
                <a:gd name="T31" fmla="*/ 54 h 94"/>
                <a:gd name="T32" fmla="*/ 47 w 87"/>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4">
                  <a:moveTo>
                    <a:pt x="47" y="47"/>
                  </a:moveTo>
                  <a:cubicBezTo>
                    <a:pt x="85" y="47"/>
                    <a:pt x="85" y="47"/>
                    <a:pt x="85" y="47"/>
                  </a:cubicBezTo>
                  <a:cubicBezTo>
                    <a:pt x="80" y="92"/>
                    <a:pt x="80" y="92"/>
                    <a:pt x="80" y="92"/>
                  </a:cubicBezTo>
                  <a:cubicBezTo>
                    <a:pt x="74" y="92"/>
                    <a:pt x="74" y="92"/>
                    <a:pt x="74" y="92"/>
                  </a:cubicBezTo>
                  <a:cubicBezTo>
                    <a:pt x="75" y="74"/>
                    <a:pt x="75" y="74"/>
                    <a:pt x="75" y="74"/>
                  </a:cubicBezTo>
                  <a:cubicBezTo>
                    <a:pt x="75" y="74"/>
                    <a:pt x="75" y="74"/>
                    <a:pt x="75" y="74"/>
                  </a:cubicBezTo>
                  <a:cubicBezTo>
                    <a:pt x="68" y="86"/>
                    <a:pt x="54" y="94"/>
                    <a:pt x="39" y="94"/>
                  </a:cubicBezTo>
                  <a:cubicBezTo>
                    <a:pt x="16" y="94"/>
                    <a:pt x="0" y="77"/>
                    <a:pt x="0" y="53"/>
                  </a:cubicBezTo>
                  <a:cubicBezTo>
                    <a:pt x="0" y="23"/>
                    <a:pt x="21" y="0"/>
                    <a:pt x="50" y="0"/>
                  </a:cubicBezTo>
                  <a:cubicBezTo>
                    <a:pt x="70" y="0"/>
                    <a:pt x="85" y="12"/>
                    <a:pt x="87"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4" y="74"/>
                    <a:pt x="77" y="54"/>
                  </a:cubicBezTo>
                  <a:cubicBezTo>
                    <a:pt x="46" y="54"/>
                    <a:pt x="46" y="54"/>
                    <a:pt x="46" y="54"/>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8" name="Freeform 549"/>
            <p:cNvSpPr>
              <a:spLocks/>
            </p:cNvSpPr>
            <p:nvPr userDrawn="1"/>
          </p:nvSpPr>
          <p:spPr bwMode="auto">
            <a:xfrm>
              <a:off x="1979" y="7859"/>
              <a:ext cx="36" cy="179"/>
            </a:xfrm>
            <a:custGeom>
              <a:avLst/>
              <a:gdLst>
                <a:gd name="T0" fmla="*/ 20 w 36"/>
                <a:gd name="T1" fmla="*/ 0 h 179"/>
                <a:gd name="T2" fmla="*/ 36 w 36"/>
                <a:gd name="T3" fmla="*/ 0 h 179"/>
                <a:gd name="T4" fmla="*/ 16 w 36"/>
                <a:gd name="T5" fmla="*/ 179 h 179"/>
                <a:gd name="T6" fmla="*/ 0 w 36"/>
                <a:gd name="T7" fmla="*/ 179 h 179"/>
                <a:gd name="T8" fmla="*/ 20 w 36"/>
                <a:gd name="T9" fmla="*/ 0 h 179"/>
              </a:gdLst>
              <a:ahLst/>
              <a:cxnLst>
                <a:cxn ang="0">
                  <a:pos x="T0" y="T1"/>
                </a:cxn>
                <a:cxn ang="0">
                  <a:pos x="T2" y="T3"/>
                </a:cxn>
                <a:cxn ang="0">
                  <a:pos x="T4" y="T5"/>
                </a:cxn>
                <a:cxn ang="0">
                  <a:pos x="T6" y="T7"/>
                </a:cxn>
                <a:cxn ang="0">
                  <a:pos x="T8" y="T9"/>
                </a:cxn>
              </a:cxnLst>
              <a:rect l="0" t="0" r="r" b="b"/>
              <a:pathLst>
                <a:path w="36" h="179">
                  <a:moveTo>
                    <a:pt x="20" y="0"/>
                  </a:moveTo>
                  <a:lnTo>
                    <a:pt x="36"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59" name="Freeform 550"/>
            <p:cNvSpPr>
              <a:spLocks noEditPoints="1"/>
            </p:cNvSpPr>
            <p:nvPr userDrawn="1"/>
          </p:nvSpPr>
          <p:spPr bwMode="auto">
            <a:xfrm>
              <a:off x="2039" y="7916"/>
              <a:ext cx="123" cy="126"/>
            </a:xfrm>
            <a:custGeom>
              <a:avLst/>
              <a:gdLst>
                <a:gd name="T0" fmla="*/ 0 w 62"/>
                <a:gd name="T1" fmla="*/ 36 h 64"/>
                <a:gd name="T2" fmla="*/ 34 w 62"/>
                <a:gd name="T3" fmla="*/ 0 h 64"/>
                <a:gd name="T4" fmla="*/ 62 w 62"/>
                <a:gd name="T5" fmla="*/ 28 h 64"/>
                <a:gd name="T6" fmla="*/ 28 w 62"/>
                <a:gd name="T7" fmla="*/ 64 h 64"/>
                <a:gd name="T8" fmla="*/ 0 w 62"/>
                <a:gd name="T9" fmla="*/ 36 h 64"/>
                <a:gd name="T10" fmla="*/ 54 w 62"/>
                <a:gd name="T11" fmla="*/ 28 h 64"/>
                <a:gd name="T12" fmla="*/ 34 w 62"/>
                <a:gd name="T13" fmla="*/ 7 h 64"/>
                <a:gd name="T14" fmla="*/ 8 w 62"/>
                <a:gd name="T15" fmla="*/ 35 h 64"/>
                <a:gd name="T16" fmla="*/ 28 w 62"/>
                <a:gd name="T17" fmla="*/ 57 h 64"/>
                <a:gd name="T18" fmla="*/ 54 w 62"/>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4">
                  <a:moveTo>
                    <a:pt x="0" y="36"/>
                  </a:moveTo>
                  <a:cubicBezTo>
                    <a:pt x="0" y="16"/>
                    <a:pt x="15" y="0"/>
                    <a:pt x="34" y="0"/>
                  </a:cubicBezTo>
                  <a:cubicBezTo>
                    <a:pt x="51" y="0"/>
                    <a:pt x="62" y="11"/>
                    <a:pt x="62" y="28"/>
                  </a:cubicBezTo>
                  <a:cubicBezTo>
                    <a:pt x="62" y="47"/>
                    <a:pt x="48" y="64"/>
                    <a:pt x="28" y="64"/>
                  </a:cubicBezTo>
                  <a:cubicBezTo>
                    <a:pt x="12" y="64"/>
                    <a:pt x="0" y="52"/>
                    <a:pt x="0" y="36"/>
                  </a:cubicBezTo>
                  <a:close/>
                  <a:moveTo>
                    <a:pt x="54" y="28"/>
                  </a:moveTo>
                  <a:cubicBezTo>
                    <a:pt x="54" y="15"/>
                    <a:pt x="46" y="7"/>
                    <a:pt x="34" y="7"/>
                  </a:cubicBezTo>
                  <a:cubicBezTo>
                    <a:pt x="19" y="7"/>
                    <a:pt x="8" y="20"/>
                    <a:pt x="8" y="35"/>
                  </a:cubicBezTo>
                  <a:cubicBezTo>
                    <a:pt x="8" y="49"/>
                    <a:pt x="16" y="57"/>
                    <a:pt x="28" y="57"/>
                  </a:cubicBezTo>
                  <a:cubicBezTo>
                    <a:pt x="44"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0" name="Freeform 551"/>
            <p:cNvSpPr>
              <a:spLocks noEditPoints="1"/>
            </p:cNvSpPr>
            <p:nvPr userDrawn="1"/>
          </p:nvSpPr>
          <p:spPr bwMode="auto">
            <a:xfrm>
              <a:off x="2193" y="7859"/>
              <a:ext cx="125" cy="183"/>
            </a:xfrm>
            <a:custGeom>
              <a:avLst/>
              <a:gdLst>
                <a:gd name="T0" fmla="*/ 63 w 63"/>
                <a:gd name="T1" fmla="*/ 57 h 93"/>
                <a:gd name="T2" fmla="*/ 30 w 63"/>
                <a:gd name="T3" fmla="*/ 93 h 93"/>
                <a:gd name="T4" fmla="*/ 9 w 63"/>
                <a:gd name="T5" fmla="*/ 81 h 93"/>
                <a:gd name="T6" fmla="*/ 9 w 63"/>
                <a:gd name="T7" fmla="*/ 81 h 93"/>
                <a:gd name="T8" fmla="*/ 7 w 63"/>
                <a:gd name="T9" fmla="*/ 91 h 93"/>
                <a:gd name="T10" fmla="*/ 0 w 63"/>
                <a:gd name="T11" fmla="*/ 91 h 93"/>
                <a:gd name="T12" fmla="*/ 10 w 63"/>
                <a:gd name="T13" fmla="*/ 0 h 93"/>
                <a:gd name="T14" fmla="*/ 17 w 63"/>
                <a:gd name="T15" fmla="*/ 0 h 93"/>
                <a:gd name="T16" fmla="*/ 13 w 63"/>
                <a:gd name="T17" fmla="*/ 41 h 93"/>
                <a:gd name="T18" fmla="*/ 13 w 63"/>
                <a:gd name="T19" fmla="*/ 41 h 93"/>
                <a:gd name="T20" fmla="*/ 36 w 63"/>
                <a:gd name="T21" fmla="*/ 29 h 93"/>
                <a:gd name="T22" fmla="*/ 63 w 63"/>
                <a:gd name="T23" fmla="*/ 57 h 93"/>
                <a:gd name="T24" fmla="*/ 55 w 63"/>
                <a:gd name="T25" fmla="*/ 57 h 93"/>
                <a:gd name="T26" fmla="*/ 35 w 63"/>
                <a:gd name="T27" fmla="*/ 36 h 93"/>
                <a:gd name="T28" fmla="*/ 11 w 63"/>
                <a:gd name="T29" fmla="*/ 55 h 93"/>
                <a:gd name="T30" fmla="*/ 10 w 63"/>
                <a:gd name="T31" fmla="*/ 66 h 93"/>
                <a:gd name="T32" fmla="*/ 29 w 63"/>
                <a:gd name="T33" fmla="*/ 86 h 93"/>
                <a:gd name="T34" fmla="*/ 55 w 63"/>
                <a:gd name="T35"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93">
                  <a:moveTo>
                    <a:pt x="63" y="57"/>
                  </a:moveTo>
                  <a:cubicBezTo>
                    <a:pt x="63" y="76"/>
                    <a:pt x="49" y="93"/>
                    <a:pt x="30" y="93"/>
                  </a:cubicBezTo>
                  <a:cubicBezTo>
                    <a:pt x="20" y="93"/>
                    <a:pt x="12" y="88"/>
                    <a:pt x="9" y="81"/>
                  </a:cubicBezTo>
                  <a:cubicBezTo>
                    <a:pt x="9" y="81"/>
                    <a:pt x="9" y="81"/>
                    <a:pt x="9" y="81"/>
                  </a:cubicBezTo>
                  <a:cubicBezTo>
                    <a:pt x="7" y="91"/>
                    <a:pt x="7" y="91"/>
                    <a:pt x="7" y="91"/>
                  </a:cubicBezTo>
                  <a:cubicBezTo>
                    <a:pt x="0" y="91"/>
                    <a:pt x="0" y="91"/>
                    <a:pt x="0" y="91"/>
                  </a:cubicBezTo>
                  <a:cubicBezTo>
                    <a:pt x="10" y="0"/>
                    <a:pt x="10" y="0"/>
                    <a:pt x="10" y="0"/>
                  </a:cubicBezTo>
                  <a:cubicBezTo>
                    <a:pt x="17" y="0"/>
                    <a:pt x="17" y="0"/>
                    <a:pt x="17" y="0"/>
                  </a:cubicBezTo>
                  <a:cubicBezTo>
                    <a:pt x="13" y="41"/>
                    <a:pt x="13" y="41"/>
                    <a:pt x="13" y="41"/>
                  </a:cubicBezTo>
                  <a:cubicBezTo>
                    <a:pt x="13" y="41"/>
                    <a:pt x="13" y="41"/>
                    <a:pt x="13" y="41"/>
                  </a:cubicBezTo>
                  <a:cubicBezTo>
                    <a:pt x="18" y="33"/>
                    <a:pt x="27" y="29"/>
                    <a:pt x="36" y="29"/>
                  </a:cubicBezTo>
                  <a:cubicBezTo>
                    <a:pt x="51" y="29"/>
                    <a:pt x="63" y="40"/>
                    <a:pt x="63" y="57"/>
                  </a:cubicBezTo>
                  <a:close/>
                  <a:moveTo>
                    <a:pt x="55" y="57"/>
                  </a:moveTo>
                  <a:cubicBezTo>
                    <a:pt x="55" y="44"/>
                    <a:pt x="47" y="36"/>
                    <a:pt x="35" y="36"/>
                  </a:cubicBezTo>
                  <a:cubicBezTo>
                    <a:pt x="23" y="36"/>
                    <a:pt x="12" y="44"/>
                    <a:pt x="11" y="55"/>
                  </a:cubicBezTo>
                  <a:cubicBezTo>
                    <a:pt x="10" y="66"/>
                    <a:pt x="10" y="66"/>
                    <a:pt x="10" y="66"/>
                  </a:cubicBezTo>
                  <a:cubicBezTo>
                    <a:pt x="9" y="78"/>
                    <a:pt x="17" y="86"/>
                    <a:pt x="29" y="86"/>
                  </a:cubicBezTo>
                  <a:cubicBezTo>
                    <a:pt x="45" y="86"/>
                    <a:pt x="55" y="73"/>
                    <a:pt x="5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1" name="Freeform 552"/>
            <p:cNvSpPr>
              <a:spLocks noEditPoints="1"/>
            </p:cNvSpPr>
            <p:nvPr userDrawn="1"/>
          </p:nvSpPr>
          <p:spPr bwMode="auto">
            <a:xfrm>
              <a:off x="2346" y="7916"/>
              <a:ext cx="125" cy="126"/>
            </a:xfrm>
            <a:custGeom>
              <a:avLst/>
              <a:gdLst>
                <a:gd name="T0" fmla="*/ 63 w 63"/>
                <a:gd name="T1" fmla="*/ 2 h 64"/>
                <a:gd name="T2" fmla="*/ 56 w 63"/>
                <a:gd name="T3" fmla="*/ 62 h 64"/>
                <a:gd name="T4" fmla="*/ 49 w 63"/>
                <a:gd name="T5" fmla="*/ 62 h 64"/>
                <a:gd name="T6" fmla="*/ 50 w 63"/>
                <a:gd name="T7" fmla="*/ 52 h 64"/>
                <a:gd name="T8" fmla="*/ 50 w 63"/>
                <a:gd name="T9" fmla="*/ 52 h 64"/>
                <a:gd name="T10" fmla="*/ 26 w 63"/>
                <a:gd name="T11" fmla="*/ 64 h 64"/>
                <a:gd name="T12" fmla="*/ 0 w 63"/>
                <a:gd name="T13" fmla="*/ 36 h 64"/>
                <a:gd name="T14" fmla="*/ 33 w 63"/>
                <a:gd name="T15" fmla="*/ 0 h 64"/>
                <a:gd name="T16" fmla="*/ 54 w 63"/>
                <a:gd name="T17" fmla="*/ 12 h 64"/>
                <a:gd name="T18" fmla="*/ 54 w 63"/>
                <a:gd name="T19" fmla="*/ 12 h 64"/>
                <a:gd name="T20" fmla="*/ 56 w 63"/>
                <a:gd name="T21" fmla="*/ 2 h 64"/>
                <a:gd name="T22" fmla="*/ 63 w 63"/>
                <a:gd name="T23" fmla="*/ 2 h 64"/>
                <a:gd name="T24" fmla="*/ 33 w 63"/>
                <a:gd name="T25" fmla="*/ 7 h 64"/>
                <a:gd name="T26" fmla="*/ 8 w 63"/>
                <a:gd name="T27" fmla="*/ 36 h 64"/>
                <a:gd name="T28" fmla="*/ 28 w 63"/>
                <a:gd name="T29" fmla="*/ 57 h 64"/>
                <a:gd name="T30" fmla="*/ 51 w 63"/>
                <a:gd name="T31" fmla="*/ 37 h 64"/>
                <a:gd name="T32" fmla="*/ 52 w 63"/>
                <a:gd name="T33" fmla="*/ 26 h 64"/>
                <a:gd name="T34" fmla="*/ 33 w 63"/>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63" y="2"/>
                  </a:moveTo>
                  <a:cubicBezTo>
                    <a:pt x="56" y="62"/>
                    <a:pt x="56" y="62"/>
                    <a:pt x="56" y="62"/>
                  </a:cubicBezTo>
                  <a:cubicBezTo>
                    <a:pt x="49" y="62"/>
                    <a:pt x="49" y="62"/>
                    <a:pt x="49" y="62"/>
                  </a:cubicBezTo>
                  <a:cubicBezTo>
                    <a:pt x="50" y="52"/>
                    <a:pt x="50" y="52"/>
                    <a:pt x="50" y="52"/>
                  </a:cubicBezTo>
                  <a:cubicBezTo>
                    <a:pt x="50" y="52"/>
                    <a:pt x="50" y="52"/>
                    <a:pt x="50" y="52"/>
                  </a:cubicBezTo>
                  <a:cubicBezTo>
                    <a:pt x="45" y="59"/>
                    <a:pt x="36" y="64"/>
                    <a:pt x="26" y="64"/>
                  </a:cubicBezTo>
                  <a:cubicBezTo>
                    <a:pt x="11" y="64"/>
                    <a:pt x="0" y="53"/>
                    <a:pt x="0" y="36"/>
                  </a:cubicBezTo>
                  <a:cubicBezTo>
                    <a:pt x="0" y="16"/>
                    <a:pt x="14" y="0"/>
                    <a:pt x="33" y="0"/>
                  </a:cubicBezTo>
                  <a:cubicBezTo>
                    <a:pt x="42" y="0"/>
                    <a:pt x="50" y="5"/>
                    <a:pt x="54" y="12"/>
                  </a:cubicBezTo>
                  <a:cubicBezTo>
                    <a:pt x="54" y="12"/>
                    <a:pt x="54" y="12"/>
                    <a:pt x="54" y="12"/>
                  </a:cubicBezTo>
                  <a:cubicBezTo>
                    <a:pt x="56" y="2"/>
                    <a:pt x="56" y="2"/>
                    <a:pt x="56" y="2"/>
                  </a:cubicBezTo>
                  <a:lnTo>
                    <a:pt x="63" y="2"/>
                  </a:lnTo>
                  <a:close/>
                  <a:moveTo>
                    <a:pt x="33" y="7"/>
                  </a:moveTo>
                  <a:cubicBezTo>
                    <a:pt x="18" y="7"/>
                    <a:pt x="8" y="20"/>
                    <a:pt x="8" y="36"/>
                  </a:cubicBezTo>
                  <a:cubicBezTo>
                    <a:pt x="8" y="49"/>
                    <a:pt x="16" y="57"/>
                    <a:pt x="28" y="57"/>
                  </a:cubicBezTo>
                  <a:cubicBezTo>
                    <a:pt x="40" y="57"/>
                    <a:pt x="50" y="49"/>
                    <a:pt x="51" y="37"/>
                  </a:cubicBezTo>
                  <a:cubicBezTo>
                    <a:pt x="52" y="26"/>
                    <a:pt x="52" y="26"/>
                    <a:pt x="52" y="26"/>
                  </a:cubicBezTo>
                  <a:cubicBezTo>
                    <a:pt x="54"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2" name="Freeform 553"/>
            <p:cNvSpPr>
              <a:spLocks/>
            </p:cNvSpPr>
            <p:nvPr userDrawn="1"/>
          </p:nvSpPr>
          <p:spPr bwMode="auto">
            <a:xfrm>
              <a:off x="2504" y="7859"/>
              <a:ext cx="34" cy="179"/>
            </a:xfrm>
            <a:custGeom>
              <a:avLst/>
              <a:gdLst>
                <a:gd name="T0" fmla="*/ 18 w 34"/>
                <a:gd name="T1" fmla="*/ 0 h 179"/>
                <a:gd name="T2" fmla="*/ 34 w 34"/>
                <a:gd name="T3" fmla="*/ 0 h 179"/>
                <a:gd name="T4" fmla="*/ 14 w 34"/>
                <a:gd name="T5" fmla="*/ 179 h 179"/>
                <a:gd name="T6" fmla="*/ 0 w 34"/>
                <a:gd name="T7" fmla="*/ 179 h 179"/>
                <a:gd name="T8" fmla="*/ 18 w 34"/>
                <a:gd name="T9" fmla="*/ 0 h 179"/>
              </a:gdLst>
              <a:ahLst/>
              <a:cxnLst>
                <a:cxn ang="0">
                  <a:pos x="T0" y="T1"/>
                </a:cxn>
                <a:cxn ang="0">
                  <a:pos x="T2" y="T3"/>
                </a:cxn>
                <a:cxn ang="0">
                  <a:pos x="T4" y="T5"/>
                </a:cxn>
                <a:cxn ang="0">
                  <a:pos x="T6" y="T7"/>
                </a:cxn>
                <a:cxn ang="0">
                  <a:pos x="T8" y="T9"/>
                </a:cxn>
              </a:cxnLst>
              <a:rect l="0" t="0" r="r" b="b"/>
              <a:pathLst>
                <a:path w="34" h="179">
                  <a:moveTo>
                    <a:pt x="18" y="0"/>
                  </a:moveTo>
                  <a:lnTo>
                    <a:pt x="34" y="0"/>
                  </a:lnTo>
                  <a:lnTo>
                    <a:pt x="14" y="179"/>
                  </a:lnTo>
                  <a:lnTo>
                    <a:pt x="0" y="17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3" name="Rectangle 554"/>
            <p:cNvSpPr>
              <a:spLocks noChangeArrowheads="1"/>
            </p:cNvSpPr>
            <p:nvPr userDrawn="1"/>
          </p:nvSpPr>
          <p:spPr bwMode="auto">
            <a:xfrm>
              <a:off x="2631" y="7962"/>
              <a:ext cx="7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4" name="Freeform 555"/>
            <p:cNvSpPr>
              <a:spLocks noEditPoints="1"/>
            </p:cNvSpPr>
            <p:nvPr userDrawn="1"/>
          </p:nvSpPr>
          <p:spPr bwMode="auto">
            <a:xfrm>
              <a:off x="2809" y="7859"/>
              <a:ext cx="129" cy="179"/>
            </a:xfrm>
            <a:custGeom>
              <a:avLst/>
              <a:gdLst>
                <a:gd name="T0" fmla="*/ 64 w 65"/>
                <a:gd name="T1" fmla="*/ 65 h 91"/>
                <a:gd name="T2" fmla="*/ 33 w 65"/>
                <a:gd name="T3" fmla="*/ 91 h 91"/>
                <a:gd name="T4" fmla="*/ 0 w 65"/>
                <a:gd name="T5" fmla="*/ 91 h 91"/>
                <a:gd name="T6" fmla="*/ 10 w 65"/>
                <a:gd name="T7" fmla="*/ 0 h 91"/>
                <a:gd name="T8" fmla="*/ 38 w 65"/>
                <a:gd name="T9" fmla="*/ 0 h 91"/>
                <a:gd name="T10" fmla="*/ 65 w 65"/>
                <a:gd name="T11" fmla="*/ 23 h 91"/>
                <a:gd name="T12" fmla="*/ 49 w 65"/>
                <a:gd name="T13" fmla="*/ 47 h 91"/>
                <a:gd name="T14" fmla="*/ 49 w 65"/>
                <a:gd name="T15" fmla="*/ 47 h 91"/>
                <a:gd name="T16" fmla="*/ 64 w 65"/>
                <a:gd name="T17" fmla="*/ 65 h 91"/>
                <a:gd name="T18" fmla="*/ 56 w 65"/>
                <a:gd name="T19" fmla="*/ 65 h 91"/>
                <a:gd name="T20" fmla="*/ 37 w 65"/>
                <a:gd name="T21" fmla="*/ 51 h 91"/>
                <a:gd name="T22" fmla="*/ 12 w 65"/>
                <a:gd name="T23" fmla="*/ 51 h 91"/>
                <a:gd name="T24" fmla="*/ 9 w 65"/>
                <a:gd name="T25" fmla="*/ 84 h 91"/>
                <a:gd name="T26" fmla="*/ 34 w 65"/>
                <a:gd name="T27" fmla="*/ 84 h 91"/>
                <a:gd name="T28" fmla="*/ 56 w 65"/>
                <a:gd name="T29" fmla="*/ 65 h 91"/>
                <a:gd name="T30" fmla="*/ 38 w 65"/>
                <a:gd name="T31" fmla="*/ 7 h 91"/>
                <a:gd name="T32" fmla="*/ 17 w 65"/>
                <a:gd name="T33" fmla="*/ 7 h 91"/>
                <a:gd name="T34" fmla="*/ 13 w 65"/>
                <a:gd name="T35" fmla="*/ 45 h 91"/>
                <a:gd name="T36" fmla="*/ 34 w 65"/>
                <a:gd name="T37" fmla="*/ 45 h 91"/>
                <a:gd name="T38" fmla="*/ 57 w 65"/>
                <a:gd name="T39" fmla="*/ 23 h 91"/>
                <a:gd name="T40" fmla="*/ 38 w 65"/>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1">
                  <a:moveTo>
                    <a:pt x="64" y="65"/>
                  </a:moveTo>
                  <a:cubicBezTo>
                    <a:pt x="64" y="82"/>
                    <a:pt x="52" y="91"/>
                    <a:pt x="33" y="91"/>
                  </a:cubicBezTo>
                  <a:cubicBezTo>
                    <a:pt x="0" y="91"/>
                    <a:pt x="0" y="91"/>
                    <a:pt x="0" y="91"/>
                  </a:cubicBezTo>
                  <a:cubicBezTo>
                    <a:pt x="10" y="0"/>
                    <a:pt x="10" y="0"/>
                    <a:pt x="10" y="0"/>
                  </a:cubicBezTo>
                  <a:cubicBezTo>
                    <a:pt x="38" y="0"/>
                    <a:pt x="38" y="0"/>
                    <a:pt x="38" y="0"/>
                  </a:cubicBezTo>
                  <a:cubicBezTo>
                    <a:pt x="56" y="0"/>
                    <a:pt x="65" y="9"/>
                    <a:pt x="65" y="23"/>
                  </a:cubicBezTo>
                  <a:cubicBezTo>
                    <a:pt x="65" y="35"/>
                    <a:pt x="60" y="43"/>
                    <a:pt x="49" y="47"/>
                  </a:cubicBezTo>
                  <a:cubicBezTo>
                    <a:pt x="49" y="47"/>
                    <a:pt x="49" y="47"/>
                    <a:pt x="49" y="47"/>
                  </a:cubicBezTo>
                  <a:cubicBezTo>
                    <a:pt x="59" y="50"/>
                    <a:pt x="64" y="56"/>
                    <a:pt x="64" y="65"/>
                  </a:cubicBezTo>
                  <a:close/>
                  <a:moveTo>
                    <a:pt x="56" y="65"/>
                  </a:moveTo>
                  <a:cubicBezTo>
                    <a:pt x="56" y="56"/>
                    <a:pt x="50" y="51"/>
                    <a:pt x="37" y="51"/>
                  </a:cubicBezTo>
                  <a:cubicBezTo>
                    <a:pt x="12" y="51"/>
                    <a:pt x="12" y="51"/>
                    <a:pt x="12" y="51"/>
                  </a:cubicBezTo>
                  <a:cubicBezTo>
                    <a:pt x="9" y="84"/>
                    <a:pt x="9" y="84"/>
                    <a:pt x="9" y="84"/>
                  </a:cubicBezTo>
                  <a:cubicBezTo>
                    <a:pt x="34" y="84"/>
                    <a:pt x="34" y="84"/>
                    <a:pt x="34" y="84"/>
                  </a:cubicBezTo>
                  <a:cubicBezTo>
                    <a:pt x="48" y="84"/>
                    <a:pt x="56" y="78"/>
                    <a:pt x="56" y="65"/>
                  </a:cubicBezTo>
                  <a:close/>
                  <a:moveTo>
                    <a:pt x="38" y="7"/>
                  </a:moveTo>
                  <a:cubicBezTo>
                    <a:pt x="17" y="7"/>
                    <a:pt x="17" y="7"/>
                    <a:pt x="17" y="7"/>
                  </a:cubicBezTo>
                  <a:cubicBezTo>
                    <a:pt x="13" y="45"/>
                    <a:pt x="13" y="45"/>
                    <a:pt x="13" y="45"/>
                  </a:cubicBezTo>
                  <a:cubicBezTo>
                    <a:pt x="34" y="45"/>
                    <a:pt x="34" y="45"/>
                    <a:pt x="34" y="45"/>
                  </a:cubicBezTo>
                  <a:cubicBezTo>
                    <a:pt x="49" y="45"/>
                    <a:pt x="57" y="38"/>
                    <a:pt x="57" y="23"/>
                  </a:cubicBezTo>
                  <a:cubicBezTo>
                    <a:pt x="57" y="12"/>
                    <a:pt x="51" y="7"/>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5" name="Freeform 556"/>
            <p:cNvSpPr>
              <a:spLocks noEditPoints="1"/>
            </p:cNvSpPr>
            <p:nvPr userDrawn="1"/>
          </p:nvSpPr>
          <p:spPr bwMode="auto">
            <a:xfrm>
              <a:off x="2970"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6" name="Freeform 557"/>
            <p:cNvSpPr>
              <a:spLocks/>
            </p:cNvSpPr>
            <p:nvPr userDrawn="1"/>
          </p:nvSpPr>
          <p:spPr bwMode="auto">
            <a:xfrm>
              <a:off x="3188" y="7859"/>
              <a:ext cx="35" cy="179"/>
            </a:xfrm>
            <a:custGeom>
              <a:avLst/>
              <a:gdLst>
                <a:gd name="T0" fmla="*/ 20 w 35"/>
                <a:gd name="T1" fmla="*/ 0 h 179"/>
                <a:gd name="T2" fmla="*/ 35 w 35"/>
                <a:gd name="T3" fmla="*/ 0 h 179"/>
                <a:gd name="T4" fmla="*/ 16 w 35"/>
                <a:gd name="T5" fmla="*/ 179 h 179"/>
                <a:gd name="T6" fmla="*/ 0 w 35"/>
                <a:gd name="T7" fmla="*/ 179 h 179"/>
                <a:gd name="T8" fmla="*/ 20 w 35"/>
                <a:gd name="T9" fmla="*/ 0 h 179"/>
              </a:gdLst>
              <a:ahLst/>
              <a:cxnLst>
                <a:cxn ang="0">
                  <a:pos x="T0" y="T1"/>
                </a:cxn>
                <a:cxn ang="0">
                  <a:pos x="T2" y="T3"/>
                </a:cxn>
                <a:cxn ang="0">
                  <a:pos x="T4" y="T5"/>
                </a:cxn>
                <a:cxn ang="0">
                  <a:pos x="T6" y="T7"/>
                </a:cxn>
                <a:cxn ang="0">
                  <a:pos x="T8" y="T9"/>
                </a:cxn>
              </a:cxnLst>
              <a:rect l="0" t="0" r="r" b="b"/>
              <a:pathLst>
                <a:path w="35" h="179">
                  <a:moveTo>
                    <a:pt x="20" y="0"/>
                  </a:moveTo>
                  <a:lnTo>
                    <a:pt x="35" y="0"/>
                  </a:lnTo>
                  <a:lnTo>
                    <a:pt x="16" y="179"/>
                  </a:lnTo>
                  <a:lnTo>
                    <a:pt x="0" y="17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7" name="Freeform 558"/>
            <p:cNvSpPr>
              <a:spLocks/>
            </p:cNvSpPr>
            <p:nvPr userDrawn="1"/>
          </p:nvSpPr>
          <p:spPr bwMode="auto">
            <a:xfrm>
              <a:off x="3255" y="7916"/>
              <a:ext cx="109" cy="122"/>
            </a:xfrm>
            <a:custGeom>
              <a:avLst/>
              <a:gdLst>
                <a:gd name="T0" fmla="*/ 55 w 55"/>
                <a:gd name="T1" fmla="*/ 20 h 62"/>
                <a:gd name="T2" fmla="*/ 55 w 55"/>
                <a:gd name="T3" fmla="*/ 24 h 62"/>
                <a:gd name="T4" fmla="*/ 51 w 55"/>
                <a:gd name="T5" fmla="*/ 62 h 62"/>
                <a:gd name="T6" fmla="*/ 43 w 55"/>
                <a:gd name="T7" fmla="*/ 62 h 62"/>
                <a:gd name="T8" fmla="*/ 47 w 55"/>
                <a:gd name="T9" fmla="*/ 27 h 62"/>
                <a:gd name="T10" fmla="*/ 47 w 55"/>
                <a:gd name="T11" fmla="*/ 22 h 62"/>
                <a:gd name="T12" fmla="*/ 33 w 55"/>
                <a:gd name="T13" fmla="*/ 7 h 62"/>
                <a:gd name="T14" fmla="*/ 11 w 55"/>
                <a:gd name="T15" fmla="*/ 28 h 62"/>
                <a:gd name="T16" fmla="*/ 7 w 55"/>
                <a:gd name="T17" fmla="*/ 62 h 62"/>
                <a:gd name="T18" fmla="*/ 0 w 55"/>
                <a:gd name="T19" fmla="*/ 62 h 62"/>
                <a:gd name="T20" fmla="*/ 6 w 55"/>
                <a:gd name="T21" fmla="*/ 2 h 62"/>
                <a:gd name="T22" fmla="*/ 13 w 55"/>
                <a:gd name="T23" fmla="*/ 2 h 62"/>
                <a:gd name="T24" fmla="*/ 12 w 55"/>
                <a:gd name="T25" fmla="*/ 12 h 62"/>
                <a:gd name="T26" fmla="*/ 13 w 55"/>
                <a:gd name="T27" fmla="*/ 12 h 62"/>
                <a:gd name="T28" fmla="*/ 35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3" y="62"/>
                    <a:pt x="43" y="62"/>
                    <a:pt x="43" y="62"/>
                  </a:cubicBezTo>
                  <a:cubicBezTo>
                    <a:pt x="47" y="27"/>
                    <a:pt x="47" y="27"/>
                    <a:pt x="47" y="27"/>
                  </a:cubicBezTo>
                  <a:cubicBezTo>
                    <a:pt x="47" y="25"/>
                    <a:pt x="47" y="24"/>
                    <a:pt x="47" y="22"/>
                  </a:cubicBezTo>
                  <a:cubicBezTo>
                    <a:pt x="47" y="11"/>
                    <a:pt x="42" y="7"/>
                    <a:pt x="33" y="7"/>
                  </a:cubicBezTo>
                  <a:cubicBezTo>
                    <a:pt x="21" y="7"/>
                    <a:pt x="12" y="14"/>
                    <a:pt x="11" y="28"/>
                  </a:cubicBezTo>
                  <a:cubicBezTo>
                    <a:pt x="7" y="62"/>
                    <a:pt x="7" y="62"/>
                    <a:pt x="7" y="62"/>
                  </a:cubicBezTo>
                  <a:cubicBezTo>
                    <a:pt x="0" y="62"/>
                    <a:pt x="0" y="62"/>
                    <a:pt x="0" y="62"/>
                  </a:cubicBezTo>
                  <a:cubicBezTo>
                    <a:pt x="6" y="2"/>
                    <a:pt x="6" y="2"/>
                    <a:pt x="6" y="2"/>
                  </a:cubicBezTo>
                  <a:cubicBezTo>
                    <a:pt x="13" y="2"/>
                    <a:pt x="13" y="2"/>
                    <a:pt x="13" y="2"/>
                  </a:cubicBezTo>
                  <a:cubicBezTo>
                    <a:pt x="12" y="12"/>
                    <a:pt x="12" y="12"/>
                    <a:pt x="12"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8" name="Freeform 559"/>
            <p:cNvSpPr>
              <a:spLocks/>
            </p:cNvSpPr>
            <p:nvPr userDrawn="1"/>
          </p:nvSpPr>
          <p:spPr bwMode="auto">
            <a:xfrm>
              <a:off x="3402" y="7916"/>
              <a:ext cx="109" cy="122"/>
            </a:xfrm>
            <a:custGeom>
              <a:avLst/>
              <a:gdLst>
                <a:gd name="T0" fmla="*/ 55 w 55"/>
                <a:gd name="T1" fmla="*/ 20 h 62"/>
                <a:gd name="T2" fmla="*/ 55 w 55"/>
                <a:gd name="T3" fmla="*/ 24 h 62"/>
                <a:gd name="T4" fmla="*/ 51 w 55"/>
                <a:gd name="T5" fmla="*/ 62 h 62"/>
                <a:gd name="T6" fmla="*/ 43 w 55"/>
                <a:gd name="T7" fmla="*/ 62 h 62"/>
                <a:gd name="T8" fmla="*/ 47 w 55"/>
                <a:gd name="T9" fmla="*/ 27 h 62"/>
                <a:gd name="T10" fmla="*/ 47 w 55"/>
                <a:gd name="T11" fmla="*/ 22 h 62"/>
                <a:gd name="T12" fmla="*/ 33 w 55"/>
                <a:gd name="T13" fmla="*/ 7 h 62"/>
                <a:gd name="T14" fmla="*/ 11 w 55"/>
                <a:gd name="T15" fmla="*/ 28 h 62"/>
                <a:gd name="T16" fmla="*/ 7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5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3" y="62"/>
                    <a:pt x="43" y="62"/>
                    <a:pt x="43" y="62"/>
                  </a:cubicBezTo>
                  <a:cubicBezTo>
                    <a:pt x="47" y="27"/>
                    <a:pt x="47" y="27"/>
                    <a:pt x="47" y="27"/>
                  </a:cubicBezTo>
                  <a:cubicBezTo>
                    <a:pt x="47" y="25"/>
                    <a:pt x="47" y="24"/>
                    <a:pt x="47" y="22"/>
                  </a:cubicBezTo>
                  <a:cubicBezTo>
                    <a:pt x="47" y="11"/>
                    <a:pt x="42" y="7"/>
                    <a:pt x="33" y="7"/>
                  </a:cubicBezTo>
                  <a:cubicBezTo>
                    <a:pt x="21" y="7"/>
                    <a:pt x="12" y="14"/>
                    <a:pt x="11" y="28"/>
                  </a:cubicBezTo>
                  <a:cubicBezTo>
                    <a:pt x="7" y="62"/>
                    <a:pt x="7" y="62"/>
                    <a:pt x="7"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5" y="0"/>
                  </a:cubicBezTo>
                  <a:cubicBezTo>
                    <a:pt x="47"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69" name="Freeform 560"/>
            <p:cNvSpPr>
              <a:spLocks noEditPoints="1"/>
            </p:cNvSpPr>
            <p:nvPr userDrawn="1"/>
          </p:nvSpPr>
          <p:spPr bwMode="auto">
            <a:xfrm>
              <a:off x="3546" y="7916"/>
              <a:ext cx="121" cy="126"/>
            </a:xfrm>
            <a:custGeom>
              <a:avLst/>
              <a:gdLst>
                <a:gd name="T0" fmla="*/ 0 w 61"/>
                <a:gd name="T1" fmla="*/ 36 h 64"/>
                <a:gd name="T2" fmla="*/ 34 w 61"/>
                <a:gd name="T3" fmla="*/ 0 h 64"/>
                <a:gd name="T4" fmla="*/ 61 w 61"/>
                <a:gd name="T5" fmla="*/ 28 h 64"/>
                <a:gd name="T6" fmla="*/ 27 w 61"/>
                <a:gd name="T7" fmla="*/ 64 h 64"/>
                <a:gd name="T8" fmla="*/ 0 w 61"/>
                <a:gd name="T9" fmla="*/ 36 h 64"/>
                <a:gd name="T10" fmla="*/ 54 w 61"/>
                <a:gd name="T11" fmla="*/ 28 h 64"/>
                <a:gd name="T12" fmla="*/ 33 w 61"/>
                <a:gd name="T13" fmla="*/ 7 h 64"/>
                <a:gd name="T14" fmla="*/ 7 w 61"/>
                <a:gd name="T15" fmla="*/ 35 h 64"/>
                <a:gd name="T16" fmla="*/ 28 w 61"/>
                <a:gd name="T17" fmla="*/ 57 h 64"/>
                <a:gd name="T18" fmla="*/ 54 w 61"/>
                <a:gd name="T1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4">
                  <a:moveTo>
                    <a:pt x="0" y="36"/>
                  </a:moveTo>
                  <a:cubicBezTo>
                    <a:pt x="0" y="16"/>
                    <a:pt x="14" y="0"/>
                    <a:pt x="34" y="0"/>
                  </a:cubicBezTo>
                  <a:cubicBezTo>
                    <a:pt x="50" y="0"/>
                    <a:pt x="61" y="11"/>
                    <a:pt x="61" y="28"/>
                  </a:cubicBezTo>
                  <a:cubicBezTo>
                    <a:pt x="61" y="47"/>
                    <a:pt x="47" y="64"/>
                    <a:pt x="27" y="64"/>
                  </a:cubicBezTo>
                  <a:cubicBezTo>
                    <a:pt x="11" y="64"/>
                    <a:pt x="0" y="52"/>
                    <a:pt x="0" y="36"/>
                  </a:cubicBezTo>
                  <a:close/>
                  <a:moveTo>
                    <a:pt x="54" y="28"/>
                  </a:moveTo>
                  <a:cubicBezTo>
                    <a:pt x="54" y="15"/>
                    <a:pt x="45" y="7"/>
                    <a:pt x="33" y="7"/>
                  </a:cubicBezTo>
                  <a:cubicBezTo>
                    <a:pt x="18" y="7"/>
                    <a:pt x="7" y="20"/>
                    <a:pt x="7" y="35"/>
                  </a:cubicBezTo>
                  <a:cubicBezTo>
                    <a:pt x="7" y="49"/>
                    <a:pt x="16" y="57"/>
                    <a:pt x="28" y="57"/>
                  </a:cubicBezTo>
                  <a:cubicBezTo>
                    <a:pt x="43" y="57"/>
                    <a:pt x="54" y="44"/>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0" name="Freeform 561"/>
            <p:cNvSpPr>
              <a:spLocks/>
            </p:cNvSpPr>
            <p:nvPr userDrawn="1"/>
          </p:nvSpPr>
          <p:spPr bwMode="auto">
            <a:xfrm>
              <a:off x="3695" y="7920"/>
              <a:ext cx="115" cy="118"/>
            </a:xfrm>
            <a:custGeom>
              <a:avLst/>
              <a:gdLst>
                <a:gd name="T0" fmla="*/ 0 w 115"/>
                <a:gd name="T1" fmla="*/ 0 h 118"/>
                <a:gd name="T2" fmla="*/ 16 w 115"/>
                <a:gd name="T3" fmla="*/ 0 h 118"/>
                <a:gd name="T4" fmla="*/ 47 w 115"/>
                <a:gd name="T5" fmla="*/ 100 h 118"/>
                <a:gd name="T6" fmla="*/ 47 w 115"/>
                <a:gd name="T7" fmla="*/ 100 h 118"/>
                <a:gd name="T8" fmla="*/ 99 w 115"/>
                <a:gd name="T9" fmla="*/ 0 h 118"/>
                <a:gd name="T10" fmla="*/ 115 w 115"/>
                <a:gd name="T11" fmla="*/ 0 h 118"/>
                <a:gd name="T12" fmla="*/ 51 w 115"/>
                <a:gd name="T13" fmla="*/ 118 h 118"/>
                <a:gd name="T14" fmla="*/ 38 w 115"/>
                <a:gd name="T15" fmla="*/ 118 h 118"/>
                <a:gd name="T16" fmla="*/ 0 w 11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8">
                  <a:moveTo>
                    <a:pt x="0" y="0"/>
                  </a:moveTo>
                  <a:lnTo>
                    <a:pt x="16" y="0"/>
                  </a:lnTo>
                  <a:lnTo>
                    <a:pt x="47" y="100"/>
                  </a:lnTo>
                  <a:lnTo>
                    <a:pt x="47" y="100"/>
                  </a:lnTo>
                  <a:lnTo>
                    <a:pt x="99" y="0"/>
                  </a:lnTo>
                  <a:lnTo>
                    <a:pt x="115" y="0"/>
                  </a:lnTo>
                  <a:lnTo>
                    <a:pt x="51" y="118"/>
                  </a:lnTo>
                  <a:lnTo>
                    <a:pt x="38"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1" name="Freeform 562"/>
            <p:cNvSpPr>
              <a:spLocks noEditPoints="1"/>
            </p:cNvSpPr>
            <p:nvPr userDrawn="1"/>
          </p:nvSpPr>
          <p:spPr bwMode="auto">
            <a:xfrm>
              <a:off x="3826" y="7916"/>
              <a:ext cx="122" cy="126"/>
            </a:xfrm>
            <a:custGeom>
              <a:avLst/>
              <a:gdLst>
                <a:gd name="T0" fmla="*/ 62 w 62"/>
                <a:gd name="T1" fmla="*/ 2 h 64"/>
                <a:gd name="T2" fmla="*/ 56 w 62"/>
                <a:gd name="T3" fmla="*/ 62 h 64"/>
                <a:gd name="T4" fmla="*/ 49 w 62"/>
                <a:gd name="T5" fmla="*/ 62 h 64"/>
                <a:gd name="T6" fmla="*/ 49 w 62"/>
                <a:gd name="T7" fmla="*/ 52 h 64"/>
                <a:gd name="T8" fmla="*/ 49 w 62"/>
                <a:gd name="T9" fmla="*/ 52 h 64"/>
                <a:gd name="T10" fmla="*/ 26 w 62"/>
                <a:gd name="T11" fmla="*/ 64 h 64"/>
                <a:gd name="T12" fmla="*/ 0 w 62"/>
                <a:gd name="T13" fmla="*/ 36 h 64"/>
                <a:gd name="T14" fmla="*/ 32 w 62"/>
                <a:gd name="T15" fmla="*/ 0 h 64"/>
                <a:gd name="T16" fmla="*/ 53 w 62"/>
                <a:gd name="T17" fmla="*/ 12 h 64"/>
                <a:gd name="T18" fmla="*/ 53 w 62"/>
                <a:gd name="T19" fmla="*/ 12 h 64"/>
                <a:gd name="T20" fmla="*/ 55 w 62"/>
                <a:gd name="T21" fmla="*/ 2 h 64"/>
                <a:gd name="T22" fmla="*/ 62 w 62"/>
                <a:gd name="T23" fmla="*/ 2 h 64"/>
                <a:gd name="T24" fmla="*/ 33 w 62"/>
                <a:gd name="T25" fmla="*/ 7 h 64"/>
                <a:gd name="T26" fmla="*/ 7 w 62"/>
                <a:gd name="T27" fmla="*/ 36 h 64"/>
                <a:gd name="T28" fmla="*/ 27 w 62"/>
                <a:gd name="T29" fmla="*/ 57 h 64"/>
                <a:gd name="T30" fmla="*/ 51 w 62"/>
                <a:gd name="T31" fmla="*/ 37 h 64"/>
                <a:gd name="T32" fmla="*/ 52 w 62"/>
                <a:gd name="T33" fmla="*/ 26 h 64"/>
                <a:gd name="T34" fmla="*/ 33 w 62"/>
                <a:gd name="T3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2"/>
                  </a:moveTo>
                  <a:cubicBezTo>
                    <a:pt x="56" y="62"/>
                    <a:pt x="56" y="62"/>
                    <a:pt x="56" y="62"/>
                  </a:cubicBezTo>
                  <a:cubicBezTo>
                    <a:pt x="49" y="62"/>
                    <a:pt x="49" y="62"/>
                    <a:pt x="49" y="62"/>
                  </a:cubicBezTo>
                  <a:cubicBezTo>
                    <a:pt x="49" y="52"/>
                    <a:pt x="49" y="52"/>
                    <a:pt x="49" y="52"/>
                  </a:cubicBezTo>
                  <a:cubicBezTo>
                    <a:pt x="49" y="52"/>
                    <a:pt x="49" y="52"/>
                    <a:pt x="49" y="52"/>
                  </a:cubicBezTo>
                  <a:cubicBezTo>
                    <a:pt x="44" y="59"/>
                    <a:pt x="36" y="64"/>
                    <a:pt x="26" y="64"/>
                  </a:cubicBezTo>
                  <a:cubicBezTo>
                    <a:pt x="10" y="64"/>
                    <a:pt x="0" y="53"/>
                    <a:pt x="0" y="36"/>
                  </a:cubicBezTo>
                  <a:cubicBezTo>
                    <a:pt x="0" y="16"/>
                    <a:pt x="13" y="0"/>
                    <a:pt x="32" y="0"/>
                  </a:cubicBezTo>
                  <a:cubicBezTo>
                    <a:pt x="42" y="0"/>
                    <a:pt x="50" y="5"/>
                    <a:pt x="53" y="12"/>
                  </a:cubicBezTo>
                  <a:cubicBezTo>
                    <a:pt x="53" y="12"/>
                    <a:pt x="53" y="12"/>
                    <a:pt x="53" y="12"/>
                  </a:cubicBezTo>
                  <a:cubicBezTo>
                    <a:pt x="55" y="2"/>
                    <a:pt x="55" y="2"/>
                    <a:pt x="55" y="2"/>
                  </a:cubicBezTo>
                  <a:lnTo>
                    <a:pt x="62" y="2"/>
                  </a:lnTo>
                  <a:close/>
                  <a:moveTo>
                    <a:pt x="33" y="7"/>
                  </a:moveTo>
                  <a:cubicBezTo>
                    <a:pt x="17" y="7"/>
                    <a:pt x="7" y="20"/>
                    <a:pt x="7" y="36"/>
                  </a:cubicBezTo>
                  <a:cubicBezTo>
                    <a:pt x="7" y="49"/>
                    <a:pt x="15" y="57"/>
                    <a:pt x="27" y="57"/>
                  </a:cubicBezTo>
                  <a:cubicBezTo>
                    <a:pt x="39" y="57"/>
                    <a:pt x="50" y="49"/>
                    <a:pt x="51" y="37"/>
                  </a:cubicBezTo>
                  <a:cubicBezTo>
                    <a:pt x="52" y="26"/>
                    <a:pt x="52" y="26"/>
                    <a:pt x="52" y="26"/>
                  </a:cubicBezTo>
                  <a:cubicBezTo>
                    <a:pt x="53" y="15"/>
                    <a:pt x="45" y="7"/>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2" name="Freeform 563"/>
            <p:cNvSpPr>
              <a:spLocks/>
            </p:cNvSpPr>
            <p:nvPr userDrawn="1"/>
          </p:nvSpPr>
          <p:spPr bwMode="auto">
            <a:xfrm>
              <a:off x="3976" y="7889"/>
              <a:ext cx="77" cy="153"/>
            </a:xfrm>
            <a:custGeom>
              <a:avLst/>
              <a:gdLst>
                <a:gd name="T0" fmla="*/ 16 w 39"/>
                <a:gd name="T1" fmla="*/ 56 h 78"/>
                <a:gd name="T2" fmla="*/ 27 w 39"/>
                <a:gd name="T3" fmla="*/ 71 h 78"/>
                <a:gd name="T4" fmla="*/ 34 w 39"/>
                <a:gd name="T5" fmla="*/ 70 h 78"/>
                <a:gd name="T6" fmla="*/ 33 w 39"/>
                <a:gd name="T7" fmla="*/ 77 h 78"/>
                <a:gd name="T8" fmla="*/ 26 w 39"/>
                <a:gd name="T9" fmla="*/ 78 h 78"/>
                <a:gd name="T10" fmla="*/ 8 w 39"/>
                <a:gd name="T11" fmla="*/ 61 h 78"/>
                <a:gd name="T12" fmla="*/ 9 w 39"/>
                <a:gd name="T13" fmla="*/ 56 h 78"/>
                <a:gd name="T14" fmla="*/ 12 w 39"/>
                <a:gd name="T15" fmla="*/ 22 h 78"/>
                <a:gd name="T16" fmla="*/ 0 w 39"/>
                <a:gd name="T17" fmla="*/ 22 h 78"/>
                <a:gd name="T18" fmla="*/ 1 w 39"/>
                <a:gd name="T19" fmla="*/ 16 h 78"/>
                <a:gd name="T20" fmla="*/ 13 w 39"/>
                <a:gd name="T21" fmla="*/ 16 h 78"/>
                <a:gd name="T22" fmla="*/ 15 w 39"/>
                <a:gd name="T23" fmla="*/ 0 h 78"/>
                <a:gd name="T24" fmla="*/ 22 w 39"/>
                <a:gd name="T25" fmla="*/ 0 h 78"/>
                <a:gd name="T26" fmla="*/ 20 w 39"/>
                <a:gd name="T27" fmla="*/ 16 h 78"/>
                <a:gd name="T28" fmla="*/ 39 w 39"/>
                <a:gd name="T29" fmla="*/ 16 h 78"/>
                <a:gd name="T30" fmla="*/ 38 w 39"/>
                <a:gd name="T31" fmla="*/ 22 h 78"/>
                <a:gd name="T32" fmla="*/ 20 w 39"/>
                <a:gd name="T33" fmla="*/ 22 h 78"/>
                <a:gd name="T34" fmla="*/ 16 w 39"/>
                <a:gd name="T35"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78">
                  <a:moveTo>
                    <a:pt x="16" y="56"/>
                  </a:moveTo>
                  <a:cubicBezTo>
                    <a:pt x="15" y="67"/>
                    <a:pt x="18" y="71"/>
                    <a:pt x="27" y="71"/>
                  </a:cubicBezTo>
                  <a:cubicBezTo>
                    <a:pt x="30" y="71"/>
                    <a:pt x="32" y="71"/>
                    <a:pt x="34" y="70"/>
                  </a:cubicBezTo>
                  <a:cubicBezTo>
                    <a:pt x="33" y="77"/>
                    <a:pt x="33" y="77"/>
                    <a:pt x="33" y="77"/>
                  </a:cubicBezTo>
                  <a:cubicBezTo>
                    <a:pt x="31" y="77"/>
                    <a:pt x="29" y="78"/>
                    <a:pt x="26" y="78"/>
                  </a:cubicBezTo>
                  <a:cubicBezTo>
                    <a:pt x="14" y="78"/>
                    <a:pt x="8" y="73"/>
                    <a:pt x="8" y="61"/>
                  </a:cubicBezTo>
                  <a:cubicBezTo>
                    <a:pt x="8" y="59"/>
                    <a:pt x="8" y="58"/>
                    <a:pt x="9" y="56"/>
                  </a:cubicBezTo>
                  <a:cubicBezTo>
                    <a:pt x="12" y="22"/>
                    <a:pt x="12" y="22"/>
                    <a:pt x="12" y="22"/>
                  </a:cubicBezTo>
                  <a:cubicBezTo>
                    <a:pt x="0" y="22"/>
                    <a:pt x="0" y="22"/>
                    <a:pt x="0" y="22"/>
                  </a:cubicBezTo>
                  <a:cubicBezTo>
                    <a:pt x="1" y="16"/>
                    <a:pt x="1" y="16"/>
                    <a:pt x="1" y="16"/>
                  </a:cubicBezTo>
                  <a:cubicBezTo>
                    <a:pt x="13" y="16"/>
                    <a:pt x="13" y="16"/>
                    <a:pt x="13" y="16"/>
                  </a:cubicBezTo>
                  <a:cubicBezTo>
                    <a:pt x="15" y="0"/>
                    <a:pt x="15" y="0"/>
                    <a:pt x="15" y="0"/>
                  </a:cubicBezTo>
                  <a:cubicBezTo>
                    <a:pt x="22" y="0"/>
                    <a:pt x="22" y="0"/>
                    <a:pt x="22" y="0"/>
                  </a:cubicBezTo>
                  <a:cubicBezTo>
                    <a:pt x="20" y="16"/>
                    <a:pt x="20" y="16"/>
                    <a:pt x="20" y="16"/>
                  </a:cubicBezTo>
                  <a:cubicBezTo>
                    <a:pt x="39" y="16"/>
                    <a:pt x="39" y="16"/>
                    <a:pt x="39" y="16"/>
                  </a:cubicBezTo>
                  <a:cubicBezTo>
                    <a:pt x="38" y="22"/>
                    <a:pt x="38" y="22"/>
                    <a:pt x="38" y="22"/>
                  </a:cubicBezTo>
                  <a:cubicBezTo>
                    <a:pt x="20" y="22"/>
                    <a:pt x="20" y="22"/>
                    <a:pt x="20" y="22"/>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3" name="Freeform 564"/>
            <p:cNvSpPr>
              <a:spLocks noEditPoints="1"/>
            </p:cNvSpPr>
            <p:nvPr userDrawn="1"/>
          </p:nvSpPr>
          <p:spPr bwMode="auto">
            <a:xfrm>
              <a:off x="4075" y="7871"/>
              <a:ext cx="36" cy="167"/>
            </a:xfrm>
            <a:custGeom>
              <a:avLst/>
              <a:gdLst>
                <a:gd name="T0" fmla="*/ 7 w 18"/>
                <a:gd name="T1" fmla="*/ 25 h 85"/>
                <a:gd name="T2" fmla="*/ 14 w 18"/>
                <a:gd name="T3" fmla="*/ 25 h 85"/>
                <a:gd name="T4" fmla="*/ 8 w 18"/>
                <a:gd name="T5" fmla="*/ 85 h 85"/>
                <a:gd name="T6" fmla="*/ 0 w 18"/>
                <a:gd name="T7" fmla="*/ 85 h 85"/>
                <a:gd name="T8" fmla="*/ 7 w 18"/>
                <a:gd name="T9" fmla="*/ 25 h 85"/>
                <a:gd name="T10" fmla="*/ 6 w 18"/>
                <a:gd name="T11" fmla="*/ 7 h 85"/>
                <a:gd name="T12" fmla="*/ 13 w 18"/>
                <a:gd name="T13" fmla="*/ 0 h 85"/>
                <a:gd name="T14" fmla="*/ 18 w 18"/>
                <a:gd name="T15" fmla="*/ 5 h 85"/>
                <a:gd name="T16" fmla="*/ 12 w 18"/>
                <a:gd name="T17" fmla="*/ 12 h 85"/>
                <a:gd name="T18" fmla="*/ 6 w 18"/>
                <a:gd name="T19"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7" y="25"/>
                  </a:moveTo>
                  <a:cubicBezTo>
                    <a:pt x="14" y="25"/>
                    <a:pt x="14" y="25"/>
                    <a:pt x="14" y="25"/>
                  </a:cubicBezTo>
                  <a:cubicBezTo>
                    <a:pt x="8" y="85"/>
                    <a:pt x="8" y="85"/>
                    <a:pt x="8" y="85"/>
                  </a:cubicBezTo>
                  <a:cubicBezTo>
                    <a:pt x="0" y="85"/>
                    <a:pt x="0" y="85"/>
                    <a:pt x="0" y="85"/>
                  </a:cubicBezTo>
                  <a:lnTo>
                    <a:pt x="7" y="25"/>
                  </a:lnTo>
                  <a:close/>
                  <a:moveTo>
                    <a:pt x="6" y="7"/>
                  </a:moveTo>
                  <a:cubicBezTo>
                    <a:pt x="6" y="3"/>
                    <a:pt x="9" y="0"/>
                    <a:pt x="13" y="0"/>
                  </a:cubicBezTo>
                  <a:cubicBezTo>
                    <a:pt x="16" y="0"/>
                    <a:pt x="18" y="2"/>
                    <a:pt x="18" y="5"/>
                  </a:cubicBezTo>
                  <a:cubicBezTo>
                    <a:pt x="18" y="9"/>
                    <a:pt x="15" y="12"/>
                    <a:pt x="12" y="12"/>
                  </a:cubicBezTo>
                  <a:cubicBezTo>
                    <a:pt x="9" y="12"/>
                    <a:pt x="6" y="10"/>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4" name="Freeform 565"/>
            <p:cNvSpPr>
              <a:spLocks/>
            </p:cNvSpPr>
            <p:nvPr userDrawn="1"/>
          </p:nvSpPr>
          <p:spPr bwMode="auto">
            <a:xfrm>
              <a:off x="4133" y="7920"/>
              <a:ext cx="115" cy="118"/>
            </a:xfrm>
            <a:custGeom>
              <a:avLst/>
              <a:gdLst>
                <a:gd name="T0" fmla="*/ 0 w 115"/>
                <a:gd name="T1" fmla="*/ 0 h 118"/>
                <a:gd name="T2" fmla="*/ 15 w 115"/>
                <a:gd name="T3" fmla="*/ 0 h 118"/>
                <a:gd name="T4" fmla="*/ 47 w 115"/>
                <a:gd name="T5" fmla="*/ 100 h 118"/>
                <a:gd name="T6" fmla="*/ 47 w 115"/>
                <a:gd name="T7" fmla="*/ 100 h 118"/>
                <a:gd name="T8" fmla="*/ 99 w 115"/>
                <a:gd name="T9" fmla="*/ 0 h 118"/>
                <a:gd name="T10" fmla="*/ 115 w 115"/>
                <a:gd name="T11" fmla="*/ 0 h 118"/>
                <a:gd name="T12" fmla="*/ 51 w 115"/>
                <a:gd name="T13" fmla="*/ 118 h 118"/>
                <a:gd name="T14" fmla="*/ 37 w 115"/>
                <a:gd name="T15" fmla="*/ 118 h 118"/>
                <a:gd name="T16" fmla="*/ 0 w 11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8">
                  <a:moveTo>
                    <a:pt x="0" y="0"/>
                  </a:moveTo>
                  <a:lnTo>
                    <a:pt x="15" y="0"/>
                  </a:lnTo>
                  <a:lnTo>
                    <a:pt x="47" y="100"/>
                  </a:lnTo>
                  <a:lnTo>
                    <a:pt x="47" y="100"/>
                  </a:lnTo>
                  <a:lnTo>
                    <a:pt x="99" y="0"/>
                  </a:lnTo>
                  <a:lnTo>
                    <a:pt x="115" y="0"/>
                  </a:lnTo>
                  <a:lnTo>
                    <a:pt x="51" y="118"/>
                  </a:lnTo>
                  <a:lnTo>
                    <a:pt x="37" y="11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5" name="Freeform 566"/>
            <p:cNvSpPr>
              <a:spLocks noEditPoints="1"/>
            </p:cNvSpPr>
            <p:nvPr userDrawn="1"/>
          </p:nvSpPr>
          <p:spPr bwMode="auto">
            <a:xfrm>
              <a:off x="4263"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6" name="Freeform 567"/>
            <p:cNvSpPr>
              <a:spLocks/>
            </p:cNvSpPr>
            <p:nvPr userDrawn="1"/>
          </p:nvSpPr>
          <p:spPr bwMode="auto">
            <a:xfrm>
              <a:off x="4475"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7" name="Freeform 568"/>
            <p:cNvSpPr>
              <a:spLocks noEditPoints="1"/>
            </p:cNvSpPr>
            <p:nvPr userDrawn="1"/>
          </p:nvSpPr>
          <p:spPr bwMode="auto">
            <a:xfrm>
              <a:off x="4656" y="7859"/>
              <a:ext cx="126" cy="179"/>
            </a:xfrm>
            <a:custGeom>
              <a:avLst/>
              <a:gdLst>
                <a:gd name="T0" fmla="*/ 64 w 64"/>
                <a:gd name="T1" fmla="*/ 65 h 91"/>
                <a:gd name="T2" fmla="*/ 33 w 64"/>
                <a:gd name="T3" fmla="*/ 91 h 91"/>
                <a:gd name="T4" fmla="*/ 0 w 64"/>
                <a:gd name="T5" fmla="*/ 91 h 91"/>
                <a:gd name="T6" fmla="*/ 9 w 64"/>
                <a:gd name="T7" fmla="*/ 0 h 91"/>
                <a:gd name="T8" fmla="*/ 37 w 64"/>
                <a:gd name="T9" fmla="*/ 0 h 91"/>
                <a:gd name="T10" fmla="*/ 64 w 64"/>
                <a:gd name="T11" fmla="*/ 23 h 91"/>
                <a:gd name="T12" fmla="*/ 49 w 64"/>
                <a:gd name="T13" fmla="*/ 47 h 91"/>
                <a:gd name="T14" fmla="*/ 49 w 64"/>
                <a:gd name="T15" fmla="*/ 47 h 91"/>
                <a:gd name="T16" fmla="*/ 64 w 64"/>
                <a:gd name="T17" fmla="*/ 65 h 91"/>
                <a:gd name="T18" fmla="*/ 56 w 64"/>
                <a:gd name="T19" fmla="*/ 65 h 91"/>
                <a:gd name="T20" fmla="*/ 36 w 64"/>
                <a:gd name="T21" fmla="*/ 51 h 91"/>
                <a:gd name="T22" fmla="*/ 12 w 64"/>
                <a:gd name="T23" fmla="*/ 51 h 91"/>
                <a:gd name="T24" fmla="*/ 8 w 64"/>
                <a:gd name="T25" fmla="*/ 84 h 91"/>
                <a:gd name="T26" fmla="*/ 33 w 64"/>
                <a:gd name="T27" fmla="*/ 84 h 91"/>
                <a:gd name="T28" fmla="*/ 56 w 64"/>
                <a:gd name="T29" fmla="*/ 65 h 91"/>
                <a:gd name="T30" fmla="*/ 37 w 64"/>
                <a:gd name="T31" fmla="*/ 7 h 91"/>
                <a:gd name="T32" fmla="*/ 16 w 64"/>
                <a:gd name="T33" fmla="*/ 7 h 91"/>
                <a:gd name="T34" fmla="*/ 12 w 64"/>
                <a:gd name="T35" fmla="*/ 45 h 91"/>
                <a:gd name="T36" fmla="*/ 33 w 64"/>
                <a:gd name="T37" fmla="*/ 45 h 91"/>
                <a:gd name="T38" fmla="*/ 57 w 64"/>
                <a:gd name="T39" fmla="*/ 23 h 91"/>
                <a:gd name="T40" fmla="*/ 37 w 64"/>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4" y="9"/>
                    <a:pt x="64" y="23"/>
                  </a:cubicBezTo>
                  <a:cubicBezTo>
                    <a:pt x="64"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2" y="45"/>
                    <a:pt x="12" y="45"/>
                    <a:pt x="12"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8" name="Freeform 569"/>
            <p:cNvSpPr>
              <a:spLocks noEditPoints="1"/>
            </p:cNvSpPr>
            <p:nvPr userDrawn="1"/>
          </p:nvSpPr>
          <p:spPr bwMode="auto">
            <a:xfrm>
              <a:off x="4814" y="7916"/>
              <a:ext cx="117" cy="126"/>
            </a:xfrm>
            <a:custGeom>
              <a:avLst/>
              <a:gdLst>
                <a:gd name="T0" fmla="*/ 8 w 59"/>
                <a:gd name="T1" fmla="*/ 33 h 64"/>
                <a:gd name="T2" fmla="*/ 8 w 59"/>
                <a:gd name="T3" fmla="*/ 36 h 64"/>
                <a:gd name="T4" fmla="*/ 28 w 59"/>
                <a:gd name="T5" fmla="*/ 57 h 64"/>
                <a:gd name="T6" fmla="*/ 49 w 59"/>
                <a:gd name="T7" fmla="*/ 45 h 64"/>
                <a:gd name="T8" fmla="*/ 56 w 59"/>
                <a:gd name="T9" fmla="*/ 47 h 64"/>
                <a:gd name="T10" fmla="*/ 28 w 59"/>
                <a:gd name="T11" fmla="*/ 64 h 64"/>
                <a:gd name="T12" fmla="*/ 0 w 59"/>
                <a:gd name="T13" fmla="*/ 37 h 64"/>
                <a:gd name="T14" fmla="*/ 34 w 59"/>
                <a:gd name="T15" fmla="*/ 0 h 64"/>
                <a:gd name="T16" fmla="*/ 59 w 59"/>
                <a:gd name="T17" fmla="*/ 26 h 64"/>
                <a:gd name="T18" fmla="*/ 58 w 59"/>
                <a:gd name="T19" fmla="*/ 33 h 64"/>
                <a:gd name="T20" fmla="*/ 8 w 59"/>
                <a:gd name="T21" fmla="*/ 33 h 64"/>
                <a:gd name="T22" fmla="*/ 9 w 59"/>
                <a:gd name="T23" fmla="*/ 27 h 64"/>
                <a:gd name="T24" fmla="*/ 52 w 59"/>
                <a:gd name="T25" fmla="*/ 27 h 64"/>
                <a:gd name="T26" fmla="*/ 52 w 59"/>
                <a:gd name="T27" fmla="*/ 26 h 64"/>
                <a:gd name="T28" fmla="*/ 34 w 59"/>
                <a:gd name="T29" fmla="*/ 7 h 64"/>
                <a:gd name="T30" fmla="*/ 9 w 59"/>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8" y="33"/>
                  </a:moveTo>
                  <a:cubicBezTo>
                    <a:pt x="8" y="34"/>
                    <a:pt x="8" y="35"/>
                    <a:pt x="8" y="36"/>
                  </a:cubicBezTo>
                  <a:cubicBezTo>
                    <a:pt x="8" y="50"/>
                    <a:pt x="16" y="57"/>
                    <a:pt x="28" y="57"/>
                  </a:cubicBezTo>
                  <a:cubicBezTo>
                    <a:pt x="37" y="57"/>
                    <a:pt x="45" y="53"/>
                    <a:pt x="49" y="45"/>
                  </a:cubicBezTo>
                  <a:cubicBezTo>
                    <a:pt x="56" y="47"/>
                    <a:pt x="56" y="47"/>
                    <a:pt x="56" y="47"/>
                  </a:cubicBezTo>
                  <a:cubicBezTo>
                    <a:pt x="51" y="57"/>
                    <a:pt x="40" y="64"/>
                    <a:pt x="28" y="64"/>
                  </a:cubicBezTo>
                  <a:cubicBezTo>
                    <a:pt x="11" y="64"/>
                    <a:pt x="0" y="53"/>
                    <a:pt x="0" y="37"/>
                  </a:cubicBezTo>
                  <a:cubicBezTo>
                    <a:pt x="0" y="17"/>
                    <a:pt x="15" y="0"/>
                    <a:pt x="34" y="0"/>
                  </a:cubicBezTo>
                  <a:cubicBezTo>
                    <a:pt x="49" y="0"/>
                    <a:pt x="59" y="10"/>
                    <a:pt x="59" y="26"/>
                  </a:cubicBezTo>
                  <a:cubicBezTo>
                    <a:pt x="59" y="28"/>
                    <a:pt x="59" y="31"/>
                    <a:pt x="58" y="33"/>
                  </a:cubicBezTo>
                  <a:lnTo>
                    <a:pt x="8" y="33"/>
                  </a:lnTo>
                  <a:close/>
                  <a:moveTo>
                    <a:pt x="9" y="27"/>
                  </a:moveTo>
                  <a:cubicBezTo>
                    <a:pt x="52" y="27"/>
                    <a:pt x="52" y="27"/>
                    <a:pt x="52" y="27"/>
                  </a:cubicBezTo>
                  <a:cubicBezTo>
                    <a:pt x="52" y="26"/>
                    <a:pt x="52" y="26"/>
                    <a:pt x="52" y="26"/>
                  </a:cubicBezTo>
                  <a:cubicBezTo>
                    <a:pt x="52" y="13"/>
                    <a:pt x="45" y="7"/>
                    <a:pt x="34" y="7"/>
                  </a:cubicBezTo>
                  <a:cubicBezTo>
                    <a:pt x="21" y="7"/>
                    <a:pt x="12" y="15"/>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79" name="Freeform 570"/>
            <p:cNvSpPr>
              <a:spLocks/>
            </p:cNvSpPr>
            <p:nvPr userDrawn="1"/>
          </p:nvSpPr>
          <p:spPr bwMode="auto">
            <a:xfrm>
              <a:off x="5030" y="7857"/>
              <a:ext cx="170" cy="185"/>
            </a:xfrm>
            <a:custGeom>
              <a:avLst/>
              <a:gdLst>
                <a:gd name="T0" fmla="*/ 46 w 86"/>
                <a:gd name="T1" fmla="*/ 47 h 94"/>
                <a:gd name="T2" fmla="*/ 85 w 86"/>
                <a:gd name="T3" fmla="*/ 47 h 94"/>
                <a:gd name="T4" fmla="*/ 80 w 86"/>
                <a:gd name="T5" fmla="*/ 92 h 94"/>
                <a:gd name="T6" fmla="*/ 73 w 86"/>
                <a:gd name="T7" fmla="*/ 92 h 94"/>
                <a:gd name="T8" fmla="*/ 74 w 86"/>
                <a:gd name="T9" fmla="*/ 74 h 94"/>
                <a:gd name="T10" fmla="*/ 74 w 86"/>
                <a:gd name="T11" fmla="*/ 74 h 94"/>
                <a:gd name="T12" fmla="*/ 39 w 86"/>
                <a:gd name="T13" fmla="*/ 94 h 94"/>
                <a:gd name="T14" fmla="*/ 0 w 86"/>
                <a:gd name="T15" fmla="*/ 53 h 94"/>
                <a:gd name="T16" fmla="*/ 49 w 86"/>
                <a:gd name="T17" fmla="*/ 0 h 94"/>
                <a:gd name="T18" fmla="*/ 86 w 86"/>
                <a:gd name="T19" fmla="*/ 28 h 94"/>
                <a:gd name="T20" fmla="*/ 79 w 86"/>
                <a:gd name="T21" fmla="*/ 30 h 94"/>
                <a:gd name="T22" fmla="*/ 49 w 86"/>
                <a:gd name="T23" fmla="*/ 7 h 94"/>
                <a:gd name="T24" fmla="*/ 8 w 86"/>
                <a:gd name="T25" fmla="*/ 52 h 94"/>
                <a:gd name="T26" fmla="*/ 40 w 86"/>
                <a:gd name="T27" fmla="*/ 86 h 94"/>
                <a:gd name="T28" fmla="*/ 77 w 86"/>
                <a:gd name="T29" fmla="*/ 54 h 94"/>
                <a:gd name="T30" fmla="*/ 46 w 86"/>
                <a:gd name="T31" fmla="*/ 54 h 94"/>
                <a:gd name="T32" fmla="*/ 46 w 86"/>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94">
                  <a:moveTo>
                    <a:pt x="46" y="47"/>
                  </a:moveTo>
                  <a:cubicBezTo>
                    <a:pt x="85" y="47"/>
                    <a:pt x="85" y="47"/>
                    <a:pt x="85" y="47"/>
                  </a:cubicBezTo>
                  <a:cubicBezTo>
                    <a:pt x="80" y="92"/>
                    <a:pt x="80" y="92"/>
                    <a:pt x="80" y="92"/>
                  </a:cubicBezTo>
                  <a:cubicBezTo>
                    <a:pt x="73" y="92"/>
                    <a:pt x="73" y="92"/>
                    <a:pt x="73" y="92"/>
                  </a:cubicBezTo>
                  <a:cubicBezTo>
                    <a:pt x="74" y="74"/>
                    <a:pt x="74" y="74"/>
                    <a:pt x="74" y="74"/>
                  </a:cubicBezTo>
                  <a:cubicBezTo>
                    <a:pt x="74" y="74"/>
                    <a:pt x="74" y="74"/>
                    <a:pt x="74" y="74"/>
                  </a:cubicBezTo>
                  <a:cubicBezTo>
                    <a:pt x="67" y="86"/>
                    <a:pt x="54" y="94"/>
                    <a:pt x="39" y="94"/>
                  </a:cubicBezTo>
                  <a:cubicBezTo>
                    <a:pt x="16" y="94"/>
                    <a:pt x="0" y="77"/>
                    <a:pt x="0" y="53"/>
                  </a:cubicBezTo>
                  <a:cubicBezTo>
                    <a:pt x="0" y="23"/>
                    <a:pt x="21" y="0"/>
                    <a:pt x="49" y="0"/>
                  </a:cubicBezTo>
                  <a:cubicBezTo>
                    <a:pt x="70" y="0"/>
                    <a:pt x="84" y="12"/>
                    <a:pt x="86" y="28"/>
                  </a:cubicBezTo>
                  <a:cubicBezTo>
                    <a:pt x="79" y="30"/>
                    <a:pt x="79" y="30"/>
                    <a:pt x="79" y="30"/>
                  </a:cubicBezTo>
                  <a:cubicBezTo>
                    <a:pt x="77" y="16"/>
                    <a:pt x="66" y="7"/>
                    <a:pt x="49" y="7"/>
                  </a:cubicBezTo>
                  <a:cubicBezTo>
                    <a:pt x="25" y="7"/>
                    <a:pt x="8" y="27"/>
                    <a:pt x="8" y="52"/>
                  </a:cubicBezTo>
                  <a:cubicBezTo>
                    <a:pt x="8" y="74"/>
                    <a:pt x="21" y="86"/>
                    <a:pt x="40" y="86"/>
                  </a:cubicBezTo>
                  <a:cubicBezTo>
                    <a:pt x="58" y="86"/>
                    <a:pt x="73" y="74"/>
                    <a:pt x="77" y="54"/>
                  </a:cubicBezTo>
                  <a:cubicBezTo>
                    <a:pt x="46" y="54"/>
                    <a:pt x="46" y="54"/>
                    <a:pt x="46" y="54"/>
                  </a:cubicBezTo>
                  <a:lnTo>
                    <a:pt x="46"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0" name="Freeform 571"/>
            <p:cNvSpPr>
              <a:spLocks/>
            </p:cNvSpPr>
            <p:nvPr userDrawn="1"/>
          </p:nvSpPr>
          <p:spPr bwMode="auto">
            <a:xfrm>
              <a:off x="5232" y="7918"/>
              <a:ext cx="75" cy="120"/>
            </a:xfrm>
            <a:custGeom>
              <a:avLst/>
              <a:gdLst>
                <a:gd name="T0" fmla="*/ 38 w 38"/>
                <a:gd name="T1" fmla="*/ 1 h 61"/>
                <a:gd name="T2" fmla="*/ 37 w 38"/>
                <a:gd name="T3" fmla="*/ 7 h 61"/>
                <a:gd name="T4" fmla="*/ 32 w 38"/>
                <a:gd name="T5" fmla="*/ 7 h 61"/>
                <a:gd name="T6" fmla="*/ 11 w 38"/>
                <a:gd name="T7" fmla="*/ 29 h 61"/>
                <a:gd name="T8" fmla="*/ 7 w 38"/>
                <a:gd name="T9" fmla="*/ 61 h 61"/>
                <a:gd name="T10" fmla="*/ 0 w 38"/>
                <a:gd name="T11" fmla="*/ 61 h 61"/>
                <a:gd name="T12" fmla="*/ 6 w 38"/>
                <a:gd name="T13" fmla="*/ 1 h 61"/>
                <a:gd name="T14" fmla="*/ 13 w 38"/>
                <a:gd name="T15" fmla="*/ 1 h 61"/>
                <a:gd name="T16" fmla="*/ 12 w 38"/>
                <a:gd name="T17" fmla="*/ 12 h 61"/>
                <a:gd name="T18" fmla="*/ 13 w 38"/>
                <a:gd name="T19" fmla="*/ 12 h 61"/>
                <a:gd name="T20" fmla="*/ 32 w 38"/>
                <a:gd name="T21" fmla="*/ 0 h 61"/>
                <a:gd name="T22" fmla="*/ 38 w 38"/>
                <a:gd name="T2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61">
                  <a:moveTo>
                    <a:pt x="38" y="1"/>
                  </a:moveTo>
                  <a:cubicBezTo>
                    <a:pt x="37" y="7"/>
                    <a:pt x="37" y="7"/>
                    <a:pt x="37" y="7"/>
                  </a:cubicBezTo>
                  <a:cubicBezTo>
                    <a:pt x="35" y="7"/>
                    <a:pt x="33" y="7"/>
                    <a:pt x="32" y="7"/>
                  </a:cubicBezTo>
                  <a:cubicBezTo>
                    <a:pt x="21" y="7"/>
                    <a:pt x="12" y="14"/>
                    <a:pt x="11" y="29"/>
                  </a:cubicBezTo>
                  <a:cubicBezTo>
                    <a:pt x="7" y="61"/>
                    <a:pt x="7" y="61"/>
                    <a:pt x="7" y="61"/>
                  </a:cubicBezTo>
                  <a:cubicBezTo>
                    <a:pt x="0" y="61"/>
                    <a:pt x="0" y="61"/>
                    <a:pt x="0" y="61"/>
                  </a:cubicBezTo>
                  <a:cubicBezTo>
                    <a:pt x="6" y="1"/>
                    <a:pt x="6" y="1"/>
                    <a:pt x="6" y="1"/>
                  </a:cubicBezTo>
                  <a:cubicBezTo>
                    <a:pt x="13" y="1"/>
                    <a:pt x="13" y="1"/>
                    <a:pt x="13" y="1"/>
                  </a:cubicBezTo>
                  <a:cubicBezTo>
                    <a:pt x="12" y="12"/>
                    <a:pt x="12" y="12"/>
                    <a:pt x="12" y="12"/>
                  </a:cubicBezTo>
                  <a:cubicBezTo>
                    <a:pt x="13" y="12"/>
                    <a:pt x="13" y="12"/>
                    <a:pt x="13" y="12"/>
                  </a:cubicBezTo>
                  <a:cubicBezTo>
                    <a:pt x="17" y="4"/>
                    <a:pt x="24" y="0"/>
                    <a:pt x="32" y="0"/>
                  </a:cubicBezTo>
                  <a:cubicBezTo>
                    <a:pt x="34" y="0"/>
                    <a:pt x="36"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1" name="Freeform 572"/>
            <p:cNvSpPr>
              <a:spLocks noEditPoints="1"/>
            </p:cNvSpPr>
            <p:nvPr userDrawn="1"/>
          </p:nvSpPr>
          <p:spPr bwMode="auto">
            <a:xfrm>
              <a:off x="5325" y="7916"/>
              <a:ext cx="115" cy="126"/>
            </a:xfrm>
            <a:custGeom>
              <a:avLst/>
              <a:gdLst>
                <a:gd name="T0" fmla="*/ 7 w 58"/>
                <a:gd name="T1" fmla="*/ 33 h 64"/>
                <a:gd name="T2" fmla="*/ 7 w 58"/>
                <a:gd name="T3" fmla="*/ 36 h 64"/>
                <a:gd name="T4" fmla="*/ 27 w 58"/>
                <a:gd name="T5" fmla="*/ 57 h 64"/>
                <a:gd name="T6" fmla="*/ 48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8"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2" name="Freeform 573"/>
            <p:cNvSpPr>
              <a:spLocks noEditPoints="1"/>
            </p:cNvSpPr>
            <p:nvPr userDrawn="1"/>
          </p:nvSpPr>
          <p:spPr bwMode="auto">
            <a:xfrm>
              <a:off x="5470"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3" name="Freeform 574"/>
            <p:cNvSpPr>
              <a:spLocks/>
            </p:cNvSpPr>
            <p:nvPr userDrawn="1"/>
          </p:nvSpPr>
          <p:spPr bwMode="auto">
            <a:xfrm>
              <a:off x="5616" y="7916"/>
              <a:ext cx="109" cy="122"/>
            </a:xfrm>
            <a:custGeom>
              <a:avLst/>
              <a:gdLst>
                <a:gd name="T0" fmla="*/ 55 w 55"/>
                <a:gd name="T1" fmla="*/ 20 h 62"/>
                <a:gd name="T2" fmla="*/ 55 w 55"/>
                <a:gd name="T3" fmla="*/ 24 h 62"/>
                <a:gd name="T4" fmla="*/ 51 w 55"/>
                <a:gd name="T5" fmla="*/ 62 h 62"/>
                <a:gd name="T6" fmla="*/ 44 w 55"/>
                <a:gd name="T7" fmla="*/ 62 h 62"/>
                <a:gd name="T8" fmla="*/ 47 w 55"/>
                <a:gd name="T9" fmla="*/ 27 h 62"/>
                <a:gd name="T10" fmla="*/ 47 w 55"/>
                <a:gd name="T11" fmla="*/ 22 h 62"/>
                <a:gd name="T12" fmla="*/ 33 w 55"/>
                <a:gd name="T13" fmla="*/ 7 h 62"/>
                <a:gd name="T14" fmla="*/ 11 w 55"/>
                <a:gd name="T15" fmla="*/ 28 h 62"/>
                <a:gd name="T16" fmla="*/ 8 w 55"/>
                <a:gd name="T17" fmla="*/ 62 h 62"/>
                <a:gd name="T18" fmla="*/ 0 w 55"/>
                <a:gd name="T19" fmla="*/ 62 h 62"/>
                <a:gd name="T20" fmla="*/ 6 w 55"/>
                <a:gd name="T21" fmla="*/ 2 h 62"/>
                <a:gd name="T22" fmla="*/ 13 w 55"/>
                <a:gd name="T23" fmla="*/ 2 h 62"/>
                <a:gd name="T24" fmla="*/ 13 w 55"/>
                <a:gd name="T25" fmla="*/ 12 h 62"/>
                <a:gd name="T26" fmla="*/ 13 w 55"/>
                <a:gd name="T27" fmla="*/ 12 h 62"/>
                <a:gd name="T28" fmla="*/ 36 w 55"/>
                <a:gd name="T29" fmla="*/ 0 h 62"/>
                <a:gd name="T30" fmla="*/ 55 w 55"/>
                <a:gd name="T3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2">
                  <a:moveTo>
                    <a:pt x="55" y="20"/>
                  </a:moveTo>
                  <a:cubicBezTo>
                    <a:pt x="55" y="22"/>
                    <a:pt x="55" y="23"/>
                    <a:pt x="55" y="24"/>
                  </a:cubicBezTo>
                  <a:cubicBezTo>
                    <a:pt x="51" y="62"/>
                    <a:pt x="51" y="62"/>
                    <a:pt x="51" y="62"/>
                  </a:cubicBezTo>
                  <a:cubicBezTo>
                    <a:pt x="44" y="62"/>
                    <a:pt x="44" y="62"/>
                    <a:pt x="44" y="62"/>
                  </a:cubicBezTo>
                  <a:cubicBezTo>
                    <a:pt x="47" y="27"/>
                    <a:pt x="47" y="27"/>
                    <a:pt x="47" y="27"/>
                  </a:cubicBezTo>
                  <a:cubicBezTo>
                    <a:pt x="47" y="25"/>
                    <a:pt x="47" y="24"/>
                    <a:pt x="47" y="22"/>
                  </a:cubicBezTo>
                  <a:cubicBezTo>
                    <a:pt x="47" y="11"/>
                    <a:pt x="43" y="7"/>
                    <a:pt x="33" y="7"/>
                  </a:cubicBezTo>
                  <a:cubicBezTo>
                    <a:pt x="22" y="7"/>
                    <a:pt x="13" y="14"/>
                    <a:pt x="11" y="28"/>
                  </a:cubicBezTo>
                  <a:cubicBezTo>
                    <a:pt x="8" y="62"/>
                    <a:pt x="8" y="62"/>
                    <a:pt x="8" y="62"/>
                  </a:cubicBezTo>
                  <a:cubicBezTo>
                    <a:pt x="0" y="62"/>
                    <a:pt x="0" y="62"/>
                    <a:pt x="0" y="62"/>
                  </a:cubicBezTo>
                  <a:cubicBezTo>
                    <a:pt x="6" y="2"/>
                    <a:pt x="6" y="2"/>
                    <a:pt x="6" y="2"/>
                  </a:cubicBezTo>
                  <a:cubicBezTo>
                    <a:pt x="13" y="2"/>
                    <a:pt x="13" y="2"/>
                    <a:pt x="13" y="2"/>
                  </a:cubicBezTo>
                  <a:cubicBezTo>
                    <a:pt x="13" y="12"/>
                    <a:pt x="13" y="12"/>
                    <a:pt x="13" y="12"/>
                  </a:cubicBezTo>
                  <a:cubicBezTo>
                    <a:pt x="13" y="12"/>
                    <a:pt x="13" y="12"/>
                    <a:pt x="13" y="12"/>
                  </a:cubicBezTo>
                  <a:cubicBezTo>
                    <a:pt x="18" y="5"/>
                    <a:pt x="26" y="0"/>
                    <a:pt x="36" y="0"/>
                  </a:cubicBezTo>
                  <a:cubicBezTo>
                    <a:pt x="48" y="0"/>
                    <a:pt x="55" y="7"/>
                    <a:pt x="5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4" name="Freeform 575"/>
            <p:cNvSpPr>
              <a:spLocks/>
            </p:cNvSpPr>
            <p:nvPr userDrawn="1"/>
          </p:nvSpPr>
          <p:spPr bwMode="auto">
            <a:xfrm>
              <a:off x="5828" y="7962"/>
              <a:ext cx="80" cy="13"/>
            </a:xfrm>
            <a:custGeom>
              <a:avLst/>
              <a:gdLst>
                <a:gd name="T0" fmla="*/ 2 w 80"/>
                <a:gd name="T1" fmla="*/ 0 h 13"/>
                <a:gd name="T2" fmla="*/ 80 w 80"/>
                <a:gd name="T3" fmla="*/ 0 h 13"/>
                <a:gd name="T4" fmla="*/ 78 w 80"/>
                <a:gd name="T5" fmla="*/ 13 h 13"/>
                <a:gd name="T6" fmla="*/ 0 w 80"/>
                <a:gd name="T7" fmla="*/ 13 h 13"/>
                <a:gd name="T8" fmla="*/ 2 w 80"/>
                <a:gd name="T9" fmla="*/ 0 h 13"/>
              </a:gdLst>
              <a:ahLst/>
              <a:cxnLst>
                <a:cxn ang="0">
                  <a:pos x="T0" y="T1"/>
                </a:cxn>
                <a:cxn ang="0">
                  <a:pos x="T2" y="T3"/>
                </a:cxn>
                <a:cxn ang="0">
                  <a:pos x="T4" y="T5"/>
                </a:cxn>
                <a:cxn ang="0">
                  <a:pos x="T6" y="T7"/>
                </a:cxn>
                <a:cxn ang="0">
                  <a:pos x="T8" y="T9"/>
                </a:cxn>
              </a:cxnLst>
              <a:rect l="0" t="0" r="r" b="b"/>
              <a:pathLst>
                <a:path w="80" h="13">
                  <a:moveTo>
                    <a:pt x="2" y="0"/>
                  </a:moveTo>
                  <a:lnTo>
                    <a:pt x="80" y="0"/>
                  </a:lnTo>
                  <a:lnTo>
                    <a:pt x="78" y="13"/>
                  </a:lnTo>
                  <a:lnTo>
                    <a:pt x="0" y="1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5" name="Freeform 576"/>
            <p:cNvSpPr>
              <a:spLocks noEditPoints="1"/>
            </p:cNvSpPr>
            <p:nvPr userDrawn="1"/>
          </p:nvSpPr>
          <p:spPr bwMode="auto">
            <a:xfrm>
              <a:off x="6009" y="7859"/>
              <a:ext cx="126" cy="179"/>
            </a:xfrm>
            <a:custGeom>
              <a:avLst/>
              <a:gdLst>
                <a:gd name="T0" fmla="*/ 64 w 64"/>
                <a:gd name="T1" fmla="*/ 65 h 91"/>
                <a:gd name="T2" fmla="*/ 33 w 64"/>
                <a:gd name="T3" fmla="*/ 91 h 91"/>
                <a:gd name="T4" fmla="*/ 0 w 64"/>
                <a:gd name="T5" fmla="*/ 91 h 91"/>
                <a:gd name="T6" fmla="*/ 9 w 64"/>
                <a:gd name="T7" fmla="*/ 0 h 91"/>
                <a:gd name="T8" fmla="*/ 37 w 64"/>
                <a:gd name="T9" fmla="*/ 0 h 91"/>
                <a:gd name="T10" fmla="*/ 64 w 64"/>
                <a:gd name="T11" fmla="*/ 23 h 91"/>
                <a:gd name="T12" fmla="*/ 49 w 64"/>
                <a:gd name="T13" fmla="*/ 47 h 91"/>
                <a:gd name="T14" fmla="*/ 49 w 64"/>
                <a:gd name="T15" fmla="*/ 47 h 91"/>
                <a:gd name="T16" fmla="*/ 64 w 64"/>
                <a:gd name="T17" fmla="*/ 65 h 91"/>
                <a:gd name="T18" fmla="*/ 56 w 64"/>
                <a:gd name="T19" fmla="*/ 65 h 91"/>
                <a:gd name="T20" fmla="*/ 36 w 64"/>
                <a:gd name="T21" fmla="*/ 51 h 91"/>
                <a:gd name="T22" fmla="*/ 12 w 64"/>
                <a:gd name="T23" fmla="*/ 51 h 91"/>
                <a:gd name="T24" fmla="*/ 8 w 64"/>
                <a:gd name="T25" fmla="*/ 84 h 91"/>
                <a:gd name="T26" fmla="*/ 33 w 64"/>
                <a:gd name="T27" fmla="*/ 84 h 91"/>
                <a:gd name="T28" fmla="*/ 56 w 64"/>
                <a:gd name="T29" fmla="*/ 65 h 91"/>
                <a:gd name="T30" fmla="*/ 37 w 64"/>
                <a:gd name="T31" fmla="*/ 7 h 91"/>
                <a:gd name="T32" fmla="*/ 16 w 64"/>
                <a:gd name="T33" fmla="*/ 7 h 91"/>
                <a:gd name="T34" fmla="*/ 12 w 64"/>
                <a:gd name="T35" fmla="*/ 45 h 91"/>
                <a:gd name="T36" fmla="*/ 33 w 64"/>
                <a:gd name="T37" fmla="*/ 45 h 91"/>
                <a:gd name="T38" fmla="*/ 57 w 64"/>
                <a:gd name="T39" fmla="*/ 23 h 91"/>
                <a:gd name="T40" fmla="*/ 37 w 64"/>
                <a:gd name="T41"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91">
                  <a:moveTo>
                    <a:pt x="64" y="65"/>
                  </a:moveTo>
                  <a:cubicBezTo>
                    <a:pt x="64" y="82"/>
                    <a:pt x="51" y="91"/>
                    <a:pt x="33" y="91"/>
                  </a:cubicBezTo>
                  <a:cubicBezTo>
                    <a:pt x="0" y="91"/>
                    <a:pt x="0" y="91"/>
                    <a:pt x="0" y="91"/>
                  </a:cubicBezTo>
                  <a:cubicBezTo>
                    <a:pt x="9" y="0"/>
                    <a:pt x="9" y="0"/>
                    <a:pt x="9" y="0"/>
                  </a:cubicBezTo>
                  <a:cubicBezTo>
                    <a:pt x="37" y="0"/>
                    <a:pt x="37" y="0"/>
                    <a:pt x="37" y="0"/>
                  </a:cubicBezTo>
                  <a:cubicBezTo>
                    <a:pt x="55" y="0"/>
                    <a:pt x="64" y="9"/>
                    <a:pt x="64" y="23"/>
                  </a:cubicBezTo>
                  <a:cubicBezTo>
                    <a:pt x="64" y="35"/>
                    <a:pt x="60" y="43"/>
                    <a:pt x="49" y="47"/>
                  </a:cubicBezTo>
                  <a:cubicBezTo>
                    <a:pt x="49" y="47"/>
                    <a:pt x="49" y="47"/>
                    <a:pt x="49" y="47"/>
                  </a:cubicBezTo>
                  <a:cubicBezTo>
                    <a:pt x="59" y="50"/>
                    <a:pt x="64" y="56"/>
                    <a:pt x="64" y="65"/>
                  </a:cubicBezTo>
                  <a:close/>
                  <a:moveTo>
                    <a:pt x="56" y="65"/>
                  </a:moveTo>
                  <a:cubicBezTo>
                    <a:pt x="56" y="56"/>
                    <a:pt x="50" y="51"/>
                    <a:pt x="36" y="51"/>
                  </a:cubicBezTo>
                  <a:cubicBezTo>
                    <a:pt x="12" y="51"/>
                    <a:pt x="12" y="51"/>
                    <a:pt x="12" y="51"/>
                  </a:cubicBezTo>
                  <a:cubicBezTo>
                    <a:pt x="8" y="84"/>
                    <a:pt x="8" y="84"/>
                    <a:pt x="8" y="84"/>
                  </a:cubicBezTo>
                  <a:cubicBezTo>
                    <a:pt x="33" y="84"/>
                    <a:pt x="33" y="84"/>
                    <a:pt x="33" y="84"/>
                  </a:cubicBezTo>
                  <a:cubicBezTo>
                    <a:pt x="47" y="84"/>
                    <a:pt x="56" y="78"/>
                    <a:pt x="56" y="65"/>
                  </a:cubicBezTo>
                  <a:close/>
                  <a:moveTo>
                    <a:pt x="37" y="7"/>
                  </a:moveTo>
                  <a:cubicBezTo>
                    <a:pt x="16" y="7"/>
                    <a:pt x="16" y="7"/>
                    <a:pt x="16" y="7"/>
                  </a:cubicBezTo>
                  <a:cubicBezTo>
                    <a:pt x="12" y="45"/>
                    <a:pt x="12" y="45"/>
                    <a:pt x="12" y="45"/>
                  </a:cubicBezTo>
                  <a:cubicBezTo>
                    <a:pt x="33" y="45"/>
                    <a:pt x="33" y="45"/>
                    <a:pt x="33" y="45"/>
                  </a:cubicBezTo>
                  <a:cubicBezTo>
                    <a:pt x="48" y="45"/>
                    <a:pt x="57" y="38"/>
                    <a:pt x="57" y="23"/>
                  </a:cubicBezTo>
                  <a:cubicBezTo>
                    <a:pt x="57" y="12"/>
                    <a:pt x="50" y="7"/>
                    <a:pt x="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6" name="Freeform 577"/>
            <p:cNvSpPr>
              <a:spLocks noEditPoints="1"/>
            </p:cNvSpPr>
            <p:nvPr userDrawn="1"/>
          </p:nvSpPr>
          <p:spPr bwMode="auto">
            <a:xfrm>
              <a:off x="6169" y="7916"/>
              <a:ext cx="115" cy="126"/>
            </a:xfrm>
            <a:custGeom>
              <a:avLst/>
              <a:gdLst>
                <a:gd name="T0" fmla="*/ 7 w 58"/>
                <a:gd name="T1" fmla="*/ 33 h 64"/>
                <a:gd name="T2" fmla="*/ 7 w 58"/>
                <a:gd name="T3" fmla="*/ 36 h 64"/>
                <a:gd name="T4" fmla="*/ 27 w 58"/>
                <a:gd name="T5" fmla="*/ 57 h 64"/>
                <a:gd name="T6" fmla="*/ 49 w 58"/>
                <a:gd name="T7" fmla="*/ 45 h 64"/>
                <a:gd name="T8" fmla="*/ 55 w 58"/>
                <a:gd name="T9" fmla="*/ 47 h 64"/>
                <a:gd name="T10" fmla="*/ 27 w 58"/>
                <a:gd name="T11" fmla="*/ 64 h 64"/>
                <a:gd name="T12" fmla="*/ 0 w 58"/>
                <a:gd name="T13" fmla="*/ 37 h 64"/>
                <a:gd name="T14" fmla="*/ 33 w 58"/>
                <a:gd name="T15" fmla="*/ 0 h 64"/>
                <a:gd name="T16" fmla="*/ 58 w 58"/>
                <a:gd name="T17" fmla="*/ 26 h 64"/>
                <a:gd name="T18" fmla="*/ 58 w 58"/>
                <a:gd name="T19" fmla="*/ 33 h 64"/>
                <a:gd name="T20" fmla="*/ 7 w 58"/>
                <a:gd name="T21" fmla="*/ 33 h 64"/>
                <a:gd name="T22" fmla="*/ 8 w 58"/>
                <a:gd name="T23" fmla="*/ 27 h 64"/>
                <a:gd name="T24" fmla="*/ 51 w 58"/>
                <a:gd name="T25" fmla="*/ 27 h 64"/>
                <a:gd name="T26" fmla="*/ 51 w 58"/>
                <a:gd name="T27" fmla="*/ 26 h 64"/>
                <a:gd name="T28" fmla="*/ 33 w 58"/>
                <a:gd name="T29" fmla="*/ 7 h 64"/>
                <a:gd name="T30" fmla="*/ 8 w 58"/>
                <a:gd name="T3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7" y="33"/>
                  </a:moveTo>
                  <a:cubicBezTo>
                    <a:pt x="7" y="34"/>
                    <a:pt x="7" y="35"/>
                    <a:pt x="7" y="36"/>
                  </a:cubicBezTo>
                  <a:cubicBezTo>
                    <a:pt x="7" y="50"/>
                    <a:pt x="15" y="57"/>
                    <a:pt x="27" y="57"/>
                  </a:cubicBezTo>
                  <a:cubicBezTo>
                    <a:pt x="36" y="57"/>
                    <a:pt x="44" y="53"/>
                    <a:pt x="49" y="45"/>
                  </a:cubicBezTo>
                  <a:cubicBezTo>
                    <a:pt x="55" y="47"/>
                    <a:pt x="55" y="47"/>
                    <a:pt x="55" y="47"/>
                  </a:cubicBezTo>
                  <a:cubicBezTo>
                    <a:pt x="50" y="57"/>
                    <a:pt x="39" y="64"/>
                    <a:pt x="27" y="64"/>
                  </a:cubicBezTo>
                  <a:cubicBezTo>
                    <a:pt x="11" y="64"/>
                    <a:pt x="0" y="53"/>
                    <a:pt x="0" y="37"/>
                  </a:cubicBezTo>
                  <a:cubicBezTo>
                    <a:pt x="0" y="17"/>
                    <a:pt x="14" y="0"/>
                    <a:pt x="33" y="0"/>
                  </a:cubicBezTo>
                  <a:cubicBezTo>
                    <a:pt x="48" y="0"/>
                    <a:pt x="58" y="10"/>
                    <a:pt x="58" y="26"/>
                  </a:cubicBezTo>
                  <a:cubicBezTo>
                    <a:pt x="58" y="28"/>
                    <a:pt x="58" y="31"/>
                    <a:pt x="58" y="33"/>
                  </a:cubicBezTo>
                  <a:lnTo>
                    <a:pt x="7" y="33"/>
                  </a:lnTo>
                  <a:close/>
                  <a:moveTo>
                    <a:pt x="8" y="27"/>
                  </a:moveTo>
                  <a:cubicBezTo>
                    <a:pt x="51" y="27"/>
                    <a:pt x="51" y="27"/>
                    <a:pt x="51" y="27"/>
                  </a:cubicBezTo>
                  <a:cubicBezTo>
                    <a:pt x="51" y="26"/>
                    <a:pt x="51" y="26"/>
                    <a:pt x="51" y="26"/>
                  </a:cubicBezTo>
                  <a:cubicBezTo>
                    <a:pt x="51" y="13"/>
                    <a:pt x="44" y="7"/>
                    <a:pt x="33" y="7"/>
                  </a:cubicBezTo>
                  <a:cubicBezTo>
                    <a:pt x="20" y="7"/>
                    <a:pt x="11" y="15"/>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7" name="Freeform 578"/>
            <p:cNvSpPr>
              <a:spLocks noEditPoints="1"/>
            </p:cNvSpPr>
            <p:nvPr userDrawn="1"/>
          </p:nvSpPr>
          <p:spPr bwMode="auto">
            <a:xfrm>
              <a:off x="6367" y="7859"/>
              <a:ext cx="151" cy="181"/>
            </a:xfrm>
            <a:custGeom>
              <a:avLst/>
              <a:gdLst>
                <a:gd name="T0" fmla="*/ 125 w 151"/>
                <a:gd name="T1" fmla="*/ 136 h 181"/>
                <a:gd name="T2" fmla="*/ 36 w 151"/>
                <a:gd name="T3" fmla="*/ 136 h 181"/>
                <a:gd name="T4" fmla="*/ 16 w 151"/>
                <a:gd name="T5" fmla="*/ 179 h 181"/>
                <a:gd name="T6" fmla="*/ 0 w 151"/>
                <a:gd name="T7" fmla="*/ 181 h 181"/>
                <a:gd name="T8" fmla="*/ 83 w 151"/>
                <a:gd name="T9" fmla="*/ 0 h 181"/>
                <a:gd name="T10" fmla="*/ 99 w 151"/>
                <a:gd name="T11" fmla="*/ 0 h 181"/>
                <a:gd name="T12" fmla="*/ 151 w 151"/>
                <a:gd name="T13" fmla="*/ 177 h 181"/>
                <a:gd name="T14" fmla="*/ 137 w 151"/>
                <a:gd name="T15" fmla="*/ 179 h 181"/>
                <a:gd name="T16" fmla="*/ 125 w 151"/>
                <a:gd name="T17" fmla="*/ 136 h 181"/>
                <a:gd name="T18" fmla="*/ 121 w 151"/>
                <a:gd name="T19" fmla="*/ 122 h 181"/>
                <a:gd name="T20" fmla="*/ 91 w 151"/>
                <a:gd name="T21" fmla="*/ 20 h 181"/>
                <a:gd name="T22" fmla="*/ 91 w 151"/>
                <a:gd name="T23" fmla="*/ 20 h 181"/>
                <a:gd name="T24" fmla="*/ 44 w 151"/>
                <a:gd name="T25" fmla="*/ 122 h 181"/>
                <a:gd name="T26" fmla="*/ 121 w 151"/>
                <a:gd name="T27" fmla="*/ 12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81">
                  <a:moveTo>
                    <a:pt x="125" y="136"/>
                  </a:moveTo>
                  <a:lnTo>
                    <a:pt x="36" y="136"/>
                  </a:lnTo>
                  <a:lnTo>
                    <a:pt x="16" y="179"/>
                  </a:lnTo>
                  <a:lnTo>
                    <a:pt x="0" y="181"/>
                  </a:lnTo>
                  <a:lnTo>
                    <a:pt x="83" y="0"/>
                  </a:lnTo>
                  <a:lnTo>
                    <a:pt x="99" y="0"/>
                  </a:lnTo>
                  <a:lnTo>
                    <a:pt x="151" y="177"/>
                  </a:lnTo>
                  <a:lnTo>
                    <a:pt x="137" y="179"/>
                  </a:lnTo>
                  <a:lnTo>
                    <a:pt x="125" y="136"/>
                  </a:lnTo>
                  <a:close/>
                  <a:moveTo>
                    <a:pt x="121" y="122"/>
                  </a:moveTo>
                  <a:lnTo>
                    <a:pt x="91" y="20"/>
                  </a:lnTo>
                  <a:lnTo>
                    <a:pt x="91" y="20"/>
                  </a:lnTo>
                  <a:lnTo>
                    <a:pt x="44" y="122"/>
                  </a:lnTo>
                  <a:lnTo>
                    <a:pt x="12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8" name="Freeform 579"/>
            <p:cNvSpPr>
              <a:spLocks/>
            </p:cNvSpPr>
            <p:nvPr userDrawn="1"/>
          </p:nvSpPr>
          <p:spPr bwMode="auto">
            <a:xfrm>
              <a:off x="6561" y="7854"/>
              <a:ext cx="20" cy="180"/>
            </a:xfrm>
            <a:custGeom>
              <a:avLst/>
              <a:gdLst>
                <a:gd name="T0" fmla="*/ 4 w 20"/>
                <a:gd name="T1" fmla="*/ 2 h 180"/>
                <a:gd name="T2" fmla="*/ 20 w 20"/>
                <a:gd name="T3" fmla="*/ 0 h 180"/>
                <a:gd name="T4" fmla="*/ 14 w 20"/>
                <a:gd name="T5" fmla="*/ 178 h 180"/>
                <a:gd name="T6" fmla="*/ 0 w 20"/>
                <a:gd name="T7" fmla="*/ 180 h 180"/>
                <a:gd name="T8" fmla="*/ 4 w 20"/>
                <a:gd name="T9" fmla="*/ 2 h 180"/>
              </a:gdLst>
              <a:ahLst/>
              <a:cxnLst>
                <a:cxn ang="0">
                  <a:pos x="T0" y="T1"/>
                </a:cxn>
                <a:cxn ang="0">
                  <a:pos x="T2" y="T3"/>
                </a:cxn>
                <a:cxn ang="0">
                  <a:pos x="T4" y="T5"/>
                </a:cxn>
                <a:cxn ang="0">
                  <a:pos x="T6" y="T7"/>
                </a:cxn>
                <a:cxn ang="0">
                  <a:pos x="T8" y="T9"/>
                </a:cxn>
              </a:cxnLst>
              <a:rect l="0" t="0" r="r" b="b"/>
              <a:pathLst>
                <a:path w="20" h="180">
                  <a:moveTo>
                    <a:pt x="4" y="2"/>
                  </a:moveTo>
                  <a:lnTo>
                    <a:pt x="20" y="0"/>
                  </a:lnTo>
                  <a:lnTo>
                    <a:pt x="14" y="178"/>
                  </a:lnTo>
                  <a:lnTo>
                    <a:pt x="0" y="180"/>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89" name="Freeform 580"/>
            <p:cNvSpPr>
              <a:spLocks/>
            </p:cNvSpPr>
            <p:nvPr userDrawn="1"/>
          </p:nvSpPr>
          <p:spPr bwMode="auto">
            <a:xfrm>
              <a:off x="6755" y="7914"/>
              <a:ext cx="78" cy="30"/>
            </a:xfrm>
            <a:custGeom>
              <a:avLst/>
              <a:gdLst>
                <a:gd name="T0" fmla="*/ 0 w 78"/>
                <a:gd name="T1" fmla="*/ 18 h 30"/>
                <a:gd name="T2" fmla="*/ 76 w 78"/>
                <a:gd name="T3" fmla="*/ 0 h 30"/>
                <a:gd name="T4" fmla="*/ 78 w 78"/>
                <a:gd name="T5" fmla="*/ 14 h 30"/>
                <a:gd name="T6" fmla="*/ 2 w 78"/>
                <a:gd name="T7" fmla="*/ 30 h 30"/>
                <a:gd name="T8" fmla="*/ 0 w 78"/>
                <a:gd name="T9" fmla="*/ 18 h 30"/>
              </a:gdLst>
              <a:ahLst/>
              <a:cxnLst>
                <a:cxn ang="0">
                  <a:pos x="T0" y="T1"/>
                </a:cxn>
                <a:cxn ang="0">
                  <a:pos x="T2" y="T3"/>
                </a:cxn>
                <a:cxn ang="0">
                  <a:pos x="T4" y="T5"/>
                </a:cxn>
                <a:cxn ang="0">
                  <a:pos x="T6" y="T7"/>
                </a:cxn>
                <a:cxn ang="0">
                  <a:pos x="T8" y="T9"/>
                </a:cxn>
              </a:cxnLst>
              <a:rect l="0" t="0" r="r" b="b"/>
              <a:pathLst>
                <a:path w="78" h="30">
                  <a:moveTo>
                    <a:pt x="0" y="18"/>
                  </a:moveTo>
                  <a:lnTo>
                    <a:pt x="76" y="0"/>
                  </a:lnTo>
                  <a:lnTo>
                    <a:pt x="78" y="14"/>
                  </a:lnTo>
                  <a:lnTo>
                    <a:pt x="2" y="3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0" name="Freeform 581"/>
            <p:cNvSpPr>
              <a:spLocks noEditPoints="1"/>
            </p:cNvSpPr>
            <p:nvPr userDrawn="1"/>
          </p:nvSpPr>
          <p:spPr bwMode="auto">
            <a:xfrm>
              <a:off x="6918" y="7755"/>
              <a:ext cx="154" cy="205"/>
            </a:xfrm>
            <a:custGeom>
              <a:avLst/>
              <a:gdLst>
                <a:gd name="T0" fmla="*/ 73 w 78"/>
                <a:gd name="T1" fmla="*/ 59 h 104"/>
                <a:gd name="T2" fmla="*/ 52 w 78"/>
                <a:gd name="T3" fmla="*/ 93 h 104"/>
                <a:gd name="T4" fmla="*/ 21 w 78"/>
                <a:gd name="T5" fmla="*/ 104 h 104"/>
                <a:gd name="T6" fmla="*/ 0 w 78"/>
                <a:gd name="T7" fmla="*/ 15 h 104"/>
                <a:gd name="T8" fmla="*/ 26 w 78"/>
                <a:gd name="T9" fmla="*/ 6 h 104"/>
                <a:gd name="T10" fmla="*/ 59 w 78"/>
                <a:gd name="T11" fmla="*/ 18 h 104"/>
                <a:gd name="T12" fmla="*/ 53 w 78"/>
                <a:gd name="T13" fmla="*/ 47 h 104"/>
                <a:gd name="T14" fmla="*/ 53 w 78"/>
                <a:gd name="T15" fmla="*/ 47 h 104"/>
                <a:gd name="T16" fmla="*/ 73 w 78"/>
                <a:gd name="T17" fmla="*/ 59 h 104"/>
                <a:gd name="T18" fmla="*/ 28 w 78"/>
                <a:gd name="T19" fmla="*/ 13 h 104"/>
                <a:gd name="T20" fmla="*/ 9 w 78"/>
                <a:gd name="T21" fmla="*/ 20 h 104"/>
                <a:gd name="T22" fmla="*/ 17 w 78"/>
                <a:gd name="T23" fmla="*/ 56 h 104"/>
                <a:gd name="T24" fmla="*/ 37 w 78"/>
                <a:gd name="T25" fmla="*/ 49 h 104"/>
                <a:gd name="T26" fmla="*/ 52 w 78"/>
                <a:gd name="T27" fmla="*/ 21 h 104"/>
                <a:gd name="T28" fmla="*/ 28 w 78"/>
                <a:gd name="T29" fmla="*/ 13 h 104"/>
                <a:gd name="T30" fmla="*/ 65 w 78"/>
                <a:gd name="T31" fmla="*/ 61 h 104"/>
                <a:gd name="T32" fmla="*/ 42 w 78"/>
                <a:gd name="T33" fmla="*/ 55 h 104"/>
                <a:gd name="T34" fmla="*/ 19 w 78"/>
                <a:gd name="T35" fmla="*/ 63 h 104"/>
                <a:gd name="T36" fmla="*/ 27 w 78"/>
                <a:gd name="T37" fmla="*/ 95 h 104"/>
                <a:gd name="T38" fmla="*/ 50 w 78"/>
                <a:gd name="T39" fmla="*/ 87 h 104"/>
                <a:gd name="T40" fmla="*/ 65 w 78"/>
                <a:gd name="T41"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4">
                  <a:moveTo>
                    <a:pt x="73" y="59"/>
                  </a:moveTo>
                  <a:cubicBezTo>
                    <a:pt x="78" y="75"/>
                    <a:pt x="69" y="87"/>
                    <a:pt x="52" y="93"/>
                  </a:cubicBezTo>
                  <a:cubicBezTo>
                    <a:pt x="21" y="104"/>
                    <a:pt x="21" y="104"/>
                    <a:pt x="21" y="104"/>
                  </a:cubicBezTo>
                  <a:cubicBezTo>
                    <a:pt x="0" y="15"/>
                    <a:pt x="0" y="15"/>
                    <a:pt x="0" y="15"/>
                  </a:cubicBezTo>
                  <a:cubicBezTo>
                    <a:pt x="26" y="6"/>
                    <a:pt x="26" y="6"/>
                    <a:pt x="26" y="6"/>
                  </a:cubicBezTo>
                  <a:cubicBezTo>
                    <a:pt x="43" y="0"/>
                    <a:pt x="55" y="5"/>
                    <a:pt x="59" y="18"/>
                  </a:cubicBezTo>
                  <a:cubicBezTo>
                    <a:pt x="63" y="30"/>
                    <a:pt x="62" y="39"/>
                    <a:pt x="53" y="47"/>
                  </a:cubicBezTo>
                  <a:cubicBezTo>
                    <a:pt x="53" y="47"/>
                    <a:pt x="53" y="47"/>
                    <a:pt x="53" y="47"/>
                  </a:cubicBezTo>
                  <a:cubicBezTo>
                    <a:pt x="63" y="46"/>
                    <a:pt x="70" y="50"/>
                    <a:pt x="73" y="59"/>
                  </a:cubicBezTo>
                  <a:close/>
                  <a:moveTo>
                    <a:pt x="28" y="13"/>
                  </a:moveTo>
                  <a:cubicBezTo>
                    <a:pt x="9" y="20"/>
                    <a:pt x="9" y="20"/>
                    <a:pt x="9" y="20"/>
                  </a:cubicBezTo>
                  <a:cubicBezTo>
                    <a:pt x="17" y="56"/>
                    <a:pt x="17" y="56"/>
                    <a:pt x="17" y="56"/>
                  </a:cubicBezTo>
                  <a:cubicBezTo>
                    <a:pt x="37" y="49"/>
                    <a:pt x="37" y="49"/>
                    <a:pt x="37" y="49"/>
                  </a:cubicBezTo>
                  <a:cubicBezTo>
                    <a:pt x="51" y="44"/>
                    <a:pt x="57" y="35"/>
                    <a:pt x="52" y="21"/>
                  </a:cubicBezTo>
                  <a:cubicBezTo>
                    <a:pt x="49" y="11"/>
                    <a:pt x="41" y="8"/>
                    <a:pt x="28" y="13"/>
                  </a:cubicBezTo>
                  <a:close/>
                  <a:moveTo>
                    <a:pt x="65" y="61"/>
                  </a:moveTo>
                  <a:cubicBezTo>
                    <a:pt x="62" y="53"/>
                    <a:pt x="55" y="50"/>
                    <a:pt x="42" y="55"/>
                  </a:cubicBezTo>
                  <a:cubicBezTo>
                    <a:pt x="19" y="63"/>
                    <a:pt x="19" y="63"/>
                    <a:pt x="19" y="63"/>
                  </a:cubicBezTo>
                  <a:cubicBezTo>
                    <a:pt x="27" y="95"/>
                    <a:pt x="27" y="95"/>
                    <a:pt x="27" y="95"/>
                  </a:cubicBezTo>
                  <a:cubicBezTo>
                    <a:pt x="50" y="87"/>
                    <a:pt x="50" y="87"/>
                    <a:pt x="50" y="87"/>
                  </a:cubicBezTo>
                  <a:cubicBezTo>
                    <a:pt x="63" y="82"/>
                    <a:pt x="69" y="73"/>
                    <a:pt x="6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1" name="Freeform 582"/>
            <p:cNvSpPr>
              <a:spLocks noEditPoints="1"/>
            </p:cNvSpPr>
            <p:nvPr userDrawn="1"/>
          </p:nvSpPr>
          <p:spPr bwMode="auto">
            <a:xfrm>
              <a:off x="7082" y="7751"/>
              <a:ext cx="125" cy="144"/>
            </a:xfrm>
            <a:custGeom>
              <a:avLst/>
              <a:gdLst>
                <a:gd name="T0" fmla="*/ 14 w 63"/>
                <a:gd name="T1" fmla="*/ 47 h 73"/>
                <a:gd name="T2" fmla="*/ 15 w 63"/>
                <a:gd name="T3" fmla="*/ 50 h 73"/>
                <a:gd name="T4" fmla="*/ 42 w 63"/>
                <a:gd name="T5" fmla="*/ 60 h 73"/>
                <a:gd name="T6" fmla="*/ 56 w 63"/>
                <a:gd name="T7" fmla="*/ 41 h 73"/>
                <a:gd name="T8" fmla="*/ 63 w 63"/>
                <a:gd name="T9" fmla="*/ 40 h 73"/>
                <a:gd name="T10" fmla="*/ 44 w 63"/>
                <a:gd name="T11" fmla="*/ 67 h 73"/>
                <a:gd name="T12" fmla="*/ 8 w 63"/>
                <a:gd name="T13" fmla="*/ 54 h 73"/>
                <a:gd name="T14" fmla="*/ 23 w 63"/>
                <a:gd name="T15" fmla="*/ 6 h 73"/>
                <a:gd name="T16" fmla="*/ 57 w 63"/>
                <a:gd name="T17" fmla="*/ 19 h 73"/>
                <a:gd name="T18" fmla="*/ 59 w 63"/>
                <a:gd name="T19" fmla="*/ 26 h 73"/>
                <a:gd name="T20" fmla="*/ 14 w 63"/>
                <a:gd name="T21" fmla="*/ 47 h 73"/>
                <a:gd name="T22" fmla="*/ 12 w 63"/>
                <a:gd name="T23" fmla="*/ 42 h 73"/>
                <a:gd name="T24" fmla="*/ 51 w 63"/>
                <a:gd name="T25" fmla="*/ 24 h 73"/>
                <a:gd name="T26" fmla="*/ 50 w 63"/>
                <a:gd name="T27" fmla="*/ 22 h 73"/>
                <a:gd name="T28" fmla="*/ 26 w 63"/>
                <a:gd name="T29" fmla="*/ 12 h 73"/>
                <a:gd name="T30" fmla="*/ 12 w 63"/>
                <a:gd name="T31" fmla="*/ 4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3">
                  <a:moveTo>
                    <a:pt x="14" y="47"/>
                  </a:moveTo>
                  <a:cubicBezTo>
                    <a:pt x="14" y="48"/>
                    <a:pt x="14" y="49"/>
                    <a:pt x="15" y="50"/>
                  </a:cubicBezTo>
                  <a:cubicBezTo>
                    <a:pt x="20" y="62"/>
                    <a:pt x="31" y="65"/>
                    <a:pt x="42" y="60"/>
                  </a:cubicBezTo>
                  <a:cubicBezTo>
                    <a:pt x="50" y="57"/>
                    <a:pt x="55" y="50"/>
                    <a:pt x="56" y="41"/>
                  </a:cubicBezTo>
                  <a:cubicBezTo>
                    <a:pt x="63" y="40"/>
                    <a:pt x="63" y="40"/>
                    <a:pt x="63" y="40"/>
                  </a:cubicBezTo>
                  <a:cubicBezTo>
                    <a:pt x="62" y="51"/>
                    <a:pt x="55" y="61"/>
                    <a:pt x="44" y="67"/>
                  </a:cubicBezTo>
                  <a:cubicBezTo>
                    <a:pt x="29" y="73"/>
                    <a:pt x="15" y="68"/>
                    <a:pt x="8" y="54"/>
                  </a:cubicBezTo>
                  <a:cubicBezTo>
                    <a:pt x="0" y="35"/>
                    <a:pt x="6" y="14"/>
                    <a:pt x="23" y="6"/>
                  </a:cubicBezTo>
                  <a:cubicBezTo>
                    <a:pt x="37" y="0"/>
                    <a:pt x="50" y="5"/>
                    <a:pt x="57" y="19"/>
                  </a:cubicBezTo>
                  <a:cubicBezTo>
                    <a:pt x="58" y="21"/>
                    <a:pt x="59" y="24"/>
                    <a:pt x="59" y="26"/>
                  </a:cubicBezTo>
                  <a:lnTo>
                    <a:pt x="14" y="47"/>
                  </a:lnTo>
                  <a:close/>
                  <a:moveTo>
                    <a:pt x="12" y="42"/>
                  </a:moveTo>
                  <a:cubicBezTo>
                    <a:pt x="51" y="24"/>
                    <a:pt x="51" y="24"/>
                    <a:pt x="51" y="24"/>
                  </a:cubicBezTo>
                  <a:cubicBezTo>
                    <a:pt x="50" y="22"/>
                    <a:pt x="50" y="22"/>
                    <a:pt x="50" y="22"/>
                  </a:cubicBezTo>
                  <a:cubicBezTo>
                    <a:pt x="45" y="11"/>
                    <a:pt x="36" y="8"/>
                    <a:pt x="26" y="12"/>
                  </a:cubicBezTo>
                  <a:cubicBezTo>
                    <a:pt x="14" y="18"/>
                    <a:pt x="10" y="29"/>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2" name="Freeform 583"/>
            <p:cNvSpPr>
              <a:spLocks/>
            </p:cNvSpPr>
            <p:nvPr userDrawn="1"/>
          </p:nvSpPr>
          <p:spPr bwMode="auto">
            <a:xfrm>
              <a:off x="7253" y="7573"/>
              <a:ext cx="206" cy="212"/>
            </a:xfrm>
            <a:custGeom>
              <a:avLst/>
              <a:gdLst>
                <a:gd name="T0" fmla="*/ 52 w 104"/>
                <a:gd name="T1" fmla="*/ 53 h 108"/>
                <a:gd name="T2" fmla="*/ 84 w 104"/>
                <a:gd name="T3" fmla="*/ 32 h 108"/>
                <a:gd name="T4" fmla="*/ 104 w 104"/>
                <a:gd name="T5" fmla="*/ 72 h 108"/>
                <a:gd name="T6" fmla="*/ 99 w 104"/>
                <a:gd name="T7" fmla="*/ 76 h 108"/>
                <a:gd name="T8" fmla="*/ 90 w 104"/>
                <a:gd name="T9" fmla="*/ 60 h 108"/>
                <a:gd name="T10" fmla="*/ 89 w 104"/>
                <a:gd name="T11" fmla="*/ 60 h 108"/>
                <a:gd name="T12" fmla="*/ 71 w 104"/>
                <a:gd name="T13" fmla="*/ 96 h 108"/>
                <a:gd name="T14" fmla="*/ 16 w 104"/>
                <a:gd name="T15" fmla="*/ 83 h 108"/>
                <a:gd name="T16" fmla="*/ 28 w 104"/>
                <a:gd name="T17" fmla="*/ 11 h 108"/>
                <a:gd name="T18" fmla="*/ 75 w 104"/>
                <a:gd name="T19" fmla="*/ 15 h 108"/>
                <a:gd name="T20" fmla="*/ 70 w 104"/>
                <a:gd name="T21" fmla="*/ 21 h 108"/>
                <a:gd name="T22" fmla="*/ 32 w 104"/>
                <a:gd name="T23" fmla="*/ 18 h 108"/>
                <a:gd name="T24" fmla="*/ 22 w 104"/>
                <a:gd name="T25" fmla="*/ 78 h 108"/>
                <a:gd name="T26" fmla="*/ 68 w 104"/>
                <a:gd name="T27" fmla="*/ 89 h 108"/>
                <a:gd name="T28" fmla="*/ 81 w 104"/>
                <a:gd name="T29" fmla="*/ 42 h 108"/>
                <a:gd name="T30" fmla="*/ 55 w 104"/>
                <a:gd name="T31" fmla="*/ 59 h 108"/>
                <a:gd name="T32" fmla="*/ 52 w 104"/>
                <a:gd name="T3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8">
                  <a:moveTo>
                    <a:pt x="52" y="53"/>
                  </a:moveTo>
                  <a:cubicBezTo>
                    <a:pt x="84" y="32"/>
                    <a:pt x="84" y="32"/>
                    <a:pt x="84" y="32"/>
                  </a:cubicBezTo>
                  <a:cubicBezTo>
                    <a:pt x="104" y="72"/>
                    <a:pt x="104" y="72"/>
                    <a:pt x="104" y="72"/>
                  </a:cubicBezTo>
                  <a:cubicBezTo>
                    <a:pt x="99" y="76"/>
                    <a:pt x="99" y="76"/>
                    <a:pt x="99" y="76"/>
                  </a:cubicBezTo>
                  <a:cubicBezTo>
                    <a:pt x="90" y="60"/>
                    <a:pt x="90" y="60"/>
                    <a:pt x="90" y="60"/>
                  </a:cubicBezTo>
                  <a:cubicBezTo>
                    <a:pt x="89" y="60"/>
                    <a:pt x="89" y="60"/>
                    <a:pt x="89" y="60"/>
                  </a:cubicBezTo>
                  <a:cubicBezTo>
                    <a:pt x="90" y="74"/>
                    <a:pt x="83" y="88"/>
                    <a:pt x="71" y="96"/>
                  </a:cubicBezTo>
                  <a:cubicBezTo>
                    <a:pt x="52" y="108"/>
                    <a:pt x="29" y="104"/>
                    <a:pt x="16" y="83"/>
                  </a:cubicBezTo>
                  <a:cubicBezTo>
                    <a:pt x="0" y="58"/>
                    <a:pt x="4" y="27"/>
                    <a:pt x="28" y="11"/>
                  </a:cubicBezTo>
                  <a:cubicBezTo>
                    <a:pt x="45" y="0"/>
                    <a:pt x="64" y="2"/>
                    <a:pt x="75" y="15"/>
                  </a:cubicBezTo>
                  <a:cubicBezTo>
                    <a:pt x="70" y="21"/>
                    <a:pt x="70" y="21"/>
                    <a:pt x="70" y="21"/>
                  </a:cubicBezTo>
                  <a:cubicBezTo>
                    <a:pt x="60" y="10"/>
                    <a:pt x="46" y="9"/>
                    <a:pt x="32" y="18"/>
                  </a:cubicBezTo>
                  <a:cubicBezTo>
                    <a:pt x="12" y="31"/>
                    <a:pt x="8" y="57"/>
                    <a:pt x="22" y="78"/>
                  </a:cubicBezTo>
                  <a:cubicBezTo>
                    <a:pt x="34" y="96"/>
                    <a:pt x="52" y="100"/>
                    <a:pt x="68" y="89"/>
                  </a:cubicBezTo>
                  <a:cubicBezTo>
                    <a:pt x="83" y="79"/>
                    <a:pt x="89" y="61"/>
                    <a:pt x="81" y="42"/>
                  </a:cubicBezTo>
                  <a:cubicBezTo>
                    <a:pt x="55" y="59"/>
                    <a:pt x="55" y="59"/>
                    <a:pt x="55" y="59"/>
                  </a:cubicBezTo>
                  <a:lnTo>
                    <a:pt x="5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3" name="Freeform 584"/>
            <p:cNvSpPr>
              <a:spLocks/>
            </p:cNvSpPr>
            <p:nvPr userDrawn="1"/>
          </p:nvSpPr>
          <p:spPr bwMode="auto">
            <a:xfrm>
              <a:off x="7405" y="7520"/>
              <a:ext cx="107" cy="163"/>
            </a:xfrm>
            <a:custGeom>
              <a:avLst/>
              <a:gdLst>
                <a:gd name="T0" fmla="*/ 0 w 107"/>
                <a:gd name="T1" fmla="*/ 10 h 163"/>
                <a:gd name="T2" fmla="*/ 12 w 107"/>
                <a:gd name="T3" fmla="*/ 0 h 163"/>
                <a:gd name="T4" fmla="*/ 107 w 107"/>
                <a:gd name="T5" fmla="*/ 153 h 163"/>
                <a:gd name="T6" fmla="*/ 95 w 107"/>
                <a:gd name="T7" fmla="*/ 163 h 163"/>
                <a:gd name="T8" fmla="*/ 0 w 107"/>
                <a:gd name="T9" fmla="*/ 10 h 163"/>
              </a:gdLst>
              <a:ahLst/>
              <a:cxnLst>
                <a:cxn ang="0">
                  <a:pos x="T0" y="T1"/>
                </a:cxn>
                <a:cxn ang="0">
                  <a:pos x="T2" y="T3"/>
                </a:cxn>
                <a:cxn ang="0">
                  <a:pos x="T4" y="T5"/>
                </a:cxn>
                <a:cxn ang="0">
                  <a:pos x="T6" y="T7"/>
                </a:cxn>
                <a:cxn ang="0">
                  <a:pos x="T8" y="T9"/>
                </a:cxn>
              </a:cxnLst>
              <a:rect l="0" t="0" r="r" b="b"/>
              <a:pathLst>
                <a:path w="107" h="163">
                  <a:moveTo>
                    <a:pt x="0" y="10"/>
                  </a:moveTo>
                  <a:lnTo>
                    <a:pt x="12" y="0"/>
                  </a:lnTo>
                  <a:lnTo>
                    <a:pt x="107" y="153"/>
                  </a:lnTo>
                  <a:lnTo>
                    <a:pt x="95" y="163"/>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4" name="Freeform 585"/>
            <p:cNvSpPr>
              <a:spLocks noEditPoints="1"/>
            </p:cNvSpPr>
            <p:nvPr userDrawn="1"/>
          </p:nvSpPr>
          <p:spPr bwMode="auto">
            <a:xfrm>
              <a:off x="7494" y="7487"/>
              <a:ext cx="133" cy="143"/>
            </a:xfrm>
            <a:custGeom>
              <a:avLst/>
              <a:gdLst>
                <a:gd name="T0" fmla="*/ 13 w 67"/>
                <a:gd name="T1" fmla="*/ 60 h 73"/>
                <a:gd name="T2" fmla="*/ 15 w 67"/>
                <a:gd name="T3" fmla="*/ 10 h 73"/>
                <a:gd name="T4" fmla="*/ 54 w 67"/>
                <a:gd name="T5" fmla="*/ 13 h 73"/>
                <a:gd name="T6" fmla="*/ 52 w 67"/>
                <a:gd name="T7" fmla="*/ 62 h 73"/>
                <a:gd name="T8" fmla="*/ 13 w 67"/>
                <a:gd name="T9" fmla="*/ 60 h 73"/>
                <a:gd name="T10" fmla="*/ 48 w 67"/>
                <a:gd name="T11" fmla="*/ 18 h 73"/>
                <a:gd name="T12" fmla="*/ 19 w 67"/>
                <a:gd name="T13" fmla="*/ 16 h 73"/>
                <a:gd name="T14" fmla="*/ 18 w 67"/>
                <a:gd name="T15" fmla="*/ 54 h 73"/>
                <a:gd name="T16" fmla="*/ 48 w 67"/>
                <a:gd name="T17" fmla="*/ 57 h 73"/>
                <a:gd name="T18" fmla="*/ 48 w 67"/>
                <a:gd name="T19"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3">
                  <a:moveTo>
                    <a:pt x="13" y="60"/>
                  </a:moveTo>
                  <a:cubicBezTo>
                    <a:pt x="0" y="45"/>
                    <a:pt x="0" y="23"/>
                    <a:pt x="15" y="10"/>
                  </a:cubicBezTo>
                  <a:cubicBezTo>
                    <a:pt x="27" y="0"/>
                    <a:pt x="43" y="1"/>
                    <a:pt x="54" y="13"/>
                  </a:cubicBezTo>
                  <a:cubicBezTo>
                    <a:pt x="67" y="28"/>
                    <a:pt x="66" y="49"/>
                    <a:pt x="52" y="62"/>
                  </a:cubicBezTo>
                  <a:cubicBezTo>
                    <a:pt x="39" y="73"/>
                    <a:pt x="23" y="72"/>
                    <a:pt x="13" y="60"/>
                  </a:cubicBezTo>
                  <a:close/>
                  <a:moveTo>
                    <a:pt x="48" y="18"/>
                  </a:moveTo>
                  <a:cubicBezTo>
                    <a:pt x="40" y="9"/>
                    <a:pt x="28" y="8"/>
                    <a:pt x="19" y="16"/>
                  </a:cubicBezTo>
                  <a:cubicBezTo>
                    <a:pt x="7" y="26"/>
                    <a:pt x="8" y="43"/>
                    <a:pt x="18" y="54"/>
                  </a:cubicBezTo>
                  <a:cubicBezTo>
                    <a:pt x="27" y="64"/>
                    <a:pt x="39" y="65"/>
                    <a:pt x="48" y="57"/>
                  </a:cubicBezTo>
                  <a:cubicBezTo>
                    <a:pt x="59" y="47"/>
                    <a:pt x="59" y="30"/>
                    <a:pt x="4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5" name="Freeform 586"/>
            <p:cNvSpPr>
              <a:spLocks noEditPoints="1"/>
            </p:cNvSpPr>
            <p:nvPr userDrawn="1"/>
          </p:nvSpPr>
          <p:spPr bwMode="auto">
            <a:xfrm>
              <a:off x="7558" y="7377"/>
              <a:ext cx="186" cy="157"/>
            </a:xfrm>
            <a:custGeom>
              <a:avLst/>
              <a:gdLst>
                <a:gd name="T0" fmla="*/ 78 w 94"/>
                <a:gd name="T1" fmla="*/ 11 h 80"/>
                <a:gd name="T2" fmla="*/ 81 w 94"/>
                <a:gd name="T3" fmla="*/ 59 h 80"/>
                <a:gd name="T4" fmla="*/ 58 w 94"/>
                <a:gd name="T5" fmla="*/ 67 h 80"/>
                <a:gd name="T6" fmla="*/ 58 w 94"/>
                <a:gd name="T7" fmla="*/ 67 h 80"/>
                <a:gd name="T8" fmla="*/ 64 w 94"/>
                <a:gd name="T9" fmla="*/ 75 h 80"/>
                <a:gd name="T10" fmla="*/ 59 w 94"/>
                <a:gd name="T11" fmla="*/ 80 h 80"/>
                <a:gd name="T12" fmla="*/ 0 w 94"/>
                <a:gd name="T13" fmla="*/ 11 h 80"/>
                <a:gd name="T14" fmla="*/ 5 w 94"/>
                <a:gd name="T15" fmla="*/ 5 h 80"/>
                <a:gd name="T16" fmla="*/ 32 w 94"/>
                <a:gd name="T17" fmla="*/ 36 h 80"/>
                <a:gd name="T18" fmla="*/ 32 w 94"/>
                <a:gd name="T19" fmla="*/ 36 h 80"/>
                <a:gd name="T20" fmla="*/ 40 w 94"/>
                <a:gd name="T21" fmla="*/ 11 h 80"/>
                <a:gd name="T22" fmla="*/ 78 w 94"/>
                <a:gd name="T23" fmla="*/ 11 h 80"/>
                <a:gd name="T24" fmla="*/ 72 w 94"/>
                <a:gd name="T25" fmla="*/ 17 h 80"/>
                <a:gd name="T26" fmla="*/ 43 w 94"/>
                <a:gd name="T27" fmla="*/ 17 h 80"/>
                <a:gd name="T28" fmla="*/ 41 w 94"/>
                <a:gd name="T29" fmla="*/ 47 h 80"/>
                <a:gd name="T30" fmla="*/ 49 w 94"/>
                <a:gd name="T31" fmla="*/ 56 h 80"/>
                <a:gd name="T32" fmla="*/ 76 w 94"/>
                <a:gd name="T33" fmla="*/ 55 h 80"/>
                <a:gd name="T34" fmla="*/ 72 w 94"/>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80">
                  <a:moveTo>
                    <a:pt x="78" y="11"/>
                  </a:moveTo>
                  <a:cubicBezTo>
                    <a:pt x="92" y="24"/>
                    <a:pt x="94" y="45"/>
                    <a:pt x="81" y="59"/>
                  </a:cubicBezTo>
                  <a:cubicBezTo>
                    <a:pt x="74" y="66"/>
                    <a:pt x="66" y="69"/>
                    <a:pt x="58" y="67"/>
                  </a:cubicBezTo>
                  <a:cubicBezTo>
                    <a:pt x="58" y="67"/>
                    <a:pt x="58" y="67"/>
                    <a:pt x="58" y="67"/>
                  </a:cubicBezTo>
                  <a:cubicBezTo>
                    <a:pt x="64" y="75"/>
                    <a:pt x="64" y="75"/>
                    <a:pt x="64" y="75"/>
                  </a:cubicBezTo>
                  <a:cubicBezTo>
                    <a:pt x="59" y="80"/>
                    <a:pt x="59" y="80"/>
                    <a:pt x="59" y="80"/>
                  </a:cubicBezTo>
                  <a:cubicBezTo>
                    <a:pt x="0" y="11"/>
                    <a:pt x="0" y="11"/>
                    <a:pt x="0" y="11"/>
                  </a:cubicBezTo>
                  <a:cubicBezTo>
                    <a:pt x="5" y="5"/>
                    <a:pt x="5" y="5"/>
                    <a:pt x="5" y="5"/>
                  </a:cubicBezTo>
                  <a:cubicBezTo>
                    <a:pt x="32" y="36"/>
                    <a:pt x="32" y="36"/>
                    <a:pt x="32" y="36"/>
                  </a:cubicBezTo>
                  <a:cubicBezTo>
                    <a:pt x="32" y="36"/>
                    <a:pt x="32" y="36"/>
                    <a:pt x="32" y="36"/>
                  </a:cubicBezTo>
                  <a:cubicBezTo>
                    <a:pt x="30" y="27"/>
                    <a:pt x="33" y="18"/>
                    <a:pt x="40" y="11"/>
                  </a:cubicBezTo>
                  <a:cubicBezTo>
                    <a:pt x="50" y="0"/>
                    <a:pt x="66" y="0"/>
                    <a:pt x="78" y="11"/>
                  </a:cubicBezTo>
                  <a:close/>
                  <a:moveTo>
                    <a:pt x="72" y="17"/>
                  </a:moveTo>
                  <a:cubicBezTo>
                    <a:pt x="63" y="8"/>
                    <a:pt x="52" y="8"/>
                    <a:pt x="43" y="17"/>
                  </a:cubicBezTo>
                  <a:cubicBezTo>
                    <a:pt x="35" y="26"/>
                    <a:pt x="34" y="39"/>
                    <a:pt x="41" y="47"/>
                  </a:cubicBezTo>
                  <a:cubicBezTo>
                    <a:pt x="49" y="56"/>
                    <a:pt x="49" y="56"/>
                    <a:pt x="49" y="56"/>
                  </a:cubicBezTo>
                  <a:cubicBezTo>
                    <a:pt x="56" y="64"/>
                    <a:pt x="68" y="64"/>
                    <a:pt x="76" y="55"/>
                  </a:cubicBezTo>
                  <a:cubicBezTo>
                    <a:pt x="86" y="44"/>
                    <a:pt x="84" y="28"/>
                    <a:pt x="7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6" name="Freeform 587"/>
            <p:cNvSpPr>
              <a:spLocks noEditPoints="1"/>
            </p:cNvSpPr>
            <p:nvPr userDrawn="1"/>
          </p:nvSpPr>
          <p:spPr bwMode="auto">
            <a:xfrm>
              <a:off x="7706" y="7245"/>
              <a:ext cx="149" cy="159"/>
            </a:xfrm>
            <a:custGeom>
              <a:avLst/>
              <a:gdLst>
                <a:gd name="T0" fmla="*/ 32 w 75"/>
                <a:gd name="T1" fmla="*/ 0 h 81"/>
                <a:gd name="T2" fmla="*/ 75 w 75"/>
                <a:gd name="T3" fmla="*/ 42 h 81"/>
                <a:gd name="T4" fmla="*/ 71 w 75"/>
                <a:gd name="T5" fmla="*/ 48 h 81"/>
                <a:gd name="T6" fmla="*/ 63 w 75"/>
                <a:gd name="T7" fmla="*/ 41 h 81"/>
                <a:gd name="T8" fmla="*/ 63 w 75"/>
                <a:gd name="T9" fmla="*/ 41 h 81"/>
                <a:gd name="T10" fmla="*/ 58 w 75"/>
                <a:gd name="T11" fmla="*/ 67 h 81"/>
                <a:gd name="T12" fmla="*/ 20 w 75"/>
                <a:gd name="T13" fmla="*/ 70 h 81"/>
                <a:gd name="T14" fmla="*/ 12 w 75"/>
                <a:gd name="T15" fmla="*/ 22 h 81"/>
                <a:gd name="T16" fmla="*/ 34 w 75"/>
                <a:gd name="T17" fmla="*/ 13 h 81"/>
                <a:gd name="T18" fmla="*/ 34 w 75"/>
                <a:gd name="T19" fmla="*/ 13 h 81"/>
                <a:gd name="T20" fmla="*/ 27 w 75"/>
                <a:gd name="T21" fmla="*/ 5 h 81"/>
                <a:gd name="T22" fmla="*/ 32 w 75"/>
                <a:gd name="T23" fmla="*/ 0 h 81"/>
                <a:gd name="T24" fmla="*/ 17 w 75"/>
                <a:gd name="T25" fmla="*/ 26 h 81"/>
                <a:gd name="T26" fmla="*/ 24 w 75"/>
                <a:gd name="T27" fmla="*/ 64 h 81"/>
                <a:gd name="T28" fmla="*/ 54 w 75"/>
                <a:gd name="T29" fmla="*/ 61 h 81"/>
                <a:gd name="T30" fmla="*/ 53 w 75"/>
                <a:gd name="T31" fmla="*/ 31 h 81"/>
                <a:gd name="T32" fmla="*/ 45 w 75"/>
                <a:gd name="T33" fmla="*/ 23 h 81"/>
                <a:gd name="T34" fmla="*/ 17 w 75"/>
                <a:gd name="T35"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81">
                  <a:moveTo>
                    <a:pt x="32" y="0"/>
                  </a:moveTo>
                  <a:cubicBezTo>
                    <a:pt x="75" y="42"/>
                    <a:pt x="75" y="42"/>
                    <a:pt x="75" y="42"/>
                  </a:cubicBezTo>
                  <a:cubicBezTo>
                    <a:pt x="71" y="48"/>
                    <a:pt x="71" y="48"/>
                    <a:pt x="71" y="48"/>
                  </a:cubicBezTo>
                  <a:cubicBezTo>
                    <a:pt x="63" y="41"/>
                    <a:pt x="63" y="41"/>
                    <a:pt x="63" y="41"/>
                  </a:cubicBezTo>
                  <a:cubicBezTo>
                    <a:pt x="63" y="41"/>
                    <a:pt x="63" y="41"/>
                    <a:pt x="63" y="41"/>
                  </a:cubicBezTo>
                  <a:cubicBezTo>
                    <a:pt x="66" y="49"/>
                    <a:pt x="64" y="59"/>
                    <a:pt x="58" y="67"/>
                  </a:cubicBezTo>
                  <a:cubicBezTo>
                    <a:pt x="48" y="79"/>
                    <a:pt x="33" y="81"/>
                    <a:pt x="20" y="70"/>
                  </a:cubicBezTo>
                  <a:cubicBezTo>
                    <a:pt x="4" y="58"/>
                    <a:pt x="0" y="37"/>
                    <a:pt x="12" y="22"/>
                  </a:cubicBezTo>
                  <a:cubicBezTo>
                    <a:pt x="18" y="15"/>
                    <a:pt x="26" y="12"/>
                    <a:pt x="34" y="13"/>
                  </a:cubicBezTo>
                  <a:cubicBezTo>
                    <a:pt x="34" y="13"/>
                    <a:pt x="34" y="13"/>
                    <a:pt x="34" y="13"/>
                  </a:cubicBezTo>
                  <a:cubicBezTo>
                    <a:pt x="27" y="5"/>
                    <a:pt x="27" y="5"/>
                    <a:pt x="27" y="5"/>
                  </a:cubicBezTo>
                  <a:lnTo>
                    <a:pt x="32" y="0"/>
                  </a:lnTo>
                  <a:close/>
                  <a:moveTo>
                    <a:pt x="17" y="26"/>
                  </a:moveTo>
                  <a:cubicBezTo>
                    <a:pt x="8" y="38"/>
                    <a:pt x="12" y="54"/>
                    <a:pt x="24" y="64"/>
                  </a:cubicBezTo>
                  <a:cubicBezTo>
                    <a:pt x="35" y="72"/>
                    <a:pt x="46" y="71"/>
                    <a:pt x="54" y="61"/>
                  </a:cubicBezTo>
                  <a:cubicBezTo>
                    <a:pt x="61" y="52"/>
                    <a:pt x="61" y="39"/>
                    <a:pt x="53" y="31"/>
                  </a:cubicBezTo>
                  <a:cubicBezTo>
                    <a:pt x="45" y="23"/>
                    <a:pt x="45" y="23"/>
                    <a:pt x="45" y="23"/>
                  </a:cubicBezTo>
                  <a:cubicBezTo>
                    <a:pt x="36" y="15"/>
                    <a:pt x="25" y="17"/>
                    <a:pt x="1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7" name="Freeform 588"/>
            <p:cNvSpPr>
              <a:spLocks/>
            </p:cNvSpPr>
            <p:nvPr userDrawn="1"/>
          </p:nvSpPr>
          <p:spPr bwMode="auto">
            <a:xfrm>
              <a:off x="7748" y="7157"/>
              <a:ext cx="146" cy="127"/>
            </a:xfrm>
            <a:custGeom>
              <a:avLst/>
              <a:gdLst>
                <a:gd name="T0" fmla="*/ 0 w 146"/>
                <a:gd name="T1" fmla="*/ 12 h 127"/>
                <a:gd name="T2" fmla="*/ 8 w 146"/>
                <a:gd name="T3" fmla="*/ 0 h 127"/>
                <a:gd name="T4" fmla="*/ 146 w 146"/>
                <a:gd name="T5" fmla="*/ 116 h 127"/>
                <a:gd name="T6" fmla="*/ 138 w 146"/>
                <a:gd name="T7" fmla="*/ 127 h 127"/>
                <a:gd name="T8" fmla="*/ 0 w 146"/>
                <a:gd name="T9" fmla="*/ 12 h 127"/>
              </a:gdLst>
              <a:ahLst/>
              <a:cxnLst>
                <a:cxn ang="0">
                  <a:pos x="T0" y="T1"/>
                </a:cxn>
                <a:cxn ang="0">
                  <a:pos x="T2" y="T3"/>
                </a:cxn>
                <a:cxn ang="0">
                  <a:pos x="T4" y="T5"/>
                </a:cxn>
                <a:cxn ang="0">
                  <a:pos x="T6" y="T7"/>
                </a:cxn>
                <a:cxn ang="0">
                  <a:pos x="T8" y="T9"/>
                </a:cxn>
              </a:cxnLst>
              <a:rect l="0" t="0" r="r" b="b"/>
              <a:pathLst>
                <a:path w="146" h="127">
                  <a:moveTo>
                    <a:pt x="0" y="12"/>
                  </a:moveTo>
                  <a:lnTo>
                    <a:pt x="8" y="0"/>
                  </a:lnTo>
                  <a:lnTo>
                    <a:pt x="146" y="116"/>
                  </a:lnTo>
                  <a:lnTo>
                    <a:pt x="138" y="127"/>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8" name="Freeform 589"/>
            <p:cNvSpPr>
              <a:spLocks/>
            </p:cNvSpPr>
            <p:nvPr userDrawn="1"/>
          </p:nvSpPr>
          <p:spPr bwMode="auto">
            <a:xfrm>
              <a:off x="7892" y="7064"/>
              <a:ext cx="50" cy="75"/>
            </a:xfrm>
            <a:custGeom>
              <a:avLst/>
              <a:gdLst>
                <a:gd name="T0" fmla="*/ 0 w 50"/>
                <a:gd name="T1" fmla="*/ 67 h 75"/>
                <a:gd name="T2" fmla="*/ 38 w 50"/>
                <a:gd name="T3" fmla="*/ 0 h 75"/>
                <a:gd name="T4" fmla="*/ 50 w 50"/>
                <a:gd name="T5" fmla="*/ 8 h 75"/>
                <a:gd name="T6" fmla="*/ 12 w 50"/>
                <a:gd name="T7" fmla="*/ 75 h 75"/>
                <a:gd name="T8" fmla="*/ 0 w 50"/>
                <a:gd name="T9" fmla="*/ 67 h 75"/>
              </a:gdLst>
              <a:ahLst/>
              <a:cxnLst>
                <a:cxn ang="0">
                  <a:pos x="T0" y="T1"/>
                </a:cxn>
                <a:cxn ang="0">
                  <a:pos x="T2" y="T3"/>
                </a:cxn>
                <a:cxn ang="0">
                  <a:pos x="T4" y="T5"/>
                </a:cxn>
                <a:cxn ang="0">
                  <a:pos x="T6" y="T7"/>
                </a:cxn>
                <a:cxn ang="0">
                  <a:pos x="T8" y="T9"/>
                </a:cxn>
              </a:cxnLst>
              <a:rect l="0" t="0" r="r" b="b"/>
              <a:pathLst>
                <a:path w="50" h="75">
                  <a:moveTo>
                    <a:pt x="0" y="67"/>
                  </a:moveTo>
                  <a:lnTo>
                    <a:pt x="38" y="0"/>
                  </a:lnTo>
                  <a:lnTo>
                    <a:pt x="50" y="8"/>
                  </a:lnTo>
                  <a:lnTo>
                    <a:pt x="12" y="75"/>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399" name="Freeform 590"/>
            <p:cNvSpPr>
              <a:spLocks noEditPoints="1"/>
            </p:cNvSpPr>
            <p:nvPr userDrawn="1"/>
          </p:nvSpPr>
          <p:spPr bwMode="auto">
            <a:xfrm>
              <a:off x="7888" y="6821"/>
              <a:ext cx="198" cy="179"/>
            </a:xfrm>
            <a:custGeom>
              <a:avLst/>
              <a:gdLst>
                <a:gd name="T0" fmla="*/ 81 w 100"/>
                <a:gd name="T1" fmla="*/ 22 h 91"/>
                <a:gd name="T2" fmla="*/ 93 w 100"/>
                <a:gd name="T3" fmla="*/ 60 h 91"/>
                <a:gd name="T4" fmla="*/ 81 w 100"/>
                <a:gd name="T5" fmla="*/ 91 h 91"/>
                <a:gd name="T6" fmla="*/ 0 w 100"/>
                <a:gd name="T7" fmla="*/ 48 h 91"/>
                <a:gd name="T8" fmla="*/ 11 w 100"/>
                <a:gd name="T9" fmla="*/ 22 h 91"/>
                <a:gd name="T10" fmla="*/ 42 w 100"/>
                <a:gd name="T11" fmla="*/ 5 h 91"/>
                <a:gd name="T12" fmla="*/ 58 w 100"/>
                <a:gd name="T13" fmla="*/ 29 h 91"/>
                <a:gd name="T14" fmla="*/ 59 w 100"/>
                <a:gd name="T15" fmla="*/ 29 h 91"/>
                <a:gd name="T16" fmla="*/ 81 w 100"/>
                <a:gd name="T17" fmla="*/ 22 h 91"/>
                <a:gd name="T18" fmla="*/ 17 w 100"/>
                <a:gd name="T19" fmla="*/ 25 h 91"/>
                <a:gd name="T20" fmla="*/ 9 w 100"/>
                <a:gd name="T21" fmla="*/ 44 h 91"/>
                <a:gd name="T22" fmla="*/ 43 w 100"/>
                <a:gd name="T23" fmla="*/ 62 h 91"/>
                <a:gd name="T24" fmla="*/ 50 w 100"/>
                <a:gd name="T25" fmla="*/ 42 h 91"/>
                <a:gd name="T26" fmla="*/ 39 w 100"/>
                <a:gd name="T27" fmla="*/ 13 h 91"/>
                <a:gd name="T28" fmla="*/ 17 w 100"/>
                <a:gd name="T29" fmla="*/ 25 h 91"/>
                <a:gd name="T30" fmla="*/ 78 w 100"/>
                <a:gd name="T31" fmla="*/ 29 h 91"/>
                <a:gd name="T32" fmla="*/ 58 w 100"/>
                <a:gd name="T33" fmla="*/ 42 h 91"/>
                <a:gd name="T34" fmla="*/ 48 w 100"/>
                <a:gd name="T35" fmla="*/ 65 h 91"/>
                <a:gd name="T36" fmla="*/ 78 w 100"/>
                <a:gd name="T37" fmla="*/ 80 h 91"/>
                <a:gd name="T38" fmla="*/ 87 w 100"/>
                <a:gd name="T39" fmla="*/ 57 h 91"/>
                <a:gd name="T40" fmla="*/ 78 w 100"/>
                <a:gd name="T41"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91">
                  <a:moveTo>
                    <a:pt x="81" y="22"/>
                  </a:moveTo>
                  <a:cubicBezTo>
                    <a:pt x="97" y="28"/>
                    <a:pt x="100" y="43"/>
                    <a:pt x="93" y="60"/>
                  </a:cubicBezTo>
                  <a:cubicBezTo>
                    <a:pt x="81" y="91"/>
                    <a:pt x="81" y="91"/>
                    <a:pt x="81" y="91"/>
                  </a:cubicBezTo>
                  <a:cubicBezTo>
                    <a:pt x="0" y="48"/>
                    <a:pt x="0" y="48"/>
                    <a:pt x="0" y="48"/>
                  </a:cubicBezTo>
                  <a:cubicBezTo>
                    <a:pt x="11" y="22"/>
                    <a:pt x="11" y="22"/>
                    <a:pt x="11" y="22"/>
                  </a:cubicBezTo>
                  <a:cubicBezTo>
                    <a:pt x="17" y="5"/>
                    <a:pt x="29" y="0"/>
                    <a:pt x="42" y="5"/>
                  </a:cubicBezTo>
                  <a:cubicBezTo>
                    <a:pt x="53" y="10"/>
                    <a:pt x="59" y="17"/>
                    <a:pt x="58" y="29"/>
                  </a:cubicBezTo>
                  <a:cubicBezTo>
                    <a:pt x="59" y="29"/>
                    <a:pt x="59" y="29"/>
                    <a:pt x="59" y="29"/>
                  </a:cubicBezTo>
                  <a:cubicBezTo>
                    <a:pt x="64" y="21"/>
                    <a:pt x="72" y="18"/>
                    <a:pt x="81" y="22"/>
                  </a:cubicBezTo>
                  <a:close/>
                  <a:moveTo>
                    <a:pt x="17" y="25"/>
                  </a:moveTo>
                  <a:cubicBezTo>
                    <a:pt x="9" y="44"/>
                    <a:pt x="9" y="44"/>
                    <a:pt x="9" y="44"/>
                  </a:cubicBezTo>
                  <a:cubicBezTo>
                    <a:pt x="43" y="62"/>
                    <a:pt x="43" y="62"/>
                    <a:pt x="43" y="62"/>
                  </a:cubicBezTo>
                  <a:cubicBezTo>
                    <a:pt x="50" y="42"/>
                    <a:pt x="50" y="42"/>
                    <a:pt x="50" y="42"/>
                  </a:cubicBezTo>
                  <a:cubicBezTo>
                    <a:pt x="56" y="28"/>
                    <a:pt x="53" y="18"/>
                    <a:pt x="39" y="13"/>
                  </a:cubicBezTo>
                  <a:cubicBezTo>
                    <a:pt x="29" y="9"/>
                    <a:pt x="22" y="13"/>
                    <a:pt x="17" y="25"/>
                  </a:cubicBezTo>
                  <a:close/>
                  <a:moveTo>
                    <a:pt x="78" y="29"/>
                  </a:moveTo>
                  <a:cubicBezTo>
                    <a:pt x="69" y="26"/>
                    <a:pt x="63" y="29"/>
                    <a:pt x="58" y="42"/>
                  </a:cubicBezTo>
                  <a:cubicBezTo>
                    <a:pt x="48" y="65"/>
                    <a:pt x="48" y="65"/>
                    <a:pt x="48" y="65"/>
                  </a:cubicBezTo>
                  <a:cubicBezTo>
                    <a:pt x="78" y="80"/>
                    <a:pt x="78" y="80"/>
                    <a:pt x="78" y="80"/>
                  </a:cubicBezTo>
                  <a:cubicBezTo>
                    <a:pt x="87" y="57"/>
                    <a:pt x="87" y="57"/>
                    <a:pt x="87" y="57"/>
                  </a:cubicBezTo>
                  <a:cubicBezTo>
                    <a:pt x="92" y="44"/>
                    <a:pt x="90" y="34"/>
                    <a:pt x="7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0" name="Freeform 591"/>
            <p:cNvSpPr>
              <a:spLocks noEditPoints="1"/>
            </p:cNvSpPr>
            <p:nvPr userDrawn="1"/>
          </p:nvSpPr>
          <p:spPr bwMode="auto">
            <a:xfrm>
              <a:off x="8001" y="6701"/>
              <a:ext cx="135" cy="136"/>
            </a:xfrm>
            <a:custGeom>
              <a:avLst/>
              <a:gdLst>
                <a:gd name="T0" fmla="*/ 30 w 68"/>
                <a:gd name="T1" fmla="*/ 56 h 69"/>
                <a:gd name="T2" fmla="*/ 32 w 68"/>
                <a:gd name="T3" fmla="*/ 57 h 69"/>
                <a:gd name="T4" fmla="*/ 58 w 68"/>
                <a:gd name="T5" fmla="*/ 43 h 69"/>
                <a:gd name="T6" fmla="*/ 53 w 68"/>
                <a:gd name="T7" fmla="*/ 20 h 69"/>
                <a:gd name="T8" fmla="*/ 56 w 68"/>
                <a:gd name="T9" fmla="*/ 14 h 69"/>
                <a:gd name="T10" fmla="*/ 64 w 68"/>
                <a:gd name="T11" fmla="*/ 46 h 69"/>
                <a:gd name="T12" fmla="*/ 30 w 68"/>
                <a:gd name="T13" fmla="*/ 64 h 69"/>
                <a:gd name="T14" fmla="*/ 5 w 68"/>
                <a:gd name="T15" fmla="*/ 22 h 69"/>
                <a:gd name="T16" fmla="*/ 37 w 68"/>
                <a:gd name="T17" fmla="*/ 5 h 69"/>
                <a:gd name="T18" fmla="*/ 44 w 68"/>
                <a:gd name="T19" fmla="*/ 8 h 69"/>
                <a:gd name="T20" fmla="*/ 30 w 68"/>
                <a:gd name="T21" fmla="*/ 56 h 69"/>
                <a:gd name="T22" fmla="*/ 24 w 68"/>
                <a:gd name="T23" fmla="*/ 53 h 69"/>
                <a:gd name="T24" fmla="*/ 36 w 68"/>
                <a:gd name="T25" fmla="*/ 12 h 69"/>
                <a:gd name="T26" fmla="*/ 35 w 68"/>
                <a:gd name="T27" fmla="*/ 12 h 69"/>
                <a:gd name="T28" fmla="*/ 11 w 68"/>
                <a:gd name="T29" fmla="*/ 24 h 69"/>
                <a:gd name="T30" fmla="*/ 24 w 68"/>
                <a:gd name="T31"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9">
                  <a:moveTo>
                    <a:pt x="30" y="56"/>
                  </a:moveTo>
                  <a:cubicBezTo>
                    <a:pt x="30" y="56"/>
                    <a:pt x="31" y="56"/>
                    <a:pt x="32" y="57"/>
                  </a:cubicBezTo>
                  <a:cubicBezTo>
                    <a:pt x="45" y="61"/>
                    <a:pt x="55" y="55"/>
                    <a:pt x="58" y="43"/>
                  </a:cubicBezTo>
                  <a:cubicBezTo>
                    <a:pt x="60" y="35"/>
                    <a:pt x="59" y="26"/>
                    <a:pt x="53" y="20"/>
                  </a:cubicBezTo>
                  <a:cubicBezTo>
                    <a:pt x="56" y="14"/>
                    <a:pt x="56" y="14"/>
                    <a:pt x="56" y="14"/>
                  </a:cubicBezTo>
                  <a:cubicBezTo>
                    <a:pt x="65" y="22"/>
                    <a:pt x="68" y="34"/>
                    <a:pt x="64" y="46"/>
                  </a:cubicBezTo>
                  <a:cubicBezTo>
                    <a:pt x="59" y="61"/>
                    <a:pt x="46" y="69"/>
                    <a:pt x="30" y="64"/>
                  </a:cubicBezTo>
                  <a:cubicBezTo>
                    <a:pt x="11" y="58"/>
                    <a:pt x="0" y="40"/>
                    <a:pt x="5" y="22"/>
                  </a:cubicBezTo>
                  <a:cubicBezTo>
                    <a:pt x="9" y="7"/>
                    <a:pt x="22" y="0"/>
                    <a:pt x="37" y="5"/>
                  </a:cubicBezTo>
                  <a:cubicBezTo>
                    <a:pt x="39" y="5"/>
                    <a:pt x="42" y="7"/>
                    <a:pt x="44" y="8"/>
                  </a:cubicBezTo>
                  <a:lnTo>
                    <a:pt x="30" y="56"/>
                  </a:lnTo>
                  <a:close/>
                  <a:moveTo>
                    <a:pt x="24" y="53"/>
                  </a:moveTo>
                  <a:cubicBezTo>
                    <a:pt x="36" y="12"/>
                    <a:pt x="36" y="12"/>
                    <a:pt x="36" y="12"/>
                  </a:cubicBezTo>
                  <a:cubicBezTo>
                    <a:pt x="35" y="12"/>
                    <a:pt x="35" y="12"/>
                    <a:pt x="35" y="12"/>
                  </a:cubicBezTo>
                  <a:cubicBezTo>
                    <a:pt x="23" y="8"/>
                    <a:pt x="14" y="13"/>
                    <a:pt x="11" y="24"/>
                  </a:cubicBezTo>
                  <a:cubicBezTo>
                    <a:pt x="7" y="36"/>
                    <a:pt x="14" y="47"/>
                    <a:pt x="2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1" name="Freeform 592"/>
            <p:cNvSpPr>
              <a:spLocks/>
            </p:cNvSpPr>
            <p:nvPr userDrawn="1"/>
          </p:nvSpPr>
          <p:spPr bwMode="auto">
            <a:xfrm>
              <a:off x="7995" y="6552"/>
              <a:ext cx="177" cy="75"/>
            </a:xfrm>
            <a:custGeom>
              <a:avLst/>
              <a:gdLst>
                <a:gd name="T0" fmla="*/ 0 w 177"/>
                <a:gd name="T1" fmla="*/ 16 h 75"/>
                <a:gd name="T2" fmla="*/ 4 w 177"/>
                <a:gd name="T3" fmla="*/ 0 h 75"/>
                <a:gd name="T4" fmla="*/ 177 w 177"/>
                <a:gd name="T5" fmla="*/ 59 h 75"/>
                <a:gd name="T6" fmla="*/ 173 w 177"/>
                <a:gd name="T7" fmla="*/ 75 h 75"/>
                <a:gd name="T8" fmla="*/ 0 w 177"/>
                <a:gd name="T9" fmla="*/ 16 h 75"/>
              </a:gdLst>
              <a:ahLst/>
              <a:cxnLst>
                <a:cxn ang="0">
                  <a:pos x="T0" y="T1"/>
                </a:cxn>
                <a:cxn ang="0">
                  <a:pos x="T2" y="T3"/>
                </a:cxn>
                <a:cxn ang="0">
                  <a:pos x="T4" y="T5"/>
                </a:cxn>
                <a:cxn ang="0">
                  <a:pos x="T6" y="T7"/>
                </a:cxn>
                <a:cxn ang="0">
                  <a:pos x="T8" y="T9"/>
                </a:cxn>
              </a:cxnLst>
              <a:rect l="0" t="0" r="r" b="b"/>
              <a:pathLst>
                <a:path w="177" h="75">
                  <a:moveTo>
                    <a:pt x="0" y="16"/>
                  </a:moveTo>
                  <a:lnTo>
                    <a:pt x="4" y="0"/>
                  </a:lnTo>
                  <a:lnTo>
                    <a:pt x="177" y="59"/>
                  </a:lnTo>
                  <a:lnTo>
                    <a:pt x="173" y="75"/>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2" name="Freeform 593"/>
            <p:cNvSpPr>
              <a:spLocks/>
            </p:cNvSpPr>
            <p:nvPr userDrawn="1"/>
          </p:nvSpPr>
          <p:spPr bwMode="auto">
            <a:xfrm>
              <a:off x="8069" y="6432"/>
              <a:ext cx="136" cy="130"/>
            </a:xfrm>
            <a:custGeom>
              <a:avLst/>
              <a:gdLst>
                <a:gd name="T0" fmla="*/ 29 w 69"/>
                <a:gd name="T1" fmla="*/ 3 h 66"/>
                <a:gd name="T2" fmla="*/ 33 w 69"/>
                <a:gd name="T3" fmla="*/ 4 h 66"/>
                <a:gd name="T4" fmla="*/ 69 w 69"/>
                <a:gd name="T5" fmla="*/ 16 h 66"/>
                <a:gd name="T6" fmla="*/ 67 w 69"/>
                <a:gd name="T7" fmla="*/ 24 h 66"/>
                <a:gd name="T8" fmla="*/ 34 w 69"/>
                <a:gd name="T9" fmla="*/ 12 h 66"/>
                <a:gd name="T10" fmla="*/ 29 w 69"/>
                <a:gd name="T11" fmla="*/ 11 h 66"/>
                <a:gd name="T12" fmla="*/ 11 w 69"/>
                <a:gd name="T13" fmla="*/ 21 h 66"/>
                <a:gd name="T14" fmla="*/ 27 w 69"/>
                <a:gd name="T15" fmla="*/ 48 h 66"/>
                <a:gd name="T16" fmla="*/ 59 w 69"/>
                <a:gd name="T17" fmla="*/ 59 h 66"/>
                <a:gd name="T18" fmla="*/ 57 w 69"/>
                <a:gd name="T19" fmla="*/ 66 h 66"/>
                <a:gd name="T20" fmla="*/ 0 w 69"/>
                <a:gd name="T21" fmla="*/ 46 h 66"/>
                <a:gd name="T22" fmla="*/ 2 w 69"/>
                <a:gd name="T23" fmla="*/ 40 h 66"/>
                <a:gd name="T24" fmla="*/ 12 w 69"/>
                <a:gd name="T25" fmla="*/ 43 h 66"/>
                <a:gd name="T26" fmla="*/ 12 w 69"/>
                <a:gd name="T27" fmla="*/ 42 h 66"/>
                <a:gd name="T28" fmla="*/ 5 w 69"/>
                <a:gd name="T29" fmla="*/ 17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0" y="3"/>
                    <a:pt x="32" y="4"/>
                    <a:pt x="33" y="4"/>
                  </a:cubicBezTo>
                  <a:cubicBezTo>
                    <a:pt x="69" y="16"/>
                    <a:pt x="69" y="16"/>
                    <a:pt x="69" y="16"/>
                  </a:cubicBezTo>
                  <a:cubicBezTo>
                    <a:pt x="67" y="24"/>
                    <a:pt x="67" y="24"/>
                    <a:pt x="67" y="24"/>
                  </a:cubicBezTo>
                  <a:cubicBezTo>
                    <a:pt x="34" y="12"/>
                    <a:pt x="34" y="12"/>
                    <a:pt x="34" y="12"/>
                  </a:cubicBezTo>
                  <a:cubicBezTo>
                    <a:pt x="32" y="12"/>
                    <a:pt x="31" y="11"/>
                    <a:pt x="29" y="11"/>
                  </a:cubicBezTo>
                  <a:cubicBezTo>
                    <a:pt x="19" y="9"/>
                    <a:pt x="13" y="12"/>
                    <a:pt x="11" y="21"/>
                  </a:cubicBezTo>
                  <a:cubicBezTo>
                    <a:pt x="8" y="33"/>
                    <a:pt x="14" y="43"/>
                    <a:pt x="27" y="48"/>
                  </a:cubicBezTo>
                  <a:cubicBezTo>
                    <a:pt x="59" y="59"/>
                    <a:pt x="59" y="59"/>
                    <a:pt x="59" y="59"/>
                  </a:cubicBezTo>
                  <a:cubicBezTo>
                    <a:pt x="57" y="66"/>
                    <a:pt x="57" y="66"/>
                    <a:pt x="57" y="66"/>
                  </a:cubicBezTo>
                  <a:cubicBezTo>
                    <a:pt x="0" y="46"/>
                    <a:pt x="0" y="46"/>
                    <a:pt x="0" y="46"/>
                  </a:cubicBezTo>
                  <a:cubicBezTo>
                    <a:pt x="2" y="40"/>
                    <a:pt x="2" y="40"/>
                    <a:pt x="2" y="40"/>
                  </a:cubicBezTo>
                  <a:cubicBezTo>
                    <a:pt x="12" y="43"/>
                    <a:pt x="12" y="43"/>
                    <a:pt x="12" y="43"/>
                  </a:cubicBezTo>
                  <a:cubicBezTo>
                    <a:pt x="12" y="42"/>
                    <a:pt x="12" y="42"/>
                    <a:pt x="12" y="42"/>
                  </a:cubicBezTo>
                  <a:cubicBezTo>
                    <a:pt x="5" y="36"/>
                    <a:pt x="3" y="27"/>
                    <a:pt x="5" y="17"/>
                  </a:cubicBezTo>
                  <a:cubicBezTo>
                    <a:pt x="8"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3" name="Freeform 594"/>
            <p:cNvSpPr>
              <a:spLocks/>
            </p:cNvSpPr>
            <p:nvPr userDrawn="1"/>
          </p:nvSpPr>
          <p:spPr bwMode="auto">
            <a:xfrm>
              <a:off x="8102" y="6291"/>
              <a:ext cx="135" cy="130"/>
            </a:xfrm>
            <a:custGeom>
              <a:avLst/>
              <a:gdLst>
                <a:gd name="T0" fmla="*/ 29 w 68"/>
                <a:gd name="T1" fmla="*/ 3 h 66"/>
                <a:gd name="T2" fmla="*/ 33 w 68"/>
                <a:gd name="T3" fmla="*/ 4 h 66"/>
                <a:gd name="T4" fmla="*/ 68 w 68"/>
                <a:gd name="T5" fmla="*/ 16 h 66"/>
                <a:gd name="T6" fmla="*/ 67 w 68"/>
                <a:gd name="T7" fmla="*/ 24 h 66"/>
                <a:gd name="T8" fmla="*/ 33 w 68"/>
                <a:gd name="T9" fmla="*/ 12 h 66"/>
                <a:gd name="T10" fmla="*/ 29 w 68"/>
                <a:gd name="T11" fmla="*/ 11 h 66"/>
                <a:gd name="T12" fmla="*/ 11 w 68"/>
                <a:gd name="T13" fmla="*/ 21 h 66"/>
                <a:gd name="T14" fmla="*/ 27 w 68"/>
                <a:gd name="T15" fmla="*/ 48 h 66"/>
                <a:gd name="T16" fmla="*/ 59 w 68"/>
                <a:gd name="T17" fmla="*/ 59 h 66"/>
                <a:gd name="T18" fmla="*/ 57 w 68"/>
                <a:gd name="T19" fmla="*/ 66 h 66"/>
                <a:gd name="T20" fmla="*/ 0 w 68"/>
                <a:gd name="T21" fmla="*/ 46 h 66"/>
                <a:gd name="T22" fmla="*/ 1 w 68"/>
                <a:gd name="T23" fmla="*/ 40 h 66"/>
                <a:gd name="T24" fmla="*/ 11 w 68"/>
                <a:gd name="T25" fmla="*/ 42 h 66"/>
                <a:gd name="T26" fmla="*/ 11 w 68"/>
                <a:gd name="T27" fmla="*/ 42 h 66"/>
                <a:gd name="T28" fmla="*/ 5 w 68"/>
                <a:gd name="T29" fmla="*/ 17 h 66"/>
                <a:gd name="T30" fmla="*/ 29 w 68"/>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6">
                  <a:moveTo>
                    <a:pt x="29" y="3"/>
                  </a:moveTo>
                  <a:cubicBezTo>
                    <a:pt x="30" y="3"/>
                    <a:pt x="31" y="4"/>
                    <a:pt x="33" y="4"/>
                  </a:cubicBezTo>
                  <a:cubicBezTo>
                    <a:pt x="68" y="16"/>
                    <a:pt x="68" y="16"/>
                    <a:pt x="68" y="16"/>
                  </a:cubicBezTo>
                  <a:cubicBezTo>
                    <a:pt x="67" y="24"/>
                    <a:pt x="67" y="24"/>
                    <a:pt x="67" y="24"/>
                  </a:cubicBezTo>
                  <a:cubicBezTo>
                    <a:pt x="33" y="12"/>
                    <a:pt x="33" y="12"/>
                    <a:pt x="33" y="12"/>
                  </a:cubicBezTo>
                  <a:cubicBezTo>
                    <a:pt x="32" y="12"/>
                    <a:pt x="30" y="11"/>
                    <a:pt x="29" y="11"/>
                  </a:cubicBezTo>
                  <a:cubicBezTo>
                    <a:pt x="18" y="8"/>
                    <a:pt x="13" y="12"/>
                    <a:pt x="11" y="21"/>
                  </a:cubicBezTo>
                  <a:cubicBezTo>
                    <a:pt x="8" y="33"/>
                    <a:pt x="13" y="43"/>
                    <a:pt x="27" y="48"/>
                  </a:cubicBezTo>
                  <a:cubicBezTo>
                    <a:pt x="59" y="59"/>
                    <a:pt x="59" y="59"/>
                    <a:pt x="59" y="59"/>
                  </a:cubicBezTo>
                  <a:cubicBezTo>
                    <a:pt x="57" y="66"/>
                    <a:pt x="57" y="66"/>
                    <a:pt x="57" y="66"/>
                  </a:cubicBezTo>
                  <a:cubicBezTo>
                    <a:pt x="0" y="46"/>
                    <a:pt x="0" y="46"/>
                    <a:pt x="0" y="46"/>
                  </a:cubicBezTo>
                  <a:cubicBezTo>
                    <a:pt x="1" y="40"/>
                    <a:pt x="1" y="40"/>
                    <a:pt x="1" y="40"/>
                  </a:cubicBezTo>
                  <a:cubicBezTo>
                    <a:pt x="11" y="42"/>
                    <a:pt x="11" y="42"/>
                    <a:pt x="11" y="42"/>
                  </a:cubicBezTo>
                  <a:cubicBezTo>
                    <a:pt x="11" y="42"/>
                    <a:pt x="11" y="42"/>
                    <a:pt x="11" y="42"/>
                  </a:cubicBezTo>
                  <a:cubicBezTo>
                    <a:pt x="5" y="36"/>
                    <a:pt x="3" y="27"/>
                    <a:pt x="5" y="17"/>
                  </a:cubicBezTo>
                  <a:cubicBezTo>
                    <a:pt x="7"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4" name="Freeform 595"/>
            <p:cNvSpPr>
              <a:spLocks noEditPoints="1"/>
            </p:cNvSpPr>
            <p:nvPr userDrawn="1"/>
          </p:nvSpPr>
          <p:spPr bwMode="auto">
            <a:xfrm>
              <a:off x="8134" y="6140"/>
              <a:ext cx="139" cy="137"/>
            </a:xfrm>
            <a:custGeom>
              <a:avLst/>
              <a:gdLst>
                <a:gd name="T0" fmla="*/ 32 w 70"/>
                <a:gd name="T1" fmla="*/ 66 h 70"/>
                <a:gd name="T2" fmla="*/ 5 w 70"/>
                <a:gd name="T3" fmla="*/ 25 h 70"/>
                <a:gd name="T4" fmla="*/ 38 w 70"/>
                <a:gd name="T5" fmla="*/ 4 h 70"/>
                <a:gd name="T6" fmla="*/ 65 w 70"/>
                <a:gd name="T7" fmla="*/ 45 h 70"/>
                <a:gd name="T8" fmla="*/ 32 w 70"/>
                <a:gd name="T9" fmla="*/ 66 h 70"/>
                <a:gd name="T10" fmla="*/ 37 w 70"/>
                <a:gd name="T11" fmla="*/ 12 h 70"/>
                <a:gd name="T12" fmla="*/ 11 w 70"/>
                <a:gd name="T13" fmla="*/ 27 h 70"/>
                <a:gd name="T14" fmla="*/ 33 w 70"/>
                <a:gd name="T15" fmla="*/ 59 h 70"/>
                <a:gd name="T16" fmla="*/ 59 w 70"/>
                <a:gd name="T17" fmla="*/ 44 h 70"/>
                <a:gd name="T18" fmla="*/ 37 w 70"/>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32" y="66"/>
                  </a:moveTo>
                  <a:cubicBezTo>
                    <a:pt x="13" y="62"/>
                    <a:pt x="0" y="44"/>
                    <a:pt x="5" y="25"/>
                  </a:cubicBezTo>
                  <a:cubicBezTo>
                    <a:pt x="8" y="9"/>
                    <a:pt x="22" y="0"/>
                    <a:pt x="38" y="4"/>
                  </a:cubicBezTo>
                  <a:cubicBezTo>
                    <a:pt x="57" y="9"/>
                    <a:pt x="70" y="26"/>
                    <a:pt x="65" y="45"/>
                  </a:cubicBezTo>
                  <a:cubicBezTo>
                    <a:pt x="61" y="61"/>
                    <a:pt x="48" y="70"/>
                    <a:pt x="32" y="66"/>
                  </a:cubicBezTo>
                  <a:close/>
                  <a:moveTo>
                    <a:pt x="37" y="12"/>
                  </a:moveTo>
                  <a:cubicBezTo>
                    <a:pt x="24" y="9"/>
                    <a:pt x="14" y="15"/>
                    <a:pt x="11" y="27"/>
                  </a:cubicBezTo>
                  <a:cubicBezTo>
                    <a:pt x="8" y="42"/>
                    <a:pt x="18" y="55"/>
                    <a:pt x="33" y="59"/>
                  </a:cubicBezTo>
                  <a:cubicBezTo>
                    <a:pt x="46" y="62"/>
                    <a:pt x="56" y="55"/>
                    <a:pt x="59" y="44"/>
                  </a:cubicBezTo>
                  <a:cubicBezTo>
                    <a:pt x="62" y="29"/>
                    <a:pt x="52" y="15"/>
                    <a:pt x="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5" name="Freeform 596"/>
            <p:cNvSpPr>
              <a:spLocks/>
            </p:cNvSpPr>
            <p:nvPr userDrawn="1"/>
          </p:nvSpPr>
          <p:spPr bwMode="auto">
            <a:xfrm>
              <a:off x="8166" y="5999"/>
              <a:ext cx="126" cy="112"/>
            </a:xfrm>
            <a:custGeom>
              <a:avLst/>
              <a:gdLst>
                <a:gd name="T0" fmla="*/ 0 w 126"/>
                <a:gd name="T1" fmla="*/ 112 h 112"/>
                <a:gd name="T2" fmla="*/ 2 w 126"/>
                <a:gd name="T3" fmla="*/ 98 h 112"/>
                <a:gd name="T4" fmla="*/ 107 w 126"/>
                <a:gd name="T5" fmla="*/ 90 h 112"/>
                <a:gd name="T6" fmla="*/ 107 w 126"/>
                <a:gd name="T7" fmla="*/ 88 h 112"/>
                <a:gd name="T8" fmla="*/ 22 w 126"/>
                <a:gd name="T9" fmla="*/ 15 h 112"/>
                <a:gd name="T10" fmla="*/ 25 w 126"/>
                <a:gd name="T11" fmla="*/ 0 h 112"/>
                <a:gd name="T12" fmla="*/ 126 w 126"/>
                <a:gd name="T13" fmla="*/ 88 h 112"/>
                <a:gd name="T14" fmla="*/ 125 w 126"/>
                <a:gd name="T15" fmla="*/ 102 h 112"/>
                <a:gd name="T16" fmla="*/ 0 w 126"/>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12">
                  <a:moveTo>
                    <a:pt x="0" y="112"/>
                  </a:moveTo>
                  <a:lnTo>
                    <a:pt x="2" y="98"/>
                  </a:lnTo>
                  <a:lnTo>
                    <a:pt x="107" y="90"/>
                  </a:lnTo>
                  <a:lnTo>
                    <a:pt x="107" y="88"/>
                  </a:lnTo>
                  <a:lnTo>
                    <a:pt x="22" y="15"/>
                  </a:lnTo>
                  <a:lnTo>
                    <a:pt x="25" y="0"/>
                  </a:lnTo>
                  <a:lnTo>
                    <a:pt x="126" y="88"/>
                  </a:lnTo>
                  <a:lnTo>
                    <a:pt x="125" y="102"/>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6" name="Freeform 597"/>
            <p:cNvSpPr>
              <a:spLocks noEditPoints="1"/>
            </p:cNvSpPr>
            <p:nvPr userDrawn="1"/>
          </p:nvSpPr>
          <p:spPr bwMode="auto">
            <a:xfrm>
              <a:off x="8197" y="5865"/>
              <a:ext cx="139" cy="142"/>
            </a:xfrm>
            <a:custGeom>
              <a:avLst/>
              <a:gdLst>
                <a:gd name="T0" fmla="*/ 12 w 70"/>
                <a:gd name="T1" fmla="*/ 0 h 72"/>
                <a:gd name="T2" fmla="*/ 70 w 70"/>
                <a:gd name="T3" fmla="*/ 20 h 72"/>
                <a:gd name="T4" fmla="*/ 68 w 70"/>
                <a:gd name="T5" fmla="*/ 27 h 72"/>
                <a:gd name="T6" fmla="*/ 58 w 70"/>
                <a:gd name="T7" fmla="*/ 24 h 72"/>
                <a:gd name="T8" fmla="*/ 58 w 70"/>
                <a:gd name="T9" fmla="*/ 24 h 72"/>
                <a:gd name="T10" fmla="*/ 64 w 70"/>
                <a:gd name="T11" fmla="*/ 49 h 72"/>
                <a:gd name="T12" fmla="*/ 32 w 70"/>
                <a:gd name="T13" fmla="*/ 69 h 72"/>
                <a:gd name="T14" fmla="*/ 4 w 70"/>
                <a:gd name="T15" fmla="*/ 29 h 72"/>
                <a:gd name="T16" fmla="*/ 20 w 70"/>
                <a:gd name="T17" fmla="*/ 11 h 72"/>
                <a:gd name="T18" fmla="*/ 20 w 70"/>
                <a:gd name="T19" fmla="*/ 11 h 72"/>
                <a:gd name="T20" fmla="*/ 11 w 70"/>
                <a:gd name="T21" fmla="*/ 7 h 72"/>
                <a:gd name="T22" fmla="*/ 12 w 70"/>
                <a:gd name="T23" fmla="*/ 0 h 72"/>
                <a:gd name="T24" fmla="*/ 11 w 70"/>
                <a:gd name="T25" fmla="*/ 30 h 72"/>
                <a:gd name="T26" fmla="*/ 33 w 70"/>
                <a:gd name="T27" fmla="*/ 61 h 72"/>
                <a:gd name="T28" fmla="*/ 58 w 70"/>
                <a:gd name="T29" fmla="*/ 46 h 72"/>
                <a:gd name="T30" fmla="*/ 45 w 70"/>
                <a:gd name="T31" fmla="*/ 19 h 72"/>
                <a:gd name="T32" fmla="*/ 34 w 70"/>
                <a:gd name="T33" fmla="*/ 16 h 72"/>
                <a:gd name="T34" fmla="*/ 11 w 70"/>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2">
                  <a:moveTo>
                    <a:pt x="12" y="0"/>
                  </a:moveTo>
                  <a:cubicBezTo>
                    <a:pt x="70" y="20"/>
                    <a:pt x="70" y="20"/>
                    <a:pt x="70" y="20"/>
                  </a:cubicBezTo>
                  <a:cubicBezTo>
                    <a:pt x="68" y="27"/>
                    <a:pt x="68" y="27"/>
                    <a:pt x="68" y="27"/>
                  </a:cubicBezTo>
                  <a:cubicBezTo>
                    <a:pt x="58" y="24"/>
                    <a:pt x="58" y="24"/>
                    <a:pt x="58" y="24"/>
                  </a:cubicBezTo>
                  <a:cubicBezTo>
                    <a:pt x="58" y="24"/>
                    <a:pt x="58" y="24"/>
                    <a:pt x="58" y="24"/>
                  </a:cubicBezTo>
                  <a:cubicBezTo>
                    <a:pt x="64" y="30"/>
                    <a:pt x="67" y="40"/>
                    <a:pt x="64" y="49"/>
                  </a:cubicBezTo>
                  <a:cubicBezTo>
                    <a:pt x="61" y="64"/>
                    <a:pt x="48" y="72"/>
                    <a:pt x="32" y="69"/>
                  </a:cubicBezTo>
                  <a:cubicBezTo>
                    <a:pt x="13" y="64"/>
                    <a:pt x="0" y="47"/>
                    <a:pt x="4" y="29"/>
                  </a:cubicBezTo>
                  <a:cubicBezTo>
                    <a:pt x="6" y="19"/>
                    <a:pt x="13" y="13"/>
                    <a:pt x="20" y="11"/>
                  </a:cubicBezTo>
                  <a:cubicBezTo>
                    <a:pt x="20" y="11"/>
                    <a:pt x="20" y="11"/>
                    <a:pt x="20" y="11"/>
                  </a:cubicBezTo>
                  <a:cubicBezTo>
                    <a:pt x="11" y="7"/>
                    <a:pt x="11" y="7"/>
                    <a:pt x="11" y="7"/>
                  </a:cubicBezTo>
                  <a:lnTo>
                    <a:pt x="12" y="0"/>
                  </a:lnTo>
                  <a:close/>
                  <a:moveTo>
                    <a:pt x="11" y="30"/>
                  </a:moveTo>
                  <a:cubicBezTo>
                    <a:pt x="7" y="45"/>
                    <a:pt x="18" y="58"/>
                    <a:pt x="33" y="61"/>
                  </a:cubicBezTo>
                  <a:cubicBezTo>
                    <a:pt x="46" y="64"/>
                    <a:pt x="56" y="58"/>
                    <a:pt x="58" y="46"/>
                  </a:cubicBezTo>
                  <a:cubicBezTo>
                    <a:pt x="61" y="35"/>
                    <a:pt x="55" y="23"/>
                    <a:pt x="45" y="19"/>
                  </a:cubicBezTo>
                  <a:cubicBezTo>
                    <a:pt x="34" y="16"/>
                    <a:pt x="34" y="16"/>
                    <a:pt x="34" y="16"/>
                  </a:cubicBezTo>
                  <a:cubicBezTo>
                    <a:pt x="23" y="12"/>
                    <a:pt x="13"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7" name="Freeform 598"/>
            <p:cNvSpPr>
              <a:spLocks/>
            </p:cNvSpPr>
            <p:nvPr userDrawn="1"/>
          </p:nvSpPr>
          <p:spPr bwMode="auto">
            <a:xfrm>
              <a:off x="8205" y="5765"/>
              <a:ext cx="155" cy="83"/>
            </a:xfrm>
            <a:custGeom>
              <a:avLst/>
              <a:gdLst>
                <a:gd name="T0" fmla="*/ 55 w 78"/>
                <a:gd name="T1" fmla="*/ 31 h 42"/>
                <a:gd name="T2" fmla="*/ 72 w 78"/>
                <a:gd name="T3" fmla="*/ 23 h 42"/>
                <a:gd name="T4" fmla="*/ 72 w 78"/>
                <a:gd name="T5" fmla="*/ 17 h 42"/>
                <a:gd name="T6" fmla="*/ 78 w 78"/>
                <a:gd name="T7" fmla="*/ 19 h 42"/>
                <a:gd name="T8" fmla="*/ 78 w 78"/>
                <a:gd name="T9" fmla="*/ 27 h 42"/>
                <a:gd name="T10" fmla="*/ 57 w 78"/>
                <a:gd name="T11" fmla="*/ 40 h 42"/>
                <a:gd name="T12" fmla="*/ 53 w 78"/>
                <a:gd name="T13" fmla="*/ 38 h 42"/>
                <a:gd name="T14" fmla="*/ 21 w 78"/>
                <a:gd name="T15" fmla="*/ 27 h 42"/>
                <a:gd name="T16" fmla="*/ 18 w 78"/>
                <a:gd name="T17" fmla="*/ 39 h 42"/>
                <a:gd name="T18" fmla="*/ 12 w 78"/>
                <a:gd name="T19" fmla="*/ 37 h 42"/>
                <a:gd name="T20" fmla="*/ 14 w 78"/>
                <a:gd name="T21" fmla="*/ 25 h 42"/>
                <a:gd name="T22" fmla="*/ 0 w 78"/>
                <a:gd name="T23" fmla="*/ 20 h 42"/>
                <a:gd name="T24" fmla="*/ 1 w 78"/>
                <a:gd name="T25" fmla="*/ 13 h 42"/>
                <a:gd name="T26" fmla="*/ 16 w 78"/>
                <a:gd name="T27" fmla="*/ 18 h 42"/>
                <a:gd name="T28" fmla="*/ 20 w 78"/>
                <a:gd name="T29" fmla="*/ 0 h 42"/>
                <a:gd name="T30" fmla="*/ 26 w 78"/>
                <a:gd name="T31" fmla="*/ 2 h 42"/>
                <a:gd name="T32" fmla="*/ 22 w 78"/>
                <a:gd name="T33" fmla="*/ 20 h 42"/>
                <a:gd name="T34" fmla="*/ 55 w 78"/>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2">
                  <a:moveTo>
                    <a:pt x="55" y="31"/>
                  </a:moveTo>
                  <a:cubicBezTo>
                    <a:pt x="65" y="35"/>
                    <a:pt x="70" y="32"/>
                    <a:pt x="72" y="23"/>
                  </a:cubicBezTo>
                  <a:cubicBezTo>
                    <a:pt x="72" y="21"/>
                    <a:pt x="72" y="19"/>
                    <a:pt x="72" y="17"/>
                  </a:cubicBezTo>
                  <a:cubicBezTo>
                    <a:pt x="78" y="19"/>
                    <a:pt x="78" y="19"/>
                    <a:pt x="78" y="19"/>
                  </a:cubicBezTo>
                  <a:cubicBezTo>
                    <a:pt x="78" y="21"/>
                    <a:pt x="78" y="24"/>
                    <a:pt x="78" y="27"/>
                  </a:cubicBezTo>
                  <a:cubicBezTo>
                    <a:pt x="75" y="38"/>
                    <a:pt x="69" y="42"/>
                    <a:pt x="57" y="40"/>
                  </a:cubicBezTo>
                  <a:cubicBezTo>
                    <a:pt x="56" y="39"/>
                    <a:pt x="55" y="39"/>
                    <a:pt x="53" y="38"/>
                  </a:cubicBezTo>
                  <a:cubicBezTo>
                    <a:pt x="21" y="27"/>
                    <a:pt x="21" y="27"/>
                    <a:pt x="21" y="27"/>
                  </a:cubicBezTo>
                  <a:cubicBezTo>
                    <a:pt x="18" y="39"/>
                    <a:pt x="18" y="39"/>
                    <a:pt x="18" y="39"/>
                  </a:cubicBezTo>
                  <a:cubicBezTo>
                    <a:pt x="12" y="37"/>
                    <a:pt x="12" y="37"/>
                    <a:pt x="12" y="37"/>
                  </a:cubicBezTo>
                  <a:cubicBezTo>
                    <a:pt x="14" y="25"/>
                    <a:pt x="14" y="25"/>
                    <a:pt x="14" y="25"/>
                  </a:cubicBezTo>
                  <a:cubicBezTo>
                    <a:pt x="0" y="20"/>
                    <a:pt x="0" y="20"/>
                    <a:pt x="0" y="20"/>
                  </a:cubicBezTo>
                  <a:cubicBezTo>
                    <a:pt x="1" y="13"/>
                    <a:pt x="1" y="13"/>
                    <a:pt x="1" y="13"/>
                  </a:cubicBezTo>
                  <a:cubicBezTo>
                    <a:pt x="16" y="18"/>
                    <a:pt x="16" y="18"/>
                    <a:pt x="16" y="18"/>
                  </a:cubicBezTo>
                  <a:cubicBezTo>
                    <a:pt x="20" y="0"/>
                    <a:pt x="20" y="0"/>
                    <a:pt x="20" y="0"/>
                  </a:cubicBezTo>
                  <a:cubicBezTo>
                    <a:pt x="26" y="2"/>
                    <a:pt x="26" y="2"/>
                    <a:pt x="26" y="2"/>
                  </a:cubicBezTo>
                  <a:cubicBezTo>
                    <a:pt x="22" y="20"/>
                    <a:pt x="22" y="20"/>
                    <a:pt x="22"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8" name="Freeform 599"/>
            <p:cNvSpPr>
              <a:spLocks noEditPoints="1"/>
            </p:cNvSpPr>
            <p:nvPr userDrawn="1"/>
          </p:nvSpPr>
          <p:spPr bwMode="auto">
            <a:xfrm>
              <a:off x="8207" y="5698"/>
              <a:ext cx="163" cy="71"/>
            </a:xfrm>
            <a:custGeom>
              <a:avLst/>
              <a:gdLst>
                <a:gd name="T0" fmla="*/ 6 w 82"/>
                <a:gd name="T1" fmla="*/ 13 h 36"/>
                <a:gd name="T2" fmla="*/ 1 w 82"/>
                <a:gd name="T3" fmla="*/ 5 h 36"/>
                <a:gd name="T4" fmla="*/ 7 w 82"/>
                <a:gd name="T5" fmla="*/ 1 h 36"/>
                <a:gd name="T6" fmla="*/ 12 w 82"/>
                <a:gd name="T7" fmla="*/ 9 h 36"/>
                <a:gd name="T8" fmla="*/ 6 w 82"/>
                <a:gd name="T9" fmla="*/ 13 h 36"/>
                <a:gd name="T10" fmla="*/ 23 w 82"/>
                <a:gd name="T11" fmla="*/ 17 h 36"/>
                <a:gd name="T12" fmla="*/ 25 w 82"/>
                <a:gd name="T13" fmla="*/ 9 h 36"/>
                <a:gd name="T14" fmla="*/ 82 w 82"/>
                <a:gd name="T15" fmla="*/ 29 h 36"/>
                <a:gd name="T16" fmla="*/ 81 w 82"/>
                <a:gd name="T17" fmla="*/ 36 h 36"/>
                <a:gd name="T18" fmla="*/ 23 w 82"/>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6">
                  <a:moveTo>
                    <a:pt x="6" y="13"/>
                  </a:moveTo>
                  <a:cubicBezTo>
                    <a:pt x="2" y="12"/>
                    <a:pt x="0" y="8"/>
                    <a:pt x="1" y="5"/>
                  </a:cubicBezTo>
                  <a:cubicBezTo>
                    <a:pt x="1" y="2"/>
                    <a:pt x="4" y="0"/>
                    <a:pt x="7" y="1"/>
                  </a:cubicBezTo>
                  <a:cubicBezTo>
                    <a:pt x="11" y="2"/>
                    <a:pt x="13" y="5"/>
                    <a:pt x="12" y="9"/>
                  </a:cubicBezTo>
                  <a:cubicBezTo>
                    <a:pt x="11" y="12"/>
                    <a:pt x="9" y="13"/>
                    <a:pt x="6" y="13"/>
                  </a:cubicBezTo>
                  <a:close/>
                  <a:moveTo>
                    <a:pt x="23" y="17"/>
                  </a:moveTo>
                  <a:cubicBezTo>
                    <a:pt x="25" y="9"/>
                    <a:pt x="25" y="9"/>
                    <a:pt x="25" y="9"/>
                  </a:cubicBezTo>
                  <a:cubicBezTo>
                    <a:pt x="82" y="29"/>
                    <a:pt x="82" y="29"/>
                    <a:pt x="82" y="29"/>
                  </a:cubicBezTo>
                  <a:cubicBezTo>
                    <a:pt x="81" y="36"/>
                    <a:pt x="81" y="36"/>
                    <a:pt x="81" y="36"/>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09" name="Freeform 600"/>
            <p:cNvSpPr>
              <a:spLocks/>
            </p:cNvSpPr>
            <p:nvPr userDrawn="1"/>
          </p:nvSpPr>
          <p:spPr bwMode="auto">
            <a:xfrm>
              <a:off x="8263" y="5577"/>
              <a:ext cx="129" cy="112"/>
            </a:xfrm>
            <a:custGeom>
              <a:avLst/>
              <a:gdLst>
                <a:gd name="T0" fmla="*/ 0 w 129"/>
                <a:gd name="T1" fmla="*/ 112 h 112"/>
                <a:gd name="T2" fmla="*/ 4 w 129"/>
                <a:gd name="T3" fmla="*/ 96 h 112"/>
                <a:gd name="T4" fmla="*/ 109 w 129"/>
                <a:gd name="T5" fmla="*/ 88 h 112"/>
                <a:gd name="T6" fmla="*/ 109 w 129"/>
                <a:gd name="T7" fmla="*/ 88 h 112"/>
                <a:gd name="T8" fmla="*/ 24 w 129"/>
                <a:gd name="T9" fmla="*/ 15 h 112"/>
                <a:gd name="T10" fmla="*/ 26 w 129"/>
                <a:gd name="T11" fmla="*/ 0 h 112"/>
                <a:gd name="T12" fmla="*/ 129 w 129"/>
                <a:gd name="T13" fmla="*/ 86 h 112"/>
                <a:gd name="T14" fmla="*/ 125 w 129"/>
                <a:gd name="T15" fmla="*/ 100 h 112"/>
                <a:gd name="T16" fmla="*/ 0 w 129"/>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12">
                  <a:moveTo>
                    <a:pt x="0" y="112"/>
                  </a:moveTo>
                  <a:lnTo>
                    <a:pt x="4" y="96"/>
                  </a:lnTo>
                  <a:lnTo>
                    <a:pt x="109" y="88"/>
                  </a:lnTo>
                  <a:lnTo>
                    <a:pt x="109" y="88"/>
                  </a:lnTo>
                  <a:lnTo>
                    <a:pt x="24" y="15"/>
                  </a:lnTo>
                  <a:lnTo>
                    <a:pt x="26" y="0"/>
                  </a:lnTo>
                  <a:lnTo>
                    <a:pt x="129" y="86"/>
                  </a:lnTo>
                  <a:lnTo>
                    <a:pt x="125" y="10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0" name="Freeform 601"/>
            <p:cNvSpPr>
              <a:spLocks noEditPoints="1"/>
            </p:cNvSpPr>
            <p:nvPr userDrawn="1"/>
          </p:nvSpPr>
          <p:spPr bwMode="auto">
            <a:xfrm>
              <a:off x="8296" y="5453"/>
              <a:ext cx="133" cy="132"/>
            </a:xfrm>
            <a:custGeom>
              <a:avLst/>
              <a:gdLst>
                <a:gd name="T0" fmla="*/ 31 w 67"/>
                <a:gd name="T1" fmla="*/ 55 h 67"/>
                <a:gd name="T2" fmla="*/ 33 w 67"/>
                <a:gd name="T3" fmla="*/ 56 h 67"/>
                <a:gd name="T4" fmla="*/ 58 w 67"/>
                <a:gd name="T5" fmla="*/ 41 h 67"/>
                <a:gd name="T6" fmla="*/ 51 w 67"/>
                <a:gd name="T7" fmla="*/ 18 h 67"/>
                <a:gd name="T8" fmla="*/ 55 w 67"/>
                <a:gd name="T9" fmla="*/ 12 h 67"/>
                <a:gd name="T10" fmla="*/ 64 w 67"/>
                <a:gd name="T11" fmla="*/ 43 h 67"/>
                <a:gd name="T12" fmla="*/ 32 w 67"/>
                <a:gd name="T13" fmla="*/ 64 h 67"/>
                <a:gd name="T14" fmla="*/ 4 w 67"/>
                <a:gd name="T15" fmla="*/ 23 h 67"/>
                <a:gd name="T16" fmla="*/ 35 w 67"/>
                <a:gd name="T17" fmla="*/ 4 h 67"/>
                <a:gd name="T18" fmla="*/ 42 w 67"/>
                <a:gd name="T19" fmla="*/ 6 h 67"/>
                <a:gd name="T20" fmla="*/ 31 w 67"/>
                <a:gd name="T21" fmla="*/ 55 h 67"/>
                <a:gd name="T22" fmla="*/ 25 w 67"/>
                <a:gd name="T23" fmla="*/ 53 h 67"/>
                <a:gd name="T24" fmla="*/ 35 w 67"/>
                <a:gd name="T25" fmla="*/ 12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6"/>
                    <a:pt x="32" y="56"/>
                    <a:pt x="33" y="56"/>
                  </a:cubicBezTo>
                  <a:cubicBezTo>
                    <a:pt x="46" y="59"/>
                    <a:pt x="55" y="53"/>
                    <a:pt x="58" y="41"/>
                  </a:cubicBezTo>
                  <a:cubicBezTo>
                    <a:pt x="60" y="33"/>
                    <a:pt x="58" y="24"/>
                    <a:pt x="51" y="18"/>
                  </a:cubicBezTo>
                  <a:cubicBezTo>
                    <a:pt x="55" y="12"/>
                    <a:pt x="55" y="12"/>
                    <a:pt x="55" y="12"/>
                  </a:cubicBezTo>
                  <a:cubicBezTo>
                    <a:pt x="63" y="19"/>
                    <a:pt x="67" y="31"/>
                    <a:pt x="64" y="43"/>
                  </a:cubicBezTo>
                  <a:cubicBezTo>
                    <a:pt x="61" y="59"/>
                    <a:pt x="48" y="67"/>
                    <a:pt x="32" y="64"/>
                  </a:cubicBezTo>
                  <a:cubicBezTo>
                    <a:pt x="12" y="59"/>
                    <a:pt x="0" y="41"/>
                    <a:pt x="4" y="23"/>
                  </a:cubicBezTo>
                  <a:cubicBezTo>
                    <a:pt x="7" y="8"/>
                    <a:pt x="19" y="0"/>
                    <a:pt x="35" y="4"/>
                  </a:cubicBezTo>
                  <a:cubicBezTo>
                    <a:pt x="37" y="4"/>
                    <a:pt x="40" y="6"/>
                    <a:pt x="42" y="6"/>
                  </a:cubicBezTo>
                  <a:lnTo>
                    <a:pt x="31" y="55"/>
                  </a:lnTo>
                  <a:close/>
                  <a:moveTo>
                    <a:pt x="25" y="53"/>
                  </a:moveTo>
                  <a:cubicBezTo>
                    <a:pt x="35" y="12"/>
                    <a:pt x="35" y="12"/>
                    <a:pt x="35" y="12"/>
                  </a:cubicBezTo>
                  <a:cubicBezTo>
                    <a:pt x="33" y="11"/>
                    <a:pt x="33" y="11"/>
                    <a:pt x="33" y="11"/>
                  </a:cubicBezTo>
                  <a:cubicBezTo>
                    <a:pt x="21" y="8"/>
                    <a:pt x="13" y="14"/>
                    <a:pt x="10" y="24"/>
                  </a:cubicBezTo>
                  <a:cubicBezTo>
                    <a:pt x="7" y="37"/>
                    <a:pt x="14" y="48"/>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1" name="Freeform 602"/>
            <p:cNvSpPr>
              <a:spLocks/>
            </p:cNvSpPr>
            <p:nvPr userDrawn="1"/>
          </p:nvSpPr>
          <p:spPr bwMode="auto">
            <a:xfrm>
              <a:off x="8382" y="5290"/>
              <a:ext cx="29" cy="81"/>
            </a:xfrm>
            <a:custGeom>
              <a:avLst/>
              <a:gdLst>
                <a:gd name="T0" fmla="*/ 0 w 29"/>
                <a:gd name="T1" fmla="*/ 75 h 81"/>
                <a:gd name="T2" fmla="*/ 17 w 29"/>
                <a:gd name="T3" fmla="*/ 0 h 81"/>
                <a:gd name="T4" fmla="*/ 29 w 29"/>
                <a:gd name="T5" fmla="*/ 6 h 81"/>
                <a:gd name="T6" fmla="*/ 12 w 29"/>
                <a:gd name="T7" fmla="*/ 81 h 81"/>
                <a:gd name="T8" fmla="*/ 0 w 29"/>
                <a:gd name="T9" fmla="*/ 75 h 81"/>
              </a:gdLst>
              <a:ahLst/>
              <a:cxnLst>
                <a:cxn ang="0">
                  <a:pos x="T0" y="T1"/>
                </a:cxn>
                <a:cxn ang="0">
                  <a:pos x="T2" y="T3"/>
                </a:cxn>
                <a:cxn ang="0">
                  <a:pos x="T4" y="T5"/>
                </a:cxn>
                <a:cxn ang="0">
                  <a:pos x="T6" y="T7"/>
                </a:cxn>
                <a:cxn ang="0">
                  <a:pos x="T8" y="T9"/>
                </a:cxn>
              </a:cxnLst>
              <a:rect l="0" t="0" r="r" b="b"/>
              <a:pathLst>
                <a:path w="29" h="81">
                  <a:moveTo>
                    <a:pt x="0" y="75"/>
                  </a:moveTo>
                  <a:lnTo>
                    <a:pt x="17" y="0"/>
                  </a:lnTo>
                  <a:lnTo>
                    <a:pt x="29" y="6"/>
                  </a:lnTo>
                  <a:lnTo>
                    <a:pt x="12" y="81"/>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2" name="Freeform 603"/>
            <p:cNvSpPr>
              <a:spLocks noEditPoints="1"/>
            </p:cNvSpPr>
            <p:nvPr userDrawn="1"/>
          </p:nvSpPr>
          <p:spPr bwMode="auto">
            <a:xfrm>
              <a:off x="8326" y="5051"/>
              <a:ext cx="194" cy="161"/>
            </a:xfrm>
            <a:custGeom>
              <a:avLst/>
              <a:gdLst>
                <a:gd name="T0" fmla="*/ 76 w 98"/>
                <a:gd name="T1" fmla="*/ 13 h 82"/>
                <a:gd name="T2" fmla="*/ 94 w 98"/>
                <a:gd name="T3" fmla="*/ 49 h 82"/>
                <a:gd name="T4" fmla="*/ 86 w 98"/>
                <a:gd name="T5" fmla="*/ 82 h 82"/>
                <a:gd name="T6" fmla="*/ 0 w 98"/>
                <a:gd name="T7" fmla="*/ 52 h 82"/>
                <a:gd name="T8" fmla="*/ 6 w 98"/>
                <a:gd name="T9" fmla="*/ 25 h 82"/>
                <a:gd name="T10" fmla="*/ 34 w 98"/>
                <a:gd name="T11" fmla="*/ 3 h 82"/>
                <a:gd name="T12" fmla="*/ 55 w 98"/>
                <a:gd name="T13" fmla="*/ 24 h 82"/>
                <a:gd name="T14" fmla="*/ 55 w 98"/>
                <a:gd name="T15" fmla="*/ 24 h 82"/>
                <a:gd name="T16" fmla="*/ 76 w 98"/>
                <a:gd name="T17" fmla="*/ 13 h 82"/>
                <a:gd name="T18" fmla="*/ 13 w 98"/>
                <a:gd name="T19" fmla="*/ 26 h 82"/>
                <a:gd name="T20" fmla="*/ 8 w 98"/>
                <a:gd name="T21" fmla="*/ 46 h 82"/>
                <a:gd name="T22" fmla="*/ 44 w 98"/>
                <a:gd name="T23" fmla="*/ 59 h 82"/>
                <a:gd name="T24" fmla="*/ 49 w 98"/>
                <a:gd name="T25" fmla="*/ 38 h 82"/>
                <a:gd name="T26" fmla="*/ 33 w 98"/>
                <a:gd name="T27" fmla="*/ 11 h 82"/>
                <a:gd name="T28" fmla="*/ 13 w 98"/>
                <a:gd name="T29" fmla="*/ 26 h 82"/>
                <a:gd name="T30" fmla="*/ 74 w 98"/>
                <a:gd name="T31" fmla="*/ 21 h 82"/>
                <a:gd name="T32" fmla="*/ 56 w 98"/>
                <a:gd name="T33" fmla="*/ 37 h 82"/>
                <a:gd name="T34" fmla="*/ 50 w 98"/>
                <a:gd name="T35" fmla="*/ 61 h 82"/>
                <a:gd name="T36" fmla="*/ 82 w 98"/>
                <a:gd name="T37" fmla="*/ 72 h 82"/>
                <a:gd name="T38" fmla="*/ 87 w 98"/>
                <a:gd name="T39" fmla="*/ 47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3"/>
                  </a:moveTo>
                  <a:cubicBezTo>
                    <a:pt x="92" y="17"/>
                    <a:pt x="98" y="31"/>
                    <a:pt x="94" y="49"/>
                  </a:cubicBezTo>
                  <a:cubicBezTo>
                    <a:pt x="86" y="82"/>
                    <a:pt x="86" y="82"/>
                    <a:pt x="86" y="82"/>
                  </a:cubicBezTo>
                  <a:cubicBezTo>
                    <a:pt x="0" y="52"/>
                    <a:pt x="0" y="52"/>
                    <a:pt x="0" y="52"/>
                  </a:cubicBezTo>
                  <a:cubicBezTo>
                    <a:pt x="6" y="25"/>
                    <a:pt x="6" y="25"/>
                    <a:pt x="6" y="25"/>
                  </a:cubicBezTo>
                  <a:cubicBezTo>
                    <a:pt x="10" y="7"/>
                    <a:pt x="21" y="0"/>
                    <a:pt x="34" y="3"/>
                  </a:cubicBezTo>
                  <a:cubicBezTo>
                    <a:pt x="46" y="6"/>
                    <a:pt x="53" y="12"/>
                    <a:pt x="55" y="24"/>
                  </a:cubicBezTo>
                  <a:cubicBezTo>
                    <a:pt x="55" y="24"/>
                    <a:pt x="55" y="24"/>
                    <a:pt x="55" y="24"/>
                  </a:cubicBezTo>
                  <a:cubicBezTo>
                    <a:pt x="59" y="15"/>
                    <a:pt x="67" y="11"/>
                    <a:pt x="76" y="13"/>
                  </a:cubicBezTo>
                  <a:close/>
                  <a:moveTo>
                    <a:pt x="13" y="26"/>
                  </a:moveTo>
                  <a:cubicBezTo>
                    <a:pt x="8" y="46"/>
                    <a:pt x="8" y="46"/>
                    <a:pt x="8" y="46"/>
                  </a:cubicBezTo>
                  <a:cubicBezTo>
                    <a:pt x="44" y="59"/>
                    <a:pt x="44" y="59"/>
                    <a:pt x="44" y="59"/>
                  </a:cubicBezTo>
                  <a:cubicBezTo>
                    <a:pt x="49" y="38"/>
                    <a:pt x="49" y="38"/>
                    <a:pt x="49" y="38"/>
                  </a:cubicBezTo>
                  <a:cubicBezTo>
                    <a:pt x="52" y="24"/>
                    <a:pt x="48" y="14"/>
                    <a:pt x="33" y="11"/>
                  </a:cubicBezTo>
                  <a:cubicBezTo>
                    <a:pt x="23" y="8"/>
                    <a:pt x="16" y="13"/>
                    <a:pt x="13" y="26"/>
                  </a:cubicBezTo>
                  <a:close/>
                  <a:moveTo>
                    <a:pt x="74" y="21"/>
                  </a:moveTo>
                  <a:cubicBezTo>
                    <a:pt x="65" y="19"/>
                    <a:pt x="59" y="24"/>
                    <a:pt x="56" y="37"/>
                  </a:cubicBezTo>
                  <a:cubicBezTo>
                    <a:pt x="50" y="61"/>
                    <a:pt x="50" y="61"/>
                    <a:pt x="50" y="61"/>
                  </a:cubicBezTo>
                  <a:cubicBezTo>
                    <a:pt x="82" y="72"/>
                    <a:pt x="82" y="72"/>
                    <a:pt x="82" y="72"/>
                  </a:cubicBezTo>
                  <a:cubicBezTo>
                    <a:pt x="87" y="47"/>
                    <a:pt x="87" y="47"/>
                    <a:pt x="87" y="47"/>
                  </a:cubicBezTo>
                  <a:cubicBezTo>
                    <a:pt x="90"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3" name="Freeform 604"/>
            <p:cNvSpPr>
              <a:spLocks noEditPoints="1"/>
            </p:cNvSpPr>
            <p:nvPr userDrawn="1"/>
          </p:nvSpPr>
          <p:spPr bwMode="auto">
            <a:xfrm>
              <a:off x="8419" y="4921"/>
              <a:ext cx="135" cy="132"/>
            </a:xfrm>
            <a:custGeom>
              <a:avLst/>
              <a:gdLst>
                <a:gd name="T0" fmla="*/ 31 w 68"/>
                <a:gd name="T1" fmla="*/ 55 h 67"/>
                <a:gd name="T2" fmla="*/ 34 w 68"/>
                <a:gd name="T3" fmla="*/ 55 h 67"/>
                <a:gd name="T4" fmla="*/ 59 w 68"/>
                <a:gd name="T5" fmla="*/ 41 h 67"/>
                <a:gd name="T6" fmla="*/ 52 w 68"/>
                <a:gd name="T7" fmla="*/ 17 h 67"/>
                <a:gd name="T8" fmla="*/ 55 w 68"/>
                <a:gd name="T9" fmla="*/ 11 h 67"/>
                <a:gd name="T10" fmla="*/ 65 w 68"/>
                <a:gd name="T11" fmla="*/ 43 h 67"/>
                <a:gd name="T12" fmla="*/ 33 w 68"/>
                <a:gd name="T13" fmla="*/ 63 h 67"/>
                <a:gd name="T14" fmla="*/ 5 w 68"/>
                <a:gd name="T15" fmla="*/ 22 h 67"/>
                <a:gd name="T16" fmla="*/ 36 w 68"/>
                <a:gd name="T17" fmla="*/ 3 h 67"/>
                <a:gd name="T18" fmla="*/ 43 w 68"/>
                <a:gd name="T19" fmla="*/ 6 h 67"/>
                <a:gd name="T20" fmla="*/ 31 w 68"/>
                <a:gd name="T21" fmla="*/ 55 h 67"/>
                <a:gd name="T22" fmla="*/ 26 w 68"/>
                <a:gd name="T23" fmla="*/ 52 h 67"/>
                <a:gd name="T24" fmla="*/ 35 w 68"/>
                <a:gd name="T25" fmla="*/ 11 h 67"/>
                <a:gd name="T26" fmla="*/ 34 w 68"/>
                <a:gd name="T27" fmla="*/ 11 h 67"/>
                <a:gd name="T28" fmla="*/ 11 w 68"/>
                <a:gd name="T29" fmla="*/ 24 h 67"/>
                <a:gd name="T30" fmla="*/ 26 w 68"/>
                <a:gd name="T31"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5"/>
                    <a:pt x="34" y="55"/>
                  </a:cubicBezTo>
                  <a:cubicBezTo>
                    <a:pt x="47" y="58"/>
                    <a:pt x="56" y="52"/>
                    <a:pt x="59" y="41"/>
                  </a:cubicBezTo>
                  <a:cubicBezTo>
                    <a:pt x="61" y="32"/>
                    <a:pt x="59" y="23"/>
                    <a:pt x="52" y="17"/>
                  </a:cubicBezTo>
                  <a:cubicBezTo>
                    <a:pt x="55" y="11"/>
                    <a:pt x="55" y="11"/>
                    <a:pt x="55" y="11"/>
                  </a:cubicBezTo>
                  <a:cubicBezTo>
                    <a:pt x="64" y="18"/>
                    <a:pt x="68" y="30"/>
                    <a:pt x="65" y="43"/>
                  </a:cubicBezTo>
                  <a:cubicBezTo>
                    <a:pt x="61" y="58"/>
                    <a:pt x="49" y="67"/>
                    <a:pt x="33" y="63"/>
                  </a:cubicBezTo>
                  <a:cubicBezTo>
                    <a:pt x="13" y="58"/>
                    <a:pt x="0" y="41"/>
                    <a:pt x="5" y="22"/>
                  </a:cubicBezTo>
                  <a:cubicBezTo>
                    <a:pt x="8" y="7"/>
                    <a:pt x="20" y="0"/>
                    <a:pt x="36" y="3"/>
                  </a:cubicBezTo>
                  <a:cubicBezTo>
                    <a:pt x="38" y="4"/>
                    <a:pt x="41" y="5"/>
                    <a:pt x="43" y="6"/>
                  </a:cubicBezTo>
                  <a:lnTo>
                    <a:pt x="31" y="55"/>
                  </a:lnTo>
                  <a:close/>
                  <a:moveTo>
                    <a:pt x="26" y="52"/>
                  </a:moveTo>
                  <a:cubicBezTo>
                    <a:pt x="35" y="11"/>
                    <a:pt x="35" y="11"/>
                    <a:pt x="35" y="11"/>
                  </a:cubicBezTo>
                  <a:cubicBezTo>
                    <a:pt x="34" y="11"/>
                    <a:pt x="34" y="11"/>
                    <a:pt x="34" y="11"/>
                  </a:cubicBezTo>
                  <a:cubicBezTo>
                    <a:pt x="22" y="8"/>
                    <a:pt x="13" y="13"/>
                    <a:pt x="11" y="24"/>
                  </a:cubicBezTo>
                  <a:cubicBezTo>
                    <a:pt x="8" y="36"/>
                    <a:pt x="15" y="47"/>
                    <a:pt x="2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4" name="Freeform 605"/>
            <p:cNvSpPr>
              <a:spLocks/>
            </p:cNvSpPr>
            <p:nvPr userDrawn="1"/>
          </p:nvSpPr>
          <p:spPr bwMode="auto">
            <a:xfrm>
              <a:off x="8413" y="4652"/>
              <a:ext cx="204" cy="191"/>
            </a:xfrm>
            <a:custGeom>
              <a:avLst/>
              <a:gdLst>
                <a:gd name="T0" fmla="*/ 52 w 103"/>
                <a:gd name="T1" fmla="*/ 45 h 97"/>
                <a:gd name="T2" fmla="*/ 60 w 103"/>
                <a:gd name="T3" fmla="*/ 7 h 97"/>
                <a:gd name="T4" fmla="*/ 103 w 103"/>
                <a:gd name="T5" fmla="*/ 22 h 97"/>
                <a:gd name="T6" fmla="*/ 101 w 103"/>
                <a:gd name="T7" fmla="*/ 28 h 97"/>
                <a:gd name="T8" fmla="*/ 84 w 103"/>
                <a:gd name="T9" fmla="*/ 23 h 97"/>
                <a:gd name="T10" fmla="*/ 84 w 103"/>
                <a:gd name="T11" fmla="*/ 23 h 97"/>
                <a:gd name="T12" fmla="*/ 95 w 103"/>
                <a:gd name="T13" fmla="*/ 62 h 97"/>
                <a:gd name="T14" fmla="*/ 47 w 103"/>
                <a:gd name="T15" fmla="*/ 91 h 97"/>
                <a:gd name="T16" fmla="*/ 6 w 103"/>
                <a:gd name="T17" fmla="*/ 31 h 97"/>
                <a:gd name="T18" fmla="*/ 43 w 103"/>
                <a:gd name="T19" fmla="*/ 1 h 97"/>
                <a:gd name="T20" fmla="*/ 43 w 103"/>
                <a:gd name="T21" fmla="*/ 9 h 97"/>
                <a:gd name="T22" fmla="*/ 13 w 103"/>
                <a:gd name="T23" fmla="*/ 33 h 97"/>
                <a:gd name="T24" fmla="*/ 48 w 103"/>
                <a:gd name="T25" fmla="*/ 83 h 97"/>
                <a:gd name="T26" fmla="*/ 88 w 103"/>
                <a:gd name="T27" fmla="*/ 60 h 97"/>
                <a:gd name="T28" fmla="*/ 65 w 103"/>
                <a:gd name="T29" fmla="*/ 17 h 97"/>
                <a:gd name="T30" fmla="*/ 58 w 103"/>
                <a:gd name="T31" fmla="*/ 47 h 97"/>
                <a:gd name="T32" fmla="*/ 52 w 103"/>
                <a:gd name="T33"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97">
                  <a:moveTo>
                    <a:pt x="52" y="45"/>
                  </a:moveTo>
                  <a:cubicBezTo>
                    <a:pt x="60" y="7"/>
                    <a:pt x="60" y="7"/>
                    <a:pt x="60" y="7"/>
                  </a:cubicBezTo>
                  <a:cubicBezTo>
                    <a:pt x="103" y="22"/>
                    <a:pt x="103" y="22"/>
                    <a:pt x="103" y="22"/>
                  </a:cubicBezTo>
                  <a:cubicBezTo>
                    <a:pt x="101" y="28"/>
                    <a:pt x="101" y="28"/>
                    <a:pt x="101" y="28"/>
                  </a:cubicBezTo>
                  <a:cubicBezTo>
                    <a:pt x="84" y="23"/>
                    <a:pt x="84" y="23"/>
                    <a:pt x="84" y="23"/>
                  </a:cubicBezTo>
                  <a:cubicBezTo>
                    <a:pt x="84" y="23"/>
                    <a:pt x="84" y="23"/>
                    <a:pt x="84" y="23"/>
                  </a:cubicBezTo>
                  <a:cubicBezTo>
                    <a:pt x="94" y="33"/>
                    <a:pt x="99" y="48"/>
                    <a:pt x="95" y="62"/>
                  </a:cubicBezTo>
                  <a:cubicBezTo>
                    <a:pt x="90" y="85"/>
                    <a:pt x="71" y="97"/>
                    <a:pt x="47" y="91"/>
                  </a:cubicBezTo>
                  <a:cubicBezTo>
                    <a:pt x="18" y="85"/>
                    <a:pt x="0" y="59"/>
                    <a:pt x="6" y="31"/>
                  </a:cubicBezTo>
                  <a:cubicBezTo>
                    <a:pt x="11" y="11"/>
                    <a:pt x="26" y="0"/>
                    <a:pt x="43" y="1"/>
                  </a:cubicBezTo>
                  <a:cubicBezTo>
                    <a:pt x="43" y="9"/>
                    <a:pt x="43" y="9"/>
                    <a:pt x="43" y="9"/>
                  </a:cubicBezTo>
                  <a:cubicBezTo>
                    <a:pt x="28" y="8"/>
                    <a:pt x="17" y="17"/>
                    <a:pt x="13" y="33"/>
                  </a:cubicBezTo>
                  <a:cubicBezTo>
                    <a:pt x="8" y="57"/>
                    <a:pt x="23" y="78"/>
                    <a:pt x="48" y="83"/>
                  </a:cubicBezTo>
                  <a:cubicBezTo>
                    <a:pt x="69" y="88"/>
                    <a:pt x="84" y="78"/>
                    <a:pt x="88" y="60"/>
                  </a:cubicBezTo>
                  <a:cubicBezTo>
                    <a:pt x="93" y="42"/>
                    <a:pt x="84" y="25"/>
                    <a:pt x="65" y="17"/>
                  </a:cubicBezTo>
                  <a:cubicBezTo>
                    <a:pt x="58" y="47"/>
                    <a:pt x="58" y="47"/>
                    <a:pt x="58"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5" name="Freeform 606"/>
            <p:cNvSpPr>
              <a:spLocks/>
            </p:cNvSpPr>
            <p:nvPr userDrawn="1"/>
          </p:nvSpPr>
          <p:spPr bwMode="auto">
            <a:xfrm>
              <a:off x="8514" y="4554"/>
              <a:ext cx="117" cy="100"/>
            </a:xfrm>
            <a:custGeom>
              <a:avLst/>
              <a:gdLst>
                <a:gd name="T0" fmla="*/ 7 w 59"/>
                <a:gd name="T1" fmla="*/ 0 h 51"/>
                <a:gd name="T2" fmla="*/ 13 w 59"/>
                <a:gd name="T3" fmla="*/ 2 h 51"/>
                <a:gd name="T4" fmla="*/ 11 w 59"/>
                <a:gd name="T5" fmla="*/ 8 h 51"/>
                <a:gd name="T6" fmla="*/ 28 w 59"/>
                <a:gd name="T7" fmla="*/ 33 h 51"/>
                <a:gd name="T8" fmla="*/ 59 w 59"/>
                <a:gd name="T9" fmla="*/ 43 h 51"/>
                <a:gd name="T10" fmla="*/ 57 w 59"/>
                <a:gd name="T11" fmla="*/ 51 h 51"/>
                <a:gd name="T12" fmla="*/ 0 w 59"/>
                <a:gd name="T13" fmla="*/ 31 h 51"/>
                <a:gd name="T14" fmla="*/ 1 w 59"/>
                <a:gd name="T15" fmla="*/ 24 h 51"/>
                <a:gd name="T16" fmla="*/ 12 w 59"/>
                <a:gd name="T17" fmla="*/ 27 h 51"/>
                <a:gd name="T18" fmla="*/ 12 w 59"/>
                <a:gd name="T19" fmla="*/ 27 h 51"/>
                <a:gd name="T20" fmla="*/ 4 w 59"/>
                <a:gd name="T21" fmla="*/ 6 h 51"/>
                <a:gd name="T22" fmla="*/ 7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7" y="0"/>
                  </a:moveTo>
                  <a:cubicBezTo>
                    <a:pt x="13" y="2"/>
                    <a:pt x="13" y="2"/>
                    <a:pt x="13" y="2"/>
                  </a:cubicBezTo>
                  <a:cubicBezTo>
                    <a:pt x="12" y="4"/>
                    <a:pt x="11" y="6"/>
                    <a:pt x="11" y="8"/>
                  </a:cubicBezTo>
                  <a:cubicBezTo>
                    <a:pt x="8" y="18"/>
                    <a:pt x="14" y="28"/>
                    <a:pt x="28" y="33"/>
                  </a:cubicBezTo>
                  <a:cubicBezTo>
                    <a:pt x="59" y="43"/>
                    <a:pt x="59" y="43"/>
                    <a:pt x="59" y="43"/>
                  </a:cubicBezTo>
                  <a:cubicBezTo>
                    <a:pt x="57" y="51"/>
                    <a:pt x="57" y="51"/>
                    <a:pt x="57" y="51"/>
                  </a:cubicBezTo>
                  <a:cubicBezTo>
                    <a:pt x="0" y="31"/>
                    <a:pt x="0" y="31"/>
                    <a:pt x="0" y="31"/>
                  </a:cubicBezTo>
                  <a:cubicBezTo>
                    <a:pt x="1" y="24"/>
                    <a:pt x="1" y="24"/>
                    <a:pt x="1" y="24"/>
                  </a:cubicBezTo>
                  <a:cubicBezTo>
                    <a:pt x="12" y="27"/>
                    <a:pt x="12" y="27"/>
                    <a:pt x="12" y="27"/>
                  </a:cubicBezTo>
                  <a:cubicBezTo>
                    <a:pt x="12" y="27"/>
                    <a:pt x="12" y="27"/>
                    <a:pt x="12" y="27"/>
                  </a:cubicBezTo>
                  <a:cubicBezTo>
                    <a:pt x="5" y="22"/>
                    <a:pt x="3" y="13"/>
                    <a:pt x="4" y="6"/>
                  </a:cubicBezTo>
                  <a:cubicBezTo>
                    <a:pt x="5" y="3"/>
                    <a:pt x="6"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6" name="Freeform 607"/>
            <p:cNvSpPr>
              <a:spLocks noEditPoints="1"/>
            </p:cNvSpPr>
            <p:nvPr userDrawn="1"/>
          </p:nvSpPr>
          <p:spPr bwMode="auto">
            <a:xfrm>
              <a:off x="8534" y="4428"/>
              <a:ext cx="135" cy="132"/>
            </a:xfrm>
            <a:custGeom>
              <a:avLst/>
              <a:gdLst>
                <a:gd name="T0" fmla="*/ 31 w 68"/>
                <a:gd name="T1" fmla="*/ 55 h 67"/>
                <a:gd name="T2" fmla="*/ 34 w 68"/>
                <a:gd name="T3" fmla="*/ 56 h 67"/>
                <a:gd name="T4" fmla="*/ 59 w 68"/>
                <a:gd name="T5" fmla="*/ 41 h 67"/>
                <a:gd name="T6" fmla="*/ 52 w 68"/>
                <a:gd name="T7" fmla="*/ 18 h 67"/>
                <a:gd name="T8" fmla="*/ 55 w 68"/>
                <a:gd name="T9" fmla="*/ 12 h 67"/>
                <a:gd name="T10" fmla="*/ 65 w 68"/>
                <a:gd name="T11" fmla="*/ 43 h 67"/>
                <a:gd name="T12" fmla="*/ 33 w 68"/>
                <a:gd name="T13" fmla="*/ 63 h 67"/>
                <a:gd name="T14" fmla="*/ 5 w 68"/>
                <a:gd name="T15" fmla="*/ 22 h 67"/>
                <a:gd name="T16" fmla="*/ 35 w 68"/>
                <a:gd name="T17" fmla="*/ 4 h 67"/>
                <a:gd name="T18" fmla="*/ 43 w 68"/>
                <a:gd name="T19" fmla="*/ 6 h 67"/>
                <a:gd name="T20" fmla="*/ 31 w 68"/>
                <a:gd name="T21" fmla="*/ 55 h 67"/>
                <a:gd name="T22" fmla="*/ 26 w 68"/>
                <a:gd name="T23" fmla="*/ 53 h 67"/>
                <a:gd name="T24" fmla="*/ 35 w 68"/>
                <a:gd name="T25" fmla="*/ 11 h 67"/>
                <a:gd name="T26" fmla="*/ 34 w 68"/>
                <a:gd name="T27" fmla="*/ 11 h 67"/>
                <a:gd name="T28" fmla="*/ 11 w 68"/>
                <a:gd name="T29" fmla="*/ 24 h 67"/>
                <a:gd name="T30" fmla="*/ 26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6"/>
                    <a:pt x="34" y="56"/>
                  </a:cubicBezTo>
                  <a:cubicBezTo>
                    <a:pt x="47" y="59"/>
                    <a:pt x="56" y="53"/>
                    <a:pt x="59" y="41"/>
                  </a:cubicBezTo>
                  <a:cubicBezTo>
                    <a:pt x="61" y="32"/>
                    <a:pt x="58" y="24"/>
                    <a:pt x="52" y="18"/>
                  </a:cubicBezTo>
                  <a:cubicBezTo>
                    <a:pt x="55" y="12"/>
                    <a:pt x="55" y="12"/>
                    <a:pt x="55" y="12"/>
                  </a:cubicBezTo>
                  <a:cubicBezTo>
                    <a:pt x="64" y="19"/>
                    <a:pt x="68" y="31"/>
                    <a:pt x="65" y="43"/>
                  </a:cubicBezTo>
                  <a:cubicBezTo>
                    <a:pt x="61" y="59"/>
                    <a:pt x="49" y="67"/>
                    <a:pt x="33" y="63"/>
                  </a:cubicBezTo>
                  <a:cubicBezTo>
                    <a:pt x="13" y="59"/>
                    <a:pt x="0" y="41"/>
                    <a:pt x="5" y="22"/>
                  </a:cubicBezTo>
                  <a:cubicBezTo>
                    <a:pt x="8" y="8"/>
                    <a:pt x="20" y="0"/>
                    <a:pt x="35" y="4"/>
                  </a:cubicBezTo>
                  <a:cubicBezTo>
                    <a:pt x="38" y="4"/>
                    <a:pt x="41" y="5"/>
                    <a:pt x="43" y="6"/>
                  </a:cubicBezTo>
                  <a:lnTo>
                    <a:pt x="31" y="55"/>
                  </a:lnTo>
                  <a:close/>
                  <a:moveTo>
                    <a:pt x="26" y="53"/>
                  </a:moveTo>
                  <a:cubicBezTo>
                    <a:pt x="35" y="11"/>
                    <a:pt x="35" y="11"/>
                    <a:pt x="35" y="11"/>
                  </a:cubicBezTo>
                  <a:cubicBezTo>
                    <a:pt x="34" y="11"/>
                    <a:pt x="34" y="11"/>
                    <a:pt x="34" y="11"/>
                  </a:cubicBezTo>
                  <a:cubicBezTo>
                    <a:pt x="21" y="8"/>
                    <a:pt x="13" y="13"/>
                    <a:pt x="11" y="24"/>
                  </a:cubicBezTo>
                  <a:cubicBezTo>
                    <a:pt x="8" y="37"/>
                    <a:pt x="15" y="47"/>
                    <a:pt x="2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7" name="Freeform 608"/>
            <p:cNvSpPr>
              <a:spLocks noEditPoints="1"/>
            </p:cNvSpPr>
            <p:nvPr userDrawn="1"/>
          </p:nvSpPr>
          <p:spPr bwMode="auto">
            <a:xfrm>
              <a:off x="8568" y="4289"/>
              <a:ext cx="133" cy="132"/>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3 h 67"/>
                <a:gd name="T24" fmla="*/ 35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3"/>
                    <a:pt x="51" y="17"/>
                  </a:cubicBezTo>
                  <a:cubicBezTo>
                    <a:pt x="55" y="11"/>
                    <a:pt x="55" y="11"/>
                    <a:pt x="55" y="11"/>
                  </a:cubicBezTo>
                  <a:cubicBezTo>
                    <a:pt x="63" y="18"/>
                    <a:pt x="67" y="31"/>
                    <a:pt x="64" y="43"/>
                  </a:cubicBezTo>
                  <a:cubicBezTo>
                    <a:pt x="61" y="58"/>
                    <a:pt x="48" y="67"/>
                    <a:pt x="32" y="63"/>
                  </a:cubicBezTo>
                  <a:cubicBezTo>
                    <a:pt x="12" y="59"/>
                    <a:pt x="0" y="41"/>
                    <a:pt x="4" y="22"/>
                  </a:cubicBezTo>
                  <a:cubicBezTo>
                    <a:pt x="8" y="8"/>
                    <a:pt x="19" y="0"/>
                    <a:pt x="35" y="3"/>
                  </a:cubicBezTo>
                  <a:cubicBezTo>
                    <a:pt x="37" y="4"/>
                    <a:pt x="40" y="5"/>
                    <a:pt x="42" y="6"/>
                  </a:cubicBezTo>
                  <a:lnTo>
                    <a:pt x="31" y="55"/>
                  </a:lnTo>
                  <a:close/>
                  <a:moveTo>
                    <a:pt x="25" y="53"/>
                  </a:moveTo>
                  <a:cubicBezTo>
                    <a:pt x="35" y="11"/>
                    <a:pt x="35" y="11"/>
                    <a:pt x="35" y="11"/>
                  </a:cubicBezTo>
                  <a:cubicBezTo>
                    <a:pt x="33" y="11"/>
                    <a:pt x="33" y="11"/>
                    <a:pt x="33" y="11"/>
                  </a:cubicBezTo>
                  <a:cubicBezTo>
                    <a:pt x="21" y="8"/>
                    <a:pt x="13"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8" name="Freeform 609"/>
            <p:cNvSpPr>
              <a:spLocks/>
            </p:cNvSpPr>
            <p:nvPr userDrawn="1"/>
          </p:nvSpPr>
          <p:spPr bwMode="auto">
            <a:xfrm>
              <a:off x="8600" y="4152"/>
              <a:ext cx="136" cy="129"/>
            </a:xfrm>
            <a:custGeom>
              <a:avLst/>
              <a:gdLst>
                <a:gd name="T0" fmla="*/ 29 w 69"/>
                <a:gd name="T1" fmla="*/ 3 h 66"/>
                <a:gd name="T2" fmla="*/ 33 w 69"/>
                <a:gd name="T3" fmla="*/ 4 h 66"/>
                <a:gd name="T4" fmla="*/ 69 w 69"/>
                <a:gd name="T5" fmla="*/ 17 h 66"/>
                <a:gd name="T6" fmla="*/ 67 w 69"/>
                <a:gd name="T7" fmla="*/ 24 h 66"/>
                <a:gd name="T8" fmla="*/ 34 w 69"/>
                <a:gd name="T9" fmla="*/ 13 h 66"/>
                <a:gd name="T10" fmla="*/ 29 w 69"/>
                <a:gd name="T11" fmla="*/ 11 h 66"/>
                <a:gd name="T12" fmla="*/ 11 w 69"/>
                <a:gd name="T13" fmla="*/ 22 h 66"/>
                <a:gd name="T14" fmla="*/ 27 w 69"/>
                <a:gd name="T15" fmla="*/ 48 h 66"/>
                <a:gd name="T16" fmla="*/ 59 w 69"/>
                <a:gd name="T17" fmla="*/ 59 h 66"/>
                <a:gd name="T18" fmla="*/ 58 w 69"/>
                <a:gd name="T19" fmla="*/ 66 h 66"/>
                <a:gd name="T20" fmla="*/ 0 w 69"/>
                <a:gd name="T21" fmla="*/ 47 h 66"/>
                <a:gd name="T22" fmla="*/ 2 w 69"/>
                <a:gd name="T23" fmla="*/ 40 h 66"/>
                <a:gd name="T24" fmla="*/ 12 w 69"/>
                <a:gd name="T25" fmla="*/ 43 h 66"/>
                <a:gd name="T26" fmla="*/ 12 w 69"/>
                <a:gd name="T27" fmla="*/ 43 h 66"/>
                <a:gd name="T28" fmla="*/ 5 w 69"/>
                <a:gd name="T29" fmla="*/ 18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1" y="4"/>
                    <a:pt x="32" y="4"/>
                    <a:pt x="33" y="4"/>
                  </a:cubicBezTo>
                  <a:cubicBezTo>
                    <a:pt x="69" y="17"/>
                    <a:pt x="69" y="17"/>
                    <a:pt x="69" y="17"/>
                  </a:cubicBezTo>
                  <a:cubicBezTo>
                    <a:pt x="67" y="24"/>
                    <a:pt x="67" y="24"/>
                    <a:pt x="67" y="24"/>
                  </a:cubicBezTo>
                  <a:cubicBezTo>
                    <a:pt x="34" y="13"/>
                    <a:pt x="34" y="13"/>
                    <a:pt x="34" y="13"/>
                  </a:cubicBezTo>
                  <a:cubicBezTo>
                    <a:pt x="32" y="12"/>
                    <a:pt x="31" y="12"/>
                    <a:pt x="29" y="11"/>
                  </a:cubicBezTo>
                  <a:cubicBezTo>
                    <a:pt x="19" y="9"/>
                    <a:pt x="13" y="13"/>
                    <a:pt x="11" y="22"/>
                  </a:cubicBezTo>
                  <a:cubicBezTo>
                    <a:pt x="9" y="33"/>
                    <a:pt x="14" y="43"/>
                    <a:pt x="27" y="48"/>
                  </a:cubicBezTo>
                  <a:cubicBezTo>
                    <a:pt x="59" y="59"/>
                    <a:pt x="59" y="59"/>
                    <a:pt x="59" y="59"/>
                  </a:cubicBezTo>
                  <a:cubicBezTo>
                    <a:pt x="58" y="66"/>
                    <a:pt x="58" y="66"/>
                    <a:pt x="58" y="66"/>
                  </a:cubicBezTo>
                  <a:cubicBezTo>
                    <a:pt x="0" y="47"/>
                    <a:pt x="0" y="47"/>
                    <a:pt x="0" y="47"/>
                  </a:cubicBezTo>
                  <a:cubicBezTo>
                    <a:pt x="2" y="40"/>
                    <a:pt x="2" y="40"/>
                    <a:pt x="2" y="40"/>
                  </a:cubicBezTo>
                  <a:cubicBezTo>
                    <a:pt x="12" y="43"/>
                    <a:pt x="12" y="43"/>
                    <a:pt x="12" y="43"/>
                  </a:cubicBezTo>
                  <a:cubicBezTo>
                    <a:pt x="12" y="43"/>
                    <a:pt x="12" y="43"/>
                    <a:pt x="12" y="43"/>
                  </a:cubicBezTo>
                  <a:cubicBezTo>
                    <a:pt x="6" y="36"/>
                    <a:pt x="3" y="27"/>
                    <a:pt x="5" y="18"/>
                  </a:cubicBezTo>
                  <a:cubicBezTo>
                    <a:pt x="8" y="6"/>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19" name="Freeform 610"/>
            <p:cNvSpPr>
              <a:spLocks/>
            </p:cNvSpPr>
            <p:nvPr userDrawn="1"/>
          </p:nvSpPr>
          <p:spPr bwMode="auto">
            <a:xfrm>
              <a:off x="8687" y="3985"/>
              <a:ext cx="29" cy="78"/>
            </a:xfrm>
            <a:custGeom>
              <a:avLst/>
              <a:gdLst>
                <a:gd name="T0" fmla="*/ 0 w 29"/>
                <a:gd name="T1" fmla="*/ 74 h 78"/>
                <a:gd name="T2" fmla="*/ 16 w 29"/>
                <a:gd name="T3" fmla="*/ 0 h 78"/>
                <a:gd name="T4" fmla="*/ 29 w 29"/>
                <a:gd name="T5" fmla="*/ 4 h 78"/>
                <a:gd name="T6" fmla="*/ 12 w 29"/>
                <a:gd name="T7" fmla="*/ 78 h 78"/>
                <a:gd name="T8" fmla="*/ 0 w 29"/>
                <a:gd name="T9" fmla="*/ 74 h 78"/>
              </a:gdLst>
              <a:ahLst/>
              <a:cxnLst>
                <a:cxn ang="0">
                  <a:pos x="T0" y="T1"/>
                </a:cxn>
                <a:cxn ang="0">
                  <a:pos x="T2" y="T3"/>
                </a:cxn>
                <a:cxn ang="0">
                  <a:pos x="T4" y="T5"/>
                </a:cxn>
                <a:cxn ang="0">
                  <a:pos x="T6" y="T7"/>
                </a:cxn>
                <a:cxn ang="0">
                  <a:pos x="T8" y="T9"/>
                </a:cxn>
              </a:cxnLst>
              <a:rect l="0" t="0" r="r" b="b"/>
              <a:pathLst>
                <a:path w="29" h="78">
                  <a:moveTo>
                    <a:pt x="0" y="74"/>
                  </a:moveTo>
                  <a:lnTo>
                    <a:pt x="16" y="0"/>
                  </a:lnTo>
                  <a:lnTo>
                    <a:pt x="29" y="4"/>
                  </a:lnTo>
                  <a:lnTo>
                    <a:pt x="12" y="78"/>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0" name="Freeform 611"/>
            <p:cNvSpPr>
              <a:spLocks noEditPoints="1"/>
            </p:cNvSpPr>
            <p:nvPr userDrawn="1"/>
          </p:nvSpPr>
          <p:spPr bwMode="auto">
            <a:xfrm>
              <a:off x="8631" y="3743"/>
              <a:ext cx="194" cy="161"/>
            </a:xfrm>
            <a:custGeom>
              <a:avLst/>
              <a:gdLst>
                <a:gd name="T0" fmla="*/ 75 w 98"/>
                <a:gd name="T1" fmla="*/ 14 h 82"/>
                <a:gd name="T2" fmla="*/ 93 w 98"/>
                <a:gd name="T3" fmla="*/ 50 h 82"/>
                <a:gd name="T4" fmla="*/ 86 w 98"/>
                <a:gd name="T5" fmla="*/ 82 h 82"/>
                <a:gd name="T6" fmla="*/ 0 w 98"/>
                <a:gd name="T7" fmla="*/ 52 h 82"/>
                <a:gd name="T8" fmla="*/ 6 w 98"/>
                <a:gd name="T9" fmla="*/ 25 h 82"/>
                <a:gd name="T10" fmla="*/ 34 w 98"/>
                <a:gd name="T11" fmla="*/ 3 h 82"/>
                <a:gd name="T12" fmla="*/ 54 w 98"/>
                <a:gd name="T13" fmla="*/ 24 h 82"/>
                <a:gd name="T14" fmla="*/ 54 w 98"/>
                <a:gd name="T15" fmla="*/ 24 h 82"/>
                <a:gd name="T16" fmla="*/ 75 w 98"/>
                <a:gd name="T17" fmla="*/ 14 h 82"/>
                <a:gd name="T18" fmla="*/ 13 w 98"/>
                <a:gd name="T19" fmla="*/ 27 h 82"/>
                <a:gd name="T20" fmla="*/ 8 w 98"/>
                <a:gd name="T21" fmla="*/ 47 h 82"/>
                <a:gd name="T22" fmla="*/ 44 w 98"/>
                <a:gd name="T23" fmla="*/ 59 h 82"/>
                <a:gd name="T24" fmla="*/ 48 w 98"/>
                <a:gd name="T25" fmla="*/ 39 h 82"/>
                <a:gd name="T26" fmla="*/ 33 w 98"/>
                <a:gd name="T27" fmla="*/ 11 h 82"/>
                <a:gd name="T28" fmla="*/ 13 w 98"/>
                <a:gd name="T29" fmla="*/ 27 h 82"/>
                <a:gd name="T30" fmla="*/ 73 w 98"/>
                <a:gd name="T31" fmla="*/ 21 h 82"/>
                <a:gd name="T32" fmla="*/ 56 w 98"/>
                <a:gd name="T33" fmla="*/ 37 h 82"/>
                <a:gd name="T34" fmla="*/ 50 w 98"/>
                <a:gd name="T35" fmla="*/ 61 h 82"/>
                <a:gd name="T36" fmla="*/ 81 w 98"/>
                <a:gd name="T37" fmla="*/ 72 h 82"/>
                <a:gd name="T38" fmla="*/ 87 w 98"/>
                <a:gd name="T39" fmla="*/ 48 h 82"/>
                <a:gd name="T40" fmla="*/ 73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5" y="14"/>
                  </a:moveTo>
                  <a:cubicBezTo>
                    <a:pt x="92" y="17"/>
                    <a:pt x="98" y="32"/>
                    <a:pt x="93" y="50"/>
                  </a:cubicBezTo>
                  <a:cubicBezTo>
                    <a:pt x="86" y="82"/>
                    <a:pt x="86" y="82"/>
                    <a:pt x="86" y="82"/>
                  </a:cubicBezTo>
                  <a:cubicBezTo>
                    <a:pt x="0" y="52"/>
                    <a:pt x="0" y="52"/>
                    <a:pt x="0" y="52"/>
                  </a:cubicBezTo>
                  <a:cubicBezTo>
                    <a:pt x="6" y="25"/>
                    <a:pt x="6" y="25"/>
                    <a:pt x="6" y="25"/>
                  </a:cubicBezTo>
                  <a:cubicBezTo>
                    <a:pt x="10" y="7"/>
                    <a:pt x="20" y="0"/>
                    <a:pt x="34" y="3"/>
                  </a:cubicBezTo>
                  <a:cubicBezTo>
                    <a:pt x="46" y="6"/>
                    <a:pt x="53" y="13"/>
                    <a:pt x="54" y="24"/>
                  </a:cubicBezTo>
                  <a:cubicBezTo>
                    <a:pt x="54" y="24"/>
                    <a:pt x="54" y="24"/>
                    <a:pt x="54" y="24"/>
                  </a:cubicBezTo>
                  <a:cubicBezTo>
                    <a:pt x="59" y="15"/>
                    <a:pt x="66" y="11"/>
                    <a:pt x="75" y="14"/>
                  </a:cubicBezTo>
                  <a:close/>
                  <a:moveTo>
                    <a:pt x="13" y="27"/>
                  </a:moveTo>
                  <a:cubicBezTo>
                    <a:pt x="8" y="47"/>
                    <a:pt x="8" y="47"/>
                    <a:pt x="8" y="47"/>
                  </a:cubicBezTo>
                  <a:cubicBezTo>
                    <a:pt x="44" y="59"/>
                    <a:pt x="44" y="59"/>
                    <a:pt x="44" y="59"/>
                  </a:cubicBezTo>
                  <a:cubicBezTo>
                    <a:pt x="48" y="39"/>
                    <a:pt x="48" y="39"/>
                    <a:pt x="48" y="39"/>
                  </a:cubicBezTo>
                  <a:cubicBezTo>
                    <a:pt x="52" y="24"/>
                    <a:pt x="47" y="14"/>
                    <a:pt x="33" y="11"/>
                  </a:cubicBezTo>
                  <a:cubicBezTo>
                    <a:pt x="22" y="9"/>
                    <a:pt x="16" y="14"/>
                    <a:pt x="13" y="27"/>
                  </a:cubicBezTo>
                  <a:close/>
                  <a:moveTo>
                    <a:pt x="73" y="21"/>
                  </a:moveTo>
                  <a:cubicBezTo>
                    <a:pt x="65" y="19"/>
                    <a:pt x="59" y="24"/>
                    <a:pt x="56" y="37"/>
                  </a:cubicBezTo>
                  <a:cubicBezTo>
                    <a:pt x="50" y="61"/>
                    <a:pt x="50" y="61"/>
                    <a:pt x="50" y="61"/>
                  </a:cubicBezTo>
                  <a:cubicBezTo>
                    <a:pt x="81" y="72"/>
                    <a:pt x="81" y="72"/>
                    <a:pt x="81" y="72"/>
                  </a:cubicBezTo>
                  <a:cubicBezTo>
                    <a:pt x="87" y="48"/>
                    <a:pt x="87" y="48"/>
                    <a:pt x="87" y="48"/>
                  </a:cubicBezTo>
                  <a:cubicBezTo>
                    <a:pt x="90" y="34"/>
                    <a:pt x="86"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1" name="Freeform 612"/>
            <p:cNvSpPr>
              <a:spLocks noEditPoints="1"/>
            </p:cNvSpPr>
            <p:nvPr userDrawn="1"/>
          </p:nvSpPr>
          <p:spPr bwMode="auto">
            <a:xfrm>
              <a:off x="8724" y="3614"/>
              <a:ext cx="135" cy="131"/>
            </a:xfrm>
            <a:custGeom>
              <a:avLst/>
              <a:gdLst>
                <a:gd name="T0" fmla="*/ 31 w 68"/>
                <a:gd name="T1" fmla="*/ 55 h 67"/>
                <a:gd name="T2" fmla="*/ 33 w 68"/>
                <a:gd name="T3" fmla="*/ 56 h 67"/>
                <a:gd name="T4" fmla="*/ 58 w 68"/>
                <a:gd name="T5" fmla="*/ 41 h 67"/>
                <a:gd name="T6" fmla="*/ 52 w 68"/>
                <a:gd name="T7" fmla="*/ 18 h 67"/>
                <a:gd name="T8" fmla="*/ 55 w 68"/>
                <a:gd name="T9" fmla="*/ 12 h 67"/>
                <a:gd name="T10" fmla="*/ 65 w 68"/>
                <a:gd name="T11" fmla="*/ 43 h 67"/>
                <a:gd name="T12" fmla="*/ 32 w 68"/>
                <a:gd name="T13" fmla="*/ 63 h 67"/>
                <a:gd name="T14" fmla="*/ 5 w 68"/>
                <a:gd name="T15" fmla="*/ 22 h 67"/>
                <a:gd name="T16" fmla="*/ 35 w 68"/>
                <a:gd name="T17" fmla="*/ 4 h 67"/>
                <a:gd name="T18" fmla="*/ 42 w 68"/>
                <a:gd name="T19" fmla="*/ 6 h 67"/>
                <a:gd name="T20" fmla="*/ 31 w 68"/>
                <a:gd name="T21" fmla="*/ 55 h 67"/>
                <a:gd name="T22" fmla="*/ 25 w 68"/>
                <a:gd name="T23" fmla="*/ 53 h 67"/>
                <a:gd name="T24" fmla="*/ 35 w 68"/>
                <a:gd name="T25" fmla="*/ 11 h 67"/>
                <a:gd name="T26" fmla="*/ 34 w 68"/>
                <a:gd name="T27" fmla="*/ 11 h 67"/>
                <a:gd name="T28" fmla="*/ 11 w 68"/>
                <a:gd name="T29" fmla="*/ 24 h 67"/>
                <a:gd name="T30" fmla="*/ 25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5"/>
                    <a:pt x="33" y="56"/>
                    <a:pt x="33" y="56"/>
                  </a:cubicBezTo>
                  <a:cubicBezTo>
                    <a:pt x="47" y="59"/>
                    <a:pt x="56" y="53"/>
                    <a:pt x="58" y="41"/>
                  </a:cubicBezTo>
                  <a:cubicBezTo>
                    <a:pt x="60" y="32"/>
                    <a:pt x="58" y="24"/>
                    <a:pt x="52" y="18"/>
                  </a:cubicBezTo>
                  <a:cubicBezTo>
                    <a:pt x="55" y="12"/>
                    <a:pt x="55" y="12"/>
                    <a:pt x="55" y="12"/>
                  </a:cubicBezTo>
                  <a:cubicBezTo>
                    <a:pt x="64" y="19"/>
                    <a:pt x="68" y="31"/>
                    <a:pt x="65" y="43"/>
                  </a:cubicBezTo>
                  <a:cubicBezTo>
                    <a:pt x="61" y="59"/>
                    <a:pt x="48" y="67"/>
                    <a:pt x="32" y="63"/>
                  </a:cubicBezTo>
                  <a:cubicBezTo>
                    <a:pt x="13" y="59"/>
                    <a:pt x="0" y="41"/>
                    <a:pt x="5" y="22"/>
                  </a:cubicBezTo>
                  <a:cubicBezTo>
                    <a:pt x="8" y="8"/>
                    <a:pt x="20" y="0"/>
                    <a:pt x="35" y="4"/>
                  </a:cubicBezTo>
                  <a:cubicBezTo>
                    <a:pt x="38" y="4"/>
                    <a:pt x="40" y="5"/>
                    <a:pt x="42" y="6"/>
                  </a:cubicBezTo>
                  <a:lnTo>
                    <a:pt x="31" y="55"/>
                  </a:lnTo>
                  <a:close/>
                  <a:moveTo>
                    <a:pt x="25" y="53"/>
                  </a:moveTo>
                  <a:cubicBezTo>
                    <a:pt x="35" y="11"/>
                    <a:pt x="35" y="11"/>
                    <a:pt x="35" y="11"/>
                  </a:cubicBezTo>
                  <a:cubicBezTo>
                    <a:pt x="34" y="11"/>
                    <a:pt x="34" y="11"/>
                    <a:pt x="34" y="11"/>
                  </a:cubicBezTo>
                  <a:cubicBezTo>
                    <a:pt x="21" y="8"/>
                    <a:pt x="13" y="13"/>
                    <a:pt x="11" y="24"/>
                  </a:cubicBezTo>
                  <a:cubicBezTo>
                    <a:pt x="8"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2" name="Freeform 613"/>
            <p:cNvSpPr>
              <a:spLocks noEditPoints="1"/>
            </p:cNvSpPr>
            <p:nvPr userDrawn="1"/>
          </p:nvSpPr>
          <p:spPr bwMode="auto">
            <a:xfrm>
              <a:off x="8726" y="3414"/>
              <a:ext cx="190" cy="145"/>
            </a:xfrm>
            <a:custGeom>
              <a:avLst/>
              <a:gdLst>
                <a:gd name="T0" fmla="*/ 141 w 190"/>
                <a:gd name="T1" fmla="*/ 15 h 145"/>
                <a:gd name="T2" fmla="*/ 121 w 190"/>
                <a:gd name="T3" fmla="*/ 100 h 145"/>
                <a:gd name="T4" fmla="*/ 159 w 190"/>
                <a:gd name="T5" fmla="*/ 129 h 145"/>
                <a:gd name="T6" fmla="*/ 157 w 190"/>
                <a:gd name="T7" fmla="*/ 145 h 145"/>
                <a:gd name="T8" fmla="*/ 0 w 190"/>
                <a:gd name="T9" fmla="*/ 21 h 145"/>
                <a:gd name="T10" fmla="*/ 4 w 190"/>
                <a:gd name="T11" fmla="*/ 5 h 145"/>
                <a:gd name="T12" fmla="*/ 190 w 190"/>
                <a:gd name="T13" fmla="*/ 0 h 145"/>
                <a:gd name="T14" fmla="*/ 187 w 190"/>
                <a:gd name="T15" fmla="*/ 13 h 145"/>
                <a:gd name="T16" fmla="*/ 141 w 190"/>
                <a:gd name="T17" fmla="*/ 15 h 145"/>
                <a:gd name="T18" fmla="*/ 127 w 190"/>
                <a:gd name="T19" fmla="*/ 15 h 145"/>
                <a:gd name="T20" fmla="*/ 20 w 190"/>
                <a:gd name="T21" fmla="*/ 19 h 145"/>
                <a:gd name="T22" fmla="*/ 20 w 190"/>
                <a:gd name="T23" fmla="*/ 19 h 145"/>
                <a:gd name="T24" fmla="*/ 109 w 190"/>
                <a:gd name="T25" fmla="*/ 90 h 145"/>
                <a:gd name="T26" fmla="*/ 127 w 190"/>
                <a:gd name="T27" fmla="*/ 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145">
                  <a:moveTo>
                    <a:pt x="141" y="15"/>
                  </a:moveTo>
                  <a:lnTo>
                    <a:pt x="121" y="100"/>
                  </a:lnTo>
                  <a:lnTo>
                    <a:pt x="159" y="129"/>
                  </a:lnTo>
                  <a:lnTo>
                    <a:pt x="157" y="145"/>
                  </a:lnTo>
                  <a:lnTo>
                    <a:pt x="0" y="21"/>
                  </a:lnTo>
                  <a:lnTo>
                    <a:pt x="4" y="5"/>
                  </a:lnTo>
                  <a:lnTo>
                    <a:pt x="190" y="0"/>
                  </a:lnTo>
                  <a:lnTo>
                    <a:pt x="187" y="13"/>
                  </a:lnTo>
                  <a:lnTo>
                    <a:pt x="141" y="15"/>
                  </a:lnTo>
                  <a:close/>
                  <a:moveTo>
                    <a:pt x="127" y="15"/>
                  </a:moveTo>
                  <a:lnTo>
                    <a:pt x="20" y="19"/>
                  </a:lnTo>
                  <a:lnTo>
                    <a:pt x="20" y="19"/>
                  </a:lnTo>
                  <a:lnTo>
                    <a:pt x="109" y="90"/>
                  </a:lnTo>
                  <a:lnTo>
                    <a:pt x="12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3" name="Freeform 614"/>
            <p:cNvSpPr>
              <a:spLocks/>
            </p:cNvSpPr>
            <p:nvPr userDrawn="1"/>
          </p:nvSpPr>
          <p:spPr bwMode="auto">
            <a:xfrm>
              <a:off x="8752" y="3306"/>
              <a:ext cx="174" cy="72"/>
            </a:xfrm>
            <a:custGeom>
              <a:avLst/>
              <a:gdLst>
                <a:gd name="T0" fmla="*/ 0 w 174"/>
                <a:gd name="T1" fmla="*/ 15 h 72"/>
                <a:gd name="T2" fmla="*/ 4 w 174"/>
                <a:gd name="T3" fmla="*/ 0 h 72"/>
                <a:gd name="T4" fmla="*/ 174 w 174"/>
                <a:gd name="T5" fmla="*/ 59 h 72"/>
                <a:gd name="T6" fmla="*/ 172 w 174"/>
                <a:gd name="T7" fmla="*/ 72 h 72"/>
                <a:gd name="T8" fmla="*/ 0 w 174"/>
                <a:gd name="T9" fmla="*/ 15 h 72"/>
              </a:gdLst>
              <a:ahLst/>
              <a:cxnLst>
                <a:cxn ang="0">
                  <a:pos x="T0" y="T1"/>
                </a:cxn>
                <a:cxn ang="0">
                  <a:pos x="T2" y="T3"/>
                </a:cxn>
                <a:cxn ang="0">
                  <a:pos x="T4" y="T5"/>
                </a:cxn>
                <a:cxn ang="0">
                  <a:pos x="T6" y="T7"/>
                </a:cxn>
                <a:cxn ang="0">
                  <a:pos x="T8" y="T9"/>
                </a:cxn>
              </a:cxnLst>
              <a:rect l="0" t="0" r="r" b="b"/>
              <a:pathLst>
                <a:path w="174" h="72">
                  <a:moveTo>
                    <a:pt x="0" y="15"/>
                  </a:moveTo>
                  <a:lnTo>
                    <a:pt x="4" y="0"/>
                  </a:lnTo>
                  <a:lnTo>
                    <a:pt x="174" y="59"/>
                  </a:lnTo>
                  <a:lnTo>
                    <a:pt x="172" y="7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4" name="Freeform 615"/>
            <p:cNvSpPr>
              <a:spLocks/>
            </p:cNvSpPr>
            <p:nvPr userDrawn="1"/>
          </p:nvSpPr>
          <p:spPr bwMode="auto">
            <a:xfrm>
              <a:off x="8893" y="3096"/>
              <a:ext cx="31" cy="78"/>
            </a:xfrm>
            <a:custGeom>
              <a:avLst/>
              <a:gdLst>
                <a:gd name="T0" fmla="*/ 0 w 31"/>
                <a:gd name="T1" fmla="*/ 74 h 78"/>
                <a:gd name="T2" fmla="*/ 18 w 31"/>
                <a:gd name="T3" fmla="*/ 0 h 78"/>
                <a:gd name="T4" fmla="*/ 31 w 31"/>
                <a:gd name="T5" fmla="*/ 4 h 78"/>
                <a:gd name="T6" fmla="*/ 14 w 31"/>
                <a:gd name="T7" fmla="*/ 78 h 78"/>
                <a:gd name="T8" fmla="*/ 0 w 31"/>
                <a:gd name="T9" fmla="*/ 74 h 78"/>
              </a:gdLst>
              <a:ahLst/>
              <a:cxnLst>
                <a:cxn ang="0">
                  <a:pos x="T0" y="T1"/>
                </a:cxn>
                <a:cxn ang="0">
                  <a:pos x="T2" y="T3"/>
                </a:cxn>
                <a:cxn ang="0">
                  <a:pos x="T4" y="T5"/>
                </a:cxn>
                <a:cxn ang="0">
                  <a:pos x="T6" y="T7"/>
                </a:cxn>
                <a:cxn ang="0">
                  <a:pos x="T8" y="T9"/>
                </a:cxn>
              </a:cxnLst>
              <a:rect l="0" t="0" r="r" b="b"/>
              <a:pathLst>
                <a:path w="31" h="78">
                  <a:moveTo>
                    <a:pt x="0" y="74"/>
                  </a:moveTo>
                  <a:lnTo>
                    <a:pt x="18" y="0"/>
                  </a:lnTo>
                  <a:lnTo>
                    <a:pt x="31" y="4"/>
                  </a:lnTo>
                  <a:lnTo>
                    <a:pt x="14" y="78"/>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5" name="Freeform 616"/>
            <p:cNvSpPr>
              <a:spLocks noEditPoints="1"/>
            </p:cNvSpPr>
            <p:nvPr userDrawn="1"/>
          </p:nvSpPr>
          <p:spPr bwMode="auto">
            <a:xfrm>
              <a:off x="8837" y="2854"/>
              <a:ext cx="194" cy="161"/>
            </a:xfrm>
            <a:custGeom>
              <a:avLst/>
              <a:gdLst>
                <a:gd name="T0" fmla="*/ 76 w 98"/>
                <a:gd name="T1" fmla="*/ 14 h 82"/>
                <a:gd name="T2" fmla="*/ 94 w 98"/>
                <a:gd name="T3" fmla="*/ 50 h 82"/>
                <a:gd name="T4" fmla="*/ 87 w 98"/>
                <a:gd name="T5" fmla="*/ 82 h 82"/>
                <a:gd name="T6" fmla="*/ 0 w 98"/>
                <a:gd name="T7" fmla="*/ 52 h 82"/>
                <a:gd name="T8" fmla="*/ 7 w 98"/>
                <a:gd name="T9" fmla="*/ 25 h 82"/>
                <a:gd name="T10" fmla="*/ 35 w 98"/>
                <a:gd name="T11" fmla="*/ 3 h 82"/>
                <a:gd name="T12" fmla="*/ 55 w 98"/>
                <a:gd name="T13" fmla="*/ 24 h 82"/>
                <a:gd name="T14" fmla="*/ 55 w 98"/>
                <a:gd name="T15" fmla="*/ 24 h 82"/>
                <a:gd name="T16" fmla="*/ 76 w 98"/>
                <a:gd name="T17" fmla="*/ 14 h 82"/>
                <a:gd name="T18" fmla="*/ 13 w 98"/>
                <a:gd name="T19" fmla="*/ 26 h 82"/>
                <a:gd name="T20" fmla="*/ 9 w 98"/>
                <a:gd name="T21" fmla="*/ 47 h 82"/>
                <a:gd name="T22" fmla="*/ 44 w 98"/>
                <a:gd name="T23" fmla="*/ 59 h 82"/>
                <a:gd name="T24" fmla="*/ 49 w 98"/>
                <a:gd name="T25" fmla="*/ 39 h 82"/>
                <a:gd name="T26" fmla="*/ 33 w 98"/>
                <a:gd name="T27" fmla="*/ 11 h 82"/>
                <a:gd name="T28" fmla="*/ 13 w 98"/>
                <a:gd name="T29" fmla="*/ 26 h 82"/>
                <a:gd name="T30" fmla="*/ 74 w 98"/>
                <a:gd name="T31" fmla="*/ 21 h 82"/>
                <a:gd name="T32" fmla="*/ 56 w 98"/>
                <a:gd name="T33" fmla="*/ 37 h 82"/>
                <a:gd name="T34" fmla="*/ 51 w 98"/>
                <a:gd name="T35" fmla="*/ 61 h 82"/>
                <a:gd name="T36" fmla="*/ 82 w 98"/>
                <a:gd name="T37" fmla="*/ 72 h 82"/>
                <a:gd name="T38" fmla="*/ 87 w 98"/>
                <a:gd name="T39" fmla="*/ 48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4"/>
                  </a:moveTo>
                  <a:cubicBezTo>
                    <a:pt x="93" y="17"/>
                    <a:pt x="98" y="32"/>
                    <a:pt x="94" y="50"/>
                  </a:cubicBezTo>
                  <a:cubicBezTo>
                    <a:pt x="87" y="82"/>
                    <a:pt x="87" y="82"/>
                    <a:pt x="87" y="82"/>
                  </a:cubicBezTo>
                  <a:cubicBezTo>
                    <a:pt x="0" y="52"/>
                    <a:pt x="0" y="52"/>
                    <a:pt x="0" y="52"/>
                  </a:cubicBezTo>
                  <a:cubicBezTo>
                    <a:pt x="7" y="25"/>
                    <a:pt x="7" y="25"/>
                    <a:pt x="7" y="25"/>
                  </a:cubicBezTo>
                  <a:cubicBezTo>
                    <a:pt x="11" y="7"/>
                    <a:pt x="21" y="0"/>
                    <a:pt x="35" y="3"/>
                  </a:cubicBezTo>
                  <a:cubicBezTo>
                    <a:pt x="46" y="6"/>
                    <a:pt x="53" y="13"/>
                    <a:pt x="55" y="24"/>
                  </a:cubicBezTo>
                  <a:cubicBezTo>
                    <a:pt x="55" y="24"/>
                    <a:pt x="55" y="24"/>
                    <a:pt x="55" y="24"/>
                  </a:cubicBezTo>
                  <a:cubicBezTo>
                    <a:pt x="60" y="15"/>
                    <a:pt x="67" y="11"/>
                    <a:pt x="76" y="14"/>
                  </a:cubicBezTo>
                  <a:close/>
                  <a:moveTo>
                    <a:pt x="13" y="26"/>
                  </a:moveTo>
                  <a:cubicBezTo>
                    <a:pt x="9" y="47"/>
                    <a:pt x="9" y="47"/>
                    <a:pt x="9" y="47"/>
                  </a:cubicBezTo>
                  <a:cubicBezTo>
                    <a:pt x="44" y="59"/>
                    <a:pt x="44" y="59"/>
                    <a:pt x="44" y="59"/>
                  </a:cubicBezTo>
                  <a:cubicBezTo>
                    <a:pt x="49" y="39"/>
                    <a:pt x="49" y="39"/>
                    <a:pt x="49" y="39"/>
                  </a:cubicBezTo>
                  <a:cubicBezTo>
                    <a:pt x="52" y="24"/>
                    <a:pt x="48" y="14"/>
                    <a:pt x="33" y="11"/>
                  </a:cubicBezTo>
                  <a:cubicBezTo>
                    <a:pt x="23" y="9"/>
                    <a:pt x="16" y="14"/>
                    <a:pt x="13" y="26"/>
                  </a:cubicBezTo>
                  <a:close/>
                  <a:moveTo>
                    <a:pt x="74" y="21"/>
                  </a:moveTo>
                  <a:cubicBezTo>
                    <a:pt x="65" y="19"/>
                    <a:pt x="59" y="24"/>
                    <a:pt x="56" y="37"/>
                  </a:cubicBezTo>
                  <a:cubicBezTo>
                    <a:pt x="51" y="61"/>
                    <a:pt x="51" y="61"/>
                    <a:pt x="51" y="61"/>
                  </a:cubicBezTo>
                  <a:cubicBezTo>
                    <a:pt x="82" y="72"/>
                    <a:pt x="82" y="72"/>
                    <a:pt x="82" y="72"/>
                  </a:cubicBezTo>
                  <a:cubicBezTo>
                    <a:pt x="87" y="48"/>
                    <a:pt x="87" y="48"/>
                    <a:pt x="87" y="48"/>
                  </a:cubicBezTo>
                  <a:cubicBezTo>
                    <a:pt x="91"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6" name="Freeform 617"/>
            <p:cNvSpPr>
              <a:spLocks noEditPoints="1"/>
            </p:cNvSpPr>
            <p:nvPr userDrawn="1"/>
          </p:nvSpPr>
          <p:spPr bwMode="auto">
            <a:xfrm>
              <a:off x="8932" y="2725"/>
              <a:ext cx="133" cy="131"/>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4 h 67"/>
                <a:gd name="T18" fmla="*/ 42 w 67"/>
                <a:gd name="T19" fmla="*/ 6 h 67"/>
                <a:gd name="T20" fmla="*/ 31 w 67"/>
                <a:gd name="T21" fmla="*/ 55 h 67"/>
                <a:gd name="T22" fmla="*/ 25 w 67"/>
                <a:gd name="T23" fmla="*/ 53 h 67"/>
                <a:gd name="T24" fmla="*/ 35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4"/>
                    <a:pt x="51" y="17"/>
                  </a:cubicBezTo>
                  <a:cubicBezTo>
                    <a:pt x="55" y="11"/>
                    <a:pt x="55" y="11"/>
                    <a:pt x="55" y="11"/>
                  </a:cubicBezTo>
                  <a:cubicBezTo>
                    <a:pt x="63" y="19"/>
                    <a:pt x="67" y="31"/>
                    <a:pt x="64" y="43"/>
                  </a:cubicBezTo>
                  <a:cubicBezTo>
                    <a:pt x="61" y="59"/>
                    <a:pt x="48" y="67"/>
                    <a:pt x="32" y="63"/>
                  </a:cubicBezTo>
                  <a:cubicBezTo>
                    <a:pt x="12" y="59"/>
                    <a:pt x="0" y="41"/>
                    <a:pt x="4" y="22"/>
                  </a:cubicBezTo>
                  <a:cubicBezTo>
                    <a:pt x="7" y="8"/>
                    <a:pt x="19" y="0"/>
                    <a:pt x="35" y="4"/>
                  </a:cubicBezTo>
                  <a:cubicBezTo>
                    <a:pt x="37" y="4"/>
                    <a:pt x="40" y="5"/>
                    <a:pt x="42" y="6"/>
                  </a:cubicBezTo>
                  <a:lnTo>
                    <a:pt x="31" y="55"/>
                  </a:lnTo>
                  <a:close/>
                  <a:moveTo>
                    <a:pt x="25" y="53"/>
                  </a:moveTo>
                  <a:cubicBezTo>
                    <a:pt x="35" y="11"/>
                    <a:pt x="35" y="11"/>
                    <a:pt x="35" y="11"/>
                  </a:cubicBezTo>
                  <a:cubicBezTo>
                    <a:pt x="33" y="11"/>
                    <a:pt x="33" y="11"/>
                    <a:pt x="33" y="11"/>
                  </a:cubicBezTo>
                  <a:cubicBezTo>
                    <a:pt x="21" y="8"/>
                    <a:pt x="13"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7" name="Freeform 618"/>
            <p:cNvSpPr>
              <a:spLocks/>
            </p:cNvSpPr>
            <p:nvPr userDrawn="1"/>
          </p:nvSpPr>
          <p:spPr bwMode="auto">
            <a:xfrm>
              <a:off x="8924" y="2456"/>
              <a:ext cx="204" cy="190"/>
            </a:xfrm>
            <a:custGeom>
              <a:avLst/>
              <a:gdLst>
                <a:gd name="T0" fmla="*/ 52 w 103"/>
                <a:gd name="T1" fmla="*/ 45 h 97"/>
                <a:gd name="T2" fmla="*/ 60 w 103"/>
                <a:gd name="T3" fmla="*/ 8 h 97"/>
                <a:gd name="T4" fmla="*/ 103 w 103"/>
                <a:gd name="T5" fmla="*/ 22 h 97"/>
                <a:gd name="T6" fmla="*/ 102 w 103"/>
                <a:gd name="T7" fmla="*/ 29 h 97"/>
                <a:gd name="T8" fmla="*/ 84 w 103"/>
                <a:gd name="T9" fmla="*/ 24 h 97"/>
                <a:gd name="T10" fmla="*/ 84 w 103"/>
                <a:gd name="T11" fmla="*/ 24 h 97"/>
                <a:gd name="T12" fmla="*/ 95 w 103"/>
                <a:gd name="T13" fmla="*/ 63 h 97"/>
                <a:gd name="T14" fmla="*/ 47 w 103"/>
                <a:gd name="T15" fmla="*/ 92 h 97"/>
                <a:gd name="T16" fmla="*/ 6 w 103"/>
                <a:gd name="T17" fmla="*/ 31 h 97"/>
                <a:gd name="T18" fmla="*/ 43 w 103"/>
                <a:gd name="T19" fmla="*/ 2 h 97"/>
                <a:gd name="T20" fmla="*/ 43 w 103"/>
                <a:gd name="T21" fmla="*/ 10 h 97"/>
                <a:gd name="T22" fmla="*/ 13 w 103"/>
                <a:gd name="T23" fmla="*/ 33 h 97"/>
                <a:gd name="T24" fmla="*/ 48 w 103"/>
                <a:gd name="T25" fmla="*/ 84 h 97"/>
                <a:gd name="T26" fmla="*/ 89 w 103"/>
                <a:gd name="T27" fmla="*/ 60 h 97"/>
                <a:gd name="T28" fmla="*/ 66 w 103"/>
                <a:gd name="T29" fmla="*/ 17 h 97"/>
                <a:gd name="T30" fmla="*/ 59 w 103"/>
                <a:gd name="T31" fmla="*/ 47 h 97"/>
                <a:gd name="T32" fmla="*/ 52 w 103"/>
                <a:gd name="T33"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97">
                  <a:moveTo>
                    <a:pt x="52" y="45"/>
                  </a:moveTo>
                  <a:cubicBezTo>
                    <a:pt x="60" y="8"/>
                    <a:pt x="60" y="8"/>
                    <a:pt x="60" y="8"/>
                  </a:cubicBezTo>
                  <a:cubicBezTo>
                    <a:pt x="103" y="22"/>
                    <a:pt x="103" y="22"/>
                    <a:pt x="103" y="22"/>
                  </a:cubicBezTo>
                  <a:cubicBezTo>
                    <a:pt x="102" y="29"/>
                    <a:pt x="102" y="29"/>
                    <a:pt x="102" y="29"/>
                  </a:cubicBezTo>
                  <a:cubicBezTo>
                    <a:pt x="84" y="24"/>
                    <a:pt x="84" y="24"/>
                    <a:pt x="84" y="24"/>
                  </a:cubicBezTo>
                  <a:cubicBezTo>
                    <a:pt x="84" y="24"/>
                    <a:pt x="84" y="24"/>
                    <a:pt x="84" y="24"/>
                  </a:cubicBezTo>
                  <a:cubicBezTo>
                    <a:pt x="95" y="33"/>
                    <a:pt x="99" y="48"/>
                    <a:pt x="95" y="63"/>
                  </a:cubicBezTo>
                  <a:cubicBezTo>
                    <a:pt x="90" y="85"/>
                    <a:pt x="71" y="97"/>
                    <a:pt x="47" y="92"/>
                  </a:cubicBezTo>
                  <a:cubicBezTo>
                    <a:pt x="18" y="85"/>
                    <a:pt x="0" y="59"/>
                    <a:pt x="6" y="31"/>
                  </a:cubicBezTo>
                  <a:cubicBezTo>
                    <a:pt x="11" y="12"/>
                    <a:pt x="26" y="0"/>
                    <a:pt x="43" y="2"/>
                  </a:cubicBezTo>
                  <a:cubicBezTo>
                    <a:pt x="43" y="10"/>
                    <a:pt x="43" y="10"/>
                    <a:pt x="43" y="10"/>
                  </a:cubicBezTo>
                  <a:cubicBezTo>
                    <a:pt x="28" y="9"/>
                    <a:pt x="17" y="17"/>
                    <a:pt x="13" y="33"/>
                  </a:cubicBezTo>
                  <a:cubicBezTo>
                    <a:pt x="8" y="57"/>
                    <a:pt x="24" y="78"/>
                    <a:pt x="48" y="84"/>
                  </a:cubicBezTo>
                  <a:cubicBezTo>
                    <a:pt x="69" y="88"/>
                    <a:pt x="84" y="78"/>
                    <a:pt x="89" y="60"/>
                  </a:cubicBezTo>
                  <a:cubicBezTo>
                    <a:pt x="93" y="42"/>
                    <a:pt x="85" y="25"/>
                    <a:pt x="66" y="17"/>
                  </a:cubicBezTo>
                  <a:cubicBezTo>
                    <a:pt x="59" y="47"/>
                    <a:pt x="59" y="47"/>
                    <a:pt x="59" y="47"/>
                  </a:cubicBezTo>
                  <a:lnTo>
                    <a:pt x="5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8" name="Freeform 619"/>
            <p:cNvSpPr>
              <a:spLocks/>
            </p:cNvSpPr>
            <p:nvPr userDrawn="1"/>
          </p:nvSpPr>
          <p:spPr bwMode="auto">
            <a:xfrm>
              <a:off x="8968" y="2385"/>
              <a:ext cx="174" cy="73"/>
            </a:xfrm>
            <a:custGeom>
              <a:avLst/>
              <a:gdLst>
                <a:gd name="T0" fmla="*/ 0 w 174"/>
                <a:gd name="T1" fmla="*/ 14 h 73"/>
                <a:gd name="T2" fmla="*/ 4 w 174"/>
                <a:gd name="T3" fmla="*/ 0 h 73"/>
                <a:gd name="T4" fmla="*/ 174 w 174"/>
                <a:gd name="T5" fmla="*/ 59 h 73"/>
                <a:gd name="T6" fmla="*/ 170 w 174"/>
                <a:gd name="T7" fmla="*/ 73 h 73"/>
                <a:gd name="T8" fmla="*/ 0 w 174"/>
                <a:gd name="T9" fmla="*/ 14 h 73"/>
              </a:gdLst>
              <a:ahLst/>
              <a:cxnLst>
                <a:cxn ang="0">
                  <a:pos x="T0" y="T1"/>
                </a:cxn>
                <a:cxn ang="0">
                  <a:pos x="T2" y="T3"/>
                </a:cxn>
                <a:cxn ang="0">
                  <a:pos x="T4" y="T5"/>
                </a:cxn>
                <a:cxn ang="0">
                  <a:pos x="T6" y="T7"/>
                </a:cxn>
                <a:cxn ang="0">
                  <a:pos x="T8" y="T9"/>
                </a:cxn>
              </a:cxnLst>
              <a:rect l="0" t="0" r="r" b="b"/>
              <a:pathLst>
                <a:path w="174" h="73">
                  <a:moveTo>
                    <a:pt x="0" y="14"/>
                  </a:moveTo>
                  <a:lnTo>
                    <a:pt x="4" y="0"/>
                  </a:lnTo>
                  <a:lnTo>
                    <a:pt x="174" y="59"/>
                  </a:lnTo>
                  <a:lnTo>
                    <a:pt x="170" y="73"/>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29" name="Freeform 620"/>
            <p:cNvSpPr>
              <a:spLocks noEditPoints="1"/>
            </p:cNvSpPr>
            <p:nvPr userDrawn="1"/>
          </p:nvSpPr>
          <p:spPr bwMode="auto">
            <a:xfrm>
              <a:off x="9039" y="2259"/>
              <a:ext cx="137" cy="138"/>
            </a:xfrm>
            <a:custGeom>
              <a:avLst/>
              <a:gdLst>
                <a:gd name="T0" fmla="*/ 31 w 69"/>
                <a:gd name="T1" fmla="*/ 66 h 70"/>
                <a:gd name="T2" fmla="*/ 4 w 69"/>
                <a:gd name="T3" fmla="*/ 25 h 70"/>
                <a:gd name="T4" fmla="*/ 38 w 69"/>
                <a:gd name="T5" fmla="*/ 4 h 70"/>
                <a:gd name="T6" fmla="*/ 65 w 69"/>
                <a:gd name="T7" fmla="*/ 45 h 70"/>
                <a:gd name="T8" fmla="*/ 31 w 69"/>
                <a:gd name="T9" fmla="*/ 66 h 70"/>
                <a:gd name="T10" fmla="*/ 36 w 69"/>
                <a:gd name="T11" fmla="*/ 12 h 70"/>
                <a:gd name="T12" fmla="*/ 11 w 69"/>
                <a:gd name="T13" fmla="*/ 27 h 70"/>
                <a:gd name="T14" fmla="*/ 33 w 69"/>
                <a:gd name="T15" fmla="*/ 58 h 70"/>
                <a:gd name="T16" fmla="*/ 58 w 69"/>
                <a:gd name="T17" fmla="*/ 43 h 70"/>
                <a:gd name="T18" fmla="*/ 36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1" y="66"/>
                  </a:moveTo>
                  <a:cubicBezTo>
                    <a:pt x="12" y="61"/>
                    <a:pt x="0" y="44"/>
                    <a:pt x="4" y="25"/>
                  </a:cubicBezTo>
                  <a:cubicBezTo>
                    <a:pt x="8" y="9"/>
                    <a:pt x="22" y="0"/>
                    <a:pt x="38" y="4"/>
                  </a:cubicBezTo>
                  <a:cubicBezTo>
                    <a:pt x="57" y="8"/>
                    <a:pt x="69" y="26"/>
                    <a:pt x="65" y="45"/>
                  </a:cubicBezTo>
                  <a:cubicBezTo>
                    <a:pt x="61" y="61"/>
                    <a:pt x="47" y="70"/>
                    <a:pt x="31" y="66"/>
                  </a:cubicBezTo>
                  <a:close/>
                  <a:moveTo>
                    <a:pt x="36" y="12"/>
                  </a:moveTo>
                  <a:cubicBezTo>
                    <a:pt x="23" y="9"/>
                    <a:pt x="13" y="15"/>
                    <a:pt x="11" y="27"/>
                  </a:cubicBezTo>
                  <a:cubicBezTo>
                    <a:pt x="7" y="41"/>
                    <a:pt x="17" y="55"/>
                    <a:pt x="33" y="58"/>
                  </a:cubicBezTo>
                  <a:cubicBezTo>
                    <a:pt x="45" y="61"/>
                    <a:pt x="56" y="55"/>
                    <a:pt x="58" y="43"/>
                  </a:cubicBezTo>
                  <a:cubicBezTo>
                    <a:pt x="62" y="28"/>
                    <a:pt x="52"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0" name="Freeform 621"/>
            <p:cNvSpPr>
              <a:spLocks noEditPoints="1"/>
            </p:cNvSpPr>
            <p:nvPr userDrawn="1"/>
          </p:nvSpPr>
          <p:spPr bwMode="auto">
            <a:xfrm>
              <a:off x="9016" y="2110"/>
              <a:ext cx="196" cy="142"/>
            </a:xfrm>
            <a:custGeom>
              <a:avLst/>
              <a:gdLst>
                <a:gd name="T0" fmla="*/ 67 w 99"/>
                <a:gd name="T1" fmla="*/ 3 h 72"/>
                <a:gd name="T2" fmla="*/ 95 w 99"/>
                <a:gd name="T3" fmla="*/ 43 h 72"/>
                <a:gd name="T4" fmla="*/ 78 w 99"/>
                <a:gd name="T5" fmla="*/ 61 h 72"/>
                <a:gd name="T6" fmla="*/ 78 w 99"/>
                <a:gd name="T7" fmla="*/ 61 h 72"/>
                <a:gd name="T8" fmla="*/ 88 w 99"/>
                <a:gd name="T9" fmla="*/ 65 h 72"/>
                <a:gd name="T10" fmla="*/ 86 w 99"/>
                <a:gd name="T11" fmla="*/ 72 h 72"/>
                <a:gd name="T12" fmla="*/ 0 w 99"/>
                <a:gd name="T13" fmla="*/ 42 h 72"/>
                <a:gd name="T14" fmla="*/ 2 w 99"/>
                <a:gd name="T15" fmla="*/ 35 h 72"/>
                <a:gd name="T16" fmla="*/ 40 w 99"/>
                <a:gd name="T17" fmla="*/ 48 h 72"/>
                <a:gd name="T18" fmla="*/ 40 w 99"/>
                <a:gd name="T19" fmla="*/ 48 h 72"/>
                <a:gd name="T20" fmla="*/ 34 w 99"/>
                <a:gd name="T21" fmla="*/ 23 h 72"/>
                <a:gd name="T22" fmla="*/ 67 w 99"/>
                <a:gd name="T23" fmla="*/ 3 h 72"/>
                <a:gd name="T24" fmla="*/ 66 w 99"/>
                <a:gd name="T25" fmla="*/ 11 h 72"/>
                <a:gd name="T26" fmla="*/ 40 w 99"/>
                <a:gd name="T27" fmla="*/ 26 h 72"/>
                <a:gd name="T28" fmla="*/ 54 w 99"/>
                <a:gd name="T29" fmla="*/ 53 h 72"/>
                <a:gd name="T30" fmla="*/ 65 w 99"/>
                <a:gd name="T31" fmla="*/ 57 h 72"/>
                <a:gd name="T32" fmla="*/ 88 w 99"/>
                <a:gd name="T33" fmla="*/ 42 h 72"/>
                <a:gd name="T34" fmla="*/ 66 w 99"/>
                <a:gd name="T35"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72">
                  <a:moveTo>
                    <a:pt x="67" y="3"/>
                  </a:moveTo>
                  <a:cubicBezTo>
                    <a:pt x="86" y="8"/>
                    <a:pt x="99" y="25"/>
                    <a:pt x="95" y="43"/>
                  </a:cubicBezTo>
                  <a:cubicBezTo>
                    <a:pt x="92" y="53"/>
                    <a:pt x="86" y="60"/>
                    <a:pt x="78" y="61"/>
                  </a:cubicBezTo>
                  <a:cubicBezTo>
                    <a:pt x="78" y="61"/>
                    <a:pt x="78" y="61"/>
                    <a:pt x="78" y="61"/>
                  </a:cubicBezTo>
                  <a:cubicBezTo>
                    <a:pt x="88" y="65"/>
                    <a:pt x="88" y="65"/>
                    <a:pt x="88" y="65"/>
                  </a:cubicBezTo>
                  <a:cubicBezTo>
                    <a:pt x="86" y="72"/>
                    <a:pt x="86" y="72"/>
                    <a:pt x="86" y="72"/>
                  </a:cubicBezTo>
                  <a:cubicBezTo>
                    <a:pt x="0" y="42"/>
                    <a:pt x="0" y="42"/>
                    <a:pt x="0" y="42"/>
                  </a:cubicBezTo>
                  <a:cubicBezTo>
                    <a:pt x="2" y="35"/>
                    <a:pt x="2" y="35"/>
                    <a:pt x="2" y="35"/>
                  </a:cubicBezTo>
                  <a:cubicBezTo>
                    <a:pt x="40" y="48"/>
                    <a:pt x="40" y="48"/>
                    <a:pt x="40" y="48"/>
                  </a:cubicBezTo>
                  <a:cubicBezTo>
                    <a:pt x="40" y="48"/>
                    <a:pt x="40" y="48"/>
                    <a:pt x="40" y="48"/>
                  </a:cubicBezTo>
                  <a:cubicBezTo>
                    <a:pt x="34" y="41"/>
                    <a:pt x="32" y="32"/>
                    <a:pt x="34" y="23"/>
                  </a:cubicBezTo>
                  <a:cubicBezTo>
                    <a:pt x="38" y="8"/>
                    <a:pt x="51" y="0"/>
                    <a:pt x="67" y="3"/>
                  </a:cubicBezTo>
                  <a:close/>
                  <a:moveTo>
                    <a:pt x="66" y="11"/>
                  </a:moveTo>
                  <a:cubicBezTo>
                    <a:pt x="53" y="8"/>
                    <a:pt x="43" y="14"/>
                    <a:pt x="40" y="26"/>
                  </a:cubicBezTo>
                  <a:cubicBezTo>
                    <a:pt x="38" y="38"/>
                    <a:pt x="43" y="49"/>
                    <a:pt x="54" y="53"/>
                  </a:cubicBezTo>
                  <a:cubicBezTo>
                    <a:pt x="65" y="57"/>
                    <a:pt x="65" y="57"/>
                    <a:pt x="65" y="57"/>
                  </a:cubicBezTo>
                  <a:cubicBezTo>
                    <a:pt x="75" y="60"/>
                    <a:pt x="85" y="54"/>
                    <a:pt x="88" y="42"/>
                  </a:cubicBezTo>
                  <a:cubicBezTo>
                    <a:pt x="91" y="27"/>
                    <a:pt x="81" y="15"/>
                    <a:pt x="6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1" name="Freeform 622"/>
            <p:cNvSpPr>
              <a:spLocks noEditPoints="1"/>
            </p:cNvSpPr>
            <p:nvPr userDrawn="1"/>
          </p:nvSpPr>
          <p:spPr bwMode="auto">
            <a:xfrm>
              <a:off x="9109" y="1957"/>
              <a:ext cx="136" cy="143"/>
            </a:xfrm>
            <a:custGeom>
              <a:avLst/>
              <a:gdLst>
                <a:gd name="T0" fmla="*/ 12 w 69"/>
                <a:gd name="T1" fmla="*/ 0 h 73"/>
                <a:gd name="T2" fmla="*/ 69 w 69"/>
                <a:gd name="T3" fmla="*/ 20 h 73"/>
                <a:gd name="T4" fmla="*/ 68 w 69"/>
                <a:gd name="T5" fmla="*/ 27 h 73"/>
                <a:gd name="T6" fmla="*/ 58 w 69"/>
                <a:gd name="T7" fmla="*/ 24 h 73"/>
                <a:gd name="T8" fmla="*/ 58 w 69"/>
                <a:gd name="T9" fmla="*/ 24 h 73"/>
                <a:gd name="T10" fmla="*/ 64 w 69"/>
                <a:gd name="T11" fmla="*/ 50 h 73"/>
                <a:gd name="T12" fmla="*/ 31 w 69"/>
                <a:gd name="T13" fmla="*/ 69 h 73"/>
                <a:gd name="T14" fmla="*/ 4 w 69"/>
                <a:gd name="T15" fmla="*/ 29 h 73"/>
                <a:gd name="T16" fmla="*/ 20 w 69"/>
                <a:gd name="T17" fmla="*/ 11 h 73"/>
                <a:gd name="T18" fmla="*/ 20 w 69"/>
                <a:gd name="T19" fmla="*/ 11 h 73"/>
                <a:gd name="T20" fmla="*/ 10 w 69"/>
                <a:gd name="T21" fmla="*/ 7 h 73"/>
                <a:gd name="T22" fmla="*/ 12 w 69"/>
                <a:gd name="T23" fmla="*/ 0 h 73"/>
                <a:gd name="T24" fmla="*/ 10 w 69"/>
                <a:gd name="T25" fmla="*/ 30 h 73"/>
                <a:gd name="T26" fmla="*/ 33 w 69"/>
                <a:gd name="T27" fmla="*/ 61 h 73"/>
                <a:gd name="T28" fmla="*/ 58 w 69"/>
                <a:gd name="T29" fmla="*/ 47 h 73"/>
                <a:gd name="T30" fmla="*/ 44 w 69"/>
                <a:gd name="T31" fmla="*/ 19 h 73"/>
                <a:gd name="T32" fmla="*/ 34 w 69"/>
                <a:gd name="T33" fmla="*/ 16 h 73"/>
                <a:gd name="T34" fmla="*/ 10 w 69"/>
                <a:gd name="T35"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3">
                  <a:moveTo>
                    <a:pt x="12" y="0"/>
                  </a:moveTo>
                  <a:cubicBezTo>
                    <a:pt x="69" y="20"/>
                    <a:pt x="69" y="20"/>
                    <a:pt x="69" y="20"/>
                  </a:cubicBezTo>
                  <a:cubicBezTo>
                    <a:pt x="68" y="27"/>
                    <a:pt x="68" y="27"/>
                    <a:pt x="68" y="27"/>
                  </a:cubicBezTo>
                  <a:cubicBezTo>
                    <a:pt x="58" y="24"/>
                    <a:pt x="58" y="24"/>
                    <a:pt x="58" y="24"/>
                  </a:cubicBezTo>
                  <a:cubicBezTo>
                    <a:pt x="58" y="24"/>
                    <a:pt x="58" y="24"/>
                    <a:pt x="58" y="24"/>
                  </a:cubicBezTo>
                  <a:cubicBezTo>
                    <a:pt x="64" y="31"/>
                    <a:pt x="66" y="40"/>
                    <a:pt x="64" y="50"/>
                  </a:cubicBezTo>
                  <a:cubicBezTo>
                    <a:pt x="61" y="65"/>
                    <a:pt x="47" y="73"/>
                    <a:pt x="31" y="69"/>
                  </a:cubicBezTo>
                  <a:cubicBezTo>
                    <a:pt x="12" y="65"/>
                    <a:pt x="0" y="48"/>
                    <a:pt x="4" y="29"/>
                  </a:cubicBezTo>
                  <a:cubicBezTo>
                    <a:pt x="6" y="20"/>
                    <a:pt x="12" y="13"/>
                    <a:pt x="20" y="11"/>
                  </a:cubicBezTo>
                  <a:cubicBezTo>
                    <a:pt x="20" y="11"/>
                    <a:pt x="20" y="11"/>
                    <a:pt x="20" y="11"/>
                  </a:cubicBezTo>
                  <a:cubicBezTo>
                    <a:pt x="10" y="7"/>
                    <a:pt x="10" y="7"/>
                    <a:pt x="10" y="7"/>
                  </a:cubicBezTo>
                  <a:lnTo>
                    <a:pt x="12" y="0"/>
                  </a:lnTo>
                  <a:close/>
                  <a:moveTo>
                    <a:pt x="10" y="30"/>
                  </a:moveTo>
                  <a:cubicBezTo>
                    <a:pt x="7" y="45"/>
                    <a:pt x="17" y="58"/>
                    <a:pt x="33" y="61"/>
                  </a:cubicBezTo>
                  <a:cubicBezTo>
                    <a:pt x="46" y="64"/>
                    <a:pt x="55" y="58"/>
                    <a:pt x="58" y="47"/>
                  </a:cubicBezTo>
                  <a:cubicBezTo>
                    <a:pt x="61" y="35"/>
                    <a:pt x="55" y="23"/>
                    <a:pt x="44" y="19"/>
                  </a:cubicBezTo>
                  <a:cubicBezTo>
                    <a:pt x="34" y="16"/>
                    <a:pt x="34" y="16"/>
                    <a:pt x="34" y="16"/>
                  </a:cubicBezTo>
                  <a:cubicBezTo>
                    <a:pt x="23" y="12"/>
                    <a:pt x="13" y="18"/>
                    <a:pt x="1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2" name="Freeform 623"/>
            <p:cNvSpPr>
              <a:spLocks/>
            </p:cNvSpPr>
            <p:nvPr userDrawn="1"/>
          </p:nvSpPr>
          <p:spPr bwMode="auto">
            <a:xfrm>
              <a:off x="9085" y="1879"/>
              <a:ext cx="174" cy="72"/>
            </a:xfrm>
            <a:custGeom>
              <a:avLst/>
              <a:gdLst>
                <a:gd name="T0" fmla="*/ 0 w 174"/>
                <a:gd name="T1" fmla="*/ 15 h 72"/>
                <a:gd name="T2" fmla="*/ 4 w 174"/>
                <a:gd name="T3" fmla="*/ 0 h 72"/>
                <a:gd name="T4" fmla="*/ 174 w 174"/>
                <a:gd name="T5" fmla="*/ 59 h 72"/>
                <a:gd name="T6" fmla="*/ 172 w 174"/>
                <a:gd name="T7" fmla="*/ 72 h 72"/>
                <a:gd name="T8" fmla="*/ 0 w 174"/>
                <a:gd name="T9" fmla="*/ 15 h 72"/>
              </a:gdLst>
              <a:ahLst/>
              <a:cxnLst>
                <a:cxn ang="0">
                  <a:pos x="T0" y="T1"/>
                </a:cxn>
                <a:cxn ang="0">
                  <a:pos x="T2" y="T3"/>
                </a:cxn>
                <a:cxn ang="0">
                  <a:pos x="T4" y="T5"/>
                </a:cxn>
                <a:cxn ang="0">
                  <a:pos x="T6" y="T7"/>
                </a:cxn>
                <a:cxn ang="0">
                  <a:pos x="T8" y="T9"/>
                </a:cxn>
              </a:cxnLst>
              <a:rect l="0" t="0" r="r" b="b"/>
              <a:pathLst>
                <a:path w="174" h="72">
                  <a:moveTo>
                    <a:pt x="0" y="15"/>
                  </a:moveTo>
                  <a:lnTo>
                    <a:pt x="4" y="0"/>
                  </a:lnTo>
                  <a:lnTo>
                    <a:pt x="174" y="59"/>
                  </a:lnTo>
                  <a:lnTo>
                    <a:pt x="172" y="7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3" name="Freeform 624"/>
            <p:cNvSpPr>
              <a:spLocks/>
            </p:cNvSpPr>
            <p:nvPr userDrawn="1"/>
          </p:nvSpPr>
          <p:spPr bwMode="auto">
            <a:xfrm>
              <a:off x="9210" y="1737"/>
              <a:ext cx="29" cy="79"/>
            </a:xfrm>
            <a:custGeom>
              <a:avLst/>
              <a:gdLst>
                <a:gd name="T0" fmla="*/ 0 w 29"/>
                <a:gd name="T1" fmla="*/ 75 h 79"/>
                <a:gd name="T2" fmla="*/ 17 w 29"/>
                <a:gd name="T3" fmla="*/ 0 h 79"/>
                <a:gd name="T4" fmla="*/ 29 w 29"/>
                <a:gd name="T5" fmla="*/ 4 h 79"/>
                <a:gd name="T6" fmla="*/ 12 w 29"/>
                <a:gd name="T7" fmla="*/ 79 h 79"/>
                <a:gd name="T8" fmla="*/ 0 w 29"/>
                <a:gd name="T9" fmla="*/ 75 h 79"/>
              </a:gdLst>
              <a:ahLst/>
              <a:cxnLst>
                <a:cxn ang="0">
                  <a:pos x="T0" y="T1"/>
                </a:cxn>
                <a:cxn ang="0">
                  <a:pos x="T2" y="T3"/>
                </a:cxn>
                <a:cxn ang="0">
                  <a:pos x="T4" y="T5"/>
                </a:cxn>
                <a:cxn ang="0">
                  <a:pos x="T6" y="T7"/>
                </a:cxn>
                <a:cxn ang="0">
                  <a:pos x="T8" y="T9"/>
                </a:cxn>
              </a:cxnLst>
              <a:rect l="0" t="0" r="r" b="b"/>
              <a:pathLst>
                <a:path w="29" h="79">
                  <a:moveTo>
                    <a:pt x="0" y="75"/>
                  </a:moveTo>
                  <a:lnTo>
                    <a:pt x="17" y="0"/>
                  </a:lnTo>
                  <a:lnTo>
                    <a:pt x="29" y="4"/>
                  </a:lnTo>
                  <a:lnTo>
                    <a:pt x="12" y="79"/>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4" name="Freeform 625"/>
            <p:cNvSpPr>
              <a:spLocks noEditPoints="1"/>
            </p:cNvSpPr>
            <p:nvPr userDrawn="1"/>
          </p:nvSpPr>
          <p:spPr bwMode="auto">
            <a:xfrm>
              <a:off x="9154" y="1496"/>
              <a:ext cx="194" cy="161"/>
            </a:xfrm>
            <a:custGeom>
              <a:avLst/>
              <a:gdLst>
                <a:gd name="T0" fmla="*/ 76 w 98"/>
                <a:gd name="T1" fmla="*/ 13 h 82"/>
                <a:gd name="T2" fmla="*/ 94 w 98"/>
                <a:gd name="T3" fmla="*/ 50 h 82"/>
                <a:gd name="T4" fmla="*/ 86 w 98"/>
                <a:gd name="T5" fmla="*/ 82 h 82"/>
                <a:gd name="T6" fmla="*/ 0 w 98"/>
                <a:gd name="T7" fmla="*/ 52 h 82"/>
                <a:gd name="T8" fmla="*/ 6 w 98"/>
                <a:gd name="T9" fmla="*/ 25 h 82"/>
                <a:gd name="T10" fmla="*/ 35 w 98"/>
                <a:gd name="T11" fmla="*/ 3 h 82"/>
                <a:gd name="T12" fmla="*/ 55 w 98"/>
                <a:gd name="T13" fmla="*/ 24 h 82"/>
                <a:gd name="T14" fmla="*/ 55 w 98"/>
                <a:gd name="T15" fmla="*/ 24 h 82"/>
                <a:gd name="T16" fmla="*/ 76 w 98"/>
                <a:gd name="T17" fmla="*/ 13 h 82"/>
                <a:gd name="T18" fmla="*/ 13 w 98"/>
                <a:gd name="T19" fmla="*/ 26 h 82"/>
                <a:gd name="T20" fmla="*/ 8 w 98"/>
                <a:gd name="T21" fmla="*/ 47 h 82"/>
                <a:gd name="T22" fmla="*/ 44 w 98"/>
                <a:gd name="T23" fmla="*/ 59 h 82"/>
                <a:gd name="T24" fmla="*/ 49 w 98"/>
                <a:gd name="T25" fmla="*/ 39 h 82"/>
                <a:gd name="T26" fmla="*/ 33 w 98"/>
                <a:gd name="T27" fmla="*/ 11 h 82"/>
                <a:gd name="T28" fmla="*/ 13 w 98"/>
                <a:gd name="T29" fmla="*/ 26 h 82"/>
                <a:gd name="T30" fmla="*/ 74 w 98"/>
                <a:gd name="T31" fmla="*/ 21 h 82"/>
                <a:gd name="T32" fmla="*/ 56 w 98"/>
                <a:gd name="T33" fmla="*/ 37 h 82"/>
                <a:gd name="T34" fmla="*/ 50 w 98"/>
                <a:gd name="T35" fmla="*/ 61 h 82"/>
                <a:gd name="T36" fmla="*/ 82 w 98"/>
                <a:gd name="T37" fmla="*/ 72 h 82"/>
                <a:gd name="T38" fmla="*/ 87 w 98"/>
                <a:gd name="T39" fmla="*/ 47 h 82"/>
                <a:gd name="T40" fmla="*/ 74 w 98"/>
                <a:gd name="T41"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2">
                  <a:moveTo>
                    <a:pt x="76" y="13"/>
                  </a:moveTo>
                  <a:cubicBezTo>
                    <a:pt x="92" y="17"/>
                    <a:pt x="98" y="31"/>
                    <a:pt x="94" y="50"/>
                  </a:cubicBezTo>
                  <a:cubicBezTo>
                    <a:pt x="86" y="82"/>
                    <a:pt x="86" y="82"/>
                    <a:pt x="86" y="82"/>
                  </a:cubicBezTo>
                  <a:cubicBezTo>
                    <a:pt x="0" y="52"/>
                    <a:pt x="0" y="52"/>
                    <a:pt x="0" y="52"/>
                  </a:cubicBezTo>
                  <a:cubicBezTo>
                    <a:pt x="6" y="25"/>
                    <a:pt x="6" y="25"/>
                    <a:pt x="6" y="25"/>
                  </a:cubicBezTo>
                  <a:cubicBezTo>
                    <a:pt x="10" y="7"/>
                    <a:pt x="21" y="0"/>
                    <a:pt x="35" y="3"/>
                  </a:cubicBezTo>
                  <a:cubicBezTo>
                    <a:pt x="46" y="6"/>
                    <a:pt x="53" y="12"/>
                    <a:pt x="55" y="24"/>
                  </a:cubicBezTo>
                  <a:cubicBezTo>
                    <a:pt x="55" y="24"/>
                    <a:pt x="55" y="24"/>
                    <a:pt x="55" y="24"/>
                  </a:cubicBezTo>
                  <a:cubicBezTo>
                    <a:pt x="59" y="15"/>
                    <a:pt x="67" y="11"/>
                    <a:pt x="76" y="13"/>
                  </a:cubicBezTo>
                  <a:close/>
                  <a:moveTo>
                    <a:pt x="13" y="26"/>
                  </a:moveTo>
                  <a:cubicBezTo>
                    <a:pt x="8" y="47"/>
                    <a:pt x="8" y="47"/>
                    <a:pt x="8" y="47"/>
                  </a:cubicBezTo>
                  <a:cubicBezTo>
                    <a:pt x="44" y="59"/>
                    <a:pt x="44" y="59"/>
                    <a:pt x="44" y="59"/>
                  </a:cubicBezTo>
                  <a:cubicBezTo>
                    <a:pt x="49" y="39"/>
                    <a:pt x="49" y="39"/>
                    <a:pt x="49" y="39"/>
                  </a:cubicBezTo>
                  <a:cubicBezTo>
                    <a:pt x="52" y="24"/>
                    <a:pt x="48" y="14"/>
                    <a:pt x="33" y="11"/>
                  </a:cubicBezTo>
                  <a:cubicBezTo>
                    <a:pt x="23" y="8"/>
                    <a:pt x="16" y="14"/>
                    <a:pt x="13" y="26"/>
                  </a:cubicBezTo>
                  <a:close/>
                  <a:moveTo>
                    <a:pt x="74" y="21"/>
                  </a:moveTo>
                  <a:cubicBezTo>
                    <a:pt x="65" y="19"/>
                    <a:pt x="59" y="24"/>
                    <a:pt x="56" y="37"/>
                  </a:cubicBezTo>
                  <a:cubicBezTo>
                    <a:pt x="50" y="61"/>
                    <a:pt x="50" y="61"/>
                    <a:pt x="50" y="61"/>
                  </a:cubicBezTo>
                  <a:cubicBezTo>
                    <a:pt x="82" y="72"/>
                    <a:pt x="82" y="72"/>
                    <a:pt x="82" y="72"/>
                  </a:cubicBezTo>
                  <a:cubicBezTo>
                    <a:pt x="87" y="47"/>
                    <a:pt x="87" y="47"/>
                    <a:pt x="87" y="47"/>
                  </a:cubicBezTo>
                  <a:cubicBezTo>
                    <a:pt x="90" y="34"/>
                    <a:pt x="86" y="24"/>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5" name="Freeform 626"/>
            <p:cNvSpPr>
              <a:spLocks noEditPoints="1"/>
            </p:cNvSpPr>
            <p:nvPr userDrawn="1"/>
          </p:nvSpPr>
          <p:spPr bwMode="auto">
            <a:xfrm>
              <a:off x="9249" y="1366"/>
              <a:ext cx="133" cy="132"/>
            </a:xfrm>
            <a:custGeom>
              <a:avLst/>
              <a:gdLst>
                <a:gd name="T0" fmla="*/ 31 w 67"/>
                <a:gd name="T1" fmla="*/ 55 h 67"/>
                <a:gd name="T2" fmla="*/ 33 w 67"/>
                <a:gd name="T3" fmla="*/ 56 h 67"/>
                <a:gd name="T4" fmla="*/ 58 w 67"/>
                <a:gd name="T5" fmla="*/ 41 h 67"/>
                <a:gd name="T6" fmla="*/ 51 w 67"/>
                <a:gd name="T7" fmla="*/ 17 h 67"/>
                <a:gd name="T8" fmla="*/ 55 w 67"/>
                <a:gd name="T9" fmla="*/ 11 h 67"/>
                <a:gd name="T10" fmla="*/ 64 w 67"/>
                <a:gd name="T11" fmla="*/ 43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3 h 67"/>
                <a:gd name="T24" fmla="*/ 34 w 67"/>
                <a:gd name="T25" fmla="*/ 11 h 67"/>
                <a:gd name="T26" fmla="*/ 33 w 67"/>
                <a:gd name="T27" fmla="*/ 11 h 67"/>
                <a:gd name="T28" fmla="*/ 10 w 67"/>
                <a:gd name="T29" fmla="*/ 24 h 67"/>
                <a:gd name="T30" fmla="*/ 25 w 67"/>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1" y="55"/>
                    <a:pt x="32" y="55"/>
                    <a:pt x="33" y="56"/>
                  </a:cubicBezTo>
                  <a:cubicBezTo>
                    <a:pt x="46" y="59"/>
                    <a:pt x="55" y="52"/>
                    <a:pt x="58" y="41"/>
                  </a:cubicBezTo>
                  <a:cubicBezTo>
                    <a:pt x="60" y="32"/>
                    <a:pt x="58" y="23"/>
                    <a:pt x="51" y="17"/>
                  </a:cubicBezTo>
                  <a:cubicBezTo>
                    <a:pt x="55" y="11"/>
                    <a:pt x="55" y="11"/>
                    <a:pt x="55" y="11"/>
                  </a:cubicBezTo>
                  <a:cubicBezTo>
                    <a:pt x="63" y="18"/>
                    <a:pt x="67" y="31"/>
                    <a:pt x="64" y="43"/>
                  </a:cubicBezTo>
                  <a:cubicBezTo>
                    <a:pt x="61" y="58"/>
                    <a:pt x="48" y="67"/>
                    <a:pt x="32" y="63"/>
                  </a:cubicBezTo>
                  <a:cubicBezTo>
                    <a:pt x="12" y="59"/>
                    <a:pt x="0" y="41"/>
                    <a:pt x="4" y="22"/>
                  </a:cubicBezTo>
                  <a:cubicBezTo>
                    <a:pt x="7" y="8"/>
                    <a:pt x="19" y="0"/>
                    <a:pt x="35" y="3"/>
                  </a:cubicBezTo>
                  <a:cubicBezTo>
                    <a:pt x="37" y="4"/>
                    <a:pt x="40" y="5"/>
                    <a:pt x="42" y="6"/>
                  </a:cubicBezTo>
                  <a:lnTo>
                    <a:pt x="31" y="55"/>
                  </a:lnTo>
                  <a:close/>
                  <a:moveTo>
                    <a:pt x="25" y="53"/>
                  </a:moveTo>
                  <a:cubicBezTo>
                    <a:pt x="34" y="11"/>
                    <a:pt x="34" y="11"/>
                    <a:pt x="34" y="11"/>
                  </a:cubicBezTo>
                  <a:cubicBezTo>
                    <a:pt x="33" y="11"/>
                    <a:pt x="33" y="11"/>
                    <a:pt x="33" y="11"/>
                  </a:cubicBezTo>
                  <a:cubicBezTo>
                    <a:pt x="21" y="8"/>
                    <a:pt x="12" y="13"/>
                    <a:pt x="10" y="24"/>
                  </a:cubicBezTo>
                  <a:cubicBezTo>
                    <a:pt x="7" y="37"/>
                    <a:pt x="14" y="47"/>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6" name="Freeform 627"/>
            <p:cNvSpPr>
              <a:spLocks/>
            </p:cNvSpPr>
            <p:nvPr userDrawn="1"/>
          </p:nvSpPr>
          <p:spPr bwMode="auto">
            <a:xfrm>
              <a:off x="9239" y="1219"/>
              <a:ext cx="175" cy="73"/>
            </a:xfrm>
            <a:custGeom>
              <a:avLst/>
              <a:gdLst>
                <a:gd name="T0" fmla="*/ 0 w 175"/>
                <a:gd name="T1" fmla="*/ 14 h 73"/>
                <a:gd name="T2" fmla="*/ 4 w 175"/>
                <a:gd name="T3" fmla="*/ 0 h 73"/>
                <a:gd name="T4" fmla="*/ 175 w 175"/>
                <a:gd name="T5" fmla="*/ 57 h 73"/>
                <a:gd name="T6" fmla="*/ 171 w 175"/>
                <a:gd name="T7" fmla="*/ 73 h 73"/>
                <a:gd name="T8" fmla="*/ 0 w 175"/>
                <a:gd name="T9" fmla="*/ 14 h 73"/>
              </a:gdLst>
              <a:ahLst/>
              <a:cxnLst>
                <a:cxn ang="0">
                  <a:pos x="T0" y="T1"/>
                </a:cxn>
                <a:cxn ang="0">
                  <a:pos x="T2" y="T3"/>
                </a:cxn>
                <a:cxn ang="0">
                  <a:pos x="T4" y="T5"/>
                </a:cxn>
                <a:cxn ang="0">
                  <a:pos x="T6" y="T7"/>
                </a:cxn>
                <a:cxn ang="0">
                  <a:pos x="T8" y="T9"/>
                </a:cxn>
              </a:cxnLst>
              <a:rect l="0" t="0" r="r" b="b"/>
              <a:pathLst>
                <a:path w="175" h="73">
                  <a:moveTo>
                    <a:pt x="0" y="14"/>
                  </a:moveTo>
                  <a:lnTo>
                    <a:pt x="4" y="0"/>
                  </a:lnTo>
                  <a:lnTo>
                    <a:pt x="175" y="57"/>
                  </a:lnTo>
                  <a:lnTo>
                    <a:pt x="171" y="73"/>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7" name="Freeform 628"/>
            <p:cNvSpPr>
              <a:spLocks/>
            </p:cNvSpPr>
            <p:nvPr userDrawn="1"/>
          </p:nvSpPr>
          <p:spPr bwMode="auto">
            <a:xfrm>
              <a:off x="9313" y="1097"/>
              <a:ext cx="134" cy="130"/>
            </a:xfrm>
            <a:custGeom>
              <a:avLst/>
              <a:gdLst>
                <a:gd name="T0" fmla="*/ 29 w 68"/>
                <a:gd name="T1" fmla="*/ 3 h 66"/>
                <a:gd name="T2" fmla="*/ 33 w 68"/>
                <a:gd name="T3" fmla="*/ 4 h 66"/>
                <a:gd name="T4" fmla="*/ 68 w 68"/>
                <a:gd name="T5" fmla="*/ 16 h 66"/>
                <a:gd name="T6" fmla="*/ 67 w 68"/>
                <a:gd name="T7" fmla="*/ 24 h 66"/>
                <a:gd name="T8" fmla="*/ 33 w 68"/>
                <a:gd name="T9" fmla="*/ 12 h 66"/>
                <a:gd name="T10" fmla="*/ 29 w 68"/>
                <a:gd name="T11" fmla="*/ 11 h 66"/>
                <a:gd name="T12" fmla="*/ 11 w 68"/>
                <a:gd name="T13" fmla="*/ 21 h 66"/>
                <a:gd name="T14" fmla="*/ 27 w 68"/>
                <a:gd name="T15" fmla="*/ 48 h 66"/>
                <a:gd name="T16" fmla="*/ 59 w 68"/>
                <a:gd name="T17" fmla="*/ 59 h 66"/>
                <a:gd name="T18" fmla="*/ 57 w 68"/>
                <a:gd name="T19" fmla="*/ 66 h 66"/>
                <a:gd name="T20" fmla="*/ 0 w 68"/>
                <a:gd name="T21" fmla="*/ 46 h 66"/>
                <a:gd name="T22" fmla="*/ 1 w 68"/>
                <a:gd name="T23" fmla="*/ 40 h 66"/>
                <a:gd name="T24" fmla="*/ 11 w 68"/>
                <a:gd name="T25" fmla="*/ 42 h 66"/>
                <a:gd name="T26" fmla="*/ 11 w 68"/>
                <a:gd name="T27" fmla="*/ 42 h 66"/>
                <a:gd name="T28" fmla="*/ 5 w 68"/>
                <a:gd name="T29" fmla="*/ 17 h 66"/>
                <a:gd name="T30" fmla="*/ 29 w 68"/>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6">
                  <a:moveTo>
                    <a:pt x="29" y="3"/>
                  </a:moveTo>
                  <a:cubicBezTo>
                    <a:pt x="30" y="3"/>
                    <a:pt x="31" y="4"/>
                    <a:pt x="33" y="4"/>
                  </a:cubicBezTo>
                  <a:cubicBezTo>
                    <a:pt x="68" y="16"/>
                    <a:pt x="68" y="16"/>
                    <a:pt x="68" y="16"/>
                  </a:cubicBezTo>
                  <a:cubicBezTo>
                    <a:pt x="67" y="24"/>
                    <a:pt x="67" y="24"/>
                    <a:pt x="67" y="24"/>
                  </a:cubicBezTo>
                  <a:cubicBezTo>
                    <a:pt x="33" y="12"/>
                    <a:pt x="33" y="12"/>
                    <a:pt x="33" y="12"/>
                  </a:cubicBezTo>
                  <a:cubicBezTo>
                    <a:pt x="32" y="12"/>
                    <a:pt x="30" y="11"/>
                    <a:pt x="29" y="11"/>
                  </a:cubicBezTo>
                  <a:cubicBezTo>
                    <a:pt x="18" y="8"/>
                    <a:pt x="13" y="12"/>
                    <a:pt x="11" y="21"/>
                  </a:cubicBezTo>
                  <a:cubicBezTo>
                    <a:pt x="8" y="33"/>
                    <a:pt x="13" y="43"/>
                    <a:pt x="27" y="48"/>
                  </a:cubicBezTo>
                  <a:cubicBezTo>
                    <a:pt x="59" y="59"/>
                    <a:pt x="59" y="59"/>
                    <a:pt x="59" y="59"/>
                  </a:cubicBezTo>
                  <a:cubicBezTo>
                    <a:pt x="57" y="66"/>
                    <a:pt x="57" y="66"/>
                    <a:pt x="57" y="66"/>
                  </a:cubicBezTo>
                  <a:cubicBezTo>
                    <a:pt x="0" y="46"/>
                    <a:pt x="0" y="46"/>
                    <a:pt x="0" y="46"/>
                  </a:cubicBezTo>
                  <a:cubicBezTo>
                    <a:pt x="1" y="40"/>
                    <a:pt x="1" y="40"/>
                    <a:pt x="1" y="40"/>
                  </a:cubicBezTo>
                  <a:cubicBezTo>
                    <a:pt x="11" y="42"/>
                    <a:pt x="11" y="42"/>
                    <a:pt x="11" y="42"/>
                  </a:cubicBezTo>
                  <a:cubicBezTo>
                    <a:pt x="11" y="42"/>
                    <a:pt x="11" y="42"/>
                    <a:pt x="11" y="42"/>
                  </a:cubicBezTo>
                  <a:cubicBezTo>
                    <a:pt x="5" y="36"/>
                    <a:pt x="2" y="27"/>
                    <a:pt x="5" y="17"/>
                  </a:cubicBezTo>
                  <a:cubicBezTo>
                    <a:pt x="7" y="6"/>
                    <a:pt x="16"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8" name="Freeform 629"/>
            <p:cNvSpPr>
              <a:spLocks/>
            </p:cNvSpPr>
            <p:nvPr userDrawn="1"/>
          </p:nvSpPr>
          <p:spPr bwMode="auto">
            <a:xfrm>
              <a:off x="9344" y="956"/>
              <a:ext cx="137" cy="130"/>
            </a:xfrm>
            <a:custGeom>
              <a:avLst/>
              <a:gdLst>
                <a:gd name="T0" fmla="*/ 29 w 69"/>
                <a:gd name="T1" fmla="*/ 3 h 66"/>
                <a:gd name="T2" fmla="*/ 33 w 69"/>
                <a:gd name="T3" fmla="*/ 4 h 66"/>
                <a:gd name="T4" fmla="*/ 69 w 69"/>
                <a:gd name="T5" fmla="*/ 16 h 66"/>
                <a:gd name="T6" fmla="*/ 67 w 69"/>
                <a:gd name="T7" fmla="*/ 23 h 66"/>
                <a:gd name="T8" fmla="*/ 34 w 69"/>
                <a:gd name="T9" fmla="*/ 12 h 66"/>
                <a:gd name="T10" fmla="*/ 29 w 69"/>
                <a:gd name="T11" fmla="*/ 11 h 66"/>
                <a:gd name="T12" fmla="*/ 11 w 69"/>
                <a:gd name="T13" fmla="*/ 21 h 66"/>
                <a:gd name="T14" fmla="*/ 27 w 69"/>
                <a:gd name="T15" fmla="*/ 47 h 66"/>
                <a:gd name="T16" fmla="*/ 59 w 69"/>
                <a:gd name="T17" fmla="*/ 59 h 66"/>
                <a:gd name="T18" fmla="*/ 57 w 69"/>
                <a:gd name="T19" fmla="*/ 66 h 66"/>
                <a:gd name="T20" fmla="*/ 0 w 69"/>
                <a:gd name="T21" fmla="*/ 46 h 66"/>
                <a:gd name="T22" fmla="*/ 2 w 69"/>
                <a:gd name="T23" fmla="*/ 39 h 66"/>
                <a:gd name="T24" fmla="*/ 12 w 69"/>
                <a:gd name="T25" fmla="*/ 42 h 66"/>
                <a:gd name="T26" fmla="*/ 12 w 69"/>
                <a:gd name="T27" fmla="*/ 42 h 66"/>
                <a:gd name="T28" fmla="*/ 5 w 69"/>
                <a:gd name="T29" fmla="*/ 17 h 66"/>
                <a:gd name="T30" fmla="*/ 29 w 69"/>
                <a:gd name="T3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66">
                  <a:moveTo>
                    <a:pt x="29" y="3"/>
                  </a:moveTo>
                  <a:cubicBezTo>
                    <a:pt x="31" y="3"/>
                    <a:pt x="32" y="3"/>
                    <a:pt x="33" y="4"/>
                  </a:cubicBezTo>
                  <a:cubicBezTo>
                    <a:pt x="69" y="16"/>
                    <a:pt x="69" y="16"/>
                    <a:pt x="69" y="16"/>
                  </a:cubicBezTo>
                  <a:cubicBezTo>
                    <a:pt x="67" y="23"/>
                    <a:pt x="67" y="23"/>
                    <a:pt x="67" y="23"/>
                  </a:cubicBezTo>
                  <a:cubicBezTo>
                    <a:pt x="34" y="12"/>
                    <a:pt x="34" y="12"/>
                    <a:pt x="34" y="12"/>
                  </a:cubicBezTo>
                  <a:cubicBezTo>
                    <a:pt x="32" y="12"/>
                    <a:pt x="31" y="11"/>
                    <a:pt x="29" y="11"/>
                  </a:cubicBezTo>
                  <a:cubicBezTo>
                    <a:pt x="19" y="8"/>
                    <a:pt x="13" y="12"/>
                    <a:pt x="11" y="21"/>
                  </a:cubicBezTo>
                  <a:cubicBezTo>
                    <a:pt x="9" y="33"/>
                    <a:pt x="14" y="43"/>
                    <a:pt x="27" y="47"/>
                  </a:cubicBezTo>
                  <a:cubicBezTo>
                    <a:pt x="59" y="59"/>
                    <a:pt x="59" y="59"/>
                    <a:pt x="59" y="59"/>
                  </a:cubicBezTo>
                  <a:cubicBezTo>
                    <a:pt x="57" y="66"/>
                    <a:pt x="57" y="66"/>
                    <a:pt x="57" y="66"/>
                  </a:cubicBezTo>
                  <a:cubicBezTo>
                    <a:pt x="0" y="46"/>
                    <a:pt x="0" y="46"/>
                    <a:pt x="0" y="46"/>
                  </a:cubicBezTo>
                  <a:cubicBezTo>
                    <a:pt x="2" y="39"/>
                    <a:pt x="2" y="39"/>
                    <a:pt x="2" y="39"/>
                  </a:cubicBezTo>
                  <a:cubicBezTo>
                    <a:pt x="12" y="42"/>
                    <a:pt x="12" y="42"/>
                    <a:pt x="12" y="42"/>
                  </a:cubicBezTo>
                  <a:cubicBezTo>
                    <a:pt x="12" y="42"/>
                    <a:pt x="12" y="42"/>
                    <a:pt x="12" y="42"/>
                  </a:cubicBezTo>
                  <a:cubicBezTo>
                    <a:pt x="6" y="36"/>
                    <a:pt x="3" y="26"/>
                    <a:pt x="5" y="17"/>
                  </a:cubicBezTo>
                  <a:cubicBezTo>
                    <a:pt x="8" y="6"/>
                    <a:pt x="17" y="0"/>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39" name="Freeform 630"/>
            <p:cNvSpPr>
              <a:spLocks noEditPoints="1"/>
            </p:cNvSpPr>
            <p:nvPr userDrawn="1"/>
          </p:nvSpPr>
          <p:spPr bwMode="auto">
            <a:xfrm>
              <a:off x="9378" y="805"/>
              <a:ext cx="137" cy="137"/>
            </a:xfrm>
            <a:custGeom>
              <a:avLst/>
              <a:gdLst>
                <a:gd name="T0" fmla="*/ 31 w 69"/>
                <a:gd name="T1" fmla="*/ 66 h 70"/>
                <a:gd name="T2" fmla="*/ 4 w 69"/>
                <a:gd name="T3" fmla="*/ 25 h 70"/>
                <a:gd name="T4" fmla="*/ 38 w 69"/>
                <a:gd name="T5" fmla="*/ 4 h 70"/>
                <a:gd name="T6" fmla="*/ 65 w 69"/>
                <a:gd name="T7" fmla="*/ 45 h 70"/>
                <a:gd name="T8" fmla="*/ 31 w 69"/>
                <a:gd name="T9" fmla="*/ 66 h 70"/>
                <a:gd name="T10" fmla="*/ 36 w 69"/>
                <a:gd name="T11" fmla="*/ 12 h 70"/>
                <a:gd name="T12" fmla="*/ 11 w 69"/>
                <a:gd name="T13" fmla="*/ 27 h 70"/>
                <a:gd name="T14" fmla="*/ 33 w 69"/>
                <a:gd name="T15" fmla="*/ 59 h 70"/>
                <a:gd name="T16" fmla="*/ 58 w 69"/>
                <a:gd name="T17" fmla="*/ 43 h 70"/>
                <a:gd name="T18" fmla="*/ 36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1" y="66"/>
                  </a:moveTo>
                  <a:cubicBezTo>
                    <a:pt x="12" y="62"/>
                    <a:pt x="0" y="44"/>
                    <a:pt x="4" y="25"/>
                  </a:cubicBezTo>
                  <a:cubicBezTo>
                    <a:pt x="8" y="9"/>
                    <a:pt x="22" y="0"/>
                    <a:pt x="38" y="4"/>
                  </a:cubicBezTo>
                  <a:cubicBezTo>
                    <a:pt x="57" y="8"/>
                    <a:pt x="69" y="26"/>
                    <a:pt x="65" y="45"/>
                  </a:cubicBezTo>
                  <a:cubicBezTo>
                    <a:pt x="61" y="61"/>
                    <a:pt x="47" y="70"/>
                    <a:pt x="31" y="66"/>
                  </a:cubicBezTo>
                  <a:close/>
                  <a:moveTo>
                    <a:pt x="36" y="12"/>
                  </a:moveTo>
                  <a:cubicBezTo>
                    <a:pt x="23" y="9"/>
                    <a:pt x="13" y="15"/>
                    <a:pt x="11" y="27"/>
                  </a:cubicBezTo>
                  <a:cubicBezTo>
                    <a:pt x="7" y="42"/>
                    <a:pt x="17" y="55"/>
                    <a:pt x="33" y="59"/>
                  </a:cubicBezTo>
                  <a:cubicBezTo>
                    <a:pt x="45" y="61"/>
                    <a:pt x="56" y="55"/>
                    <a:pt x="58" y="43"/>
                  </a:cubicBezTo>
                  <a:cubicBezTo>
                    <a:pt x="62" y="29"/>
                    <a:pt x="52" y="15"/>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0" name="Freeform 631"/>
            <p:cNvSpPr>
              <a:spLocks/>
            </p:cNvSpPr>
            <p:nvPr userDrawn="1"/>
          </p:nvSpPr>
          <p:spPr bwMode="auto">
            <a:xfrm>
              <a:off x="9408" y="664"/>
              <a:ext cx="128" cy="111"/>
            </a:xfrm>
            <a:custGeom>
              <a:avLst/>
              <a:gdLst>
                <a:gd name="T0" fmla="*/ 0 w 128"/>
                <a:gd name="T1" fmla="*/ 111 h 111"/>
                <a:gd name="T2" fmla="*/ 4 w 128"/>
                <a:gd name="T3" fmla="*/ 98 h 111"/>
                <a:gd name="T4" fmla="*/ 109 w 128"/>
                <a:gd name="T5" fmla="*/ 88 h 111"/>
                <a:gd name="T6" fmla="*/ 109 w 128"/>
                <a:gd name="T7" fmla="*/ 88 h 111"/>
                <a:gd name="T8" fmla="*/ 22 w 128"/>
                <a:gd name="T9" fmla="*/ 15 h 111"/>
                <a:gd name="T10" fmla="*/ 25 w 128"/>
                <a:gd name="T11" fmla="*/ 0 h 111"/>
                <a:gd name="T12" fmla="*/ 128 w 128"/>
                <a:gd name="T13" fmla="*/ 88 h 111"/>
                <a:gd name="T14" fmla="*/ 125 w 128"/>
                <a:gd name="T15" fmla="*/ 102 h 111"/>
                <a:gd name="T16" fmla="*/ 0 w 128"/>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1">
                  <a:moveTo>
                    <a:pt x="0" y="111"/>
                  </a:moveTo>
                  <a:lnTo>
                    <a:pt x="4" y="98"/>
                  </a:lnTo>
                  <a:lnTo>
                    <a:pt x="109" y="88"/>
                  </a:lnTo>
                  <a:lnTo>
                    <a:pt x="109" y="88"/>
                  </a:lnTo>
                  <a:lnTo>
                    <a:pt x="22" y="15"/>
                  </a:lnTo>
                  <a:lnTo>
                    <a:pt x="25" y="0"/>
                  </a:lnTo>
                  <a:lnTo>
                    <a:pt x="128" y="88"/>
                  </a:lnTo>
                  <a:lnTo>
                    <a:pt x="125" y="102"/>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1" name="Freeform 632"/>
            <p:cNvSpPr>
              <a:spLocks noEditPoints="1"/>
            </p:cNvSpPr>
            <p:nvPr userDrawn="1"/>
          </p:nvSpPr>
          <p:spPr bwMode="auto">
            <a:xfrm>
              <a:off x="9439" y="530"/>
              <a:ext cx="139" cy="141"/>
            </a:xfrm>
            <a:custGeom>
              <a:avLst/>
              <a:gdLst>
                <a:gd name="T0" fmla="*/ 13 w 70"/>
                <a:gd name="T1" fmla="*/ 0 h 72"/>
                <a:gd name="T2" fmla="*/ 70 w 70"/>
                <a:gd name="T3" fmla="*/ 20 h 72"/>
                <a:gd name="T4" fmla="*/ 69 w 70"/>
                <a:gd name="T5" fmla="*/ 27 h 72"/>
                <a:gd name="T6" fmla="*/ 59 w 70"/>
                <a:gd name="T7" fmla="*/ 24 h 72"/>
                <a:gd name="T8" fmla="*/ 59 w 70"/>
                <a:gd name="T9" fmla="*/ 24 h 72"/>
                <a:gd name="T10" fmla="*/ 65 w 70"/>
                <a:gd name="T11" fmla="*/ 49 h 72"/>
                <a:gd name="T12" fmla="*/ 32 w 70"/>
                <a:gd name="T13" fmla="*/ 69 h 72"/>
                <a:gd name="T14" fmla="*/ 5 w 70"/>
                <a:gd name="T15" fmla="*/ 29 h 72"/>
                <a:gd name="T16" fmla="*/ 21 w 70"/>
                <a:gd name="T17" fmla="*/ 11 h 72"/>
                <a:gd name="T18" fmla="*/ 21 w 70"/>
                <a:gd name="T19" fmla="*/ 11 h 72"/>
                <a:gd name="T20" fmla="*/ 11 w 70"/>
                <a:gd name="T21" fmla="*/ 7 h 72"/>
                <a:gd name="T22" fmla="*/ 13 w 70"/>
                <a:gd name="T23" fmla="*/ 0 h 72"/>
                <a:gd name="T24" fmla="*/ 11 w 70"/>
                <a:gd name="T25" fmla="*/ 30 h 72"/>
                <a:gd name="T26" fmla="*/ 34 w 70"/>
                <a:gd name="T27" fmla="*/ 61 h 72"/>
                <a:gd name="T28" fmla="*/ 59 w 70"/>
                <a:gd name="T29" fmla="*/ 46 h 72"/>
                <a:gd name="T30" fmla="*/ 45 w 70"/>
                <a:gd name="T31" fmla="*/ 19 h 72"/>
                <a:gd name="T32" fmla="*/ 34 w 70"/>
                <a:gd name="T33" fmla="*/ 16 h 72"/>
                <a:gd name="T34" fmla="*/ 11 w 70"/>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2">
                  <a:moveTo>
                    <a:pt x="13" y="0"/>
                  </a:moveTo>
                  <a:cubicBezTo>
                    <a:pt x="70" y="20"/>
                    <a:pt x="70" y="20"/>
                    <a:pt x="70" y="20"/>
                  </a:cubicBezTo>
                  <a:cubicBezTo>
                    <a:pt x="69" y="27"/>
                    <a:pt x="69" y="27"/>
                    <a:pt x="69" y="27"/>
                  </a:cubicBezTo>
                  <a:cubicBezTo>
                    <a:pt x="59" y="24"/>
                    <a:pt x="59" y="24"/>
                    <a:pt x="59" y="24"/>
                  </a:cubicBezTo>
                  <a:cubicBezTo>
                    <a:pt x="59" y="24"/>
                    <a:pt x="59" y="24"/>
                    <a:pt x="59" y="24"/>
                  </a:cubicBezTo>
                  <a:cubicBezTo>
                    <a:pt x="65" y="30"/>
                    <a:pt x="67" y="40"/>
                    <a:pt x="65" y="49"/>
                  </a:cubicBezTo>
                  <a:cubicBezTo>
                    <a:pt x="62" y="64"/>
                    <a:pt x="48" y="72"/>
                    <a:pt x="32" y="69"/>
                  </a:cubicBezTo>
                  <a:cubicBezTo>
                    <a:pt x="13" y="64"/>
                    <a:pt x="0" y="47"/>
                    <a:pt x="5" y="29"/>
                  </a:cubicBezTo>
                  <a:cubicBezTo>
                    <a:pt x="7" y="19"/>
                    <a:pt x="13" y="13"/>
                    <a:pt x="21" y="11"/>
                  </a:cubicBezTo>
                  <a:cubicBezTo>
                    <a:pt x="21" y="11"/>
                    <a:pt x="21" y="11"/>
                    <a:pt x="21" y="11"/>
                  </a:cubicBezTo>
                  <a:cubicBezTo>
                    <a:pt x="11" y="7"/>
                    <a:pt x="11" y="7"/>
                    <a:pt x="11" y="7"/>
                  </a:cubicBezTo>
                  <a:lnTo>
                    <a:pt x="13" y="0"/>
                  </a:lnTo>
                  <a:close/>
                  <a:moveTo>
                    <a:pt x="11" y="30"/>
                  </a:moveTo>
                  <a:cubicBezTo>
                    <a:pt x="8" y="45"/>
                    <a:pt x="18" y="58"/>
                    <a:pt x="34" y="61"/>
                  </a:cubicBezTo>
                  <a:cubicBezTo>
                    <a:pt x="46" y="64"/>
                    <a:pt x="56" y="58"/>
                    <a:pt x="59" y="46"/>
                  </a:cubicBezTo>
                  <a:cubicBezTo>
                    <a:pt x="62" y="35"/>
                    <a:pt x="56" y="23"/>
                    <a:pt x="45" y="19"/>
                  </a:cubicBezTo>
                  <a:cubicBezTo>
                    <a:pt x="34" y="16"/>
                    <a:pt x="34" y="16"/>
                    <a:pt x="34" y="16"/>
                  </a:cubicBezTo>
                  <a:cubicBezTo>
                    <a:pt x="24" y="12"/>
                    <a:pt x="14" y="1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2" name="Freeform 633"/>
            <p:cNvSpPr>
              <a:spLocks/>
            </p:cNvSpPr>
            <p:nvPr userDrawn="1"/>
          </p:nvSpPr>
          <p:spPr bwMode="auto">
            <a:xfrm>
              <a:off x="9447" y="430"/>
              <a:ext cx="157" cy="82"/>
            </a:xfrm>
            <a:custGeom>
              <a:avLst/>
              <a:gdLst>
                <a:gd name="T0" fmla="*/ 55 w 79"/>
                <a:gd name="T1" fmla="*/ 31 h 42"/>
                <a:gd name="T2" fmla="*/ 72 w 79"/>
                <a:gd name="T3" fmla="*/ 23 h 42"/>
                <a:gd name="T4" fmla="*/ 73 w 79"/>
                <a:gd name="T5" fmla="*/ 17 h 42"/>
                <a:gd name="T6" fmla="*/ 79 w 79"/>
                <a:gd name="T7" fmla="*/ 19 h 42"/>
                <a:gd name="T8" fmla="*/ 78 w 79"/>
                <a:gd name="T9" fmla="*/ 27 h 42"/>
                <a:gd name="T10" fmla="*/ 58 w 79"/>
                <a:gd name="T11" fmla="*/ 40 h 42"/>
                <a:gd name="T12" fmla="*/ 53 w 79"/>
                <a:gd name="T13" fmla="*/ 38 h 42"/>
                <a:gd name="T14" fmla="*/ 21 w 79"/>
                <a:gd name="T15" fmla="*/ 27 h 42"/>
                <a:gd name="T16" fmla="*/ 18 w 79"/>
                <a:gd name="T17" fmla="*/ 39 h 42"/>
                <a:gd name="T18" fmla="*/ 12 w 79"/>
                <a:gd name="T19" fmla="*/ 37 h 42"/>
                <a:gd name="T20" fmla="*/ 15 w 79"/>
                <a:gd name="T21" fmla="*/ 25 h 42"/>
                <a:gd name="T22" fmla="*/ 0 w 79"/>
                <a:gd name="T23" fmla="*/ 20 h 42"/>
                <a:gd name="T24" fmla="*/ 2 w 79"/>
                <a:gd name="T25" fmla="*/ 13 h 42"/>
                <a:gd name="T26" fmla="*/ 17 w 79"/>
                <a:gd name="T27" fmla="*/ 18 h 42"/>
                <a:gd name="T28" fmla="*/ 21 w 79"/>
                <a:gd name="T29" fmla="*/ 0 h 42"/>
                <a:gd name="T30" fmla="*/ 27 w 79"/>
                <a:gd name="T31" fmla="*/ 2 h 42"/>
                <a:gd name="T32" fmla="*/ 23 w 79"/>
                <a:gd name="T33" fmla="*/ 20 h 42"/>
                <a:gd name="T34" fmla="*/ 55 w 79"/>
                <a:gd name="T3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42">
                  <a:moveTo>
                    <a:pt x="55" y="31"/>
                  </a:moveTo>
                  <a:cubicBezTo>
                    <a:pt x="66" y="35"/>
                    <a:pt x="70" y="32"/>
                    <a:pt x="72" y="23"/>
                  </a:cubicBezTo>
                  <a:cubicBezTo>
                    <a:pt x="73" y="21"/>
                    <a:pt x="73" y="19"/>
                    <a:pt x="73" y="17"/>
                  </a:cubicBezTo>
                  <a:cubicBezTo>
                    <a:pt x="79" y="19"/>
                    <a:pt x="79" y="19"/>
                    <a:pt x="79" y="19"/>
                  </a:cubicBezTo>
                  <a:cubicBezTo>
                    <a:pt x="79" y="21"/>
                    <a:pt x="79" y="24"/>
                    <a:pt x="78" y="27"/>
                  </a:cubicBezTo>
                  <a:cubicBezTo>
                    <a:pt x="75" y="38"/>
                    <a:pt x="70" y="42"/>
                    <a:pt x="58" y="40"/>
                  </a:cubicBezTo>
                  <a:cubicBezTo>
                    <a:pt x="57" y="39"/>
                    <a:pt x="55" y="39"/>
                    <a:pt x="53" y="38"/>
                  </a:cubicBezTo>
                  <a:cubicBezTo>
                    <a:pt x="21" y="27"/>
                    <a:pt x="21" y="27"/>
                    <a:pt x="21" y="27"/>
                  </a:cubicBezTo>
                  <a:cubicBezTo>
                    <a:pt x="18" y="39"/>
                    <a:pt x="18" y="39"/>
                    <a:pt x="18" y="39"/>
                  </a:cubicBezTo>
                  <a:cubicBezTo>
                    <a:pt x="12" y="37"/>
                    <a:pt x="12" y="37"/>
                    <a:pt x="12" y="37"/>
                  </a:cubicBezTo>
                  <a:cubicBezTo>
                    <a:pt x="15" y="25"/>
                    <a:pt x="15" y="25"/>
                    <a:pt x="15" y="25"/>
                  </a:cubicBezTo>
                  <a:cubicBezTo>
                    <a:pt x="0" y="20"/>
                    <a:pt x="0" y="20"/>
                    <a:pt x="0" y="20"/>
                  </a:cubicBezTo>
                  <a:cubicBezTo>
                    <a:pt x="2" y="13"/>
                    <a:pt x="2" y="13"/>
                    <a:pt x="2" y="13"/>
                  </a:cubicBezTo>
                  <a:cubicBezTo>
                    <a:pt x="17" y="18"/>
                    <a:pt x="17" y="18"/>
                    <a:pt x="17" y="18"/>
                  </a:cubicBezTo>
                  <a:cubicBezTo>
                    <a:pt x="21" y="0"/>
                    <a:pt x="21" y="0"/>
                    <a:pt x="21" y="0"/>
                  </a:cubicBezTo>
                  <a:cubicBezTo>
                    <a:pt x="27" y="2"/>
                    <a:pt x="27" y="2"/>
                    <a:pt x="27" y="2"/>
                  </a:cubicBezTo>
                  <a:cubicBezTo>
                    <a:pt x="23" y="20"/>
                    <a:pt x="23" y="20"/>
                    <a:pt x="23" y="20"/>
                  </a:cubicBez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3" name="Freeform 634"/>
            <p:cNvSpPr>
              <a:spLocks noEditPoints="1"/>
            </p:cNvSpPr>
            <p:nvPr userDrawn="1"/>
          </p:nvSpPr>
          <p:spPr bwMode="auto">
            <a:xfrm>
              <a:off x="9449" y="363"/>
              <a:ext cx="165" cy="71"/>
            </a:xfrm>
            <a:custGeom>
              <a:avLst/>
              <a:gdLst>
                <a:gd name="T0" fmla="*/ 6 w 83"/>
                <a:gd name="T1" fmla="*/ 13 h 36"/>
                <a:gd name="T2" fmla="*/ 1 w 83"/>
                <a:gd name="T3" fmla="*/ 5 h 36"/>
                <a:gd name="T4" fmla="*/ 8 w 83"/>
                <a:gd name="T5" fmla="*/ 1 h 36"/>
                <a:gd name="T6" fmla="*/ 13 w 83"/>
                <a:gd name="T7" fmla="*/ 9 h 36"/>
                <a:gd name="T8" fmla="*/ 6 w 83"/>
                <a:gd name="T9" fmla="*/ 13 h 36"/>
                <a:gd name="T10" fmla="*/ 24 w 83"/>
                <a:gd name="T11" fmla="*/ 17 h 36"/>
                <a:gd name="T12" fmla="*/ 25 w 83"/>
                <a:gd name="T13" fmla="*/ 9 h 36"/>
                <a:gd name="T14" fmla="*/ 83 w 83"/>
                <a:gd name="T15" fmla="*/ 29 h 36"/>
                <a:gd name="T16" fmla="*/ 81 w 83"/>
                <a:gd name="T17" fmla="*/ 36 h 36"/>
                <a:gd name="T18" fmla="*/ 24 w 83"/>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6">
                  <a:moveTo>
                    <a:pt x="6" y="13"/>
                  </a:moveTo>
                  <a:cubicBezTo>
                    <a:pt x="2" y="12"/>
                    <a:pt x="0" y="8"/>
                    <a:pt x="1" y="5"/>
                  </a:cubicBezTo>
                  <a:cubicBezTo>
                    <a:pt x="2" y="2"/>
                    <a:pt x="5" y="0"/>
                    <a:pt x="8" y="1"/>
                  </a:cubicBezTo>
                  <a:cubicBezTo>
                    <a:pt x="11" y="2"/>
                    <a:pt x="13" y="5"/>
                    <a:pt x="13" y="9"/>
                  </a:cubicBezTo>
                  <a:cubicBezTo>
                    <a:pt x="12" y="12"/>
                    <a:pt x="9" y="13"/>
                    <a:pt x="6" y="13"/>
                  </a:cubicBezTo>
                  <a:close/>
                  <a:moveTo>
                    <a:pt x="24" y="17"/>
                  </a:moveTo>
                  <a:cubicBezTo>
                    <a:pt x="25" y="9"/>
                    <a:pt x="25" y="9"/>
                    <a:pt x="25" y="9"/>
                  </a:cubicBezTo>
                  <a:cubicBezTo>
                    <a:pt x="83" y="29"/>
                    <a:pt x="83" y="29"/>
                    <a:pt x="83" y="29"/>
                  </a:cubicBezTo>
                  <a:cubicBezTo>
                    <a:pt x="81" y="36"/>
                    <a:pt x="81" y="36"/>
                    <a:pt x="81" y="36"/>
                  </a:cubicBezTo>
                  <a:lnTo>
                    <a:pt x="2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4" name="Freeform 635"/>
            <p:cNvSpPr>
              <a:spLocks/>
            </p:cNvSpPr>
            <p:nvPr userDrawn="1"/>
          </p:nvSpPr>
          <p:spPr bwMode="auto">
            <a:xfrm>
              <a:off x="9507" y="242"/>
              <a:ext cx="127" cy="111"/>
            </a:xfrm>
            <a:custGeom>
              <a:avLst/>
              <a:gdLst>
                <a:gd name="T0" fmla="*/ 0 w 127"/>
                <a:gd name="T1" fmla="*/ 111 h 111"/>
                <a:gd name="T2" fmla="*/ 4 w 127"/>
                <a:gd name="T3" fmla="*/ 96 h 111"/>
                <a:gd name="T4" fmla="*/ 109 w 127"/>
                <a:gd name="T5" fmla="*/ 88 h 111"/>
                <a:gd name="T6" fmla="*/ 109 w 127"/>
                <a:gd name="T7" fmla="*/ 88 h 111"/>
                <a:gd name="T8" fmla="*/ 22 w 127"/>
                <a:gd name="T9" fmla="*/ 15 h 111"/>
                <a:gd name="T10" fmla="*/ 26 w 127"/>
                <a:gd name="T11" fmla="*/ 0 h 111"/>
                <a:gd name="T12" fmla="*/ 127 w 127"/>
                <a:gd name="T13" fmla="*/ 86 h 111"/>
                <a:gd name="T14" fmla="*/ 125 w 127"/>
                <a:gd name="T15" fmla="*/ 100 h 111"/>
                <a:gd name="T16" fmla="*/ 0 w 127"/>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11">
                  <a:moveTo>
                    <a:pt x="0" y="111"/>
                  </a:moveTo>
                  <a:lnTo>
                    <a:pt x="4" y="96"/>
                  </a:lnTo>
                  <a:lnTo>
                    <a:pt x="109" y="88"/>
                  </a:lnTo>
                  <a:lnTo>
                    <a:pt x="109" y="88"/>
                  </a:lnTo>
                  <a:lnTo>
                    <a:pt x="22" y="15"/>
                  </a:lnTo>
                  <a:lnTo>
                    <a:pt x="26" y="0"/>
                  </a:lnTo>
                  <a:lnTo>
                    <a:pt x="127" y="86"/>
                  </a:lnTo>
                  <a:lnTo>
                    <a:pt x="125" y="100"/>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5" name="Freeform 636"/>
            <p:cNvSpPr>
              <a:spLocks noEditPoints="1"/>
            </p:cNvSpPr>
            <p:nvPr userDrawn="1"/>
          </p:nvSpPr>
          <p:spPr bwMode="auto">
            <a:xfrm>
              <a:off x="9538" y="118"/>
              <a:ext cx="135" cy="131"/>
            </a:xfrm>
            <a:custGeom>
              <a:avLst/>
              <a:gdLst>
                <a:gd name="T0" fmla="*/ 31 w 68"/>
                <a:gd name="T1" fmla="*/ 55 h 67"/>
                <a:gd name="T2" fmla="*/ 34 w 68"/>
                <a:gd name="T3" fmla="*/ 56 h 67"/>
                <a:gd name="T4" fmla="*/ 59 w 68"/>
                <a:gd name="T5" fmla="*/ 41 h 67"/>
                <a:gd name="T6" fmla="*/ 52 w 68"/>
                <a:gd name="T7" fmla="*/ 18 h 67"/>
                <a:gd name="T8" fmla="*/ 55 w 68"/>
                <a:gd name="T9" fmla="*/ 12 h 67"/>
                <a:gd name="T10" fmla="*/ 65 w 68"/>
                <a:gd name="T11" fmla="*/ 43 h 67"/>
                <a:gd name="T12" fmla="*/ 33 w 68"/>
                <a:gd name="T13" fmla="*/ 64 h 67"/>
                <a:gd name="T14" fmla="*/ 5 w 68"/>
                <a:gd name="T15" fmla="*/ 23 h 67"/>
                <a:gd name="T16" fmla="*/ 35 w 68"/>
                <a:gd name="T17" fmla="*/ 4 h 67"/>
                <a:gd name="T18" fmla="*/ 43 w 68"/>
                <a:gd name="T19" fmla="*/ 6 h 67"/>
                <a:gd name="T20" fmla="*/ 31 w 68"/>
                <a:gd name="T21" fmla="*/ 55 h 67"/>
                <a:gd name="T22" fmla="*/ 25 w 68"/>
                <a:gd name="T23" fmla="*/ 53 h 67"/>
                <a:gd name="T24" fmla="*/ 35 w 68"/>
                <a:gd name="T25" fmla="*/ 12 h 67"/>
                <a:gd name="T26" fmla="*/ 34 w 68"/>
                <a:gd name="T27" fmla="*/ 11 h 67"/>
                <a:gd name="T28" fmla="*/ 11 w 68"/>
                <a:gd name="T29" fmla="*/ 24 h 67"/>
                <a:gd name="T30" fmla="*/ 25 w 68"/>
                <a:gd name="T3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67">
                  <a:moveTo>
                    <a:pt x="31" y="55"/>
                  </a:moveTo>
                  <a:cubicBezTo>
                    <a:pt x="32" y="56"/>
                    <a:pt x="33" y="56"/>
                    <a:pt x="34" y="56"/>
                  </a:cubicBezTo>
                  <a:cubicBezTo>
                    <a:pt x="47" y="59"/>
                    <a:pt x="56" y="53"/>
                    <a:pt x="59" y="41"/>
                  </a:cubicBezTo>
                  <a:cubicBezTo>
                    <a:pt x="61" y="33"/>
                    <a:pt x="58" y="24"/>
                    <a:pt x="52" y="18"/>
                  </a:cubicBezTo>
                  <a:cubicBezTo>
                    <a:pt x="55" y="12"/>
                    <a:pt x="55" y="12"/>
                    <a:pt x="55" y="12"/>
                  </a:cubicBezTo>
                  <a:cubicBezTo>
                    <a:pt x="64" y="19"/>
                    <a:pt x="68" y="31"/>
                    <a:pt x="65" y="43"/>
                  </a:cubicBezTo>
                  <a:cubicBezTo>
                    <a:pt x="61" y="59"/>
                    <a:pt x="49" y="67"/>
                    <a:pt x="33" y="64"/>
                  </a:cubicBezTo>
                  <a:cubicBezTo>
                    <a:pt x="13" y="59"/>
                    <a:pt x="0" y="41"/>
                    <a:pt x="5" y="23"/>
                  </a:cubicBezTo>
                  <a:cubicBezTo>
                    <a:pt x="8" y="8"/>
                    <a:pt x="20" y="0"/>
                    <a:pt x="35" y="4"/>
                  </a:cubicBezTo>
                  <a:cubicBezTo>
                    <a:pt x="38" y="4"/>
                    <a:pt x="40" y="6"/>
                    <a:pt x="43" y="6"/>
                  </a:cubicBezTo>
                  <a:lnTo>
                    <a:pt x="31" y="55"/>
                  </a:lnTo>
                  <a:close/>
                  <a:moveTo>
                    <a:pt x="25" y="53"/>
                  </a:moveTo>
                  <a:cubicBezTo>
                    <a:pt x="35" y="12"/>
                    <a:pt x="35" y="12"/>
                    <a:pt x="35" y="12"/>
                  </a:cubicBezTo>
                  <a:cubicBezTo>
                    <a:pt x="34" y="11"/>
                    <a:pt x="34" y="11"/>
                    <a:pt x="34" y="11"/>
                  </a:cubicBezTo>
                  <a:cubicBezTo>
                    <a:pt x="21" y="8"/>
                    <a:pt x="13" y="14"/>
                    <a:pt x="11" y="24"/>
                  </a:cubicBezTo>
                  <a:cubicBezTo>
                    <a:pt x="8" y="37"/>
                    <a:pt x="15" y="48"/>
                    <a:pt x="25"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6" name="Freeform 637"/>
            <p:cNvSpPr>
              <a:spLocks/>
            </p:cNvSpPr>
            <p:nvPr userDrawn="1"/>
          </p:nvSpPr>
          <p:spPr bwMode="auto">
            <a:xfrm>
              <a:off x="9626" y="-45"/>
              <a:ext cx="29" cy="80"/>
            </a:xfrm>
            <a:custGeom>
              <a:avLst/>
              <a:gdLst>
                <a:gd name="T0" fmla="*/ 0 w 29"/>
                <a:gd name="T1" fmla="*/ 75 h 80"/>
                <a:gd name="T2" fmla="*/ 15 w 29"/>
                <a:gd name="T3" fmla="*/ 0 h 80"/>
                <a:gd name="T4" fmla="*/ 29 w 29"/>
                <a:gd name="T5" fmla="*/ 4 h 80"/>
                <a:gd name="T6" fmla="*/ 12 w 29"/>
                <a:gd name="T7" fmla="*/ 80 h 80"/>
                <a:gd name="T8" fmla="*/ 0 w 29"/>
                <a:gd name="T9" fmla="*/ 75 h 80"/>
              </a:gdLst>
              <a:ahLst/>
              <a:cxnLst>
                <a:cxn ang="0">
                  <a:pos x="T0" y="T1"/>
                </a:cxn>
                <a:cxn ang="0">
                  <a:pos x="T2" y="T3"/>
                </a:cxn>
                <a:cxn ang="0">
                  <a:pos x="T4" y="T5"/>
                </a:cxn>
                <a:cxn ang="0">
                  <a:pos x="T6" y="T7"/>
                </a:cxn>
                <a:cxn ang="0">
                  <a:pos x="T8" y="T9"/>
                </a:cxn>
              </a:cxnLst>
              <a:rect l="0" t="0" r="r" b="b"/>
              <a:pathLst>
                <a:path w="29" h="80">
                  <a:moveTo>
                    <a:pt x="0" y="75"/>
                  </a:moveTo>
                  <a:lnTo>
                    <a:pt x="15" y="0"/>
                  </a:lnTo>
                  <a:lnTo>
                    <a:pt x="29" y="4"/>
                  </a:lnTo>
                  <a:lnTo>
                    <a:pt x="12" y="80"/>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7" name="Freeform 638"/>
            <p:cNvSpPr>
              <a:spLocks noEditPoints="1"/>
            </p:cNvSpPr>
            <p:nvPr userDrawn="1"/>
          </p:nvSpPr>
          <p:spPr bwMode="auto">
            <a:xfrm>
              <a:off x="9570" y="-284"/>
              <a:ext cx="192" cy="159"/>
            </a:xfrm>
            <a:custGeom>
              <a:avLst/>
              <a:gdLst>
                <a:gd name="T0" fmla="*/ 75 w 97"/>
                <a:gd name="T1" fmla="*/ 13 h 81"/>
                <a:gd name="T2" fmla="*/ 93 w 97"/>
                <a:gd name="T3" fmla="*/ 49 h 81"/>
                <a:gd name="T4" fmla="*/ 86 w 97"/>
                <a:gd name="T5" fmla="*/ 81 h 81"/>
                <a:gd name="T6" fmla="*/ 0 w 97"/>
                <a:gd name="T7" fmla="*/ 52 h 81"/>
                <a:gd name="T8" fmla="*/ 6 w 97"/>
                <a:gd name="T9" fmla="*/ 25 h 81"/>
                <a:gd name="T10" fmla="*/ 34 w 97"/>
                <a:gd name="T11" fmla="*/ 3 h 81"/>
                <a:gd name="T12" fmla="*/ 54 w 97"/>
                <a:gd name="T13" fmla="*/ 24 h 81"/>
                <a:gd name="T14" fmla="*/ 54 w 97"/>
                <a:gd name="T15" fmla="*/ 24 h 81"/>
                <a:gd name="T16" fmla="*/ 75 w 97"/>
                <a:gd name="T17" fmla="*/ 13 h 81"/>
                <a:gd name="T18" fmla="*/ 13 w 97"/>
                <a:gd name="T19" fmla="*/ 26 h 81"/>
                <a:gd name="T20" fmla="*/ 8 w 97"/>
                <a:gd name="T21" fmla="*/ 46 h 81"/>
                <a:gd name="T22" fmla="*/ 43 w 97"/>
                <a:gd name="T23" fmla="*/ 59 h 81"/>
                <a:gd name="T24" fmla="*/ 48 w 97"/>
                <a:gd name="T25" fmla="*/ 38 h 81"/>
                <a:gd name="T26" fmla="*/ 33 w 97"/>
                <a:gd name="T27" fmla="*/ 11 h 81"/>
                <a:gd name="T28" fmla="*/ 13 w 97"/>
                <a:gd name="T29" fmla="*/ 26 h 81"/>
                <a:gd name="T30" fmla="*/ 73 w 97"/>
                <a:gd name="T31" fmla="*/ 21 h 81"/>
                <a:gd name="T32" fmla="*/ 55 w 97"/>
                <a:gd name="T33" fmla="*/ 37 h 81"/>
                <a:gd name="T34" fmla="*/ 50 w 97"/>
                <a:gd name="T35" fmla="*/ 61 h 81"/>
                <a:gd name="T36" fmla="*/ 81 w 97"/>
                <a:gd name="T37" fmla="*/ 71 h 81"/>
                <a:gd name="T38" fmla="*/ 87 w 97"/>
                <a:gd name="T39" fmla="*/ 47 h 81"/>
                <a:gd name="T40" fmla="*/ 73 w 97"/>
                <a:gd name="T4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81">
                  <a:moveTo>
                    <a:pt x="75" y="13"/>
                  </a:moveTo>
                  <a:cubicBezTo>
                    <a:pt x="92" y="17"/>
                    <a:pt x="97" y="31"/>
                    <a:pt x="93" y="49"/>
                  </a:cubicBezTo>
                  <a:cubicBezTo>
                    <a:pt x="86" y="81"/>
                    <a:pt x="86" y="81"/>
                    <a:pt x="86" y="81"/>
                  </a:cubicBezTo>
                  <a:cubicBezTo>
                    <a:pt x="0" y="52"/>
                    <a:pt x="0" y="52"/>
                    <a:pt x="0" y="52"/>
                  </a:cubicBezTo>
                  <a:cubicBezTo>
                    <a:pt x="6" y="25"/>
                    <a:pt x="6" y="25"/>
                    <a:pt x="6" y="25"/>
                  </a:cubicBezTo>
                  <a:cubicBezTo>
                    <a:pt x="10" y="7"/>
                    <a:pt x="20" y="0"/>
                    <a:pt x="34" y="3"/>
                  </a:cubicBezTo>
                  <a:cubicBezTo>
                    <a:pt x="45" y="6"/>
                    <a:pt x="53" y="12"/>
                    <a:pt x="54" y="24"/>
                  </a:cubicBezTo>
                  <a:cubicBezTo>
                    <a:pt x="54" y="24"/>
                    <a:pt x="54" y="24"/>
                    <a:pt x="54" y="24"/>
                  </a:cubicBezTo>
                  <a:cubicBezTo>
                    <a:pt x="59" y="15"/>
                    <a:pt x="66" y="11"/>
                    <a:pt x="75" y="13"/>
                  </a:cubicBezTo>
                  <a:close/>
                  <a:moveTo>
                    <a:pt x="13" y="26"/>
                  </a:moveTo>
                  <a:cubicBezTo>
                    <a:pt x="8" y="46"/>
                    <a:pt x="8" y="46"/>
                    <a:pt x="8" y="46"/>
                  </a:cubicBezTo>
                  <a:cubicBezTo>
                    <a:pt x="43" y="59"/>
                    <a:pt x="43" y="59"/>
                    <a:pt x="43" y="59"/>
                  </a:cubicBezTo>
                  <a:cubicBezTo>
                    <a:pt x="48" y="38"/>
                    <a:pt x="48" y="38"/>
                    <a:pt x="48" y="38"/>
                  </a:cubicBezTo>
                  <a:cubicBezTo>
                    <a:pt x="52" y="24"/>
                    <a:pt x="47" y="14"/>
                    <a:pt x="33" y="11"/>
                  </a:cubicBezTo>
                  <a:cubicBezTo>
                    <a:pt x="22" y="8"/>
                    <a:pt x="15" y="13"/>
                    <a:pt x="13" y="26"/>
                  </a:cubicBezTo>
                  <a:close/>
                  <a:moveTo>
                    <a:pt x="73" y="21"/>
                  </a:moveTo>
                  <a:cubicBezTo>
                    <a:pt x="64" y="19"/>
                    <a:pt x="58" y="24"/>
                    <a:pt x="55" y="37"/>
                  </a:cubicBezTo>
                  <a:cubicBezTo>
                    <a:pt x="50" y="61"/>
                    <a:pt x="50" y="61"/>
                    <a:pt x="50" y="61"/>
                  </a:cubicBezTo>
                  <a:cubicBezTo>
                    <a:pt x="81" y="71"/>
                    <a:pt x="81" y="71"/>
                    <a:pt x="81" y="71"/>
                  </a:cubicBezTo>
                  <a:cubicBezTo>
                    <a:pt x="87" y="47"/>
                    <a:pt x="87" y="47"/>
                    <a:pt x="87" y="47"/>
                  </a:cubicBezTo>
                  <a:cubicBezTo>
                    <a:pt x="90" y="34"/>
                    <a:pt x="86" y="24"/>
                    <a:pt x="7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sp>
          <p:nvSpPr>
            <p:cNvPr id="448" name="Freeform 639"/>
            <p:cNvSpPr>
              <a:spLocks noEditPoints="1"/>
            </p:cNvSpPr>
            <p:nvPr userDrawn="1"/>
          </p:nvSpPr>
          <p:spPr bwMode="auto">
            <a:xfrm>
              <a:off x="9663" y="-414"/>
              <a:ext cx="133" cy="132"/>
            </a:xfrm>
            <a:custGeom>
              <a:avLst/>
              <a:gdLst>
                <a:gd name="T0" fmla="*/ 31 w 67"/>
                <a:gd name="T1" fmla="*/ 55 h 67"/>
                <a:gd name="T2" fmla="*/ 33 w 67"/>
                <a:gd name="T3" fmla="*/ 55 h 67"/>
                <a:gd name="T4" fmla="*/ 58 w 67"/>
                <a:gd name="T5" fmla="*/ 40 h 67"/>
                <a:gd name="T6" fmla="*/ 51 w 67"/>
                <a:gd name="T7" fmla="*/ 17 h 67"/>
                <a:gd name="T8" fmla="*/ 55 w 67"/>
                <a:gd name="T9" fmla="*/ 11 h 67"/>
                <a:gd name="T10" fmla="*/ 65 w 67"/>
                <a:gd name="T11" fmla="*/ 42 h 67"/>
                <a:gd name="T12" fmla="*/ 32 w 67"/>
                <a:gd name="T13" fmla="*/ 63 h 67"/>
                <a:gd name="T14" fmla="*/ 4 w 67"/>
                <a:gd name="T15" fmla="*/ 22 h 67"/>
                <a:gd name="T16" fmla="*/ 35 w 67"/>
                <a:gd name="T17" fmla="*/ 3 h 67"/>
                <a:gd name="T18" fmla="*/ 42 w 67"/>
                <a:gd name="T19" fmla="*/ 6 h 67"/>
                <a:gd name="T20" fmla="*/ 31 w 67"/>
                <a:gd name="T21" fmla="*/ 55 h 67"/>
                <a:gd name="T22" fmla="*/ 25 w 67"/>
                <a:gd name="T23" fmla="*/ 52 h 67"/>
                <a:gd name="T24" fmla="*/ 35 w 67"/>
                <a:gd name="T25" fmla="*/ 11 h 67"/>
                <a:gd name="T26" fmla="*/ 33 w 67"/>
                <a:gd name="T27" fmla="*/ 10 h 67"/>
                <a:gd name="T28" fmla="*/ 10 w 67"/>
                <a:gd name="T29" fmla="*/ 24 h 67"/>
                <a:gd name="T30" fmla="*/ 25 w 67"/>
                <a:gd name="T31"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67">
                  <a:moveTo>
                    <a:pt x="31" y="55"/>
                  </a:moveTo>
                  <a:cubicBezTo>
                    <a:pt x="32" y="55"/>
                    <a:pt x="33" y="55"/>
                    <a:pt x="33" y="55"/>
                  </a:cubicBezTo>
                  <a:cubicBezTo>
                    <a:pt x="47" y="58"/>
                    <a:pt x="56" y="52"/>
                    <a:pt x="58" y="40"/>
                  </a:cubicBezTo>
                  <a:cubicBezTo>
                    <a:pt x="60" y="32"/>
                    <a:pt x="58" y="23"/>
                    <a:pt x="51" y="17"/>
                  </a:cubicBezTo>
                  <a:cubicBezTo>
                    <a:pt x="55" y="11"/>
                    <a:pt x="55" y="11"/>
                    <a:pt x="55" y="11"/>
                  </a:cubicBezTo>
                  <a:cubicBezTo>
                    <a:pt x="64" y="18"/>
                    <a:pt x="67" y="30"/>
                    <a:pt x="65" y="42"/>
                  </a:cubicBezTo>
                  <a:cubicBezTo>
                    <a:pt x="61" y="58"/>
                    <a:pt x="48" y="67"/>
                    <a:pt x="32" y="63"/>
                  </a:cubicBezTo>
                  <a:cubicBezTo>
                    <a:pt x="13" y="58"/>
                    <a:pt x="0" y="41"/>
                    <a:pt x="4" y="22"/>
                  </a:cubicBezTo>
                  <a:cubicBezTo>
                    <a:pt x="8" y="7"/>
                    <a:pt x="20" y="0"/>
                    <a:pt x="35" y="3"/>
                  </a:cubicBezTo>
                  <a:cubicBezTo>
                    <a:pt x="37" y="4"/>
                    <a:pt x="40" y="5"/>
                    <a:pt x="42" y="6"/>
                  </a:cubicBezTo>
                  <a:lnTo>
                    <a:pt x="31" y="55"/>
                  </a:lnTo>
                  <a:close/>
                  <a:moveTo>
                    <a:pt x="25" y="52"/>
                  </a:moveTo>
                  <a:cubicBezTo>
                    <a:pt x="35" y="11"/>
                    <a:pt x="35" y="11"/>
                    <a:pt x="35" y="11"/>
                  </a:cubicBezTo>
                  <a:cubicBezTo>
                    <a:pt x="33" y="10"/>
                    <a:pt x="33" y="10"/>
                    <a:pt x="33" y="10"/>
                  </a:cubicBezTo>
                  <a:cubicBezTo>
                    <a:pt x="21" y="8"/>
                    <a:pt x="13" y="13"/>
                    <a:pt x="10" y="24"/>
                  </a:cubicBezTo>
                  <a:cubicBezTo>
                    <a:pt x="8" y="36"/>
                    <a:pt x="14" y="47"/>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700"/>
            </a:p>
          </p:txBody>
        </p:sp>
      </p:grpSp>
    </p:spTree>
    <p:extLst>
      <p:ext uri="{BB962C8B-B14F-4D97-AF65-F5344CB8AC3E}">
        <p14:creationId xmlns:p14="http://schemas.microsoft.com/office/powerpoint/2010/main" val="27583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 id="2147483672" r:id="rId13"/>
    <p:sldLayoutId id="2147483674" r:id="rId14"/>
    <p:sldLayoutId id="2147483675" r:id="rId15"/>
    <p:sldLayoutId id="2147483676" r:id="rId16"/>
    <p:sldLayoutId id="214748368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18288000" cy="10287000"/>
          </a:xfrm>
          <a:prstGeom prst="rect">
            <a:avLst/>
          </a:prstGeom>
          <a:gradFill>
            <a:gsLst>
              <a:gs pos="0">
                <a:schemeClr val="tx1">
                  <a:lumMod val="90000"/>
                  <a:lumOff val="10000"/>
                </a:schemeClr>
              </a:gs>
              <a:gs pos="100000">
                <a:schemeClr val="tx2">
                  <a:lumMod val="90000"/>
                  <a:lumOff val="1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Placeholder 1"/>
          <p:cNvSpPr>
            <a:spLocks noGrp="1"/>
          </p:cNvSpPr>
          <p:nvPr>
            <p:ph type="title"/>
          </p:nvPr>
        </p:nvSpPr>
        <p:spPr>
          <a:xfrm>
            <a:off x="1586742" y="453006"/>
            <a:ext cx="15443958" cy="1396767"/>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935283" y="2428613"/>
            <a:ext cx="16442510" cy="710590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2"/>
          <p:cNvSpPr>
            <a:spLocks noGrp="1"/>
          </p:cNvSpPr>
          <p:nvPr>
            <p:ph type="dt" sz="half" idx="2"/>
          </p:nvPr>
        </p:nvSpPr>
        <p:spPr>
          <a:xfrm>
            <a:off x="502292" y="9918210"/>
            <a:ext cx="4114800" cy="368790"/>
          </a:xfrm>
          <a:prstGeom prst="rect">
            <a:avLst/>
          </a:prstGeom>
        </p:spPr>
        <p:txBody>
          <a:bodyPr/>
          <a:lstStyle>
            <a:lvl1pPr>
              <a:defRPr sz="1200">
                <a:solidFill>
                  <a:schemeClr val="bg1"/>
                </a:solidFill>
              </a:defRPr>
            </a:lvl1pPr>
          </a:lstStyle>
          <a:p>
            <a:fld id="{E6AEF9DC-F0F1-4568-8064-5F98B519348D}" type="datetimeFigureOut">
              <a:rPr lang="en-US" smtClean="0"/>
              <a:pPr/>
              <a:t>10/4/2024</a:t>
            </a:fld>
            <a:endParaRPr lang="en-US"/>
          </a:p>
        </p:txBody>
      </p:sp>
      <p:sp>
        <p:nvSpPr>
          <p:cNvPr id="8" name="Footer Placeholder 3"/>
          <p:cNvSpPr>
            <a:spLocks noGrp="1"/>
          </p:cNvSpPr>
          <p:nvPr>
            <p:ph type="ftr" sz="quarter" idx="3"/>
          </p:nvPr>
        </p:nvSpPr>
        <p:spPr>
          <a:xfrm>
            <a:off x="6057900" y="9918210"/>
            <a:ext cx="6172200" cy="368790"/>
          </a:xfrm>
          <a:prstGeom prst="rect">
            <a:avLst/>
          </a:prstGeom>
        </p:spPr>
        <p:txBody>
          <a:bodyPr/>
          <a:lstStyle>
            <a:lvl1pPr>
              <a:defRPr sz="1200">
                <a:solidFill>
                  <a:schemeClr val="bg1"/>
                </a:solidFill>
              </a:defRPr>
            </a:lvl1pPr>
          </a:lstStyle>
          <a:p>
            <a:r>
              <a:rPr lang="en-US"/>
              <a:t>Copyright FIS</a:t>
            </a:r>
          </a:p>
        </p:txBody>
      </p:sp>
      <p:sp>
        <p:nvSpPr>
          <p:cNvPr id="9" name="Slide Number Placeholder 4"/>
          <p:cNvSpPr>
            <a:spLocks noGrp="1"/>
          </p:cNvSpPr>
          <p:nvPr>
            <p:ph type="sldNum" sz="quarter" idx="4"/>
          </p:nvPr>
        </p:nvSpPr>
        <p:spPr>
          <a:xfrm>
            <a:off x="13796745" y="9918210"/>
            <a:ext cx="4114800" cy="368790"/>
          </a:xfrm>
          <a:prstGeom prst="rect">
            <a:avLst/>
          </a:prstGeom>
        </p:spPr>
        <p:txBody>
          <a:bodyPr/>
          <a:lstStyle>
            <a:lvl1pPr algn="r">
              <a:defRPr sz="1200">
                <a:solidFill>
                  <a:schemeClr val="bg1"/>
                </a:solidFill>
              </a:defRPr>
            </a:lvl1pPr>
          </a:lstStyle>
          <a:p>
            <a:fld id="{B3CA9172-2E90-439A-AFBD-64C67CA03A56}" type="slidenum">
              <a:rPr lang="en-US" smtClean="0"/>
              <a:pPr/>
              <a:t>‹#›</a:t>
            </a:fld>
            <a:endParaRPr lang="en-US"/>
          </a:p>
        </p:txBody>
      </p:sp>
    </p:spTree>
    <p:extLst>
      <p:ext uri="{BB962C8B-B14F-4D97-AF65-F5344CB8AC3E}">
        <p14:creationId xmlns:p14="http://schemas.microsoft.com/office/powerpoint/2010/main" val="387598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1371600" rtl="0" eaLnBrk="1" latinLnBrk="0" hangingPunct="1">
        <a:lnSpc>
          <a:spcPct val="90000"/>
        </a:lnSpc>
        <a:spcBef>
          <a:spcPct val="0"/>
        </a:spcBef>
        <a:buNone/>
        <a:defRPr sz="3600" b="1" kern="1200">
          <a:gradFill>
            <a:gsLst>
              <a:gs pos="0">
                <a:schemeClr val="bg1"/>
              </a:gs>
              <a:gs pos="100000">
                <a:schemeClr val="bg1"/>
              </a:gs>
              <a:gs pos="51000">
                <a:schemeClr val="bg1">
                  <a:lumMod val="85000"/>
                </a:schemeClr>
              </a:gs>
            </a:gsLst>
            <a:lin ang="3000000" scaled="0"/>
          </a:gradFill>
          <a:latin typeface="+mj-lt"/>
          <a:ea typeface="+mj-ea"/>
          <a:cs typeface="+mj-cs"/>
        </a:defRPr>
      </a:lvl1pPr>
    </p:titleStyle>
    <p:bodyStyle>
      <a:lvl1pPr marL="342900" indent="-342900" algn="l" defTabSz="1371600" rtl="0" eaLnBrk="1" latinLnBrk="0" hangingPunct="1">
        <a:lnSpc>
          <a:spcPct val="100000"/>
        </a:lnSpc>
        <a:spcBef>
          <a:spcPts val="1500"/>
        </a:spcBef>
        <a:buFont typeface="Arial" panose="020B0604020202020204" pitchFamily="34" charset="0"/>
        <a:buChar char="•"/>
        <a:defRPr sz="3600" b="1" kern="1200">
          <a:solidFill>
            <a:schemeClr val="bg1"/>
          </a:solidFill>
          <a:latin typeface="+mn-lt"/>
          <a:ea typeface="+mn-ea"/>
          <a:cs typeface="+mn-cs"/>
        </a:defRPr>
      </a:lvl1pPr>
      <a:lvl2pPr marL="685800" indent="-342900" algn="l" defTabSz="1371600" rtl="0" eaLnBrk="1" latinLnBrk="0" hangingPunct="1">
        <a:lnSpc>
          <a:spcPct val="100000"/>
        </a:lnSpc>
        <a:spcBef>
          <a:spcPts val="750"/>
        </a:spcBef>
        <a:buFont typeface="Arial" panose="020B0604020202020204" pitchFamily="34" charset="0"/>
        <a:buChar char="•"/>
        <a:defRPr sz="3000" b="1" kern="1200">
          <a:solidFill>
            <a:schemeClr val="bg1"/>
          </a:solidFill>
          <a:latin typeface="+mn-lt"/>
          <a:ea typeface="+mn-ea"/>
          <a:cs typeface="+mn-cs"/>
        </a:defRPr>
      </a:lvl2pPr>
      <a:lvl3pPr marL="1028700" indent="-342900" algn="l" defTabSz="1371600" rtl="0" eaLnBrk="1" latinLnBrk="0" hangingPunct="1">
        <a:lnSpc>
          <a:spcPct val="100000"/>
        </a:lnSpc>
        <a:spcBef>
          <a:spcPts val="750"/>
        </a:spcBef>
        <a:buFont typeface="Arial" panose="020B0604020202020204" pitchFamily="34" charset="0"/>
        <a:buChar char="•"/>
        <a:tabLst>
          <a:tab pos="1028700" algn="l"/>
        </a:tabLst>
        <a:defRPr sz="2700" kern="1200">
          <a:solidFill>
            <a:schemeClr val="bg1"/>
          </a:solidFill>
          <a:latin typeface="+mn-lt"/>
          <a:ea typeface="+mn-ea"/>
          <a:cs typeface="+mn-cs"/>
        </a:defRPr>
      </a:lvl3pPr>
      <a:lvl4pPr marL="1371600" indent="-342900" algn="l" defTabSz="1371600" rtl="0" eaLnBrk="1" latinLnBrk="0" hangingPunct="1">
        <a:lnSpc>
          <a:spcPct val="150000"/>
        </a:lnSpc>
        <a:spcBef>
          <a:spcPts val="750"/>
        </a:spcBef>
        <a:buFont typeface="Arial" panose="020B0604020202020204" pitchFamily="34" charset="0"/>
        <a:buChar char="•"/>
        <a:defRPr sz="2400" kern="1200">
          <a:solidFill>
            <a:schemeClr val="bg1">
              <a:lumMod val="95000"/>
            </a:schemeClr>
          </a:solidFill>
          <a:latin typeface="+mn-lt"/>
          <a:ea typeface="+mn-ea"/>
          <a:cs typeface="+mn-cs"/>
        </a:defRPr>
      </a:lvl4pPr>
      <a:lvl5pPr marL="1628775" indent="-342900" algn="l" defTabSz="1371600" rtl="0" eaLnBrk="1" latinLnBrk="0" hangingPunct="1">
        <a:lnSpc>
          <a:spcPct val="150000"/>
        </a:lnSpc>
        <a:spcBef>
          <a:spcPts val="750"/>
        </a:spcBef>
        <a:buFont typeface="Arial" panose="020B0604020202020204" pitchFamily="34" charset="0"/>
        <a:buChar char="•"/>
        <a:defRPr sz="2100" kern="1200">
          <a:solidFill>
            <a:schemeClr val="bg1">
              <a:lumMod val="9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384">
          <p15:clr>
            <a:srgbClr val="F26B43"/>
          </p15:clr>
        </p15:guide>
        <p15:guide id="4" pos="7296">
          <p15:clr>
            <a:srgbClr val="F26B43"/>
          </p15:clr>
        </p15:guide>
        <p15:guide id="5"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18288000" cy="10287000"/>
          </a:xfrm>
          <a:prstGeom prst="rect">
            <a:avLst/>
          </a:prstGeom>
          <a:gradFill>
            <a:gsLst>
              <a:gs pos="0">
                <a:schemeClr val="tx1">
                  <a:lumMod val="90000"/>
                  <a:lumOff val="10000"/>
                </a:schemeClr>
              </a:gs>
              <a:gs pos="100000">
                <a:schemeClr val="tx2">
                  <a:lumMod val="90000"/>
                  <a:lumOff val="1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Placeholder 1"/>
          <p:cNvSpPr>
            <a:spLocks noGrp="1"/>
          </p:cNvSpPr>
          <p:nvPr>
            <p:ph type="title"/>
          </p:nvPr>
        </p:nvSpPr>
        <p:spPr>
          <a:xfrm>
            <a:off x="1586742" y="453006"/>
            <a:ext cx="15443958" cy="1396767"/>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935283" y="2428613"/>
            <a:ext cx="16442510" cy="71059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2"/>
          </p:nvPr>
        </p:nvSpPr>
        <p:spPr>
          <a:xfrm>
            <a:off x="502292" y="9918210"/>
            <a:ext cx="4114800" cy="368790"/>
          </a:xfrm>
          <a:prstGeom prst="rect">
            <a:avLst/>
          </a:prstGeom>
        </p:spPr>
        <p:txBody>
          <a:bodyPr/>
          <a:lstStyle>
            <a:lvl1pPr>
              <a:defRPr sz="1200">
                <a:solidFill>
                  <a:schemeClr val="bg1"/>
                </a:solidFill>
              </a:defRPr>
            </a:lvl1pPr>
          </a:lstStyle>
          <a:p>
            <a:fld id="{E6AEF9DC-F0F1-4568-8064-5F98B519348D}" type="datetimeFigureOut">
              <a:rPr lang="en-US" smtClean="0"/>
              <a:pPr/>
              <a:t>10/4/2024</a:t>
            </a:fld>
            <a:endParaRPr lang="en-US"/>
          </a:p>
        </p:txBody>
      </p:sp>
      <p:sp>
        <p:nvSpPr>
          <p:cNvPr id="8" name="Footer Placeholder 3"/>
          <p:cNvSpPr>
            <a:spLocks noGrp="1"/>
          </p:cNvSpPr>
          <p:nvPr>
            <p:ph type="ftr" sz="quarter" idx="3"/>
          </p:nvPr>
        </p:nvSpPr>
        <p:spPr>
          <a:xfrm>
            <a:off x="6057900" y="9918210"/>
            <a:ext cx="6172200" cy="368790"/>
          </a:xfrm>
          <a:prstGeom prst="rect">
            <a:avLst/>
          </a:prstGeom>
        </p:spPr>
        <p:txBody>
          <a:bodyPr/>
          <a:lstStyle>
            <a:lvl1pPr>
              <a:defRPr sz="1200">
                <a:solidFill>
                  <a:schemeClr val="bg1"/>
                </a:solidFill>
              </a:defRPr>
            </a:lvl1pPr>
          </a:lstStyle>
          <a:p>
            <a:r>
              <a:rPr lang="en-US"/>
              <a:t>Copyright FIS</a:t>
            </a:r>
          </a:p>
        </p:txBody>
      </p:sp>
      <p:sp>
        <p:nvSpPr>
          <p:cNvPr id="9" name="Slide Number Placeholder 4"/>
          <p:cNvSpPr>
            <a:spLocks noGrp="1"/>
          </p:cNvSpPr>
          <p:nvPr>
            <p:ph type="sldNum" sz="quarter" idx="4"/>
          </p:nvPr>
        </p:nvSpPr>
        <p:spPr>
          <a:xfrm>
            <a:off x="13796745" y="9918210"/>
            <a:ext cx="4114800" cy="368790"/>
          </a:xfrm>
          <a:prstGeom prst="rect">
            <a:avLst/>
          </a:prstGeom>
        </p:spPr>
        <p:txBody>
          <a:bodyPr/>
          <a:lstStyle>
            <a:lvl1pPr algn="r">
              <a:defRPr sz="1200">
                <a:solidFill>
                  <a:schemeClr val="bg1"/>
                </a:solidFill>
              </a:defRPr>
            </a:lvl1pPr>
          </a:lstStyle>
          <a:p>
            <a:fld id="{B3CA9172-2E90-439A-AFBD-64C67CA03A56}" type="slidenum">
              <a:rPr lang="en-US" smtClean="0"/>
              <a:pPr/>
              <a:t>‹#›</a:t>
            </a:fld>
            <a:endParaRPr lang="en-US"/>
          </a:p>
        </p:txBody>
      </p:sp>
    </p:spTree>
    <p:extLst>
      <p:ext uri="{BB962C8B-B14F-4D97-AF65-F5344CB8AC3E}">
        <p14:creationId xmlns:p14="http://schemas.microsoft.com/office/powerpoint/2010/main" val="32002352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l" defTabSz="1371600" rtl="0" eaLnBrk="1" latinLnBrk="0" hangingPunct="1">
        <a:lnSpc>
          <a:spcPct val="90000"/>
        </a:lnSpc>
        <a:spcBef>
          <a:spcPct val="0"/>
        </a:spcBef>
        <a:buNone/>
        <a:defRPr sz="3600" b="1" kern="1200">
          <a:gradFill>
            <a:gsLst>
              <a:gs pos="0">
                <a:schemeClr val="bg1"/>
              </a:gs>
              <a:gs pos="100000">
                <a:schemeClr val="bg1"/>
              </a:gs>
              <a:gs pos="51000">
                <a:schemeClr val="bg1">
                  <a:lumMod val="85000"/>
                </a:schemeClr>
              </a:gs>
            </a:gsLst>
            <a:lin ang="3000000" scaled="0"/>
          </a:gradFill>
          <a:latin typeface="+mj-lt"/>
          <a:ea typeface="+mj-ea"/>
          <a:cs typeface="+mj-cs"/>
        </a:defRPr>
      </a:lvl1pPr>
    </p:titleStyle>
    <p:bodyStyle>
      <a:lvl1pPr marL="342900" indent="-342900" algn="l" defTabSz="1371600" rtl="0" eaLnBrk="1" latinLnBrk="0" hangingPunct="1">
        <a:lnSpc>
          <a:spcPct val="100000"/>
        </a:lnSpc>
        <a:spcBef>
          <a:spcPts val="1500"/>
        </a:spcBef>
        <a:buFont typeface="Arial" panose="020B0604020202020204" pitchFamily="34" charset="0"/>
        <a:buChar char="•"/>
        <a:defRPr sz="3600" b="1" kern="1200">
          <a:solidFill>
            <a:schemeClr val="bg1"/>
          </a:solidFill>
          <a:latin typeface="+mn-lt"/>
          <a:ea typeface="+mn-ea"/>
          <a:cs typeface="+mn-cs"/>
        </a:defRPr>
      </a:lvl1pPr>
      <a:lvl2pPr marL="685800" indent="-342900" algn="l" defTabSz="1371600" rtl="0" eaLnBrk="1" latinLnBrk="0" hangingPunct="1">
        <a:lnSpc>
          <a:spcPct val="100000"/>
        </a:lnSpc>
        <a:spcBef>
          <a:spcPts val="750"/>
        </a:spcBef>
        <a:buFont typeface="Arial" panose="020B0604020202020204" pitchFamily="34" charset="0"/>
        <a:buChar char="•"/>
        <a:defRPr sz="3000" b="1" kern="1200">
          <a:solidFill>
            <a:schemeClr val="bg1"/>
          </a:solidFill>
          <a:latin typeface="+mn-lt"/>
          <a:ea typeface="+mn-ea"/>
          <a:cs typeface="+mn-cs"/>
        </a:defRPr>
      </a:lvl2pPr>
      <a:lvl3pPr marL="1028700" indent="-342900" algn="l" defTabSz="1371600" rtl="0" eaLnBrk="1" latinLnBrk="0" hangingPunct="1">
        <a:lnSpc>
          <a:spcPct val="100000"/>
        </a:lnSpc>
        <a:spcBef>
          <a:spcPts val="750"/>
        </a:spcBef>
        <a:buFont typeface="Arial" panose="020B0604020202020204" pitchFamily="34" charset="0"/>
        <a:buChar char="•"/>
        <a:tabLst>
          <a:tab pos="1028700" algn="l"/>
        </a:tabLst>
        <a:defRPr sz="2700" kern="1200">
          <a:solidFill>
            <a:schemeClr val="bg1"/>
          </a:solidFill>
          <a:latin typeface="+mn-lt"/>
          <a:ea typeface="+mn-ea"/>
          <a:cs typeface="+mn-cs"/>
        </a:defRPr>
      </a:lvl3pPr>
      <a:lvl4pPr marL="1371600" indent="-342900" algn="l" defTabSz="1371600" rtl="0" eaLnBrk="1" latinLnBrk="0" hangingPunct="1">
        <a:lnSpc>
          <a:spcPct val="150000"/>
        </a:lnSpc>
        <a:spcBef>
          <a:spcPts val="750"/>
        </a:spcBef>
        <a:buFont typeface="Arial" panose="020B0604020202020204" pitchFamily="34" charset="0"/>
        <a:buChar char="•"/>
        <a:defRPr sz="2400" kern="1200">
          <a:solidFill>
            <a:schemeClr val="bg1">
              <a:lumMod val="95000"/>
            </a:schemeClr>
          </a:solidFill>
          <a:latin typeface="+mn-lt"/>
          <a:ea typeface="+mn-ea"/>
          <a:cs typeface="+mn-cs"/>
        </a:defRPr>
      </a:lvl4pPr>
      <a:lvl5pPr marL="1628775" indent="-342900" algn="l" defTabSz="1371600" rtl="0" eaLnBrk="1" latinLnBrk="0" hangingPunct="1">
        <a:lnSpc>
          <a:spcPct val="150000"/>
        </a:lnSpc>
        <a:spcBef>
          <a:spcPts val="750"/>
        </a:spcBef>
        <a:buFont typeface="Arial" panose="020B0604020202020204" pitchFamily="34" charset="0"/>
        <a:buChar char="•"/>
        <a:defRPr sz="2100" kern="1200">
          <a:solidFill>
            <a:schemeClr val="bg1">
              <a:lumMod val="9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384">
          <p15:clr>
            <a:srgbClr val="F26B43"/>
          </p15:clr>
        </p15:guide>
        <p15:guide id="4" pos="7296">
          <p15:clr>
            <a:srgbClr val="F26B43"/>
          </p15:clr>
        </p15:guide>
        <p15:guide id="5"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13786215" y="-1545786"/>
            <a:ext cx="4391268" cy="49664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gs>
                <a:gs pos="100000">
                  <a:schemeClr val="tx2">
                    <a:lumMod val="50000"/>
                    <a:lumOff val="50000"/>
                    <a:alpha val="0"/>
                  </a:schemeClr>
                </a:gs>
              </a:gsLst>
              <a:lin ang="3000000" scaled="0"/>
              <a:tileRect/>
            </a:gradFill>
          </a:ln>
        </p:spPr>
        <p:txBody>
          <a:bodyPr vert="horz" wrap="square" lIns="137160" tIns="68580" rIns="137160" bIns="68580" numCol="1" anchor="t" anchorCtr="0" compatLnSpc="1">
            <a:prstTxWarp prst="textNoShape">
              <a:avLst/>
            </a:prstTxWarp>
          </a:bodyPr>
          <a:lstStyle/>
          <a:p>
            <a:pPr defTabSz="1371600">
              <a:defRPr/>
            </a:pPr>
            <a:endParaRPr lang="en-US" sz="2700">
              <a:solidFill>
                <a:srgbClr val="081D4F"/>
              </a:solidFill>
              <a:latin typeface="BR Omega VN"/>
            </a:endParaRPr>
          </a:p>
        </p:txBody>
      </p:sp>
      <p:sp>
        <p:nvSpPr>
          <p:cNvPr id="5" name="Freeform 5"/>
          <p:cNvSpPr>
            <a:spLocks/>
          </p:cNvSpPr>
          <p:nvPr/>
        </p:nvSpPr>
        <p:spPr bwMode="auto">
          <a:xfrm>
            <a:off x="12916680" y="-2529221"/>
            <a:ext cx="6130338" cy="693335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gs>
                <a:gs pos="100000">
                  <a:schemeClr val="tx2">
                    <a:lumMod val="50000"/>
                    <a:lumOff val="50000"/>
                    <a:alpha val="0"/>
                  </a:schemeClr>
                </a:gs>
              </a:gsLst>
              <a:lin ang="3000000" scaled="0"/>
              <a:tileRect/>
            </a:gradFill>
          </a:ln>
        </p:spPr>
        <p:txBody>
          <a:bodyPr vert="horz" wrap="square" lIns="137160" tIns="68580" rIns="137160" bIns="68580" numCol="1" anchor="t" anchorCtr="0" compatLnSpc="1">
            <a:prstTxWarp prst="textNoShape">
              <a:avLst/>
            </a:prstTxWarp>
          </a:bodyPr>
          <a:lstStyle/>
          <a:p>
            <a:pPr defTabSz="1371600">
              <a:defRPr/>
            </a:pPr>
            <a:endParaRPr lang="en-US" sz="2700">
              <a:solidFill>
                <a:srgbClr val="081D4F"/>
              </a:solidFill>
              <a:latin typeface="BR Omega VN"/>
            </a:endParaRPr>
          </a:p>
        </p:txBody>
      </p:sp>
      <p:sp>
        <p:nvSpPr>
          <p:cNvPr id="6" name="Freeform 5"/>
          <p:cNvSpPr>
            <a:spLocks/>
          </p:cNvSpPr>
          <p:nvPr/>
        </p:nvSpPr>
        <p:spPr bwMode="auto">
          <a:xfrm>
            <a:off x="7655877" y="5387572"/>
            <a:ext cx="4391268" cy="496648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gs>
                <a:gs pos="100000">
                  <a:schemeClr val="tx2">
                    <a:lumMod val="50000"/>
                    <a:lumOff val="50000"/>
                    <a:alpha val="0"/>
                  </a:schemeClr>
                </a:gs>
              </a:gsLst>
              <a:lin ang="3000000" scaled="0"/>
              <a:tileRect/>
            </a:gradFill>
          </a:ln>
        </p:spPr>
        <p:txBody>
          <a:bodyPr vert="horz" wrap="square" lIns="137160" tIns="68580" rIns="137160" bIns="68580" numCol="1" anchor="t" anchorCtr="0" compatLnSpc="1">
            <a:prstTxWarp prst="textNoShape">
              <a:avLst/>
            </a:prstTxWarp>
          </a:bodyPr>
          <a:lstStyle/>
          <a:p>
            <a:pPr defTabSz="1371600">
              <a:defRPr/>
            </a:pPr>
            <a:endParaRPr lang="en-US" sz="2700">
              <a:solidFill>
                <a:srgbClr val="081D4F"/>
              </a:solidFill>
              <a:latin typeface="BR Omega VN"/>
            </a:endParaRPr>
          </a:p>
        </p:txBody>
      </p:sp>
      <p:sp>
        <p:nvSpPr>
          <p:cNvPr id="7" name="Freeform 5"/>
          <p:cNvSpPr>
            <a:spLocks/>
          </p:cNvSpPr>
          <p:nvPr/>
        </p:nvSpPr>
        <p:spPr bwMode="auto">
          <a:xfrm>
            <a:off x="6786342" y="4404137"/>
            <a:ext cx="6130338" cy="6933357"/>
          </a:xfrm>
          <a:custGeom>
            <a:avLst/>
            <a:gdLst>
              <a:gd name="T0" fmla="*/ 1407 w 2631"/>
              <a:gd name="T1" fmla="*/ 0 h 3005"/>
              <a:gd name="T2" fmla="*/ 549 w 2631"/>
              <a:gd name="T3" fmla="*/ 644 h 3005"/>
              <a:gd name="T4" fmla="*/ 541 w 2631"/>
              <a:gd name="T5" fmla="*/ 669 h 3005"/>
              <a:gd name="T6" fmla="*/ 521 w 2631"/>
              <a:gd name="T7" fmla="*/ 750 h 3005"/>
              <a:gd name="T8" fmla="*/ 0 w 2631"/>
              <a:gd name="T9" fmla="*/ 3005 h 3005"/>
              <a:gd name="T10" fmla="*/ 1254 w 2631"/>
              <a:gd name="T11" fmla="*/ 3005 h 3005"/>
              <a:gd name="T12" fmla="*/ 2075 w 2631"/>
              <a:gd name="T13" fmla="*/ 2409 h 3005"/>
              <a:gd name="T14" fmla="*/ 2124 w 2631"/>
              <a:gd name="T15" fmla="*/ 2194 h 3005"/>
              <a:gd name="T16" fmla="*/ 2631 w 2631"/>
              <a:gd name="T17" fmla="*/ 0 h 3005"/>
              <a:gd name="T18" fmla="*/ 1407 w 2631"/>
              <a:gd name="T19" fmla="*/ 0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3005">
                <a:moveTo>
                  <a:pt x="1407" y="0"/>
                </a:moveTo>
                <a:cubicBezTo>
                  <a:pt x="1010" y="0"/>
                  <a:pt x="671" y="270"/>
                  <a:pt x="549" y="644"/>
                </a:cubicBezTo>
                <a:cubicBezTo>
                  <a:pt x="546" y="652"/>
                  <a:pt x="544" y="661"/>
                  <a:pt x="541" y="669"/>
                </a:cubicBezTo>
                <a:cubicBezTo>
                  <a:pt x="521" y="750"/>
                  <a:pt x="521" y="750"/>
                  <a:pt x="521" y="750"/>
                </a:cubicBezTo>
                <a:cubicBezTo>
                  <a:pt x="0" y="3005"/>
                  <a:pt x="0" y="3005"/>
                  <a:pt x="0" y="3005"/>
                </a:cubicBezTo>
                <a:cubicBezTo>
                  <a:pt x="1254" y="3005"/>
                  <a:pt x="1254" y="3005"/>
                  <a:pt x="1254" y="3005"/>
                </a:cubicBezTo>
                <a:cubicBezTo>
                  <a:pt x="1628" y="3005"/>
                  <a:pt x="1950" y="2757"/>
                  <a:pt x="2075" y="2409"/>
                </a:cubicBezTo>
                <a:cubicBezTo>
                  <a:pt x="2124" y="2194"/>
                  <a:pt x="2124" y="2194"/>
                  <a:pt x="2124" y="2194"/>
                </a:cubicBezTo>
                <a:cubicBezTo>
                  <a:pt x="2631" y="0"/>
                  <a:pt x="2631" y="0"/>
                  <a:pt x="2631" y="0"/>
                </a:cubicBezTo>
                <a:lnTo>
                  <a:pt x="1407" y="0"/>
                </a:lnTo>
                <a:close/>
              </a:path>
            </a:pathLst>
          </a:custGeom>
          <a:noFill/>
          <a:ln>
            <a:gradFill flip="none" rotWithShape="1">
              <a:gsLst>
                <a:gs pos="0">
                  <a:schemeClr val="bg1"/>
                </a:gs>
                <a:gs pos="100000">
                  <a:schemeClr val="tx2">
                    <a:lumMod val="50000"/>
                    <a:lumOff val="50000"/>
                    <a:alpha val="0"/>
                  </a:schemeClr>
                </a:gs>
              </a:gsLst>
              <a:lin ang="3000000" scaled="0"/>
              <a:tileRect/>
            </a:gradFill>
          </a:ln>
        </p:spPr>
        <p:txBody>
          <a:bodyPr vert="horz" wrap="square" lIns="137160" tIns="68580" rIns="137160" bIns="68580" numCol="1" anchor="t" anchorCtr="0" compatLnSpc="1">
            <a:prstTxWarp prst="textNoShape">
              <a:avLst/>
            </a:prstTxWarp>
          </a:bodyPr>
          <a:lstStyle/>
          <a:p>
            <a:pPr defTabSz="1371600">
              <a:defRPr/>
            </a:pPr>
            <a:endParaRPr lang="en-US" sz="2700">
              <a:solidFill>
                <a:srgbClr val="081D4F"/>
              </a:solidFill>
              <a:latin typeface="BR Omega VN"/>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6691" y="6596135"/>
            <a:ext cx="5130899" cy="295452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20527" r="20527"/>
          <a:stretch/>
        </p:blipFill>
        <p:spPr>
          <a:xfrm>
            <a:off x="13150735" y="-764789"/>
            <a:ext cx="4428803" cy="5008938"/>
          </a:xfrm>
          <a:custGeom>
            <a:avLst/>
            <a:gdLst>
              <a:gd name="connsiteX0" fmla="*/ 3031980 w 5669608"/>
              <a:gd name="connsiteY0" fmla="*/ 0 h 6412277"/>
              <a:gd name="connsiteX1" fmla="*/ 5669608 w 5669608"/>
              <a:gd name="connsiteY1" fmla="*/ 0 h 6412277"/>
              <a:gd name="connsiteX2" fmla="*/ 4577061 w 5669608"/>
              <a:gd name="connsiteY2" fmla="*/ 4681709 h 6412277"/>
              <a:gd name="connsiteX3" fmla="*/ 4471469 w 5669608"/>
              <a:gd name="connsiteY3" fmla="*/ 5140491 h 6412277"/>
              <a:gd name="connsiteX4" fmla="*/ 2702276 w 5669608"/>
              <a:gd name="connsiteY4" fmla="*/ 6412277 h 6412277"/>
              <a:gd name="connsiteX5" fmla="*/ 0 w 5669608"/>
              <a:gd name="connsiteY5" fmla="*/ 6412277 h 6412277"/>
              <a:gd name="connsiteX6" fmla="*/ 1122716 w 5669608"/>
              <a:gd name="connsiteY6" fmla="*/ 1600402 h 6412277"/>
              <a:gd name="connsiteX7" fmla="*/ 1165815 w 5669608"/>
              <a:gd name="connsiteY7" fmla="*/ 1427559 h 6412277"/>
              <a:gd name="connsiteX8" fmla="*/ 1183054 w 5669608"/>
              <a:gd name="connsiteY8" fmla="*/ 1374212 h 6412277"/>
              <a:gd name="connsiteX9" fmla="*/ 3031980 w 5669608"/>
              <a:gd name="connsiteY9" fmla="*/ 0 h 64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08" h="6412277">
                <a:moveTo>
                  <a:pt x="3031980" y="0"/>
                </a:moveTo>
                <a:lnTo>
                  <a:pt x="5669608" y="0"/>
                </a:lnTo>
                <a:cubicBezTo>
                  <a:pt x="5669608" y="0"/>
                  <a:pt x="5669608" y="0"/>
                  <a:pt x="4577061" y="4681709"/>
                </a:cubicBezTo>
                <a:cubicBezTo>
                  <a:pt x="4577061" y="4681709"/>
                  <a:pt x="4577061" y="4681709"/>
                  <a:pt x="4471469" y="5140491"/>
                </a:cubicBezTo>
                <a:cubicBezTo>
                  <a:pt x="4202104" y="5883078"/>
                  <a:pt x="3508218" y="6412277"/>
                  <a:pt x="2702276" y="6412277"/>
                </a:cubicBezTo>
                <a:cubicBezTo>
                  <a:pt x="2702276" y="6412277"/>
                  <a:pt x="2702276" y="6412277"/>
                  <a:pt x="0" y="6412277"/>
                </a:cubicBezTo>
                <a:cubicBezTo>
                  <a:pt x="0" y="6412277"/>
                  <a:pt x="0" y="6412277"/>
                  <a:pt x="1122716" y="1600402"/>
                </a:cubicBezTo>
                <a:cubicBezTo>
                  <a:pt x="1122716" y="1600402"/>
                  <a:pt x="1122716" y="1600402"/>
                  <a:pt x="1165815" y="1427559"/>
                </a:cubicBezTo>
                <a:cubicBezTo>
                  <a:pt x="1172279" y="1410488"/>
                  <a:pt x="1176589" y="1391283"/>
                  <a:pt x="1183054" y="1374212"/>
                </a:cubicBezTo>
                <a:cubicBezTo>
                  <a:pt x="1445955" y="576145"/>
                  <a:pt x="2176474" y="0"/>
                  <a:pt x="3031980" y="0"/>
                </a:cubicBezTo>
                <a:close/>
              </a:path>
            </a:pathLst>
          </a:custGeom>
        </p:spPr>
      </p:pic>
      <p:sp>
        <p:nvSpPr>
          <p:cNvPr id="19" name="Freeform 18"/>
          <p:cNvSpPr>
            <a:spLocks/>
          </p:cNvSpPr>
          <p:nvPr/>
        </p:nvSpPr>
        <p:spPr bwMode="auto">
          <a:xfrm rot="2038755" flipH="1">
            <a:off x="15830934" y="4642007"/>
            <a:ext cx="1289073" cy="1497960"/>
          </a:xfrm>
          <a:custGeom>
            <a:avLst/>
            <a:gdLst>
              <a:gd name="T0" fmla="*/ 1027 w 1277"/>
              <a:gd name="T1" fmla="*/ 1499 h 1499"/>
              <a:gd name="T2" fmla="*/ 1216 w 1277"/>
              <a:gd name="T3" fmla="*/ 1017 h 1499"/>
              <a:gd name="T4" fmla="*/ 1096 w 1277"/>
              <a:gd name="T5" fmla="*/ 580 h 1499"/>
              <a:gd name="T6" fmla="*/ 1086 w 1277"/>
              <a:gd name="T7" fmla="*/ 573 h 1499"/>
              <a:gd name="T8" fmla="*/ 1058 w 1277"/>
              <a:gd name="T9" fmla="*/ 553 h 1499"/>
              <a:gd name="T10" fmla="*/ 251 w 1277"/>
              <a:gd name="T11" fmla="*/ 0 h 1499"/>
              <a:gd name="T12" fmla="*/ 58 w 1277"/>
              <a:gd name="T13" fmla="*/ 493 h 1499"/>
              <a:gd name="T14" fmla="*/ 166 w 1277"/>
              <a:gd name="T15" fmla="*/ 908 h 1499"/>
              <a:gd name="T16" fmla="*/ 243 w 1277"/>
              <a:gd name="T17" fmla="*/ 960 h 1499"/>
              <a:gd name="T18" fmla="*/ 1027 w 1277"/>
              <a:gd name="T19" fmla="*/ 1499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7" h="1499">
                <a:moveTo>
                  <a:pt x="1027" y="1499"/>
                </a:moveTo>
                <a:cubicBezTo>
                  <a:pt x="1216" y="1017"/>
                  <a:pt x="1216" y="1017"/>
                  <a:pt x="1216" y="1017"/>
                </a:cubicBezTo>
                <a:cubicBezTo>
                  <a:pt x="1277" y="861"/>
                  <a:pt x="1224" y="686"/>
                  <a:pt x="1096" y="580"/>
                </a:cubicBezTo>
                <a:cubicBezTo>
                  <a:pt x="1092" y="578"/>
                  <a:pt x="1090" y="576"/>
                  <a:pt x="1086" y="573"/>
                </a:cubicBezTo>
                <a:cubicBezTo>
                  <a:pt x="1058" y="553"/>
                  <a:pt x="1058" y="553"/>
                  <a:pt x="1058" y="553"/>
                </a:cubicBezTo>
                <a:cubicBezTo>
                  <a:pt x="251" y="0"/>
                  <a:pt x="251" y="0"/>
                  <a:pt x="251" y="0"/>
                </a:cubicBezTo>
                <a:cubicBezTo>
                  <a:pt x="58" y="493"/>
                  <a:pt x="58" y="493"/>
                  <a:pt x="58" y="493"/>
                </a:cubicBezTo>
                <a:cubicBezTo>
                  <a:pt x="0" y="640"/>
                  <a:pt x="48" y="805"/>
                  <a:pt x="166" y="908"/>
                </a:cubicBezTo>
                <a:cubicBezTo>
                  <a:pt x="243" y="960"/>
                  <a:pt x="243" y="960"/>
                  <a:pt x="243" y="960"/>
                </a:cubicBezTo>
                <a:lnTo>
                  <a:pt x="1027" y="1499"/>
                </a:lnTo>
                <a:close/>
              </a:path>
            </a:pathLst>
          </a:custGeom>
          <a:gradFill>
            <a:gsLst>
              <a:gs pos="73000">
                <a:schemeClr val="tx2">
                  <a:lumMod val="50000"/>
                  <a:lumOff val="50000"/>
                </a:schemeClr>
              </a:gs>
              <a:gs pos="0">
                <a:schemeClr val="tx2">
                  <a:lumMod val="75000"/>
                  <a:lumOff val="25000"/>
                </a:schemeClr>
              </a:gs>
            </a:gsLst>
            <a:lin ang="1800000" scaled="0"/>
          </a:gradFill>
          <a:ln>
            <a:noFill/>
          </a:ln>
        </p:spPr>
        <p:txBody>
          <a:bodyPr vert="horz" wrap="square" lIns="137160" tIns="68580" rIns="137160" bIns="68580" numCol="1" anchor="t" anchorCtr="0" compatLnSpc="1">
            <a:prstTxWarp prst="textNoShape">
              <a:avLst/>
            </a:prstTxWarp>
          </a:bodyPr>
          <a:lstStyle/>
          <a:p>
            <a:pPr defTabSz="1371600">
              <a:defRPr/>
            </a:pPr>
            <a:endParaRPr lang="en-US" sz="2700">
              <a:solidFill>
                <a:srgbClr val="081D4F"/>
              </a:solidFill>
              <a:latin typeface="BR Omega VN"/>
            </a:endParaRPr>
          </a:p>
        </p:txBody>
      </p:sp>
      <p:sp>
        <p:nvSpPr>
          <p:cNvPr id="20" name="Freeform 19"/>
          <p:cNvSpPr>
            <a:spLocks/>
          </p:cNvSpPr>
          <p:nvPr/>
        </p:nvSpPr>
        <p:spPr bwMode="auto">
          <a:xfrm rot="2038755" flipH="1">
            <a:off x="17301923" y="3899955"/>
            <a:ext cx="1238964" cy="1439733"/>
          </a:xfrm>
          <a:custGeom>
            <a:avLst/>
            <a:gdLst>
              <a:gd name="T0" fmla="*/ 1027 w 1277"/>
              <a:gd name="T1" fmla="*/ 1499 h 1499"/>
              <a:gd name="T2" fmla="*/ 1216 w 1277"/>
              <a:gd name="T3" fmla="*/ 1017 h 1499"/>
              <a:gd name="T4" fmla="*/ 1096 w 1277"/>
              <a:gd name="T5" fmla="*/ 580 h 1499"/>
              <a:gd name="T6" fmla="*/ 1086 w 1277"/>
              <a:gd name="T7" fmla="*/ 573 h 1499"/>
              <a:gd name="T8" fmla="*/ 1058 w 1277"/>
              <a:gd name="T9" fmla="*/ 553 h 1499"/>
              <a:gd name="T10" fmla="*/ 251 w 1277"/>
              <a:gd name="T11" fmla="*/ 0 h 1499"/>
              <a:gd name="T12" fmla="*/ 58 w 1277"/>
              <a:gd name="T13" fmla="*/ 493 h 1499"/>
              <a:gd name="T14" fmla="*/ 166 w 1277"/>
              <a:gd name="T15" fmla="*/ 908 h 1499"/>
              <a:gd name="T16" fmla="*/ 243 w 1277"/>
              <a:gd name="T17" fmla="*/ 960 h 1499"/>
              <a:gd name="T18" fmla="*/ 1027 w 1277"/>
              <a:gd name="T19" fmla="*/ 1499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7" h="1499">
                <a:moveTo>
                  <a:pt x="1027" y="1499"/>
                </a:moveTo>
                <a:cubicBezTo>
                  <a:pt x="1216" y="1017"/>
                  <a:pt x="1216" y="1017"/>
                  <a:pt x="1216" y="1017"/>
                </a:cubicBezTo>
                <a:cubicBezTo>
                  <a:pt x="1277" y="861"/>
                  <a:pt x="1224" y="686"/>
                  <a:pt x="1096" y="580"/>
                </a:cubicBezTo>
                <a:cubicBezTo>
                  <a:pt x="1092" y="578"/>
                  <a:pt x="1090" y="576"/>
                  <a:pt x="1086" y="573"/>
                </a:cubicBezTo>
                <a:cubicBezTo>
                  <a:pt x="1058" y="553"/>
                  <a:pt x="1058" y="553"/>
                  <a:pt x="1058" y="553"/>
                </a:cubicBezTo>
                <a:cubicBezTo>
                  <a:pt x="251" y="0"/>
                  <a:pt x="251" y="0"/>
                  <a:pt x="251" y="0"/>
                </a:cubicBezTo>
                <a:cubicBezTo>
                  <a:pt x="58" y="493"/>
                  <a:pt x="58" y="493"/>
                  <a:pt x="58" y="493"/>
                </a:cubicBezTo>
                <a:cubicBezTo>
                  <a:pt x="0" y="640"/>
                  <a:pt x="48" y="805"/>
                  <a:pt x="166" y="908"/>
                </a:cubicBezTo>
                <a:cubicBezTo>
                  <a:pt x="243" y="960"/>
                  <a:pt x="243" y="960"/>
                  <a:pt x="243" y="960"/>
                </a:cubicBezTo>
                <a:lnTo>
                  <a:pt x="1027" y="1499"/>
                </a:lnTo>
                <a:close/>
              </a:path>
            </a:pathLst>
          </a:custGeom>
          <a:gradFill>
            <a:gsLst>
              <a:gs pos="73000">
                <a:schemeClr val="accent3"/>
              </a:gs>
              <a:gs pos="0">
                <a:schemeClr val="accent3">
                  <a:alpha val="0"/>
                </a:schemeClr>
              </a:gs>
            </a:gsLst>
            <a:lin ang="1800000" scaled="0"/>
          </a:gradFill>
          <a:ln>
            <a:noFill/>
          </a:ln>
        </p:spPr>
        <p:txBody>
          <a:bodyPr vert="horz" wrap="square" lIns="137160" tIns="68580" rIns="137160" bIns="68580" numCol="1" anchor="t" anchorCtr="0" compatLnSpc="1">
            <a:prstTxWarp prst="textNoShape">
              <a:avLst/>
            </a:prstTxWarp>
          </a:bodyPr>
          <a:lstStyle/>
          <a:p>
            <a:pPr defTabSz="1371600">
              <a:defRPr/>
            </a:pPr>
            <a:endParaRPr lang="en-US" sz="2700">
              <a:solidFill>
                <a:srgbClr val="081D4F"/>
              </a:solidFill>
              <a:latin typeface="BR Omega VN"/>
            </a:endParaRPr>
          </a:p>
        </p:txBody>
      </p:sp>
      <p:sp>
        <p:nvSpPr>
          <p:cNvPr id="21" name="Freeform 20"/>
          <p:cNvSpPr>
            <a:spLocks/>
          </p:cNvSpPr>
          <p:nvPr/>
        </p:nvSpPr>
        <p:spPr bwMode="auto">
          <a:xfrm rot="2038755" flipV="1">
            <a:off x="15512643" y="5832928"/>
            <a:ext cx="824460" cy="958061"/>
          </a:xfrm>
          <a:custGeom>
            <a:avLst/>
            <a:gdLst>
              <a:gd name="T0" fmla="*/ 1027 w 1277"/>
              <a:gd name="T1" fmla="*/ 1499 h 1499"/>
              <a:gd name="T2" fmla="*/ 1216 w 1277"/>
              <a:gd name="T3" fmla="*/ 1017 h 1499"/>
              <a:gd name="T4" fmla="*/ 1096 w 1277"/>
              <a:gd name="T5" fmla="*/ 580 h 1499"/>
              <a:gd name="T6" fmla="*/ 1086 w 1277"/>
              <a:gd name="T7" fmla="*/ 573 h 1499"/>
              <a:gd name="T8" fmla="*/ 1058 w 1277"/>
              <a:gd name="T9" fmla="*/ 553 h 1499"/>
              <a:gd name="T10" fmla="*/ 251 w 1277"/>
              <a:gd name="T11" fmla="*/ 0 h 1499"/>
              <a:gd name="T12" fmla="*/ 58 w 1277"/>
              <a:gd name="T13" fmla="*/ 493 h 1499"/>
              <a:gd name="T14" fmla="*/ 166 w 1277"/>
              <a:gd name="T15" fmla="*/ 908 h 1499"/>
              <a:gd name="T16" fmla="*/ 243 w 1277"/>
              <a:gd name="T17" fmla="*/ 960 h 1499"/>
              <a:gd name="T18" fmla="*/ 1027 w 1277"/>
              <a:gd name="T19" fmla="*/ 1499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7" h="1499">
                <a:moveTo>
                  <a:pt x="1027" y="1499"/>
                </a:moveTo>
                <a:cubicBezTo>
                  <a:pt x="1216" y="1017"/>
                  <a:pt x="1216" y="1017"/>
                  <a:pt x="1216" y="1017"/>
                </a:cubicBezTo>
                <a:cubicBezTo>
                  <a:pt x="1277" y="861"/>
                  <a:pt x="1224" y="686"/>
                  <a:pt x="1096" y="580"/>
                </a:cubicBezTo>
                <a:cubicBezTo>
                  <a:pt x="1092" y="578"/>
                  <a:pt x="1090" y="576"/>
                  <a:pt x="1086" y="573"/>
                </a:cubicBezTo>
                <a:cubicBezTo>
                  <a:pt x="1058" y="553"/>
                  <a:pt x="1058" y="553"/>
                  <a:pt x="1058" y="553"/>
                </a:cubicBezTo>
                <a:cubicBezTo>
                  <a:pt x="251" y="0"/>
                  <a:pt x="251" y="0"/>
                  <a:pt x="251" y="0"/>
                </a:cubicBezTo>
                <a:cubicBezTo>
                  <a:pt x="58" y="493"/>
                  <a:pt x="58" y="493"/>
                  <a:pt x="58" y="493"/>
                </a:cubicBezTo>
                <a:cubicBezTo>
                  <a:pt x="0" y="640"/>
                  <a:pt x="48" y="805"/>
                  <a:pt x="166" y="908"/>
                </a:cubicBezTo>
                <a:cubicBezTo>
                  <a:pt x="243" y="960"/>
                  <a:pt x="243" y="960"/>
                  <a:pt x="243" y="960"/>
                </a:cubicBezTo>
                <a:lnTo>
                  <a:pt x="1027" y="1499"/>
                </a:lnTo>
                <a:close/>
              </a:path>
            </a:pathLst>
          </a:custGeom>
          <a:gradFill>
            <a:gsLst>
              <a:gs pos="73000">
                <a:srgbClr val="20CA2F"/>
              </a:gs>
              <a:gs pos="0">
                <a:schemeClr val="tx2">
                  <a:lumMod val="75000"/>
                  <a:lumOff val="25000"/>
                </a:schemeClr>
              </a:gs>
            </a:gsLst>
            <a:lin ang="1800000" scaled="0"/>
          </a:gradFill>
          <a:ln>
            <a:noFill/>
          </a:ln>
        </p:spPr>
        <p:txBody>
          <a:bodyPr vert="horz" wrap="square" lIns="137160" tIns="68580" rIns="137160" bIns="68580" numCol="1" anchor="t" anchorCtr="0" compatLnSpc="1">
            <a:prstTxWarp prst="textNoShape">
              <a:avLst/>
            </a:prstTxWarp>
          </a:bodyPr>
          <a:lstStyle/>
          <a:p>
            <a:pPr defTabSz="1371600">
              <a:defRPr/>
            </a:pPr>
            <a:endParaRPr lang="en-US" sz="2700">
              <a:solidFill>
                <a:srgbClr val="081D4F"/>
              </a:solidFill>
              <a:latin typeface="BR Omega VN"/>
            </a:endParaRPr>
          </a:p>
        </p:txBody>
      </p:sp>
      <p:pic>
        <p:nvPicPr>
          <p:cNvPr id="2" name="Picture 1">
            <a:extLst>
              <a:ext uri="{FF2B5EF4-FFF2-40B4-BE49-F238E27FC236}">
                <a16:creationId xmlns:a16="http://schemas.microsoft.com/office/drawing/2014/main" id="{C95D4FAF-FF9A-9921-F483-02211213B6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795212" y="4826892"/>
            <a:ext cx="2092271" cy="1178080"/>
          </a:xfrm>
          <a:custGeom>
            <a:avLst/>
            <a:gdLst>
              <a:gd name="connsiteX0" fmla="*/ 0 w 2971664"/>
              <a:gd name="connsiteY0" fmla="*/ 0 h 1607718"/>
              <a:gd name="connsiteX1" fmla="*/ 1967507 w 2971664"/>
              <a:gd name="connsiteY1" fmla="*/ 5919 h 1607718"/>
              <a:gd name="connsiteX2" fmla="*/ 2036680 w 2971664"/>
              <a:gd name="connsiteY2" fmla="*/ 7471 h 1607718"/>
              <a:gd name="connsiteX3" fmla="*/ 2061225 w 2971664"/>
              <a:gd name="connsiteY3" fmla="*/ 7789 h 1607718"/>
              <a:gd name="connsiteX4" fmla="*/ 2749821 w 2971664"/>
              <a:gd name="connsiteY4" fmla="*/ 596267 h 1607718"/>
              <a:gd name="connsiteX5" fmla="*/ 2971664 w 2971664"/>
              <a:gd name="connsiteY5" fmla="*/ 1607718 h 1607718"/>
              <a:gd name="connsiteX6" fmla="*/ 1058267 w 2971664"/>
              <a:gd name="connsiteY6" fmla="*/ 1599051 h 1607718"/>
              <a:gd name="connsiteX7" fmla="*/ 871390 w 2971664"/>
              <a:gd name="connsiteY7" fmla="*/ 1599752 h 1607718"/>
              <a:gd name="connsiteX8" fmla="*/ 227430 w 2971664"/>
              <a:gd name="connsiteY8" fmla="*/ 1034181 h 1607718"/>
              <a:gd name="connsiteX9" fmla="*/ 0 w 2971664"/>
              <a:gd name="connsiteY9" fmla="*/ 0 h 160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664" h="1607718">
                <a:moveTo>
                  <a:pt x="0" y="0"/>
                </a:moveTo>
                <a:cubicBezTo>
                  <a:pt x="0" y="0"/>
                  <a:pt x="0" y="0"/>
                  <a:pt x="1967507" y="5919"/>
                </a:cubicBezTo>
                <a:cubicBezTo>
                  <a:pt x="1967507" y="5919"/>
                  <a:pt x="1967507" y="5919"/>
                  <a:pt x="2036680" y="7471"/>
                </a:cubicBezTo>
                <a:cubicBezTo>
                  <a:pt x="2046721" y="7929"/>
                  <a:pt x="2052300" y="8987"/>
                  <a:pt x="2061225" y="7789"/>
                </a:cubicBezTo>
                <a:cubicBezTo>
                  <a:pt x="2393710" y="39017"/>
                  <a:pt x="2677737" y="269101"/>
                  <a:pt x="2749821" y="596267"/>
                </a:cubicBezTo>
                <a:cubicBezTo>
                  <a:pt x="2749821" y="596267"/>
                  <a:pt x="2749821" y="596267"/>
                  <a:pt x="2971664" y="1607718"/>
                </a:cubicBezTo>
                <a:lnTo>
                  <a:pt x="1058267" y="1599051"/>
                </a:lnTo>
                <a:cubicBezTo>
                  <a:pt x="1058267" y="1599051"/>
                  <a:pt x="1058267" y="1599051"/>
                  <a:pt x="871390" y="1599752"/>
                </a:cubicBezTo>
                <a:cubicBezTo>
                  <a:pt x="558985" y="1562217"/>
                  <a:pt x="294486" y="1343057"/>
                  <a:pt x="227430" y="1034181"/>
                </a:cubicBezTo>
                <a:cubicBezTo>
                  <a:pt x="227430" y="1034181"/>
                  <a:pt x="227430" y="1034181"/>
                  <a:pt x="0" y="0"/>
                </a:cubicBezTo>
                <a:close/>
              </a:path>
            </a:pathLst>
          </a:custGeom>
        </p:spPr>
      </p:pic>
      <p:pic>
        <p:nvPicPr>
          <p:cNvPr id="8" name="Picture 7">
            <a:extLst>
              <a:ext uri="{FF2B5EF4-FFF2-40B4-BE49-F238E27FC236}">
                <a16:creationId xmlns:a16="http://schemas.microsoft.com/office/drawing/2014/main" id="{1AB5DA71-EA48-A214-CFFB-87A4B1E6F5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347570" y="6168569"/>
            <a:ext cx="2646894" cy="1488878"/>
          </a:xfrm>
          <a:custGeom>
            <a:avLst/>
            <a:gdLst>
              <a:gd name="connsiteX0" fmla="*/ 2561393 w 2561393"/>
              <a:gd name="connsiteY0" fmla="*/ 0 h 1385755"/>
              <a:gd name="connsiteX1" fmla="*/ 2365363 w 2561393"/>
              <a:gd name="connsiteY1" fmla="*/ 891401 h 1385755"/>
              <a:gd name="connsiteX2" fmla="*/ 1810308 w 2561393"/>
              <a:gd name="connsiteY2" fmla="*/ 1378889 h 1385755"/>
              <a:gd name="connsiteX3" fmla="*/ 1649232 w 2561393"/>
              <a:gd name="connsiteY3" fmla="*/ 1378285 h 1385755"/>
              <a:gd name="connsiteX4" fmla="*/ 0 w 2561393"/>
              <a:gd name="connsiteY4" fmla="*/ 1385755 h 1385755"/>
              <a:gd name="connsiteX5" fmla="*/ 191215 w 2561393"/>
              <a:gd name="connsiteY5" fmla="*/ 513946 h 1385755"/>
              <a:gd name="connsiteX6" fmla="*/ 784743 w 2561393"/>
              <a:gd name="connsiteY6" fmla="*/ 6714 h 1385755"/>
              <a:gd name="connsiteX7" fmla="*/ 805899 w 2561393"/>
              <a:gd name="connsiteY7" fmla="*/ 6440 h 1385755"/>
              <a:gd name="connsiteX8" fmla="*/ 865522 w 2561393"/>
              <a:gd name="connsiteY8" fmla="*/ 5102 h 1385755"/>
              <a:gd name="connsiteX9" fmla="*/ 2561393 w 2561393"/>
              <a:gd name="connsiteY9" fmla="*/ 0 h 138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1393" h="1385755">
                <a:moveTo>
                  <a:pt x="2561393" y="0"/>
                </a:moveTo>
                <a:cubicBezTo>
                  <a:pt x="2365363" y="891401"/>
                  <a:pt x="2365363" y="891401"/>
                  <a:pt x="2365363" y="891401"/>
                </a:cubicBezTo>
                <a:cubicBezTo>
                  <a:pt x="2307564" y="1157634"/>
                  <a:pt x="2079582" y="1346536"/>
                  <a:pt x="1810308" y="1378889"/>
                </a:cubicBezTo>
                <a:cubicBezTo>
                  <a:pt x="1649232" y="1378285"/>
                  <a:pt x="1649232" y="1378285"/>
                  <a:pt x="1649232" y="1378285"/>
                </a:cubicBezTo>
                <a:lnTo>
                  <a:pt x="0" y="1385755"/>
                </a:lnTo>
                <a:cubicBezTo>
                  <a:pt x="191215" y="513946"/>
                  <a:pt x="191215" y="513946"/>
                  <a:pt x="191215" y="513946"/>
                </a:cubicBezTo>
                <a:cubicBezTo>
                  <a:pt x="253347" y="231949"/>
                  <a:pt x="498161" y="33630"/>
                  <a:pt x="784743" y="6714"/>
                </a:cubicBezTo>
                <a:cubicBezTo>
                  <a:pt x="792436" y="7746"/>
                  <a:pt x="797244" y="6835"/>
                  <a:pt x="805899" y="6440"/>
                </a:cubicBezTo>
                <a:cubicBezTo>
                  <a:pt x="865522" y="5102"/>
                  <a:pt x="865522" y="5102"/>
                  <a:pt x="865522" y="5102"/>
                </a:cubicBezTo>
                <a:cubicBezTo>
                  <a:pt x="2561393" y="0"/>
                  <a:pt x="2561393" y="0"/>
                  <a:pt x="2561393" y="0"/>
                </a:cubicBezTo>
                <a:close/>
              </a:path>
            </a:pathLst>
          </a:custGeom>
        </p:spPr>
      </p:pic>
      <p:sp>
        <p:nvSpPr>
          <p:cNvPr id="23" name="TextBox 22"/>
          <p:cNvSpPr txBox="1"/>
          <p:nvPr/>
        </p:nvSpPr>
        <p:spPr>
          <a:xfrm>
            <a:off x="188168" y="3648641"/>
            <a:ext cx="12179219" cy="1785104"/>
          </a:xfrm>
          <a:prstGeom prst="rect">
            <a:avLst/>
          </a:prstGeom>
          <a:noFill/>
        </p:spPr>
        <p:txBody>
          <a:bodyPr wrap="square" rtlCol="0">
            <a:spAutoFit/>
          </a:bodyPr>
          <a:lstStyle/>
          <a:p>
            <a:pPr algn="ctr">
              <a:spcBef>
                <a:spcPts val="300"/>
              </a:spcBef>
              <a:defRPr/>
            </a:pPr>
            <a:r>
              <a:rPr lang="en-US" sz="5500" b="1">
                <a:solidFill>
                  <a:srgbClr val="014BAE"/>
                </a:solidFill>
                <a:latin typeface="+mj-lt"/>
              </a:rPr>
              <a:t>ỨNG DỤNG CÁC CÔNG NGHỆ SỐ QUẢN LÝ DỮ LIỆU, HỖ TRỢ RA QUYẾT ĐỊNH</a:t>
            </a:r>
          </a:p>
        </p:txBody>
      </p:sp>
      <p:pic>
        <p:nvPicPr>
          <p:cNvPr id="24" name="Picture Placeholder 2"/>
          <p:cNvPicPr>
            <a:picLocks noChangeAspect="1"/>
          </p:cNvPicPr>
          <p:nvPr/>
        </p:nvPicPr>
        <p:blipFill>
          <a:blip r:embed="rId6">
            <a:extLst>
              <a:ext uri="{28A0092B-C50C-407E-A947-70E740481C1C}">
                <a14:useLocalDpi xmlns:a14="http://schemas.microsoft.com/office/drawing/2010/main" val="0"/>
              </a:ext>
            </a:extLst>
          </a:blip>
          <a:srcRect l="22374" r="22374"/>
          <a:stretch/>
        </p:blipFill>
        <p:spPr>
          <a:xfrm>
            <a:off x="8177413" y="5318798"/>
            <a:ext cx="4335755" cy="4904456"/>
          </a:xfrm>
          <a:custGeom>
            <a:avLst/>
            <a:gdLst>
              <a:gd name="connsiteX0" fmla="*/ 2323602 w 4344987"/>
              <a:gd name="connsiteY0" fmla="*/ 0 h 4914900"/>
              <a:gd name="connsiteX1" fmla="*/ 4344987 w 4344987"/>
              <a:gd name="connsiteY1" fmla="*/ 0 h 4914900"/>
              <a:gd name="connsiteX2" fmla="*/ 3507698 w 4344987"/>
              <a:gd name="connsiteY2" fmla="*/ 3588450 h 4914900"/>
              <a:gd name="connsiteX3" fmla="*/ 3426776 w 4344987"/>
              <a:gd name="connsiteY3" fmla="*/ 3940098 h 4914900"/>
              <a:gd name="connsiteX4" fmla="*/ 2070929 w 4344987"/>
              <a:gd name="connsiteY4" fmla="*/ 4914900 h 4914900"/>
              <a:gd name="connsiteX5" fmla="*/ 0 w 4344987"/>
              <a:gd name="connsiteY5" fmla="*/ 4914900 h 4914900"/>
              <a:gd name="connsiteX6" fmla="*/ 860410 w 4344987"/>
              <a:gd name="connsiteY6" fmla="*/ 1226681 h 4914900"/>
              <a:gd name="connsiteX7" fmla="*/ 893439 w 4344987"/>
              <a:gd name="connsiteY7" fmla="*/ 1094199 h 4914900"/>
              <a:gd name="connsiteX8" fmla="*/ 906651 w 4344987"/>
              <a:gd name="connsiteY8" fmla="*/ 1053310 h 4914900"/>
              <a:gd name="connsiteX9" fmla="*/ 2323602 w 4344987"/>
              <a:gd name="connsiteY9"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4987" h="4914900">
                <a:moveTo>
                  <a:pt x="2323602" y="0"/>
                </a:moveTo>
                <a:lnTo>
                  <a:pt x="4344987" y="0"/>
                </a:lnTo>
                <a:cubicBezTo>
                  <a:pt x="4344987" y="0"/>
                  <a:pt x="4344987" y="0"/>
                  <a:pt x="3507698" y="3588450"/>
                </a:cubicBezTo>
                <a:cubicBezTo>
                  <a:pt x="3507698" y="3588450"/>
                  <a:pt x="3507698" y="3588450"/>
                  <a:pt x="3426776" y="3940098"/>
                </a:cubicBezTo>
                <a:cubicBezTo>
                  <a:pt x="3220344" y="4509278"/>
                  <a:pt x="2688574" y="4914900"/>
                  <a:pt x="2070929" y="4914900"/>
                </a:cubicBezTo>
                <a:cubicBezTo>
                  <a:pt x="2070929" y="4914900"/>
                  <a:pt x="2070929" y="4914900"/>
                  <a:pt x="0" y="4914900"/>
                </a:cubicBezTo>
                <a:cubicBezTo>
                  <a:pt x="0" y="4914900"/>
                  <a:pt x="0" y="4914900"/>
                  <a:pt x="860410" y="1226681"/>
                </a:cubicBezTo>
                <a:cubicBezTo>
                  <a:pt x="860410" y="1226681"/>
                  <a:pt x="860410" y="1226681"/>
                  <a:pt x="893439" y="1094199"/>
                </a:cubicBezTo>
                <a:cubicBezTo>
                  <a:pt x="898394" y="1081115"/>
                  <a:pt x="901696" y="1066394"/>
                  <a:pt x="906651" y="1053310"/>
                </a:cubicBezTo>
                <a:cubicBezTo>
                  <a:pt x="1108129" y="441605"/>
                  <a:pt x="1667973" y="0"/>
                  <a:pt x="2323602" y="0"/>
                </a:cubicBezTo>
                <a:close/>
              </a:path>
            </a:pathLst>
          </a:custGeom>
        </p:spPr>
      </p:pic>
      <p:sp>
        <p:nvSpPr>
          <p:cNvPr id="3" name="Freeform 41">
            <a:extLst>
              <a:ext uri="{FF2B5EF4-FFF2-40B4-BE49-F238E27FC236}">
                <a16:creationId xmlns:a16="http://schemas.microsoft.com/office/drawing/2014/main" id="{5D97AB6F-28BF-3794-0F1F-86B41D32CF6D}"/>
              </a:ext>
            </a:extLst>
          </p:cNvPr>
          <p:cNvSpPr/>
          <p:nvPr/>
        </p:nvSpPr>
        <p:spPr>
          <a:xfrm>
            <a:off x="-18918" y="-3464"/>
            <a:ext cx="2499845" cy="1251483"/>
          </a:xfrm>
          <a:custGeom>
            <a:avLst/>
            <a:gdLst/>
            <a:ahLst/>
            <a:cxnLst/>
            <a:rect l="l" t="t" r="r" b="b"/>
            <a:pathLst>
              <a:path w="1642184" h="822117">
                <a:moveTo>
                  <a:pt x="0" y="0"/>
                </a:moveTo>
                <a:lnTo>
                  <a:pt x="1642185" y="0"/>
                </a:lnTo>
                <a:lnTo>
                  <a:pt x="1642185" y="822118"/>
                </a:lnTo>
                <a:lnTo>
                  <a:pt x="0" y="822118"/>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7843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84743292"/>
              </p:ext>
            </p:extLst>
          </p:nvPr>
        </p:nvGraphicFramePr>
        <p:xfrm>
          <a:off x="7851275" y="1621566"/>
          <a:ext cx="10998179" cy="7332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2674490" y="5987902"/>
            <a:ext cx="4654991" cy="1068960"/>
            <a:chOff x="8108760" y="2721114"/>
            <a:chExt cx="4518174" cy="712640"/>
          </a:xfrm>
        </p:grpSpPr>
        <p:sp>
          <p:nvSpPr>
            <p:cNvPr id="14" name="TextBox 13"/>
            <p:cNvSpPr txBox="1"/>
            <p:nvPr/>
          </p:nvSpPr>
          <p:spPr>
            <a:xfrm>
              <a:off x="8108760" y="2721114"/>
              <a:ext cx="620800" cy="369332"/>
            </a:xfrm>
            <a:prstGeom prst="rect">
              <a:avLst/>
            </a:prstGeom>
            <a:noFill/>
          </p:spPr>
          <p:txBody>
            <a:bodyPr wrap="none" lIns="0" rIns="0" rtlCol="0">
              <a:spAutoFit/>
            </a:bodyPr>
            <a:lstStyle/>
            <a:p>
              <a:pPr defTabSz="1371600">
                <a:defRPr/>
              </a:pPr>
              <a:r>
                <a:rPr lang="en-US" sz="3000" b="1">
                  <a:latin typeface="Arial" panose="020B0604020202020204" pitchFamily="34" charset="0"/>
                  <a:ea typeface="Source Sans Pro" charset="0"/>
                  <a:cs typeface="Arial" panose="020B0604020202020204" pitchFamily="34" charset="0"/>
                </a:rPr>
                <a:t>100</a:t>
              </a:r>
              <a:endParaRPr lang="en-US" sz="3000" b="1" dirty="0">
                <a:latin typeface="Arial" panose="020B0604020202020204" pitchFamily="34" charset="0"/>
                <a:ea typeface="Source Sans Pro" charset="0"/>
                <a:cs typeface="Arial" panose="020B0604020202020204" pitchFamily="34" charset="0"/>
              </a:endParaRPr>
            </a:p>
          </p:txBody>
        </p:sp>
        <p:sp>
          <p:nvSpPr>
            <p:cNvPr id="15" name="TextBox 14"/>
            <p:cNvSpPr txBox="1"/>
            <p:nvPr/>
          </p:nvSpPr>
          <p:spPr>
            <a:xfrm>
              <a:off x="8108761" y="3033645"/>
              <a:ext cx="4518173" cy="400109"/>
            </a:xfrm>
            <a:prstGeom prst="rect">
              <a:avLst/>
            </a:prstGeom>
            <a:noFill/>
          </p:spPr>
          <p:txBody>
            <a:bodyPr wrap="square" lIns="0" rIns="0" rtlCol="0">
              <a:spAutoFit/>
            </a:bodyPr>
            <a:lstStyle/>
            <a:p>
              <a:pPr defTabSz="1371600">
                <a:defRPr/>
              </a:pPr>
              <a:r>
                <a:rPr lang="en-US" sz="1650" spc="150" dirty="0" err="1">
                  <a:latin typeface="Arial" panose="020B0604020202020204" pitchFamily="34" charset="0"/>
                  <a:ea typeface="Source Sans Pro" charset="0"/>
                  <a:cs typeface="Arial" panose="020B0604020202020204" pitchFamily="34" charset="0"/>
                </a:rPr>
                <a:t>Dịch</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vụ</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khai</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phá</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mô</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phỏng</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dự</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báo</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dữ</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liệu</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đa</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dạng</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các</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lĩnh</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vực</a:t>
              </a:r>
              <a:endParaRPr lang="en-US" sz="1650" spc="150" dirty="0">
                <a:latin typeface="Arial" panose="020B0604020202020204" pitchFamily="34" charset="0"/>
                <a:ea typeface="Source Sans Pro" charset="0"/>
                <a:cs typeface="Arial" panose="020B0604020202020204" pitchFamily="34" charset="0"/>
              </a:endParaRPr>
            </a:p>
          </p:txBody>
        </p:sp>
      </p:grpSp>
      <p:sp>
        <p:nvSpPr>
          <p:cNvPr id="16" name="Freeform 849"/>
          <p:cNvSpPr>
            <a:spLocks noEditPoints="1"/>
          </p:cNvSpPr>
          <p:nvPr/>
        </p:nvSpPr>
        <p:spPr bwMode="auto">
          <a:xfrm>
            <a:off x="1419785" y="7503617"/>
            <a:ext cx="838200" cy="838200"/>
          </a:xfrm>
          <a:custGeom>
            <a:avLst/>
            <a:gdLst>
              <a:gd name="T0" fmla="*/ 85 w 164"/>
              <a:gd name="T1" fmla="*/ 74 h 162"/>
              <a:gd name="T2" fmla="*/ 79 w 164"/>
              <a:gd name="T3" fmla="*/ 46 h 162"/>
              <a:gd name="T4" fmla="*/ 82 w 164"/>
              <a:gd name="T5" fmla="*/ 96 h 162"/>
              <a:gd name="T6" fmla="*/ 115 w 164"/>
              <a:gd name="T7" fmla="*/ 85 h 162"/>
              <a:gd name="T8" fmla="*/ 76 w 164"/>
              <a:gd name="T9" fmla="*/ 85 h 162"/>
              <a:gd name="T10" fmla="*/ 82 w 164"/>
              <a:gd name="T11" fmla="*/ 90 h 162"/>
              <a:gd name="T12" fmla="*/ 153 w 164"/>
              <a:gd name="T13" fmla="*/ 41 h 162"/>
              <a:gd name="T14" fmla="*/ 123 w 164"/>
              <a:gd name="T15" fmla="*/ 9 h 162"/>
              <a:gd name="T16" fmla="*/ 136 w 164"/>
              <a:gd name="T17" fmla="*/ 25 h 162"/>
              <a:gd name="T18" fmla="*/ 32 w 164"/>
              <a:gd name="T19" fmla="*/ 30 h 162"/>
              <a:gd name="T20" fmla="*/ 41 w 164"/>
              <a:gd name="T21" fmla="*/ 10 h 162"/>
              <a:gd name="T22" fmla="*/ 9 w 164"/>
              <a:gd name="T23" fmla="*/ 40 h 162"/>
              <a:gd name="T24" fmla="*/ 24 w 164"/>
              <a:gd name="T25" fmla="*/ 29 h 162"/>
              <a:gd name="T26" fmla="*/ 44 w 164"/>
              <a:gd name="T27" fmla="*/ 149 h 162"/>
              <a:gd name="T28" fmla="*/ 38 w 164"/>
              <a:gd name="T29" fmla="*/ 162 h 162"/>
              <a:gd name="T30" fmla="*/ 82 w 164"/>
              <a:gd name="T31" fmla="*/ 159 h 162"/>
              <a:gd name="T32" fmla="*/ 126 w 164"/>
              <a:gd name="T33" fmla="*/ 162 h 162"/>
              <a:gd name="T34" fmla="*/ 119 w 164"/>
              <a:gd name="T35" fmla="*/ 149 h 162"/>
              <a:gd name="T36" fmla="*/ 140 w 164"/>
              <a:gd name="T37" fmla="*/ 29 h 162"/>
              <a:gd name="T38" fmla="*/ 129 w 164"/>
              <a:gd name="T39" fmla="*/ 11 h 162"/>
              <a:gd name="T40" fmla="*/ 12 w 164"/>
              <a:gd name="T41" fmla="*/ 12 h 162"/>
              <a:gd name="T42" fmla="*/ 82 w 164"/>
              <a:gd name="T43" fmla="*/ 154 h 162"/>
              <a:gd name="T44" fmla="*/ 151 w 164"/>
              <a:gd name="T45" fmla="*/ 85 h 162"/>
              <a:gd name="T46" fmla="*/ 114 w 164"/>
              <a:gd name="T47" fmla="*/ 30 h 162"/>
              <a:gd name="T48" fmla="*/ 82 w 164"/>
              <a:gd name="T49" fmla="*/ 22 h 162"/>
              <a:gd name="T50" fmla="*/ 50 w 164"/>
              <a:gd name="T51" fmla="*/ 30 h 162"/>
              <a:gd name="T52" fmla="*/ 27 w 164"/>
              <a:gd name="T53" fmla="*/ 53 h 162"/>
              <a:gd name="T54" fmla="*/ 27 w 164"/>
              <a:gd name="T55" fmla="*/ 117 h 162"/>
              <a:gd name="T56" fmla="*/ 50 w 164"/>
              <a:gd name="T57" fmla="*/ 140 h 162"/>
              <a:gd name="T58" fmla="*/ 113 w 164"/>
              <a:gd name="T59" fmla="*/ 140 h 162"/>
              <a:gd name="T60" fmla="*/ 136 w 164"/>
              <a:gd name="T61" fmla="*/ 117 h 162"/>
              <a:gd name="T62" fmla="*/ 145 w 164"/>
              <a:gd name="T63" fmla="*/ 85 h 162"/>
              <a:gd name="T64" fmla="*/ 136 w 164"/>
              <a:gd name="T65" fmla="*/ 53 h 162"/>
              <a:gd name="T66" fmla="*/ 108 w 164"/>
              <a:gd name="T67" fmla="*/ 130 h 162"/>
              <a:gd name="T68" fmla="*/ 85 w 164"/>
              <a:gd name="T69" fmla="*/ 143 h 162"/>
              <a:gd name="T70" fmla="*/ 79 w 164"/>
              <a:gd name="T71" fmla="*/ 140 h 162"/>
              <a:gd name="T72" fmla="*/ 57 w 164"/>
              <a:gd name="T73" fmla="*/ 134 h 162"/>
              <a:gd name="T74" fmla="*/ 51 w 164"/>
              <a:gd name="T75" fmla="*/ 134 h 162"/>
              <a:gd name="T76" fmla="*/ 37 w 164"/>
              <a:gd name="T77" fmla="*/ 111 h 162"/>
              <a:gd name="T78" fmla="*/ 24 w 164"/>
              <a:gd name="T79" fmla="*/ 88 h 162"/>
              <a:gd name="T80" fmla="*/ 27 w 164"/>
              <a:gd name="T81" fmla="*/ 82 h 162"/>
              <a:gd name="T82" fmla="*/ 33 w 164"/>
              <a:gd name="T83" fmla="*/ 60 h 162"/>
              <a:gd name="T84" fmla="*/ 36 w 164"/>
              <a:gd name="T85" fmla="*/ 55 h 162"/>
              <a:gd name="T86" fmla="*/ 52 w 164"/>
              <a:gd name="T87" fmla="*/ 39 h 162"/>
              <a:gd name="T88" fmla="*/ 57 w 164"/>
              <a:gd name="T89" fmla="*/ 36 h 162"/>
              <a:gd name="T90" fmla="*/ 79 w 164"/>
              <a:gd name="T91" fmla="*/ 30 h 162"/>
              <a:gd name="T92" fmla="*/ 85 w 164"/>
              <a:gd name="T93" fmla="*/ 27 h 162"/>
              <a:gd name="T94" fmla="*/ 108 w 164"/>
              <a:gd name="T95" fmla="*/ 40 h 162"/>
              <a:gd name="T96" fmla="*/ 113 w 164"/>
              <a:gd name="T97" fmla="*/ 36 h 162"/>
              <a:gd name="T98" fmla="*/ 127 w 164"/>
              <a:gd name="T99" fmla="*/ 59 h 162"/>
              <a:gd name="T100" fmla="*/ 133 w 164"/>
              <a:gd name="T101" fmla="*/ 59 h 162"/>
              <a:gd name="T102" fmla="*/ 134 w 164"/>
              <a:gd name="T103" fmla="*/ 85 h 162"/>
              <a:gd name="T104" fmla="*/ 133 w 164"/>
              <a:gd name="T105" fmla="*/ 111 h 162"/>
              <a:gd name="T106" fmla="*/ 128 w 164"/>
              <a:gd name="T107" fmla="*/ 11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4" h="162">
                <a:moveTo>
                  <a:pt x="112" y="82"/>
                </a:moveTo>
                <a:cubicBezTo>
                  <a:pt x="92" y="82"/>
                  <a:pt x="92" y="82"/>
                  <a:pt x="92" y="82"/>
                </a:cubicBezTo>
                <a:cubicBezTo>
                  <a:pt x="91" y="78"/>
                  <a:pt x="88" y="75"/>
                  <a:pt x="85" y="74"/>
                </a:cubicBezTo>
                <a:cubicBezTo>
                  <a:pt x="85" y="46"/>
                  <a:pt x="85" y="46"/>
                  <a:pt x="85" y="46"/>
                </a:cubicBezTo>
                <a:cubicBezTo>
                  <a:pt x="85" y="45"/>
                  <a:pt x="83" y="44"/>
                  <a:pt x="82" y="44"/>
                </a:cubicBezTo>
                <a:cubicBezTo>
                  <a:pt x="80" y="44"/>
                  <a:pt x="79" y="45"/>
                  <a:pt x="79" y="46"/>
                </a:cubicBezTo>
                <a:cubicBezTo>
                  <a:pt x="79" y="74"/>
                  <a:pt x="79" y="74"/>
                  <a:pt x="79" y="74"/>
                </a:cubicBezTo>
                <a:cubicBezTo>
                  <a:pt x="74" y="76"/>
                  <a:pt x="71" y="80"/>
                  <a:pt x="71" y="85"/>
                </a:cubicBezTo>
                <a:cubicBezTo>
                  <a:pt x="71" y="91"/>
                  <a:pt x="76" y="96"/>
                  <a:pt x="82" y="96"/>
                </a:cubicBezTo>
                <a:cubicBezTo>
                  <a:pt x="87" y="96"/>
                  <a:pt x="91" y="92"/>
                  <a:pt x="92" y="88"/>
                </a:cubicBezTo>
                <a:cubicBezTo>
                  <a:pt x="112" y="88"/>
                  <a:pt x="112" y="88"/>
                  <a:pt x="112" y="88"/>
                </a:cubicBezTo>
                <a:cubicBezTo>
                  <a:pt x="114" y="88"/>
                  <a:pt x="115" y="86"/>
                  <a:pt x="115" y="85"/>
                </a:cubicBezTo>
                <a:cubicBezTo>
                  <a:pt x="115" y="83"/>
                  <a:pt x="114" y="82"/>
                  <a:pt x="112" y="82"/>
                </a:cubicBezTo>
                <a:close/>
                <a:moveTo>
                  <a:pt x="82" y="90"/>
                </a:moveTo>
                <a:cubicBezTo>
                  <a:pt x="79" y="90"/>
                  <a:pt x="76" y="88"/>
                  <a:pt x="76" y="85"/>
                </a:cubicBezTo>
                <a:cubicBezTo>
                  <a:pt x="76" y="82"/>
                  <a:pt x="79" y="79"/>
                  <a:pt x="82" y="79"/>
                </a:cubicBezTo>
                <a:cubicBezTo>
                  <a:pt x="85" y="79"/>
                  <a:pt x="87" y="82"/>
                  <a:pt x="87" y="85"/>
                </a:cubicBezTo>
                <a:cubicBezTo>
                  <a:pt x="87" y="88"/>
                  <a:pt x="85" y="90"/>
                  <a:pt x="82" y="90"/>
                </a:cubicBezTo>
                <a:close/>
                <a:moveTo>
                  <a:pt x="140" y="29"/>
                </a:moveTo>
                <a:cubicBezTo>
                  <a:pt x="151" y="40"/>
                  <a:pt x="151" y="40"/>
                  <a:pt x="151" y="40"/>
                </a:cubicBezTo>
                <a:cubicBezTo>
                  <a:pt x="152" y="41"/>
                  <a:pt x="152" y="41"/>
                  <a:pt x="153" y="41"/>
                </a:cubicBezTo>
                <a:cubicBezTo>
                  <a:pt x="154" y="41"/>
                  <a:pt x="155" y="41"/>
                  <a:pt x="155" y="40"/>
                </a:cubicBezTo>
                <a:cubicBezTo>
                  <a:pt x="164" y="31"/>
                  <a:pt x="164" y="17"/>
                  <a:pt x="155" y="9"/>
                </a:cubicBezTo>
                <a:cubicBezTo>
                  <a:pt x="146" y="0"/>
                  <a:pt x="132" y="0"/>
                  <a:pt x="123" y="9"/>
                </a:cubicBezTo>
                <a:cubicBezTo>
                  <a:pt x="123" y="9"/>
                  <a:pt x="123" y="10"/>
                  <a:pt x="123" y="10"/>
                </a:cubicBezTo>
                <a:cubicBezTo>
                  <a:pt x="123" y="11"/>
                  <a:pt x="123" y="12"/>
                  <a:pt x="123" y="12"/>
                </a:cubicBezTo>
                <a:cubicBezTo>
                  <a:pt x="136" y="25"/>
                  <a:pt x="136" y="25"/>
                  <a:pt x="136" y="25"/>
                </a:cubicBezTo>
                <a:cubicBezTo>
                  <a:pt x="131" y="30"/>
                  <a:pt x="131" y="30"/>
                  <a:pt x="131" y="30"/>
                </a:cubicBezTo>
                <a:cubicBezTo>
                  <a:pt x="118" y="18"/>
                  <a:pt x="101" y="11"/>
                  <a:pt x="82" y="11"/>
                </a:cubicBezTo>
                <a:cubicBezTo>
                  <a:pt x="63" y="11"/>
                  <a:pt x="45" y="18"/>
                  <a:pt x="32" y="30"/>
                </a:cubicBezTo>
                <a:cubicBezTo>
                  <a:pt x="28" y="25"/>
                  <a:pt x="28" y="25"/>
                  <a:pt x="28" y="25"/>
                </a:cubicBezTo>
                <a:cubicBezTo>
                  <a:pt x="40" y="12"/>
                  <a:pt x="40" y="12"/>
                  <a:pt x="40" y="12"/>
                </a:cubicBezTo>
                <a:cubicBezTo>
                  <a:pt x="41" y="12"/>
                  <a:pt x="41" y="11"/>
                  <a:pt x="41" y="10"/>
                </a:cubicBezTo>
                <a:cubicBezTo>
                  <a:pt x="41" y="10"/>
                  <a:pt x="41" y="9"/>
                  <a:pt x="40" y="9"/>
                </a:cubicBezTo>
                <a:cubicBezTo>
                  <a:pt x="31" y="0"/>
                  <a:pt x="17" y="0"/>
                  <a:pt x="9" y="9"/>
                </a:cubicBezTo>
                <a:cubicBezTo>
                  <a:pt x="0" y="17"/>
                  <a:pt x="0" y="31"/>
                  <a:pt x="9" y="40"/>
                </a:cubicBezTo>
                <a:cubicBezTo>
                  <a:pt x="9" y="41"/>
                  <a:pt x="10" y="41"/>
                  <a:pt x="10" y="41"/>
                </a:cubicBezTo>
                <a:cubicBezTo>
                  <a:pt x="11" y="41"/>
                  <a:pt x="12" y="41"/>
                  <a:pt x="12" y="40"/>
                </a:cubicBezTo>
                <a:cubicBezTo>
                  <a:pt x="24" y="29"/>
                  <a:pt x="24" y="29"/>
                  <a:pt x="24" y="29"/>
                </a:cubicBezTo>
                <a:cubicBezTo>
                  <a:pt x="28" y="33"/>
                  <a:pt x="28" y="33"/>
                  <a:pt x="28" y="33"/>
                </a:cubicBezTo>
                <a:cubicBezTo>
                  <a:pt x="15" y="47"/>
                  <a:pt x="7" y="65"/>
                  <a:pt x="7" y="85"/>
                </a:cubicBezTo>
                <a:cubicBezTo>
                  <a:pt x="7" y="112"/>
                  <a:pt x="22" y="136"/>
                  <a:pt x="44" y="149"/>
                </a:cubicBezTo>
                <a:cubicBezTo>
                  <a:pt x="36" y="157"/>
                  <a:pt x="36" y="157"/>
                  <a:pt x="36" y="157"/>
                </a:cubicBezTo>
                <a:cubicBezTo>
                  <a:pt x="35" y="158"/>
                  <a:pt x="35" y="160"/>
                  <a:pt x="36" y="161"/>
                </a:cubicBezTo>
                <a:cubicBezTo>
                  <a:pt x="36" y="162"/>
                  <a:pt x="37" y="162"/>
                  <a:pt x="38" y="162"/>
                </a:cubicBezTo>
                <a:cubicBezTo>
                  <a:pt x="38" y="162"/>
                  <a:pt x="39" y="162"/>
                  <a:pt x="40" y="161"/>
                </a:cubicBezTo>
                <a:cubicBezTo>
                  <a:pt x="49" y="152"/>
                  <a:pt x="49" y="152"/>
                  <a:pt x="49" y="152"/>
                </a:cubicBezTo>
                <a:cubicBezTo>
                  <a:pt x="59" y="157"/>
                  <a:pt x="70" y="159"/>
                  <a:pt x="82" y="159"/>
                </a:cubicBezTo>
                <a:cubicBezTo>
                  <a:pt x="93" y="159"/>
                  <a:pt x="105" y="157"/>
                  <a:pt x="114" y="152"/>
                </a:cubicBezTo>
                <a:cubicBezTo>
                  <a:pt x="124" y="161"/>
                  <a:pt x="124" y="161"/>
                  <a:pt x="124" y="161"/>
                </a:cubicBezTo>
                <a:cubicBezTo>
                  <a:pt x="124" y="162"/>
                  <a:pt x="125" y="162"/>
                  <a:pt x="126" y="162"/>
                </a:cubicBezTo>
                <a:cubicBezTo>
                  <a:pt x="127" y="162"/>
                  <a:pt x="127" y="162"/>
                  <a:pt x="128" y="161"/>
                </a:cubicBezTo>
                <a:cubicBezTo>
                  <a:pt x="129" y="160"/>
                  <a:pt x="129" y="158"/>
                  <a:pt x="128" y="157"/>
                </a:cubicBezTo>
                <a:cubicBezTo>
                  <a:pt x="119" y="149"/>
                  <a:pt x="119" y="149"/>
                  <a:pt x="119" y="149"/>
                </a:cubicBezTo>
                <a:cubicBezTo>
                  <a:pt x="141" y="136"/>
                  <a:pt x="156" y="112"/>
                  <a:pt x="156" y="85"/>
                </a:cubicBezTo>
                <a:cubicBezTo>
                  <a:pt x="156" y="65"/>
                  <a:pt x="148" y="47"/>
                  <a:pt x="135" y="33"/>
                </a:cubicBezTo>
                <a:lnTo>
                  <a:pt x="140" y="29"/>
                </a:lnTo>
                <a:close/>
                <a:moveTo>
                  <a:pt x="151" y="12"/>
                </a:moveTo>
                <a:cubicBezTo>
                  <a:pt x="157" y="18"/>
                  <a:pt x="158" y="28"/>
                  <a:pt x="153" y="34"/>
                </a:cubicBezTo>
                <a:cubicBezTo>
                  <a:pt x="129" y="11"/>
                  <a:pt x="129" y="11"/>
                  <a:pt x="129" y="11"/>
                </a:cubicBezTo>
                <a:cubicBezTo>
                  <a:pt x="136" y="6"/>
                  <a:pt x="145" y="7"/>
                  <a:pt x="151" y="12"/>
                </a:cubicBezTo>
                <a:close/>
                <a:moveTo>
                  <a:pt x="11" y="34"/>
                </a:moveTo>
                <a:cubicBezTo>
                  <a:pt x="6" y="28"/>
                  <a:pt x="7" y="18"/>
                  <a:pt x="12" y="12"/>
                </a:cubicBezTo>
                <a:cubicBezTo>
                  <a:pt x="18" y="7"/>
                  <a:pt x="28" y="6"/>
                  <a:pt x="34" y="11"/>
                </a:cubicBezTo>
                <a:lnTo>
                  <a:pt x="11" y="34"/>
                </a:lnTo>
                <a:close/>
                <a:moveTo>
                  <a:pt x="82" y="154"/>
                </a:moveTo>
                <a:cubicBezTo>
                  <a:pt x="44" y="154"/>
                  <a:pt x="13" y="123"/>
                  <a:pt x="13" y="85"/>
                </a:cubicBezTo>
                <a:cubicBezTo>
                  <a:pt x="13" y="47"/>
                  <a:pt x="44" y="16"/>
                  <a:pt x="82" y="16"/>
                </a:cubicBezTo>
                <a:cubicBezTo>
                  <a:pt x="120" y="16"/>
                  <a:pt x="151" y="47"/>
                  <a:pt x="151" y="85"/>
                </a:cubicBezTo>
                <a:cubicBezTo>
                  <a:pt x="151" y="123"/>
                  <a:pt x="120" y="154"/>
                  <a:pt x="82" y="154"/>
                </a:cubicBezTo>
                <a:close/>
                <a:moveTo>
                  <a:pt x="136" y="53"/>
                </a:moveTo>
                <a:cubicBezTo>
                  <a:pt x="131" y="44"/>
                  <a:pt x="123" y="36"/>
                  <a:pt x="114" y="30"/>
                </a:cubicBezTo>
                <a:cubicBezTo>
                  <a:pt x="113" y="30"/>
                  <a:pt x="113" y="30"/>
                  <a:pt x="113" y="30"/>
                </a:cubicBezTo>
                <a:cubicBezTo>
                  <a:pt x="113" y="30"/>
                  <a:pt x="113" y="30"/>
                  <a:pt x="113" y="30"/>
                </a:cubicBezTo>
                <a:cubicBezTo>
                  <a:pt x="104" y="25"/>
                  <a:pt x="93" y="22"/>
                  <a:pt x="82" y="22"/>
                </a:cubicBezTo>
                <a:cubicBezTo>
                  <a:pt x="70" y="22"/>
                  <a:pt x="60" y="25"/>
                  <a:pt x="50" y="30"/>
                </a:cubicBezTo>
                <a:cubicBezTo>
                  <a:pt x="50" y="30"/>
                  <a:pt x="50" y="30"/>
                  <a:pt x="50" y="30"/>
                </a:cubicBezTo>
                <a:cubicBezTo>
                  <a:pt x="50" y="30"/>
                  <a:pt x="50" y="30"/>
                  <a:pt x="50" y="30"/>
                </a:cubicBezTo>
                <a:cubicBezTo>
                  <a:pt x="41" y="36"/>
                  <a:pt x="33" y="44"/>
                  <a:pt x="27" y="53"/>
                </a:cubicBezTo>
                <a:cubicBezTo>
                  <a:pt x="27" y="53"/>
                  <a:pt x="27" y="53"/>
                  <a:pt x="27" y="53"/>
                </a:cubicBezTo>
                <a:cubicBezTo>
                  <a:pt x="27" y="53"/>
                  <a:pt x="27" y="53"/>
                  <a:pt x="27" y="53"/>
                </a:cubicBezTo>
                <a:cubicBezTo>
                  <a:pt x="22" y="63"/>
                  <a:pt x="19" y="74"/>
                  <a:pt x="19" y="85"/>
                </a:cubicBezTo>
                <a:cubicBezTo>
                  <a:pt x="19" y="96"/>
                  <a:pt x="22" y="107"/>
                  <a:pt x="27" y="116"/>
                </a:cubicBezTo>
                <a:cubicBezTo>
                  <a:pt x="27" y="117"/>
                  <a:pt x="27" y="117"/>
                  <a:pt x="27" y="117"/>
                </a:cubicBezTo>
                <a:cubicBezTo>
                  <a:pt x="27" y="117"/>
                  <a:pt x="27" y="117"/>
                  <a:pt x="27" y="117"/>
                </a:cubicBezTo>
                <a:cubicBezTo>
                  <a:pt x="33" y="126"/>
                  <a:pt x="41" y="134"/>
                  <a:pt x="50" y="140"/>
                </a:cubicBezTo>
                <a:cubicBezTo>
                  <a:pt x="50" y="140"/>
                  <a:pt x="50" y="140"/>
                  <a:pt x="50" y="140"/>
                </a:cubicBezTo>
                <a:cubicBezTo>
                  <a:pt x="50" y="140"/>
                  <a:pt x="50" y="140"/>
                  <a:pt x="50" y="140"/>
                </a:cubicBezTo>
                <a:cubicBezTo>
                  <a:pt x="60" y="145"/>
                  <a:pt x="70" y="148"/>
                  <a:pt x="82" y="148"/>
                </a:cubicBezTo>
                <a:cubicBezTo>
                  <a:pt x="93" y="148"/>
                  <a:pt x="104" y="145"/>
                  <a:pt x="113" y="140"/>
                </a:cubicBezTo>
                <a:cubicBezTo>
                  <a:pt x="113" y="140"/>
                  <a:pt x="113" y="140"/>
                  <a:pt x="113" y="140"/>
                </a:cubicBezTo>
                <a:cubicBezTo>
                  <a:pt x="113" y="140"/>
                  <a:pt x="113" y="140"/>
                  <a:pt x="114" y="140"/>
                </a:cubicBezTo>
                <a:cubicBezTo>
                  <a:pt x="123" y="134"/>
                  <a:pt x="131" y="126"/>
                  <a:pt x="136" y="117"/>
                </a:cubicBezTo>
                <a:cubicBezTo>
                  <a:pt x="136" y="117"/>
                  <a:pt x="137" y="117"/>
                  <a:pt x="137" y="117"/>
                </a:cubicBezTo>
                <a:cubicBezTo>
                  <a:pt x="137" y="117"/>
                  <a:pt x="137" y="117"/>
                  <a:pt x="137" y="116"/>
                </a:cubicBezTo>
                <a:cubicBezTo>
                  <a:pt x="142" y="107"/>
                  <a:pt x="145" y="96"/>
                  <a:pt x="145" y="85"/>
                </a:cubicBezTo>
                <a:cubicBezTo>
                  <a:pt x="145" y="74"/>
                  <a:pt x="142" y="63"/>
                  <a:pt x="137" y="53"/>
                </a:cubicBezTo>
                <a:cubicBezTo>
                  <a:pt x="137" y="53"/>
                  <a:pt x="137" y="53"/>
                  <a:pt x="137" y="53"/>
                </a:cubicBezTo>
                <a:cubicBezTo>
                  <a:pt x="137" y="53"/>
                  <a:pt x="137" y="53"/>
                  <a:pt x="136" y="53"/>
                </a:cubicBezTo>
                <a:close/>
                <a:moveTo>
                  <a:pt x="113" y="134"/>
                </a:moveTo>
                <a:cubicBezTo>
                  <a:pt x="112" y="131"/>
                  <a:pt x="112" y="131"/>
                  <a:pt x="112" y="131"/>
                </a:cubicBezTo>
                <a:cubicBezTo>
                  <a:pt x="111" y="130"/>
                  <a:pt x="109" y="129"/>
                  <a:pt x="108" y="130"/>
                </a:cubicBezTo>
                <a:cubicBezTo>
                  <a:pt x="107" y="131"/>
                  <a:pt x="106" y="133"/>
                  <a:pt x="107" y="134"/>
                </a:cubicBezTo>
                <a:cubicBezTo>
                  <a:pt x="108" y="136"/>
                  <a:pt x="108" y="136"/>
                  <a:pt x="108" y="136"/>
                </a:cubicBezTo>
                <a:cubicBezTo>
                  <a:pt x="101" y="140"/>
                  <a:pt x="93" y="142"/>
                  <a:pt x="85" y="143"/>
                </a:cubicBezTo>
                <a:cubicBezTo>
                  <a:pt x="85" y="140"/>
                  <a:pt x="85" y="140"/>
                  <a:pt x="85" y="140"/>
                </a:cubicBezTo>
                <a:cubicBezTo>
                  <a:pt x="85" y="138"/>
                  <a:pt x="83" y="137"/>
                  <a:pt x="82" y="137"/>
                </a:cubicBezTo>
                <a:cubicBezTo>
                  <a:pt x="80" y="137"/>
                  <a:pt x="79" y="138"/>
                  <a:pt x="79" y="140"/>
                </a:cubicBezTo>
                <a:cubicBezTo>
                  <a:pt x="79" y="143"/>
                  <a:pt x="79" y="143"/>
                  <a:pt x="79" y="143"/>
                </a:cubicBezTo>
                <a:cubicBezTo>
                  <a:pt x="71" y="142"/>
                  <a:pt x="62" y="140"/>
                  <a:pt x="55" y="136"/>
                </a:cubicBezTo>
                <a:cubicBezTo>
                  <a:pt x="57" y="134"/>
                  <a:pt x="57" y="134"/>
                  <a:pt x="57" y="134"/>
                </a:cubicBezTo>
                <a:cubicBezTo>
                  <a:pt x="57" y="133"/>
                  <a:pt x="57" y="131"/>
                  <a:pt x="56" y="130"/>
                </a:cubicBezTo>
                <a:cubicBezTo>
                  <a:pt x="54" y="129"/>
                  <a:pt x="53" y="130"/>
                  <a:pt x="52" y="131"/>
                </a:cubicBezTo>
                <a:cubicBezTo>
                  <a:pt x="51" y="134"/>
                  <a:pt x="51" y="134"/>
                  <a:pt x="51" y="134"/>
                </a:cubicBezTo>
                <a:cubicBezTo>
                  <a:pt x="44" y="129"/>
                  <a:pt x="38" y="123"/>
                  <a:pt x="33" y="116"/>
                </a:cubicBezTo>
                <a:cubicBezTo>
                  <a:pt x="36" y="115"/>
                  <a:pt x="36" y="115"/>
                  <a:pt x="36" y="115"/>
                </a:cubicBezTo>
                <a:cubicBezTo>
                  <a:pt x="37" y="114"/>
                  <a:pt x="37" y="112"/>
                  <a:pt x="37" y="111"/>
                </a:cubicBezTo>
                <a:cubicBezTo>
                  <a:pt x="36" y="110"/>
                  <a:pt x="34" y="109"/>
                  <a:pt x="33" y="110"/>
                </a:cubicBezTo>
                <a:cubicBezTo>
                  <a:pt x="30" y="111"/>
                  <a:pt x="30" y="111"/>
                  <a:pt x="30" y="111"/>
                </a:cubicBezTo>
                <a:cubicBezTo>
                  <a:pt x="27" y="104"/>
                  <a:pt x="25" y="96"/>
                  <a:pt x="24" y="88"/>
                </a:cubicBezTo>
                <a:cubicBezTo>
                  <a:pt x="27" y="88"/>
                  <a:pt x="27" y="88"/>
                  <a:pt x="27" y="88"/>
                </a:cubicBezTo>
                <a:cubicBezTo>
                  <a:pt x="28" y="88"/>
                  <a:pt x="30" y="86"/>
                  <a:pt x="30" y="85"/>
                </a:cubicBezTo>
                <a:cubicBezTo>
                  <a:pt x="30" y="83"/>
                  <a:pt x="28" y="82"/>
                  <a:pt x="27" y="82"/>
                </a:cubicBezTo>
                <a:cubicBezTo>
                  <a:pt x="24" y="82"/>
                  <a:pt x="24" y="82"/>
                  <a:pt x="24" y="82"/>
                </a:cubicBezTo>
                <a:cubicBezTo>
                  <a:pt x="25" y="74"/>
                  <a:pt x="27" y="66"/>
                  <a:pt x="30" y="59"/>
                </a:cubicBezTo>
                <a:cubicBezTo>
                  <a:pt x="33" y="60"/>
                  <a:pt x="33" y="60"/>
                  <a:pt x="33" y="60"/>
                </a:cubicBezTo>
                <a:cubicBezTo>
                  <a:pt x="33" y="60"/>
                  <a:pt x="34" y="60"/>
                  <a:pt x="34" y="60"/>
                </a:cubicBezTo>
                <a:cubicBezTo>
                  <a:pt x="35" y="60"/>
                  <a:pt x="36" y="60"/>
                  <a:pt x="37" y="59"/>
                </a:cubicBezTo>
                <a:cubicBezTo>
                  <a:pt x="37" y="58"/>
                  <a:pt x="37" y="56"/>
                  <a:pt x="36" y="55"/>
                </a:cubicBezTo>
                <a:cubicBezTo>
                  <a:pt x="33" y="54"/>
                  <a:pt x="33" y="54"/>
                  <a:pt x="33" y="54"/>
                </a:cubicBezTo>
                <a:cubicBezTo>
                  <a:pt x="38" y="47"/>
                  <a:pt x="44" y="41"/>
                  <a:pt x="51" y="36"/>
                </a:cubicBezTo>
                <a:cubicBezTo>
                  <a:pt x="52" y="39"/>
                  <a:pt x="52" y="39"/>
                  <a:pt x="52" y="39"/>
                </a:cubicBezTo>
                <a:cubicBezTo>
                  <a:pt x="52" y="40"/>
                  <a:pt x="53" y="40"/>
                  <a:pt x="54" y="40"/>
                </a:cubicBezTo>
                <a:cubicBezTo>
                  <a:pt x="55" y="40"/>
                  <a:pt x="55" y="40"/>
                  <a:pt x="56" y="40"/>
                </a:cubicBezTo>
                <a:cubicBezTo>
                  <a:pt x="57" y="39"/>
                  <a:pt x="57" y="37"/>
                  <a:pt x="57" y="36"/>
                </a:cubicBezTo>
                <a:cubicBezTo>
                  <a:pt x="55" y="34"/>
                  <a:pt x="55" y="34"/>
                  <a:pt x="55" y="34"/>
                </a:cubicBezTo>
                <a:cubicBezTo>
                  <a:pt x="62" y="30"/>
                  <a:pt x="71" y="28"/>
                  <a:pt x="79" y="27"/>
                </a:cubicBezTo>
                <a:cubicBezTo>
                  <a:pt x="79" y="30"/>
                  <a:pt x="79" y="30"/>
                  <a:pt x="79" y="30"/>
                </a:cubicBezTo>
                <a:cubicBezTo>
                  <a:pt x="79" y="31"/>
                  <a:pt x="80" y="33"/>
                  <a:pt x="82" y="33"/>
                </a:cubicBezTo>
                <a:cubicBezTo>
                  <a:pt x="83" y="33"/>
                  <a:pt x="85" y="31"/>
                  <a:pt x="85" y="30"/>
                </a:cubicBezTo>
                <a:cubicBezTo>
                  <a:pt x="85" y="27"/>
                  <a:pt x="85" y="27"/>
                  <a:pt x="85" y="27"/>
                </a:cubicBezTo>
                <a:cubicBezTo>
                  <a:pt x="93" y="28"/>
                  <a:pt x="101" y="30"/>
                  <a:pt x="108" y="34"/>
                </a:cubicBezTo>
                <a:cubicBezTo>
                  <a:pt x="107" y="36"/>
                  <a:pt x="107" y="36"/>
                  <a:pt x="107" y="36"/>
                </a:cubicBezTo>
                <a:cubicBezTo>
                  <a:pt x="106" y="37"/>
                  <a:pt x="107" y="39"/>
                  <a:pt x="108" y="40"/>
                </a:cubicBezTo>
                <a:cubicBezTo>
                  <a:pt x="108" y="40"/>
                  <a:pt x="109" y="40"/>
                  <a:pt x="109" y="40"/>
                </a:cubicBezTo>
                <a:cubicBezTo>
                  <a:pt x="110" y="40"/>
                  <a:pt x="111" y="40"/>
                  <a:pt x="112" y="39"/>
                </a:cubicBezTo>
                <a:cubicBezTo>
                  <a:pt x="113" y="36"/>
                  <a:pt x="113" y="36"/>
                  <a:pt x="113" y="36"/>
                </a:cubicBezTo>
                <a:cubicBezTo>
                  <a:pt x="120" y="41"/>
                  <a:pt x="126" y="47"/>
                  <a:pt x="130" y="54"/>
                </a:cubicBezTo>
                <a:cubicBezTo>
                  <a:pt x="128" y="55"/>
                  <a:pt x="128" y="55"/>
                  <a:pt x="128" y="55"/>
                </a:cubicBezTo>
                <a:cubicBezTo>
                  <a:pt x="127" y="56"/>
                  <a:pt x="126" y="58"/>
                  <a:pt x="127" y="59"/>
                </a:cubicBezTo>
                <a:cubicBezTo>
                  <a:pt x="128" y="60"/>
                  <a:pt x="128" y="60"/>
                  <a:pt x="129" y="60"/>
                </a:cubicBezTo>
                <a:cubicBezTo>
                  <a:pt x="130" y="60"/>
                  <a:pt x="130" y="60"/>
                  <a:pt x="131" y="60"/>
                </a:cubicBezTo>
                <a:cubicBezTo>
                  <a:pt x="133" y="59"/>
                  <a:pt x="133" y="59"/>
                  <a:pt x="133" y="59"/>
                </a:cubicBezTo>
                <a:cubicBezTo>
                  <a:pt x="137" y="66"/>
                  <a:pt x="139" y="74"/>
                  <a:pt x="139" y="82"/>
                </a:cubicBezTo>
                <a:cubicBezTo>
                  <a:pt x="137" y="82"/>
                  <a:pt x="137" y="82"/>
                  <a:pt x="137" y="82"/>
                </a:cubicBezTo>
                <a:cubicBezTo>
                  <a:pt x="135" y="82"/>
                  <a:pt x="134" y="83"/>
                  <a:pt x="134" y="85"/>
                </a:cubicBezTo>
                <a:cubicBezTo>
                  <a:pt x="134" y="86"/>
                  <a:pt x="135" y="88"/>
                  <a:pt x="137" y="88"/>
                </a:cubicBezTo>
                <a:cubicBezTo>
                  <a:pt x="139" y="88"/>
                  <a:pt x="139" y="88"/>
                  <a:pt x="139" y="88"/>
                </a:cubicBezTo>
                <a:cubicBezTo>
                  <a:pt x="139" y="96"/>
                  <a:pt x="137" y="104"/>
                  <a:pt x="133" y="111"/>
                </a:cubicBezTo>
                <a:cubicBezTo>
                  <a:pt x="131" y="110"/>
                  <a:pt x="131" y="110"/>
                  <a:pt x="131" y="110"/>
                </a:cubicBezTo>
                <a:cubicBezTo>
                  <a:pt x="129" y="109"/>
                  <a:pt x="128" y="110"/>
                  <a:pt x="127" y="111"/>
                </a:cubicBezTo>
                <a:cubicBezTo>
                  <a:pt x="126" y="112"/>
                  <a:pt x="127" y="114"/>
                  <a:pt x="128" y="115"/>
                </a:cubicBezTo>
                <a:cubicBezTo>
                  <a:pt x="130" y="116"/>
                  <a:pt x="130" y="116"/>
                  <a:pt x="130" y="116"/>
                </a:cubicBezTo>
                <a:cubicBezTo>
                  <a:pt x="126" y="123"/>
                  <a:pt x="120" y="129"/>
                  <a:pt x="113" y="134"/>
                </a:cubicBez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defTabSz="1371600">
              <a:defRPr/>
            </a:pPr>
            <a:endParaRPr lang="en-US" sz="2700">
              <a:solidFill>
                <a:srgbClr val="262726"/>
              </a:solidFill>
              <a:latin typeface="Source Sans Pro"/>
            </a:endParaRPr>
          </a:p>
        </p:txBody>
      </p:sp>
      <p:sp>
        <p:nvSpPr>
          <p:cNvPr id="17" name="Freeform 1056"/>
          <p:cNvSpPr>
            <a:spLocks noEditPoints="1"/>
          </p:cNvSpPr>
          <p:nvPr/>
        </p:nvSpPr>
        <p:spPr bwMode="auto">
          <a:xfrm>
            <a:off x="1419785" y="6161525"/>
            <a:ext cx="819150" cy="702470"/>
          </a:xfrm>
          <a:custGeom>
            <a:avLst/>
            <a:gdLst>
              <a:gd name="T0" fmla="*/ 147 w 160"/>
              <a:gd name="T1" fmla="*/ 24 h 136"/>
              <a:gd name="T2" fmla="*/ 120 w 160"/>
              <a:gd name="T3" fmla="*/ 16 h 136"/>
              <a:gd name="T4" fmla="*/ 109 w 160"/>
              <a:gd name="T5" fmla="*/ 24 h 136"/>
              <a:gd name="T6" fmla="*/ 101 w 160"/>
              <a:gd name="T7" fmla="*/ 0 h 136"/>
              <a:gd name="T8" fmla="*/ 51 w 160"/>
              <a:gd name="T9" fmla="*/ 9 h 136"/>
              <a:gd name="T10" fmla="*/ 40 w 160"/>
              <a:gd name="T11" fmla="*/ 24 h 136"/>
              <a:gd name="T12" fmla="*/ 13 w 160"/>
              <a:gd name="T13" fmla="*/ 16 h 136"/>
              <a:gd name="T14" fmla="*/ 8 w 160"/>
              <a:gd name="T15" fmla="*/ 24 h 136"/>
              <a:gd name="T16" fmla="*/ 0 w 160"/>
              <a:gd name="T17" fmla="*/ 128 h 136"/>
              <a:gd name="T18" fmla="*/ 152 w 160"/>
              <a:gd name="T19" fmla="*/ 136 h 136"/>
              <a:gd name="T20" fmla="*/ 160 w 160"/>
              <a:gd name="T21" fmla="*/ 32 h 136"/>
              <a:gd name="T22" fmla="*/ 125 w 160"/>
              <a:gd name="T23" fmla="*/ 21 h 136"/>
              <a:gd name="T24" fmla="*/ 141 w 160"/>
              <a:gd name="T25" fmla="*/ 24 h 136"/>
              <a:gd name="T26" fmla="*/ 125 w 160"/>
              <a:gd name="T27" fmla="*/ 21 h 136"/>
              <a:gd name="T28" fmla="*/ 59 w 160"/>
              <a:gd name="T29" fmla="*/ 5 h 136"/>
              <a:gd name="T30" fmla="*/ 104 w 160"/>
              <a:gd name="T31" fmla="*/ 9 h 136"/>
              <a:gd name="T32" fmla="*/ 56 w 160"/>
              <a:gd name="T33" fmla="*/ 24 h 136"/>
              <a:gd name="T34" fmla="*/ 51 w 160"/>
              <a:gd name="T35" fmla="*/ 29 h 136"/>
              <a:gd name="T36" fmla="*/ 120 w 160"/>
              <a:gd name="T37" fmla="*/ 29 h 136"/>
              <a:gd name="T38" fmla="*/ 133 w 160"/>
              <a:gd name="T39" fmla="*/ 131 h 136"/>
              <a:gd name="T40" fmla="*/ 27 w 160"/>
              <a:gd name="T41" fmla="*/ 29 h 136"/>
              <a:gd name="T42" fmla="*/ 51 w 160"/>
              <a:gd name="T43" fmla="*/ 29 h 136"/>
              <a:gd name="T44" fmla="*/ 35 w 160"/>
              <a:gd name="T45" fmla="*/ 21 h 136"/>
              <a:gd name="T46" fmla="*/ 19 w 160"/>
              <a:gd name="T47" fmla="*/ 24 h 136"/>
              <a:gd name="T48" fmla="*/ 5 w 160"/>
              <a:gd name="T49" fmla="*/ 128 h 136"/>
              <a:gd name="T50" fmla="*/ 8 w 160"/>
              <a:gd name="T51" fmla="*/ 29 h 136"/>
              <a:gd name="T52" fmla="*/ 21 w 160"/>
              <a:gd name="T53" fmla="*/ 29 h 136"/>
              <a:gd name="T54" fmla="*/ 8 w 160"/>
              <a:gd name="T55" fmla="*/ 131 h 136"/>
              <a:gd name="T56" fmla="*/ 155 w 160"/>
              <a:gd name="T57" fmla="*/ 128 h 136"/>
              <a:gd name="T58" fmla="*/ 139 w 160"/>
              <a:gd name="T59" fmla="*/ 131 h 136"/>
              <a:gd name="T60" fmla="*/ 147 w 160"/>
              <a:gd name="T61" fmla="*/ 29 h 136"/>
              <a:gd name="T62" fmla="*/ 155 w 160"/>
              <a:gd name="T63"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36">
                <a:moveTo>
                  <a:pt x="152" y="24"/>
                </a:moveTo>
                <a:cubicBezTo>
                  <a:pt x="147" y="24"/>
                  <a:pt x="147" y="24"/>
                  <a:pt x="147" y="24"/>
                </a:cubicBezTo>
                <a:cubicBezTo>
                  <a:pt x="147" y="16"/>
                  <a:pt x="147" y="16"/>
                  <a:pt x="147" y="16"/>
                </a:cubicBezTo>
                <a:cubicBezTo>
                  <a:pt x="120" y="16"/>
                  <a:pt x="120" y="16"/>
                  <a:pt x="120" y="16"/>
                </a:cubicBezTo>
                <a:cubicBezTo>
                  <a:pt x="120" y="24"/>
                  <a:pt x="120" y="24"/>
                  <a:pt x="120" y="24"/>
                </a:cubicBezTo>
                <a:cubicBezTo>
                  <a:pt x="109" y="24"/>
                  <a:pt x="109" y="24"/>
                  <a:pt x="109" y="24"/>
                </a:cubicBezTo>
                <a:cubicBezTo>
                  <a:pt x="109" y="9"/>
                  <a:pt x="109" y="9"/>
                  <a:pt x="109" y="9"/>
                </a:cubicBezTo>
                <a:cubicBezTo>
                  <a:pt x="109" y="4"/>
                  <a:pt x="106" y="0"/>
                  <a:pt x="101" y="0"/>
                </a:cubicBezTo>
                <a:cubicBezTo>
                  <a:pt x="59" y="0"/>
                  <a:pt x="59" y="0"/>
                  <a:pt x="59" y="0"/>
                </a:cubicBezTo>
                <a:cubicBezTo>
                  <a:pt x="55" y="0"/>
                  <a:pt x="51" y="4"/>
                  <a:pt x="51" y="9"/>
                </a:cubicBezTo>
                <a:cubicBezTo>
                  <a:pt x="51" y="24"/>
                  <a:pt x="51" y="24"/>
                  <a:pt x="51" y="24"/>
                </a:cubicBezTo>
                <a:cubicBezTo>
                  <a:pt x="40" y="24"/>
                  <a:pt x="40" y="24"/>
                  <a:pt x="40" y="24"/>
                </a:cubicBezTo>
                <a:cubicBezTo>
                  <a:pt x="40" y="16"/>
                  <a:pt x="40" y="16"/>
                  <a:pt x="40" y="16"/>
                </a:cubicBezTo>
                <a:cubicBezTo>
                  <a:pt x="13" y="16"/>
                  <a:pt x="13" y="16"/>
                  <a:pt x="13" y="16"/>
                </a:cubicBezTo>
                <a:cubicBezTo>
                  <a:pt x="13" y="24"/>
                  <a:pt x="13" y="24"/>
                  <a:pt x="13" y="24"/>
                </a:cubicBezTo>
                <a:cubicBezTo>
                  <a:pt x="8" y="24"/>
                  <a:pt x="8" y="24"/>
                  <a:pt x="8" y="24"/>
                </a:cubicBezTo>
                <a:cubicBezTo>
                  <a:pt x="4" y="24"/>
                  <a:pt x="0" y="28"/>
                  <a:pt x="0" y="32"/>
                </a:cubicBezTo>
                <a:cubicBezTo>
                  <a:pt x="0" y="128"/>
                  <a:pt x="0" y="128"/>
                  <a:pt x="0" y="128"/>
                </a:cubicBezTo>
                <a:cubicBezTo>
                  <a:pt x="0" y="132"/>
                  <a:pt x="4" y="136"/>
                  <a:pt x="8" y="136"/>
                </a:cubicBezTo>
                <a:cubicBezTo>
                  <a:pt x="152" y="136"/>
                  <a:pt x="152" y="136"/>
                  <a:pt x="152" y="136"/>
                </a:cubicBezTo>
                <a:cubicBezTo>
                  <a:pt x="156" y="136"/>
                  <a:pt x="160" y="132"/>
                  <a:pt x="160" y="128"/>
                </a:cubicBezTo>
                <a:cubicBezTo>
                  <a:pt x="160" y="32"/>
                  <a:pt x="160" y="32"/>
                  <a:pt x="160" y="32"/>
                </a:cubicBezTo>
                <a:cubicBezTo>
                  <a:pt x="160" y="28"/>
                  <a:pt x="156" y="24"/>
                  <a:pt x="152" y="24"/>
                </a:cubicBezTo>
                <a:close/>
                <a:moveTo>
                  <a:pt x="125" y="21"/>
                </a:moveTo>
                <a:cubicBezTo>
                  <a:pt x="141" y="21"/>
                  <a:pt x="141" y="21"/>
                  <a:pt x="141" y="21"/>
                </a:cubicBezTo>
                <a:cubicBezTo>
                  <a:pt x="141" y="24"/>
                  <a:pt x="141" y="24"/>
                  <a:pt x="141" y="24"/>
                </a:cubicBezTo>
                <a:cubicBezTo>
                  <a:pt x="125" y="24"/>
                  <a:pt x="125" y="24"/>
                  <a:pt x="125" y="24"/>
                </a:cubicBezTo>
                <a:lnTo>
                  <a:pt x="125" y="21"/>
                </a:lnTo>
                <a:close/>
                <a:moveTo>
                  <a:pt x="56" y="9"/>
                </a:moveTo>
                <a:cubicBezTo>
                  <a:pt x="56" y="7"/>
                  <a:pt x="57" y="5"/>
                  <a:pt x="59" y="5"/>
                </a:cubicBezTo>
                <a:cubicBezTo>
                  <a:pt x="101" y="5"/>
                  <a:pt x="101" y="5"/>
                  <a:pt x="101" y="5"/>
                </a:cubicBezTo>
                <a:cubicBezTo>
                  <a:pt x="103" y="5"/>
                  <a:pt x="104" y="7"/>
                  <a:pt x="104" y="9"/>
                </a:cubicBezTo>
                <a:cubicBezTo>
                  <a:pt x="104" y="24"/>
                  <a:pt x="104" y="24"/>
                  <a:pt x="104" y="24"/>
                </a:cubicBezTo>
                <a:cubicBezTo>
                  <a:pt x="56" y="24"/>
                  <a:pt x="56" y="24"/>
                  <a:pt x="56" y="24"/>
                </a:cubicBezTo>
                <a:lnTo>
                  <a:pt x="56" y="9"/>
                </a:lnTo>
                <a:close/>
                <a:moveTo>
                  <a:pt x="51" y="29"/>
                </a:moveTo>
                <a:cubicBezTo>
                  <a:pt x="109" y="29"/>
                  <a:pt x="109" y="29"/>
                  <a:pt x="109" y="29"/>
                </a:cubicBezTo>
                <a:cubicBezTo>
                  <a:pt x="120" y="29"/>
                  <a:pt x="120" y="29"/>
                  <a:pt x="120" y="29"/>
                </a:cubicBezTo>
                <a:cubicBezTo>
                  <a:pt x="133" y="29"/>
                  <a:pt x="133" y="29"/>
                  <a:pt x="133" y="29"/>
                </a:cubicBezTo>
                <a:cubicBezTo>
                  <a:pt x="133" y="131"/>
                  <a:pt x="133" y="131"/>
                  <a:pt x="133" y="131"/>
                </a:cubicBezTo>
                <a:cubicBezTo>
                  <a:pt x="27" y="131"/>
                  <a:pt x="27" y="131"/>
                  <a:pt x="27" y="131"/>
                </a:cubicBezTo>
                <a:cubicBezTo>
                  <a:pt x="27" y="29"/>
                  <a:pt x="27" y="29"/>
                  <a:pt x="27" y="29"/>
                </a:cubicBezTo>
                <a:cubicBezTo>
                  <a:pt x="40" y="29"/>
                  <a:pt x="40" y="29"/>
                  <a:pt x="40" y="29"/>
                </a:cubicBezTo>
                <a:lnTo>
                  <a:pt x="51" y="29"/>
                </a:lnTo>
                <a:close/>
                <a:moveTo>
                  <a:pt x="19" y="21"/>
                </a:moveTo>
                <a:cubicBezTo>
                  <a:pt x="35" y="21"/>
                  <a:pt x="35" y="21"/>
                  <a:pt x="35" y="21"/>
                </a:cubicBezTo>
                <a:cubicBezTo>
                  <a:pt x="35" y="24"/>
                  <a:pt x="35" y="24"/>
                  <a:pt x="35" y="24"/>
                </a:cubicBezTo>
                <a:cubicBezTo>
                  <a:pt x="19" y="24"/>
                  <a:pt x="19" y="24"/>
                  <a:pt x="19" y="24"/>
                </a:cubicBezTo>
                <a:lnTo>
                  <a:pt x="19" y="21"/>
                </a:lnTo>
                <a:close/>
                <a:moveTo>
                  <a:pt x="5" y="128"/>
                </a:moveTo>
                <a:cubicBezTo>
                  <a:pt x="5" y="32"/>
                  <a:pt x="5" y="32"/>
                  <a:pt x="5" y="32"/>
                </a:cubicBezTo>
                <a:cubicBezTo>
                  <a:pt x="5" y="31"/>
                  <a:pt x="7" y="29"/>
                  <a:pt x="8" y="29"/>
                </a:cubicBezTo>
                <a:cubicBezTo>
                  <a:pt x="13" y="29"/>
                  <a:pt x="13" y="29"/>
                  <a:pt x="13" y="29"/>
                </a:cubicBezTo>
                <a:cubicBezTo>
                  <a:pt x="21" y="29"/>
                  <a:pt x="21" y="29"/>
                  <a:pt x="21" y="29"/>
                </a:cubicBezTo>
                <a:cubicBezTo>
                  <a:pt x="21" y="131"/>
                  <a:pt x="21" y="131"/>
                  <a:pt x="21" y="131"/>
                </a:cubicBezTo>
                <a:cubicBezTo>
                  <a:pt x="8" y="131"/>
                  <a:pt x="8" y="131"/>
                  <a:pt x="8" y="131"/>
                </a:cubicBezTo>
                <a:cubicBezTo>
                  <a:pt x="7" y="131"/>
                  <a:pt x="5" y="129"/>
                  <a:pt x="5" y="128"/>
                </a:cubicBezTo>
                <a:close/>
                <a:moveTo>
                  <a:pt x="155" y="128"/>
                </a:moveTo>
                <a:cubicBezTo>
                  <a:pt x="155" y="129"/>
                  <a:pt x="153" y="131"/>
                  <a:pt x="152" y="131"/>
                </a:cubicBezTo>
                <a:cubicBezTo>
                  <a:pt x="139" y="131"/>
                  <a:pt x="139" y="131"/>
                  <a:pt x="139" y="131"/>
                </a:cubicBezTo>
                <a:cubicBezTo>
                  <a:pt x="139" y="29"/>
                  <a:pt x="139" y="29"/>
                  <a:pt x="139" y="29"/>
                </a:cubicBezTo>
                <a:cubicBezTo>
                  <a:pt x="147" y="29"/>
                  <a:pt x="147" y="29"/>
                  <a:pt x="147" y="29"/>
                </a:cubicBezTo>
                <a:cubicBezTo>
                  <a:pt x="152" y="29"/>
                  <a:pt x="152" y="29"/>
                  <a:pt x="152" y="29"/>
                </a:cubicBezTo>
                <a:cubicBezTo>
                  <a:pt x="153" y="29"/>
                  <a:pt x="155" y="31"/>
                  <a:pt x="155" y="32"/>
                </a:cubicBezTo>
                <a:lnTo>
                  <a:pt x="155" y="128"/>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defTabSz="1371600">
              <a:defRPr/>
            </a:pPr>
            <a:endParaRPr lang="en-US" sz="2700">
              <a:solidFill>
                <a:srgbClr val="262726"/>
              </a:solidFill>
              <a:latin typeface="Source Sans Pro"/>
            </a:endParaRPr>
          </a:p>
        </p:txBody>
      </p:sp>
      <p:grpSp>
        <p:nvGrpSpPr>
          <p:cNvPr id="18" name="Group 17"/>
          <p:cNvGrpSpPr/>
          <p:nvPr/>
        </p:nvGrpSpPr>
        <p:grpSpPr>
          <a:xfrm>
            <a:off x="2674486" y="7465794"/>
            <a:ext cx="4654994" cy="1619655"/>
            <a:chOff x="8108760" y="2721114"/>
            <a:chExt cx="3103329" cy="1079770"/>
          </a:xfrm>
        </p:grpSpPr>
        <p:sp>
          <p:nvSpPr>
            <p:cNvPr id="19" name="TextBox 18"/>
            <p:cNvSpPr txBox="1"/>
            <p:nvPr/>
          </p:nvSpPr>
          <p:spPr>
            <a:xfrm>
              <a:off x="8108760" y="2721114"/>
              <a:ext cx="1935359" cy="369332"/>
            </a:xfrm>
            <a:prstGeom prst="rect">
              <a:avLst/>
            </a:prstGeom>
            <a:noFill/>
          </p:spPr>
          <p:txBody>
            <a:bodyPr wrap="none" lIns="0" rIns="0" rtlCol="0">
              <a:spAutoFit/>
            </a:bodyPr>
            <a:lstStyle/>
            <a:p>
              <a:pPr defTabSz="1371600">
                <a:defRPr/>
              </a:pPr>
              <a:r>
                <a:rPr lang="en-US" sz="3000" b="1">
                  <a:latin typeface="Arial" panose="020B0604020202020204" pitchFamily="34" charset="0"/>
                  <a:ea typeface="Source Sans Pro" charset="0"/>
                  <a:cs typeface="Arial" panose="020B0604020202020204" pitchFamily="34" charset="0"/>
                </a:rPr>
                <a:t>Data As Service</a:t>
              </a:r>
              <a:endParaRPr lang="en-US" sz="3000" b="1" dirty="0">
                <a:latin typeface="Arial" panose="020B0604020202020204" pitchFamily="34" charset="0"/>
                <a:ea typeface="Source Sans Pro" charset="0"/>
                <a:cs typeface="Arial" panose="020B0604020202020204" pitchFamily="34" charset="0"/>
              </a:endParaRPr>
            </a:p>
          </p:txBody>
        </p:sp>
        <p:sp>
          <p:nvSpPr>
            <p:cNvPr id="20" name="TextBox 19"/>
            <p:cNvSpPr txBox="1"/>
            <p:nvPr/>
          </p:nvSpPr>
          <p:spPr>
            <a:xfrm>
              <a:off x="8108761" y="3062220"/>
              <a:ext cx="3103328" cy="738664"/>
            </a:xfrm>
            <a:prstGeom prst="rect">
              <a:avLst/>
            </a:prstGeom>
            <a:noFill/>
          </p:spPr>
          <p:txBody>
            <a:bodyPr wrap="square" lIns="0" rIns="0" rtlCol="0">
              <a:spAutoFit/>
            </a:bodyPr>
            <a:lstStyle/>
            <a:p>
              <a:pPr algn="just" defTabSz="1371600">
                <a:defRPr/>
              </a:pPr>
              <a:r>
                <a:rPr lang="en-US" sz="1650" spc="150" dirty="0" err="1">
                  <a:latin typeface="Arial" panose="020B0604020202020204" pitchFamily="34" charset="0"/>
                  <a:ea typeface="Source Sans Pro" charset="0"/>
                  <a:cs typeface="Arial" panose="020B0604020202020204" pitchFamily="34" charset="0"/>
                </a:rPr>
                <a:t>Cung</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cấp</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các</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dịch</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vụ</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dữ</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liệu</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giá</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trị</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gia</a:t>
              </a:r>
              <a:r>
                <a:rPr lang="en-US" sz="1650" spc="150" dirty="0">
                  <a:latin typeface="Arial" panose="020B0604020202020204" pitchFamily="34" charset="0"/>
                  <a:ea typeface="Source Sans Pro" charset="0"/>
                  <a:cs typeface="Arial" panose="020B0604020202020204" pitchFamily="34" charset="0"/>
                </a:rPr>
                <a:t> </a:t>
              </a:r>
              <a:r>
                <a:rPr lang="en-US" sz="1650" spc="150" dirty="0" err="1">
                  <a:latin typeface="Arial" panose="020B0604020202020204" pitchFamily="34" charset="0"/>
                  <a:ea typeface="Source Sans Pro" charset="0"/>
                  <a:cs typeface="Arial" panose="020B0604020202020204" pitchFamily="34" charset="0"/>
                </a:rPr>
                <a:t>tăng</a:t>
              </a:r>
              <a:r>
                <a:rPr lang="en-US" sz="1650" spc="150" dirty="0">
                  <a:latin typeface="Arial" panose="020B0604020202020204" pitchFamily="34" charset="0"/>
                  <a:ea typeface="Source Sans Pro" charset="0"/>
                  <a:cs typeface="Arial" panose="020B0604020202020204" pitchFamily="34" charset="0"/>
                </a:rPr>
                <a:t>: Dynamic data, Realtime data, </a:t>
              </a:r>
              <a:r>
                <a:rPr lang="en-US" sz="1650" spc="150" dirty="0" err="1">
                  <a:latin typeface="Arial" panose="020B0604020202020204" pitchFamily="34" charset="0"/>
                  <a:ea typeface="Source Sans Pro" charset="0"/>
                  <a:cs typeface="Arial" panose="020B0604020202020204" pitchFamily="34" charset="0"/>
                </a:rPr>
                <a:t>Streamming</a:t>
              </a:r>
              <a:r>
                <a:rPr lang="en-US" sz="1650" spc="150" dirty="0">
                  <a:latin typeface="Arial" panose="020B0604020202020204" pitchFamily="34" charset="0"/>
                  <a:ea typeface="Source Sans Pro" charset="0"/>
                  <a:cs typeface="Arial" panose="020B0604020202020204" pitchFamily="34" charset="0"/>
                </a:rPr>
                <a:t> data, Report data, </a:t>
              </a:r>
              <a:r>
                <a:rPr lang="en-US" sz="1650" spc="150" dirty="0" err="1">
                  <a:latin typeface="Arial" panose="020B0604020202020204" pitchFamily="34" charset="0"/>
                  <a:ea typeface="Source Sans Pro" charset="0"/>
                  <a:cs typeface="Arial" panose="020B0604020202020204" pitchFamily="34" charset="0"/>
                </a:rPr>
                <a:t>Simulazation</a:t>
              </a:r>
              <a:r>
                <a:rPr lang="en-US" sz="1650" spc="150" dirty="0">
                  <a:latin typeface="Arial" panose="020B0604020202020204" pitchFamily="34" charset="0"/>
                  <a:ea typeface="Source Sans Pro" charset="0"/>
                  <a:cs typeface="Arial" panose="020B0604020202020204" pitchFamily="34" charset="0"/>
                </a:rPr>
                <a:t> data, Open data</a:t>
              </a:r>
            </a:p>
          </p:txBody>
        </p:sp>
      </p:grpSp>
      <p:sp>
        <p:nvSpPr>
          <p:cNvPr id="21" name="TextBox 20"/>
          <p:cNvSpPr txBox="1"/>
          <p:nvPr/>
        </p:nvSpPr>
        <p:spPr>
          <a:xfrm>
            <a:off x="1419785" y="1541558"/>
            <a:ext cx="7571339" cy="4367575"/>
          </a:xfrm>
          <a:prstGeom prst="rect">
            <a:avLst/>
          </a:prstGeom>
          <a:noFill/>
        </p:spPr>
        <p:txBody>
          <a:bodyPr wrap="square" lIns="0" tIns="70200" rIns="0" rtlCol="0">
            <a:spAutoFit/>
          </a:bodyPr>
          <a:lstStyle/>
          <a:p>
            <a:pPr algn="just" defTabSz="1371600">
              <a:lnSpc>
                <a:spcPct val="130000"/>
              </a:lnSpc>
              <a:defRPr/>
            </a:pPr>
            <a:r>
              <a:rPr lang="vi-VN" sz="1950" dirty="0">
                <a:solidFill>
                  <a:srgbClr val="262726">
                    <a:alpha val="80000"/>
                  </a:srgbClr>
                </a:solidFill>
                <a:latin typeface="Calibri" panose="020F0502020204030204" pitchFamily="34" charset="0"/>
                <a:ea typeface="Calibri" panose="020F0502020204030204" pitchFamily="34" charset="0"/>
                <a:cs typeface="Calibri" panose="020F0502020204030204" pitchFamily="34" charset="0"/>
              </a:rPr>
              <a:t>- </a:t>
            </a:r>
            <a:r>
              <a:rPr lang="vi-VN" sz="1950" b="1" dirty="0">
                <a:solidFill>
                  <a:schemeClr val="tx2"/>
                </a:solidFill>
                <a:latin typeface="Calibri" panose="020F0502020204030204" pitchFamily="34" charset="0"/>
                <a:ea typeface="Calibri" panose="020F0502020204030204" pitchFamily="34" charset="0"/>
                <a:cs typeface="Calibri" panose="020F0502020204030204" pitchFamily="34" charset="0"/>
              </a:rPr>
              <a:t>Xử lý và khai phá dữ liệu lớn</a:t>
            </a:r>
            <a:r>
              <a:rPr lang="en-US" sz="195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có</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cấu</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trúc</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và</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phi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cấu</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trúc</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a:t>
            </a:r>
            <a:r>
              <a:rPr lang="vi-VN"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có tại kho dữ liệu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bằng</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các</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phương</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tiện</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query,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xử</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lý</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a:t>
            </a:r>
            <a:r>
              <a:rPr lang="en-US" sz="1950" dirty="0" err="1">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ảnh</a:t>
            </a:r>
            <a:r>
              <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AI,…</a:t>
            </a:r>
            <a:r>
              <a:rPr lang="vi-VN"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a:t>
            </a:r>
            <a:endPar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endParaRPr>
          </a:p>
          <a:p>
            <a:pPr algn="just" defTabSz="1371600">
              <a:lnSpc>
                <a:spcPct val="130000"/>
              </a:lnSpc>
              <a:defRPr/>
            </a:pPr>
            <a:r>
              <a:rPr lang="vi-VN" sz="195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 Hỗ trợ các </a:t>
            </a:r>
            <a:r>
              <a:rPr lang="vi-VN" sz="1950" b="1" dirty="0">
                <a:solidFill>
                  <a:schemeClr val="tx2"/>
                </a:solidFill>
                <a:latin typeface="Calibri" panose="020F0502020204030204" pitchFamily="34" charset="0"/>
                <a:ea typeface="Calibri" panose="020F0502020204030204" pitchFamily="34" charset="0"/>
                <a:cs typeface="Calibri" panose="020F0502020204030204" pitchFamily="34" charset="0"/>
              </a:rPr>
              <a:t>mô hình phân tích dự báo mô phỏng dữ liệu </a:t>
            </a:r>
            <a:r>
              <a:rPr lang="vi-VN"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phục vụ công tác quản lý, chỉ đạo, điều hành;</a:t>
            </a:r>
            <a:endParaRPr lang="en-US"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endParaRPr>
          </a:p>
          <a:p>
            <a:pPr algn="just">
              <a:lnSpc>
                <a:spcPct val="130000"/>
              </a:lnSpc>
            </a:pPr>
            <a:r>
              <a:rPr lang="vi-VN"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 Cung cấp các phương tiện đa dạng và linh hoạt trực quan hóa khai phá, mô phỏng dự báo dữ liệu;</a:t>
            </a:r>
          </a:p>
          <a:p>
            <a:pPr algn="just" defTabSz="1371600">
              <a:lnSpc>
                <a:spcPct val="130000"/>
              </a:lnSpc>
              <a:defRPr/>
            </a:pPr>
            <a:r>
              <a:rPr lang="vi-VN" sz="1950" dirty="0">
                <a:solidFill>
                  <a:srgbClr val="262726">
                    <a:alpha val="80000"/>
                  </a:srgbClr>
                </a:solidFill>
                <a:latin typeface="Calibri" panose="020F0502020204030204" pitchFamily="34" charset="0"/>
                <a:ea typeface="Calibri" panose="020F0502020204030204" pitchFamily="34" charset="0"/>
                <a:cs typeface="Calibri" panose="020F0502020204030204" pitchFamily="34" charset="0"/>
              </a:rPr>
              <a:t>- </a:t>
            </a:r>
            <a:r>
              <a:rPr lang="vi-VN" sz="1950" b="1" dirty="0">
                <a:solidFill>
                  <a:schemeClr val="tx2">
                    <a:alpha val="80000"/>
                  </a:schemeClr>
                </a:solidFill>
                <a:latin typeface="Calibri" panose="020F0502020204030204" pitchFamily="34" charset="0"/>
                <a:ea typeface="Calibri" panose="020F0502020204030204" pitchFamily="34" charset="0"/>
                <a:cs typeface="Calibri" panose="020F0502020204030204" pitchFamily="34" charset="0"/>
              </a:rPr>
              <a:t>Hình thành động và quản lý tập trung các dịch vụ khai thác dữ liệu giá trị gia tăng</a:t>
            </a:r>
            <a:r>
              <a:rPr lang="vi-VN" sz="1950" dirty="0">
                <a:solidFill>
                  <a:srgbClr val="262726">
                    <a:alpha val="80000"/>
                  </a:srgbClr>
                </a:solidFill>
                <a:latin typeface="Calibri" panose="020F0502020204030204" pitchFamily="34" charset="0"/>
                <a:ea typeface="Calibri" panose="020F0502020204030204" pitchFamily="34" charset="0"/>
                <a:cs typeface="Calibri" panose="020F0502020204030204" pitchFamily="34" charset="0"/>
              </a:rPr>
              <a:t> </a:t>
            </a:r>
            <a:r>
              <a:rPr lang="vi-VN" sz="1950" dirty="0">
                <a:solidFill>
                  <a:srgbClr val="000000">
                    <a:alpha val="80000"/>
                  </a:srgbClr>
                </a:solidFill>
                <a:latin typeface="Calibri" panose="020F0502020204030204" pitchFamily="34" charset="0"/>
                <a:ea typeface="Calibri" panose="020F0502020204030204" pitchFamily="34" charset="0"/>
                <a:cs typeface="Calibri" panose="020F0502020204030204" pitchFamily="34" charset="0"/>
              </a:rPr>
              <a:t>sau khi được xử lý khai phá cung cấp dữ liệu đầu vào cho các hệ thống đặc thù về báo cáo thống kê, cũng như ứng dụng khai thác thông tin phục vụ các đối tượng NSD khác nhau như ứng dụng công dân số, nền tảng không gian tài nguyên đô thị,...;</a:t>
            </a:r>
          </a:p>
        </p:txBody>
      </p:sp>
      <p:sp>
        <p:nvSpPr>
          <p:cNvPr id="22" name="TextBox 21">
            <a:extLst>
              <a:ext uri="{FF2B5EF4-FFF2-40B4-BE49-F238E27FC236}">
                <a16:creationId xmlns:a16="http://schemas.microsoft.com/office/drawing/2014/main" id="{8EEF3F46-B95C-4D01-8F1F-E26D8E07EE96}"/>
              </a:ext>
            </a:extLst>
          </p:cNvPr>
          <p:cNvSpPr txBox="1"/>
          <p:nvPr/>
        </p:nvSpPr>
        <p:spPr>
          <a:xfrm>
            <a:off x="11750225" y="5034865"/>
            <a:ext cx="4196579" cy="1292662"/>
          </a:xfrm>
          <a:prstGeom prst="rect">
            <a:avLst/>
          </a:prstGeom>
          <a:noFill/>
        </p:spPr>
        <p:txBody>
          <a:bodyPr wrap="square" lIns="0" tIns="0" rIns="0" bIns="0" rtlCol="0">
            <a:spAutoFit/>
          </a:bodyPr>
          <a:lstStyle/>
          <a:p>
            <a:pPr>
              <a:lnSpc>
                <a:spcPct val="80000"/>
              </a:lnSpc>
            </a:pPr>
            <a:r>
              <a:rPr lang="en-US" sz="3900" dirty="0" err="1">
                <a:solidFill>
                  <a:schemeClr val="tx2"/>
                </a:solidFill>
                <a:latin typeface="Arial" panose="020B0604020202020204" pitchFamily="34" charset="0"/>
                <a:cs typeface="Arial" panose="020B0604020202020204" pitchFamily="34" charset="0"/>
              </a:rPr>
              <a:t>Nền</a:t>
            </a:r>
            <a:r>
              <a:rPr lang="en-US" sz="3900" dirty="0">
                <a:solidFill>
                  <a:schemeClr val="tx2"/>
                </a:solidFill>
                <a:latin typeface="Arial" panose="020B0604020202020204" pitchFamily="34" charset="0"/>
                <a:cs typeface="Arial" panose="020B0604020202020204" pitchFamily="34" charset="0"/>
              </a:rPr>
              <a:t> </a:t>
            </a:r>
            <a:r>
              <a:rPr lang="en-US" sz="3900" dirty="0" err="1">
                <a:solidFill>
                  <a:schemeClr val="tx2"/>
                </a:solidFill>
                <a:latin typeface="Arial" panose="020B0604020202020204" pitchFamily="34" charset="0"/>
                <a:cs typeface="Arial" panose="020B0604020202020204" pitchFamily="34" charset="0"/>
              </a:rPr>
              <a:t>tảng</a:t>
            </a:r>
            <a:r>
              <a:rPr lang="en-US" sz="3900" dirty="0">
                <a:solidFill>
                  <a:schemeClr val="tx2"/>
                </a:solidFill>
                <a:latin typeface="Arial" panose="020B0604020202020204" pitchFamily="34" charset="0"/>
                <a:cs typeface="Arial" panose="020B0604020202020204" pitchFamily="34" charset="0"/>
              </a:rPr>
              <a:t> </a:t>
            </a:r>
          </a:p>
          <a:p>
            <a:pPr>
              <a:lnSpc>
                <a:spcPct val="80000"/>
              </a:lnSpc>
            </a:pPr>
            <a:r>
              <a:rPr lang="en-US" sz="3900" dirty="0" err="1">
                <a:solidFill>
                  <a:schemeClr val="tx2"/>
                </a:solidFill>
                <a:latin typeface="Arial" panose="020B0604020202020204" pitchFamily="34" charset="0"/>
                <a:cs typeface="Arial" panose="020B0604020202020204" pitchFamily="34" charset="0"/>
              </a:rPr>
              <a:t>Khai</a:t>
            </a:r>
            <a:r>
              <a:rPr lang="en-US" sz="3900" dirty="0">
                <a:solidFill>
                  <a:schemeClr val="tx2"/>
                </a:solidFill>
                <a:latin typeface="Arial" panose="020B0604020202020204" pitchFamily="34" charset="0"/>
                <a:cs typeface="Arial" panose="020B0604020202020204" pitchFamily="34" charset="0"/>
              </a:rPr>
              <a:t> </a:t>
            </a:r>
            <a:r>
              <a:rPr lang="en-US" sz="3900" dirty="0" err="1">
                <a:solidFill>
                  <a:schemeClr val="tx2"/>
                </a:solidFill>
                <a:latin typeface="Arial" panose="020B0604020202020204" pitchFamily="34" charset="0"/>
                <a:cs typeface="Arial" panose="020B0604020202020204" pitchFamily="34" charset="0"/>
              </a:rPr>
              <a:t>phá</a:t>
            </a:r>
            <a:r>
              <a:rPr lang="en-US" sz="3900" dirty="0">
                <a:solidFill>
                  <a:schemeClr val="tx2"/>
                </a:solidFill>
                <a:latin typeface="Arial" panose="020B0604020202020204" pitchFamily="34" charset="0"/>
                <a:cs typeface="Arial" panose="020B0604020202020204" pitchFamily="34" charset="0"/>
              </a:rPr>
              <a:t> </a:t>
            </a:r>
            <a:r>
              <a:rPr lang="en-US" sz="3900" dirty="0" err="1">
                <a:solidFill>
                  <a:schemeClr val="tx2"/>
                </a:solidFill>
                <a:latin typeface="Arial" panose="020B0604020202020204" pitchFamily="34" charset="0"/>
                <a:cs typeface="Arial" panose="020B0604020202020204" pitchFamily="34" charset="0"/>
              </a:rPr>
              <a:t>dữ</a:t>
            </a:r>
            <a:r>
              <a:rPr lang="en-US" sz="3900" dirty="0">
                <a:solidFill>
                  <a:schemeClr val="tx2"/>
                </a:solidFill>
                <a:latin typeface="Arial" panose="020B0604020202020204" pitchFamily="34" charset="0"/>
                <a:cs typeface="Arial" panose="020B0604020202020204" pitchFamily="34" charset="0"/>
              </a:rPr>
              <a:t> </a:t>
            </a:r>
            <a:r>
              <a:rPr lang="en-US" sz="3900" dirty="0" err="1">
                <a:solidFill>
                  <a:schemeClr val="tx2"/>
                </a:solidFill>
                <a:latin typeface="Arial" panose="020B0604020202020204" pitchFamily="34" charset="0"/>
                <a:cs typeface="Arial" panose="020B0604020202020204" pitchFamily="34" charset="0"/>
              </a:rPr>
              <a:t>liệu</a:t>
            </a:r>
            <a:r>
              <a:rPr lang="en-US" sz="3900" dirty="0">
                <a:solidFill>
                  <a:schemeClr val="tx2"/>
                </a:solidFill>
                <a:latin typeface="Arial" panose="020B0604020202020204" pitchFamily="34" charset="0"/>
                <a:cs typeface="Arial" panose="020B0604020202020204" pitchFamily="34" charset="0"/>
              </a:rPr>
              <a:t> </a:t>
            </a:r>
            <a:r>
              <a:rPr lang="en-US" sz="2700" dirty="0">
                <a:solidFill>
                  <a:schemeClr val="tx2"/>
                </a:solidFill>
                <a:latin typeface="Arial" panose="020B0604020202020204" pitchFamily="34" charset="0"/>
                <a:cs typeface="Arial" panose="020B0604020202020204" pitchFamily="34" charset="0"/>
              </a:rPr>
              <a:t>(Business Intelligence)</a:t>
            </a:r>
          </a:p>
        </p:txBody>
      </p:sp>
    </p:spTree>
    <p:extLst>
      <p:ext uri="{BB962C8B-B14F-4D97-AF65-F5344CB8AC3E}">
        <p14:creationId xmlns:p14="http://schemas.microsoft.com/office/powerpoint/2010/main" val="240265908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0F0CB-5412-2FF4-005D-02A4595F51D8}"/>
              </a:ext>
            </a:extLst>
          </p:cNvPr>
          <p:cNvSpPr txBox="1"/>
          <p:nvPr/>
        </p:nvSpPr>
        <p:spPr>
          <a:xfrm>
            <a:off x="569115" y="9407770"/>
            <a:ext cx="399468" cy="323165"/>
          </a:xfrm>
          <a:prstGeom prst="rect">
            <a:avLst/>
          </a:prstGeom>
          <a:noFill/>
        </p:spPr>
        <p:txBody>
          <a:bodyPr wrap="none" rtlCol="0">
            <a:spAutoFit/>
          </a:bodyPr>
          <a:lstStyle/>
          <a:p>
            <a:pPr algn="l"/>
            <a:fld id="{260E2A6B-A809-4840-BF14-8648BC0BDF87}" type="slidenum">
              <a:rPr lang="id-ID" sz="1500">
                <a:solidFill>
                  <a:srgbClr val="000000"/>
                </a:solidFill>
                <a:latin typeface="Arial" panose="020B0604020202020204" pitchFamily="34" charset="0"/>
                <a:ea typeface="Titillium" charset="0"/>
                <a:cs typeface="Arial" panose="020B0604020202020204" pitchFamily="34" charset="0"/>
              </a:rPr>
              <a:pPr algn="l"/>
              <a:t>11</a:t>
            </a:fld>
            <a:endParaRPr lang="en-MY" sz="1500" dirty="0">
              <a:solidFill>
                <a:srgbClr val="000000"/>
              </a:solidFill>
              <a:latin typeface="Arial" panose="020B0604020202020204" pitchFamily="34" charset="0"/>
              <a:ea typeface="Titillium" charset="0"/>
              <a:cs typeface="Arial" panose="020B0604020202020204" pitchFamily="34" charset="0"/>
            </a:endParaRPr>
          </a:p>
        </p:txBody>
      </p:sp>
      <p:sp>
        <p:nvSpPr>
          <p:cNvPr id="5" name="Title 36">
            <a:extLst>
              <a:ext uri="{FF2B5EF4-FFF2-40B4-BE49-F238E27FC236}">
                <a16:creationId xmlns:a16="http://schemas.microsoft.com/office/drawing/2014/main" id="{4D49485E-A99E-E3F1-8976-BD3EE580931E}"/>
              </a:ext>
            </a:extLst>
          </p:cNvPr>
          <p:cNvSpPr>
            <a:spLocks noGrp="1"/>
          </p:cNvSpPr>
          <p:nvPr>
            <p:ph type="title"/>
          </p:nvPr>
        </p:nvSpPr>
        <p:spPr>
          <a:xfrm>
            <a:off x="1501836" y="1361946"/>
            <a:ext cx="12061764" cy="658998"/>
          </a:xfrm>
        </p:spPr>
        <p:txBody>
          <a:bodyPr>
            <a:noAutofit/>
          </a:bodyPr>
          <a:lstStyle/>
          <a:p>
            <a:r>
              <a:rPr lang="en-US" sz="4200">
                <a:solidFill>
                  <a:schemeClr val="tx2"/>
                </a:solidFill>
                <a:latin typeface="+mj-lt"/>
                <a:ea typeface="+mn-ea"/>
                <a:cs typeface="+mn-cs"/>
              </a:rPr>
              <a:t>QUY TRÌNH KHAI PHÁ, MÔ PHỎNG, DỰ BÁO DỮ LIỆU</a:t>
            </a:r>
            <a:endParaRPr lang="en-US" sz="4200" dirty="0">
              <a:solidFill>
                <a:schemeClr val="tx2"/>
              </a:solidFill>
              <a:latin typeface="+mj-lt"/>
              <a:ea typeface="+mn-ea"/>
              <a:cs typeface="+mn-cs"/>
            </a:endParaRPr>
          </a:p>
        </p:txBody>
      </p:sp>
      <p:pic>
        <p:nvPicPr>
          <p:cNvPr id="1026" name="Picture 2">
            <a:extLst>
              <a:ext uri="{FF2B5EF4-FFF2-40B4-BE49-F238E27FC236}">
                <a16:creationId xmlns:a16="http://schemas.microsoft.com/office/drawing/2014/main" id="{1B7069C9-505F-7317-27D0-9DD1C0E77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962" y="2020945"/>
            <a:ext cx="16156379" cy="826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0959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85CB3713-D038-A641-8EB5-163C22A7C989}"/>
              </a:ext>
            </a:extLst>
          </p:cNvPr>
          <p:cNvPicPr>
            <a:picLocks noGrp="1" noChangeAspect="1"/>
          </p:cNvPicPr>
          <p:nvPr>
            <p:ph type="pic" sz="quarter" idx="10"/>
          </p:nvPr>
        </p:nvPicPr>
        <p:blipFill>
          <a:blip r:embed="rId3"/>
          <a:srcRect l="39963" r="39963"/>
          <a:stretch>
            <a:fillRect/>
          </a:stretch>
        </p:blipFill>
        <p:spPr/>
      </p:pic>
      <p:sp>
        <p:nvSpPr>
          <p:cNvPr id="28" name="Rectangle 27">
            <a:extLst>
              <a:ext uri="{FF2B5EF4-FFF2-40B4-BE49-F238E27FC236}">
                <a16:creationId xmlns:a16="http://schemas.microsoft.com/office/drawing/2014/main" id="{3F0E4D19-C02D-3347-BE0D-ECF88FD61AC7}"/>
              </a:ext>
            </a:extLst>
          </p:cNvPr>
          <p:cNvSpPr/>
          <p:nvPr/>
        </p:nvSpPr>
        <p:spPr>
          <a:xfrm>
            <a:off x="4650374" y="3560885"/>
            <a:ext cx="10041572" cy="3824654"/>
          </a:xfrm>
          <a:prstGeom prst="rect">
            <a:avLst/>
          </a:prstGeom>
          <a:solidFill>
            <a:srgbClr val="085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solidFill>
                <a:srgbClr val="F1F2F5"/>
              </a:solidFill>
            </a:endParaRPr>
          </a:p>
        </p:txBody>
      </p:sp>
      <p:sp>
        <p:nvSpPr>
          <p:cNvPr id="29" name="TextBox 28">
            <a:extLst>
              <a:ext uri="{FF2B5EF4-FFF2-40B4-BE49-F238E27FC236}">
                <a16:creationId xmlns:a16="http://schemas.microsoft.com/office/drawing/2014/main" id="{C3DAB8C6-DD9C-0F49-97FB-4FB76C0841D7}"/>
              </a:ext>
            </a:extLst>
          </p:cNvPr>
          <p:cNvSpPr txBox="1"/>
          <p:nvPr/>
        </p:nvSpPr>
        <p:spPr>
          <a:xfrm>
            <a:off x="5554653" y="4965380"/>
            <a:ext cx="5670000" cy="1015663"/>
          </a:xfrm>
          <a:prstGeom prst="rect">
            <a:avLst/>
          </a:prstGeom>
          <a:noFill/>
        </p:spPr>
        <p:txBody>
          <a:bodyPr wrap="square" rtlCol="0">
            <a:spAutoFit/>
          </a:bodyPr>
          <a:lstStyle/>
          <a:p>
            <a:r>
              <a:rPr lang="en-US" sz="6000" b="1">
                <a:solidFill>
                  <a:schemeClr val="bg1"/>
                </a:solidFill>
                <a:cs typeface="Arial" panose="020B0604020202020204" pitchFamily="34" charset="0"/>
              </a:rPr>
              <a:t>XIN CẢM ƠN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69233" y="7385538"/>
            <a:ext cx="1917846" cy="960120"/>
          </a:xfrm>
          <a:prstGeom prst="rect">
            <a:avLst/>
          </a:prstGeom>
        </p:spPr>
      </p:pic>
    </p:spTree>
    <p:extLst>
      <p:ext uri="{BB962C8B-B14F-4D97-AF65-F5344CB8AC3E}">
        <p14:creationId xmlns:p14="http://schemas.microsoft.com/office/powerpoint/2010/main" val="1409058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11451C-1EB4-1446-BCFF-0042177B5B3C}"/>
              </a:ext>
            </a:extLst>
          </p:cNvPr>
          <p:cNvSpPr txBox="1"/>
          <p:nvPr/>
        </p:nvSpPr>
        <p:spPr>
          <a:xfrm>
            <a:off x="9831808" y="1995904"/>
            <a:ext cx="4493792" cy="757130"/>
          </a:xfrm>
          <a:prstGeom prst="rect">
            <a:avLst/>
          </a:prstGeom>
          <a:noFill/>
        </p:spPr>
        <p:txBody>
          <a:bodyPr wrap="square" rtlCol="0">
            <a:spAutoFit/>
          </a:bodyPr>
          <a:lstStyle/>
          <a:p>
            <a:pPr algn="ctr">
              <a:lnSpc>
                <a:spcPts val="4799"/>
              </a:lnSpc>
              <a:spcBef>
                <a:spcPts val="900"/>
              </a:spcBef>
              <a:defRPr/>
            </a:pPr>
            <a:r>
              <a:rPr lang="en-US" sz="6000" b="1">
                <a:solidFill>
                  <a:srgbClr val="014BAE"/>
                </a:solidFill>
                <a:latin typeface="+mj-lt"/>
              </a:rPr>
              <a:t>NỘI DUNG</a:t>
            </a:r>
            <a:endParaRPr lang="en-VN" sz="6000" b="1">
              <a:solidFill>
                <a:srgbClr val="014BAE"/>
              </a:solidFill>
              <a:latin typeface="+mj-lt"/>
            </a:endParaRPr>
          </a:p>
        </p:txBody>
      </p:sp>
      <p:sp>
        <p:nvSpPr>
          <p:cNvPr id="10" name="TextBox 9">
            <a:extLst>
              <a:ext uri="{FF2B5EF4-FFF2-40B4-BE49-F238E27FC236}">
                <a16:creationId xmlns:a16="http://schemas.microsoft.com/office/drawing/2014/main" id="{B6D34130-7493-6346-BF6F-E4CBC5BF5ED4}"/>
              </a:ext>
            </a:extLst>
          </p:cNvPr>
          <p:cNvSpPr txBox="1"/>
          <p:nvPr/>
        </p:nvSpPr>
        <p:spPr>
          <a:xfrm>
            <a:off x="10047448" y="3213475"/>
            <a:ext cx="6716552" cy="1733808"/>
          </a:xfrm>
          <a:prstGeom prst="rect">
            <a:avLst/>
          </a:prstGeom>
          <a:noFill/>
        </p:spPr>
        <p:txBody>
          <a:bodyPr wrap="square" rtlCol="0">
            <a:spAutoFit/>
          </a:bodyPr>
          <a:lstStyle/>
          <a:p>
            <a:pPr marL="457200" indent="-457200" algn="just">
              <a:spcBef>
                <a:spcPts val="450"/>
              </a:spcBef>
              <a:spcAft>
                <a:spcPts val="450"/>
              </a:spcAft>
              <a:buFont typeface="Arial" panose="020B0604020202020204" pitchFamily="34" charset="0"/>
              <a:buChar char="•"/>
            </a:pPr>
            <a:r>
              <a:rPr lang="en-US" sz="3000" b="1">
                <a:solidFill>
                  <a:schemeClr val="tx1">
                    <a:lumMod val="65000"/>
                    <a:lumOff val="35000"/>
                  </a:schemeClr>
                </a:solidFill>
                <a:latin typeface="+mj-lt"/>
                <a:cs typeface="Arial" panose="020B0604020202020204" pitchFamily="34" charset="0"/>
              </a:rPr>
              <a:t>Mô hình ra quyết định</a:t>
            </a:r>
          </a:p>
          <a:p>
            <a:pPr marL="457200" indent="-457200" algn="just">
              <a:spcBef>
                <a:spcPts val="450"/>
              </a:spcBef>
              <a:spcAft>
                <a:spcPts val="450"/>
              </a:spcAft>
              <a:buFont typeface="Arial" panose="020B0604020202020204" pitchFamily="34" charset="0"/>
              <a:buChar char="•"/>
            </a:pPr>
            <a:r>
              <a:rPr lang="en-US" sz="3000" b="1">
                <a:solidFill>
                  <a:schemeClr val="tx1">
                    <a:lumMod val="65000"/>
                    <a:lumOff val="35000"/>
                  </a:schemeClr>
                </a:solidFill>
                <a:latin typeface="+mj-lt"/>
                <a:cs typeface="Arial" panose="020B0604020202020204" pitchFamily="34" charset="0"/>
              </a:rPr>
              <a:t>Doanh nghiệp số là gì?</a:t>
            </a:r>
          </a:p>
          <a:p>
            <a:pPr marL="457200" indent="-457200" algn="just">
              <a:spcBef>
                <a:spcPts val="450"/>
              </a:spcBef>
              <a:spcAft>
                <a:spcPts val="450"/>
              </a:spcAft>
              <a:buFont typeface="Arial" panose="020B0604020202020204" pitchFamily="34" charset="0"/>
              <a:buChar char="•"/>
            </a:pPr>
            <a:r>
              <a:rPr lang="en-US" sz="3000" b="1">
                <a:solidFill>
                  <a:schemeClr val="tx1">
                    <a:lumMod val="65000"/>
                    <a:lumOff val="35000"/>
                  </a:schemeClr>
                </a:solidFill>
                <a:latin typeface="+mj-lt"/>
                <a:cs typeface="Arial" panose="020B0604020202020204" pitchFamily="34" charset="0"/>
              </a:rPr>
              <a:t>Nền tảng xử lý dữ liệu</a:t>
            </a:r>
          </a:p>
        </p:txBody>
      </p:sp>
      <p:cxnSp>
        <p:nvCxnSpPr>
          <p:cNvPr id="11" name="Straight Connector 10">
            <a:extLst>
              <a:ext uri="{FF2B5EF4-FFF2-40B4-BE49-F238E27FC236}">
                <a16:creationId xmlns:a16="http://schemas.microsoft.com/office/drawing/2014/main" id="{35A54389-DC89-FF41-9037-220546ED58AC}"/>
              </a:ext>
            </a:extLst>
          </p:cNvPr>
          <p:cNvCxnSpPr/>
          <p:nvPr/>
        </p:nvCxnSpPr>
        <p:spPr>
          <a:xfrm>
            <a:off x="5465307" y="2164557"/>
            <a:ext cx="4286250" cy="0"/>
          </a:xfrm>
          <a:prstGeom prst="line">
            <a:avLst/>
          </a:prstGeom>
          <a:ln w="15875">
            <a:solidFill>
              <a:srgbClr val="B8B8B9"/>
            </a:solidFill>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CB72EE22-FAB8-38A2-03C3-7811E7EFC30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9573" r="9539"/>
          <a:stretch/>
        </p:blipFill>
        <p:spPr>
          <a:xfrm>
            <a:off x="1800647" y="292896"/>
            <a:ext cx="5003006" cy="9701208"/>
          </a:xfrm>
        </p:spPr>
      </p:pic>
      <p:sp>
        <p:nvSpPr>
          <p:cNvPr id="3" name="Freeform 41">
            <a:extLst>
              <a:ext uri="{FF2B5EF4-FFF2-40B4-BE49-F238E27FC236}">
                <a16:creationId xmlns:a16="http://schemas.microsoft.com/office/drawing/2014/main" id="{420521FE-87E3-B7C2-2B30-2304D437733E}"/>
              </a:ext>
            </a:extLst>
          </p:cNvPr>
          <p:cNvSpPr/>
          <p:nvPr/>
        </p:nvSpPr>
        <p:spPr>
          <a:xfrm>
            <a:off x="16285106" y="429366"/>
            <a:ext cx="1642184" cy="822117"/>
          </a:xfrm>
          <a:custGeom>
            <a:avLst/>
            <a:gdLst/>
            <a:ahLst/>
            <a:cxnLst/>
            <a:rect l="l" t="t" r="r" b="b"/>
            <a:pathLst>
              <a:path w="1642184" h="822117">
                <a:moveTo>
                  <a:pt x="0" y="0"/>
                </a:moveTo>
                <a:lnTo>
                  <a:pt x="1642185" y="0"/>
                </a:lnTo>
                <a:lnTo>
                  <a:pt x="1642185" y="822118"/>
                </a:lnTo>
                <a:lnTo>
                  <a:pt x="0" y="822118"/>
                </a:lnTo>
                <a:lnTo>
                  <a:pt x="0" y="0"/>
                </a:lnTo>
                <a:close/>
              </a:path>
            </a:pathLst>
          </a:custGeom>
          <a:blipFill>
            <a:blip r:embed="rId3" cstate="email"/>
            <a:stretch>
              <a:fillRect/>
            </a:stretch>
          </a:blipFill>
        </p:spPr>
        <p:txBody>
          <a:bodyPr/>
          <a:lstStyle/>
          <a:p>
            <a:endParaRPr lang="en-US"/>
          </a:p>
        </p:txBody>
      </p:sp>
    </p:spTree>
    <p:extLst>
      <p:ext uri="{BB962C8B-B14F-4D97-AF65-F5344CB8AC3E}">
        <p14:creationId xmlns:p14="http://schemas.microsoft.com/office/powerpoint/2010/main" val="35163416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BE96DBC1-1B86-CE2A-0DE6-D732086282B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456" b="13456"/>
          <a:stretch/>
        </p:blipFill>
        <p:spPr>
          <a:xfrm>
            <a:off x="100739" y="87177"/>
            <a:ext cx="18086522" cy="10112645"/>
          </a:xfrm>
        </p:spPr>
      </p:pic>
      <p:sp>
        <p:nvSpPr>
          <p:cNvPr id="3" name="Rectangle 2">
            <a:extLst>
              <a:ext uri="{FF2B5EF4-FFF2-40B4-BE49-F238E27FC236}">
                <a16:creationId xmlns:a16="http://schemas.microsoft.com/office/drawing/2014/main" id="{C3945AAA-B04E-6641-9641-199D96D0EDA6}"/>
              </a:ext>
            </a:extLst>
          </p:cNvPr>
          <p:cNvSpPr/>
          <p:nvPr/>
        </p:nvSpPr>
        <p:spPr>
          <a:xfrm>
            <a:off x="0" y="4381501"/>
            <a:ext cx="18288000" cy="1524000"/>
          </a:xfrm>
          <a:prstGeom prst="rect">
            <a:avLst/>
          </a:prstGeom>
          <a:solidFill>
            <a:srgbClr val="537ABA">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solidFill>
                <a:srgbClr val="F1F2F5"/>
              </a:solidFill>
            </a:endParaRPr>
          </a:p>
        </p:txBody>
      </p:sp>
      <p:sp>
        <p:nvSpPr>
          <p:cNvPr id="10" name="TextBox 9">
            <a:extLst>
              <a:ext uri="{FF2B5EF4-FFF2-40B4-BE49-F238E27FC236}">
                <a16:creationId xmlns:a16="http://schemas.microsoft.com/office/drawing/2014/main" id="{1E2A4E05-D50C-2342-A294-96B4C930EC7D}"/>
              </a:ext>
            </a:extLst>
          </p:cNvPr>
          <p:cNvSpPr txBox="1"/>
          <p:nvPr/>
        </p:nvSpPr>
        <p:spPr>
          <a:xfrm>
            <a:off x="4267200" y="4597195"/>
            <a:ext cx="9753600" cy="1092607"/>
          </a:xfrm>
          <a:prstGeom prst="rect">
            <a:avLst/>
          </a:prstGeom>
          <a:noFill/>
        </p:spPr>
        <p:txBody>
          <a:bodyPr wrap="square" rtlCol="0">
            <a:spAutoFit/>
          </a:bodyPr>
          <a:lstStyle/>
          <a:p>
            <a:pPr algn="ctr"/>
            <a:r>
              <a:rPr lang="en-US" sz="6500" b="1">
                <a:solidFill>
                  <a:schemeClr val="bg1"/>
                </a:solidFill>
                <a:cs typeface="Arial" panose="020B0604020202020204" pitchFamily="34" charset="0"/>
              </a:rPr>
              <a:t>MÔ HÌNH RA QUYẾT ĐỊNH</a:t>
            </a:r>
            <a:endParaRPr lang="en-VN" sz="6500" b="1">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id="{82704C38-3054-D849-86AA-2D1015938EDF}"/>
              </a:ext>
            </a:extLst>
          </p:cNvPr>
          <p:cNvSpPr txBox="1"/>
          <p:nvPr/>
        </p:nvSpPr>
        <p:spPr>
          <a:xfrm>
            <a:off x="16796829" y="9769417"/>
            <a:ext cx="1255143" cy="276999"/>
          </a:xfrm>
          <a:prstGeom prst="rect">
            <a:avLst/>
          </a:prstGeom>
          <a:noFill/>
        </p:spPr>
        <p:txBody>
          <a:bodyPr wrap="square" rtlCol="0">
            <a:spAutoFit/>
          </a:bodyPr>
          <a:lstStyle/>
          <a:p>
            <a:pPr algn="r"/>
            <a:fld id="{BA174E1B-1F12-47CF-B54E-DC5C0F3D6177}" type="slidenum">
              <a:rPr lang="en-US" sz="1200">
                <a:solidFill>
                  <a:schemeClr val="bg1">
                    <a:lumMod val="50000"/>
                  </a:schemeClr>
                </a:solidFill>
                <a:latin typeface="Verdana" panose="020B0604030504040204" pitchFamily="34" charset="0"/>
                <a:ea typeface="Verdana" panose="020B0604030504040204" pitchFamily="34" charset="0"/>
              </a:rPr>
              <a:t>3</a:t>
            </a:fld>
            <a:endParaRPr lang="en-US" sz="1200">
              <a:solidFill>
                <a:schemeClr val="bg1">
                  <a:lumMod val="50000"/>
                </a:schemeClr>
              </a:solidFill>
              <a:latin typeface="Verdana" panose="020B0604030504040204" pitchFamily="34" charset="0"/>
              <a:ea typeface="Verdana" panose="020B060403050404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5477" y="0"/>
            <a:ext cx="1917846" cy="960120"/>
          </a:xfrm>
          <a:prstGeom prst="rect">
            <a:avLst/>
          </a:prstGeom>
        </p:spPr>
      </p:pic>
    </p:spTree>
    <p:extLst>
      <p:ext uri="{BB962C8B-B14F-4D97-AF65-F5344CB8AC3E}">
        <p14:creationId xmlns:p14="http://schemas.microsoft.com/office/powerpoint/2010/main" val="23752727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41">
            <a:extLst>
              <a:ext uri="{FF2B5EF4-FFF2-40B4-BE49-F238E27FC236}">
                <a16:creationId xmlns:a16="http://schemas.microsoft.com/office/drawing/2014/main" id="{D9B05F45-5D9B-F494-4FE6-B297BF61FB10}"/>
              </a:ext>
            </a:extLst>
          </p:cNvPr>
          <p:cNvSpPr/>
          <p:nvPr/>
        </p:nvSpPr>
        <p:spPr>
          <a:xfrm>
            <a:off x="16285106" y="429366"/>
            <a:ext cx="1642184" cy="822117"/>
          </a:xfrm>
          <a:custGeom>
            <a:avLst/>
            <a:gdLst/>
            <a:ahLst/>
            <a:cxnLst/>
            <a:rect l="l" t="t" r="r" b="b"/>
            <a:pathLst>
              <a:path w="1642184" h="822117">
                <a:moveTo>
                  <a:pt x="0" y="0"/>
                </a:moveTo>
                <a:lnTo>
                  <a:pt x="1642185" y="0"/>
                </a:lnTo>
                <a:lnTo>
                  <a:pt x="1642185" y="822118"/>
                </a:lnTo>
                <a:lnTo>
                  <a:pt x="0" y="822118"/>
                </a:lnTo>
                <a:lnTo>
                  <a:pt x="0" y="0"/>
                </a:lnTo>
                <a:close/>
              </a:path>
            </a:pathLst>
          </a:custGeom>
          <a:blipFill>
            <a:blip r:embed="rId3" cstate="email"/>
            <a:stretch>
              <a:fillRect/>
            </a:stretch>
          </a:blipFill>
        </p:spPr>
        <p:txBody>
          <a:bodyPr/>
          <a:lstStyle/>
          <a:p>
            <a:endParaRPr lang="en-US"/>
          </a:p>
        </p:txBody>
      </p:sp>
      <p:sp>
        <p:nvSpPr>
          <p:cNvPr id="31" name="TextBox 30">
            <a:extLst>
              <a:ext uri="{FF2B5EF4-FFF2-40B4-BE49-F238E27FC236}">
                <a16:creationId xmlns:a16="http://schemas.microsoft.com/office/drawing/2014/main" id="{DF86F433-D28C-2315-1AA0-2E0423F0223E}"/>
              </a:ext>
            </a:extLst>
          </p:cNvPr>
          <p:cNvSpPr txBox="1"/>
          <p:nvPr/>
        </p:nvSpPr>
        <p:spPr>
          <a:xfrm>
            <a:off x="533400" y="562689"/>
            <a:ext cx="12344400" cy="784830"/>
          </a:xfrm>
          <a:prstGeom prst="rect">
            <a:avLst/>
          </a:prstGeom>
          <a:noFill/>
        </p:spPr>
        <p:txBody>
          <a:bodyPr wrap="square" rtlCol="0">
            <a:spAutoFit/>
          </a:bodyPr>
          <a:lstStyle/>
          <a:p>
            <a:pPr>
              <a:spcBef>
                <a:spcPts val="900"/>
              </a:spcBef>
              <a:defRPr/>
            </a:pPr>
            <a:r>
              <a:rPr lang="en-US" sz="4500" b="1">
                <a:solidFill>
                  <a:srgbClr val="014BAE"/>
                </a:solidFill>
                <a:latin typeface="+mj-lt"/>
              </a:rPr>
              <a:t>THUẬT NGỮ CỦA THỜI ĐẠI SỐ HÓA</a:t>
            </a:r>
          </a:p>
        </p:txBody>
      </p:sp>
      <p:pic>
        <p:nvPicPr>
          <p:cNvPr id="18" name="Picture 17">
            <a:extLst>
              <a:ext uri="{FF2B5EF4-FFF2-40B4-BE49-F238E27FC236}">
                <a16:creationId xmlns:a16="http://schemas.microsoft.com/office/drawing/2014/main" id="{4744D69A-85E6-1817-045C-54D9554C3EE7}"/>
              </a:ext>
            </a:extLst>
          </p:cNvPr>
          <p:cNvPicPr>
            <a:picLocks noChangeAspect="1"/>
          </p:cNvPicPr>
          <p:nvPr/>
        </p:nvPicPr>
        <p:blipFill>
          <a:blip r:embed="rId4"/>
          <a:stretch>
            <a:fillRect/>
          </a:stretch>
        </p:blipFill>
        <p:spPr>
          <a:xfrm>
            <a:off x="685800" y="2171700"/>
            <a:ext cx="16764000" cy="5426606"/>
          </a:xfrm>
          <a:prstGeom prst="rect">
            <a:avLst/>
          </a:prstGeom>
        </p:spPr>
      </p:pic>
      <p:sp>
        <p:nvSpPr>
          <p:cNvPr id="20" name="TextBox 19">
            <a:extLst>
              <a:ext uri="{FF2B5EF4-FFF2-40B4-BE49-F238E27FC236}">
                <a16:creationId xmlns:a16="http://schemas.microsoft.com/office/drawing/2014/main" id="{84EAA5C9-FB96-66C0-63BA-10E8A363A3AF}"/>
              </a:ext>
            </a:extLst>
          </p:cNvPr>
          <p:cNvSpPr txBox="1"/>
          <p:nvPr/>
        </p:nvSpPr>
        <p:spPr>
          <a:xfrm>
            <a:off x="1066800" y="7629582"/>
            <a:ext cx="4572000" cy="523220"/>
          </a:xfrm>
          <a:prstGeom prst="rect">
            <a:avLst/>
          </a:prstGeom>
          <a:noFill/>
        </p:spPr>
        <p:txBody>
          <a:bodyPr wrap="square" rtlCol="0">
            <a:spAutoFit/>
          </a:bodyPr>
          <a:lstStyle/>
          <a:p>
            <a:pPr algn="ctr"/>
            <a:r>
              <a:rPr lang="en-US" sz="2800">
                <a:solidFill>
                  <a:srgbClr val="537ABA"/>
                </a:solidFill>
              </a:rPr>
              <a:t>Số hóa dữ liệu và thông tin</a:t>
            </a:r>
          </a:p>
        </p:txBody>
      </p:sp>
      <p:sp>
        <p:nvSpPr>
          <p:cNvPr id="21" name="TextBox 20">
            <a:extLst>
              <a:ext uri="{FF2B5EF4-FFF2-40B4-BE49-F238E27FC236}">
                <a16:creationId xmlns:a16="http://schemas.microsoft.com/office/drawing/2014/main" id="{527DD788-4739-DA97-158E-A041C7C0DBB7}"/>
              </a:ext>
            </a:extLst>
          </p:cNvPr>
          <p:cNvSpPr txBox="1"/>
          <p:nvPr/>
        </p:nvSpPr>
        <p:spPr>
          <a:xfrm>
            <a:off x="6248400" y="7611954"/>
            <a:ext cx="5562600" cy="523220"/>
          </a:xfrm>
          <a:prstGeom prst="rect">
            <a:avLst/>
          </a:prstGeom>
          <a:noFill/>
        </p:spPr>
        <p:txBody>
          <a:bodyPr wrap="square" rtlCol="0">
            <a:spAutoFit/>
          </a:bodyPr>
          <a:lstStyle/>
          <a:p>
            <a:pPr algn="ctr"/>
            <a:r>
              <a:rPr lang="en-US" sz="2800">
                <a:solidFill>
                  <a:srgbClr val="537ABA"/>
                </a:solidFill>
              </a:rPr>
              <a:t>Số hóa và tự động hóa các quy trình</a:t>
            </a:r>
          </a:p>
        </p:txBody>
      </p:sp>
      <p:sp>
        <p:nvSpPr>
          <p:cNvPr id="22" name="TextBox 21">
            <a:extLst>
              <a:ext uri="{FF2B5EF4-FFF2-40B4-BE49-F238E27FC236}">
                <a16:creationId xmlns:a16="http://schemas.microsoft.com/office/drawing/2014/main" id="{EDC387B7-CA0E-FDBE-F278-57538C180DF8}"/>
              </a:ext>
            </a:extLst>
          </p:cNvPr>
          <p:cNvSpPr txBox="1"/>
          <p:nvPr/>
        </p:nvSpPr>
        <p:spPr>
          <a:xfrm>
            <a:off x="11887200" y="7611954"/>
            <a:ext cx="5562600" cy="1384995"/>
          </a:xfrm>
          <a:prstGeom prst="rect">
            <a:avLst/>
          </a:prstGeom>
          <a:noFill/>
        </p:spPr>
        <p:txBody>
          <a:bodyPr wrap="square" rtlCol="0">
            <a:spAutoFit/>
          </a:bodyPr>
          <a:lstStyle/>
          <a:p>
            <a:pPr algn="ctr"/>
            <a:r>
              <a:rPr lang="en-US" sz="2800">
                <a:solidFill>
                  <a:srgbClr val="537ABA"/>
                </a:solidFill>
              </a:rPr>
              <a:t>Tạo nên các ứng dụng mới, các công năng mới trên cơ sở dữ liệu và qui trình đã số hóa</a:t>
            </a:r>
          </a:p>
        </p:txBody>
      </p:sp>
    </p:spTree>
    <p:extLst>
      <p:ext uri="{BB962C8B-B14F-4D97-AF65-F5344CB8AC3E}">
        <p14:creationId xmlns:p14="http://schemas.microsoft.com/office/powerpoint/2010/main" val="372770460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A86EE46-DB32-B50C-BADF-1F622E736A4F}"/>
              </a:ext>
            </a:extLst>
          </p:cNvPr>
          <p:cNvGraphicFramePr/>
          <p:nvPr>
            <p:extLst>
              <p:ext uri="{D42A27DB-BD31-4B8C-83A1-F6EECF244321}">
                <p14:modId xmlns:p14="http://schemas.microsoft.com/office/powerpoint/2010/main" val="4216174649"/>
              </p:ext>
            </p:extLst>
          </p:nvPr>
        </p:nvGraphicFramePr>
        <p:xfrm>
          <a:off x="4647613" y="1904914"/>
          <a:ext cx="12192000" cy="2261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67A00837-4520-3590-BF5C-36F259D8253A}"/>
              </a:ext>
            </a:extLst>
          </p:cNvPr>
          <p:cNvGraphicFramePr/>
          <p:nvPr>
            <p:extLst>
              <p:ext uri="{D42A27DB-BD31-4B8C-83A1-F6EECF244321}">
                <p14:modId xmlns:p14="http://schemas.microsoft.com/office/powerpoint/2010/main" val="3609494996"/>
              </p:ext>
            </p:extLst>
          </p:nvPr>
        </p:nvGraphicFramePr>
        <p:xfrm>
          <a:off x="4647613" y="4890117"/>
          <a:ext cx="12192000" cy="22612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447DB959-506F-D6AE-469A-3E0658E7205C}"/>
              </a:ext>
            </a:extLst>
          </p:cNvPr>
          <p:cNvSpPr txBox="1"/>
          <p:nvPr/>
        </p:nvSpPr>
        <p:spPr>
          <a:xfrm>
            <a:off x="685800" y="2681579"/>
            <a:ext cx="3733800" cy="707886"/>
          </a:xfrm>
          <a:prstGeom prst="rect">
            <a:avLst/>
          </a:prstGeom>
          <a:noFill/>
        </p:spPr>
        <p:txBody>
          <a:bodyPr wrap="square" rtlCol="0">
            <a:spAutoFit/>
          </a:bodyPr>
          <a:lstStyle/>
          <a:p>
            <a:r>
              <a:rPr lang="en-US" sz="4000" b="1">
                <a:solidFill>
                  <a:srgbClr val="014BAE"/>
                </a:solidFill>
              </a:rPr>
              <a:t>MÔ HÌNH OODA</a:t>
            </a:r>
          </a:p>
        </p:txBody>
      </p:sp>
      <p:sp>
        <p:nvSpPr>
          <p:cNvPr id="6" name="TextBox 5">
            <a:extLst>
              <a:ext uri="{FF2B5EF4-FFF2-40B4-BE49-F238E27FC236}">
                <a16:creationId xmlns:a16="http://schemas.microsoft.com/office/drawing/2014/main" id="{B0F72262-5B05-76BA-A48A-30DCB64070A2}"/>
              </a:ext>
            </a:extLst>
          </p:cNvPr>
          <p:cNvSpPr txBox="1"/>
          <p:nvPr/>
        </p:nvSpPr>
        <p:spPr>
          <a:xfrm>
            <a:off x="685800" y="5666782"/>
            <a:ext cx="3733800" cy="707886"/>
          </a:xfrm>
          <a:prstGeom prst="rect">
            <a:avLst/>
          </a:prstGeom>
          <a:noFill/>
        </p:spPr>
        <p:txBody>
          <a:bodyPr wrap="square" rtlCol="0">
            <a:spAutoFit/>
          </a:bodyPr>
          <a:lstStyle/>
          <a:p>
            <a:r>
              <a:rPr lang="en-US" sz="4000" b="1">
                <a:solidFill>
                  <a:srgbClr val="014BAE"/>
                </a:solidFill>
              </a:rPr>
              <a:t>MÔ HÌNH SPAA</a:t>
            </a:r>
          </a:p>
        </p:txBody>
      </p:sp>
      <p:sp>
        <p:nvSpPr>
          <p:cNvPr id="7" name="TextBox 6">
            <a:extLst>
              <a:ext uri="{FF2B5EF4-FFF2-40B4-BE49-F238E27FC236}">
                <a16:creationId xmlns:a16="http://schemas.microsoft.com/office/drawing/2014/main" id="{B90C6CF3-8F4E-0734-D45A-F25E67F64857}"/>
              </a:ext>
            </a:extLst>
          </p:cNvPr>
          <p:cNvSpPr txBox="1"/>
          <p:nvPr/>
        </p:nvSpPr>
        <p:spPr>
          <a:xfrm>
            <a:off x="4434385" y="3937531"/>
            <a:ext cx="2667000" cy="923330"/>
          </a:xfrm>
          <a:prstGeom prst="rect">
            <a:avLst/>
          </a:prstGeom>
          <a:noFill/>
        </p:spPr>
        <p:txBody>
          <a:bodyPr wrap="square" rtlCol="0">
            <a:spAutoFit/>
          </a:bodyPr>
          <a:lstStyle/>
          <a:p>
            <a:pPr algn="ctr"/>
            <a:r>
              <a:rPr lang="en-US" b="1">
                <a:solidFill>
                  <a:srgbClr val="376092"/>
                </a:solidFill>
              </a:rPr>
              <a:t>QUAN SÁT</a:t>
            </a:r>
          </a:p>
          <a:p>
            <a:pPr algn="ctr"/>
            <a:r>
              <a:rPr lang="en-US"/>
              <a:t>Thu </a:t>
            </a:r>
            <a:r>
              <a:rPr lang="en-US" err="1"/>
              <a:t>thập</a:t>
            </a:r>
            <a:r>
              <a:rPr lang="en-US"/>
              <a:t> </a:t>
            </a:r>
            <a:r>
              <a:rPr lang="en-US" err="1"/>
              <a:t>thông</a:t>
            </a:r>
            <a:r>
              <a:rPr lang="en-US"/>
              <a:t> tin </a:t>
            </a:r>
            <a:r>
              <a:rPr lang="en-US" err="1"/>
              <a:t>về</a:t>
            </a:r>
            <a:r>
              <a:rPr lang="en-US"/>
              <a:t> </a:t>
            </a:r>
            <a:r>
              <a:rPr lang="en-US" err="1"/>
              <a:t>tình</a:t>
            </a:r>
            <a:r>
              <a:rPr lang="en-US"/>
              <a:t> </a:t>
            </a:r>
            <a:r>
              <a:rPr lang="en-US" err="1"/>
              <a:t>huống</a:t>
            </a:r>
            <a:r>
              <a:rPr lang="en-US"/>
              <a:t> </a:t>
            </a:r>
            <a:r>
              <a:rPr lang="en-US" err="1"/>
              <a:t>cần</a:t>
            </a:r>
            <a:r>
              <a:rPr lang="en-US"/>
              <a:t> </a:t>
            </a:r>
            <a:r>
              <a:rPr lang="en-US" err="1"/>
              <a:t>giải</a:t>
            </a:r>
            <a:r>
              <a:rPr lang="en-US"/>
              <a:t> </a:t>
            </a:r>
            <a:r>
              <a:rPr lang="en-US" err="1"/>
              <a:t>quyết</a:t>
            </a:r>
            <a:r>
              <a:rPr lang="en-US"/>
              <a:t>.</a:t>
            </a:r>
          </a:p>
        </p:txBody>
      </p:sp>
      <p:sp>
        <p:nvSpPr>
          <p:cNvPr id="9" name="TextBox 8">
            <a:extLst>
              <a:ext uri="{FF2B5EF4-FFF2-40B4-BE49-F238E27FC236}">
                <a16:creationId xmlns:a16="http://schemas.microsoft.com/office/drawing/2014/main" id="{82C813BA-5359-B10D-1397-5549E731C5BF}"/>
              </a:ext>
            </a:extLst>
          </p:cNvPr>
          <p:cNvSpPr txBox="1"/>
          <p:nvPr/>
        </p:nvSpPr>
        <p:spPr>
          <a:xfrm>
            <a:off x="7771814" y="3937531"/>
            <a:ext cx="2744371" cy="1200329"/>
          </a:xfrm>
          <a:prstGeom prst="rect">
            <a:avLst/>
          </a:prstGeom>
          <a:noFill/>
        </p:spPr>
        <p:txBody>
          <a:bodyPr wrap="square" rtlCol="0">
            <a:spAutoFit/>
          </a:bodyPr>
          <a:lstStyle/>
          <a:p>
            <a:pPr algn="ctr"/>
            <a:r>
              <a:rPr lang="vi-VN" b="1">
                <a:solidFill>
                  <a:srgbClr val="9BBB59"/>
                </a:solidFill>
                <a:latin typeface="Calibri" panose="020F0502020204030204" pitchFamily="34" charset="0"/>
                <a:ea typeface="Calibri" panose="020F0502020204030204" pitchFamily="34" charset="0"/>
                <a:cs typeface="Calibri" panose="020F0502020204030204" pitchFamily="34" charset="0"/>
              </a:rPr>
              <a:t>PHÂN TÍCH VÀ ĐÁNH GI</a:t>
            </a:r>
            <a:r>
              <a:rPr lang="en-US" b="1">
                <a:solidFill>
                  <a:srgbClr val="9BBB59"/>
                </a:solidFill>
                <a:latin typeface="Calibri" panose="020F0502020204030204" pitchFamily="34" charset="0"/>
                <a:ea typeface="Calibri" panose="020F0502020204030204" pitchFamily="34" charset="0"/>
                <a:cs typeface="Calibri" panose="020F0502020204030204" pitchFamily="34" charset="0"/>
              </a:rPr>
              <a:t>Á </a:t>
            </a:r>
          </a:p>
          <a:p>
            <a:pPr algn="ctr"/>
            <a:r>
              <a:rPr lang="vi-VN">
                <a:latin typeface="Calibri" panose="020F0502020204030204" pitchFamily="34" charset="0"/>
                <a:ea typeface="Calibri" panose="020F0502020204030204" pitchFamily="34" charset="0"/>
                <a:cs typeface="Calibri" panose="020F0502020204030204" pitchFamily="34" charset="0"/>
              </a:rPr>
              <a:t>Xem xét và phân tích thông tin thu thập được, đưa ra đánh giá về tình huống</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D5EF862-D8A9-4655-EDC8-D9A7238233EA}"/>
              </a:ext>
            </a:extLst>
          </p:cNvPr>
          <p:cNvSpPr txBox="1"/>
          <p:nvPr/>
        </p:nvSpPr>
        <p:spPr>
          <a:xfrm>
            <a:off x="11049000" y="3937531"/>
            <a:ext cx="2744370" cy="1200329"/>
          </a:xfrm>
          <a:prstGeom prst="rect">
            <a:avLst/>
          </a:prstGeom>
          <a:noFill/>
        </p:spPr>
        <p:txBody>
          <a:bodyPr wrap="square" rtlCol="0">
            <a:spAutoFit/>
          </a:bodyPr>
          <a:lstStyle/>
          <a:p>
            <a:pPr algn="ctr"/>
            <a:r>
              <a:rPr lang="en-US" b="1" i="0">
                <a:solidFill>
                  <a:srgbClr val="8064A2"/>
                </a:solidFill>
                <a:effectLst/>
                <a:latin typeface="+mj-lt"/>
              </a:rPr>
              <a:t>RA QUYẾT ĐỊNH</a:t>
            </a:r>
          </a:p>
          <a:p>
            <a:pPr algn="ctr"/>
            <a:r>
              <a:rPr lang="en-US">
                <a:solidFill>
                  <a:srgbClr val="000000"/>
                </a:solidFill>
                <a:latin typeface="+mj-lt"/>
              </a:rPr>
              <a:t> </a:t>
            </a:r>
            <a:r>
              <a:rPr lang="en-US" b="0" i="0" err="1">
                <a:solidFill>
                  <a:srgbClr val="000000"/>
                </a:solidFill>
                <a:effectLst/>
                <a:latin typeface="+mj-lt"/>
              </a:rPr>
              <a:t>Dựa</a:t>
            </a:r>
            <a:r>
              <a:rPr lang="en-US" b="0" i="0">
                <a:solidFill>
                  <a:srgbClr val="000000"/>
                </a:solidFill>
                <a:effectLst/>
                <a:latin typeface="+mj-lt"/>
              </a:rPr>
              <a:t> </a:t>
            </a:r>
            <a:r>
              <a:rPr lang="en-US" b="0" i="0" err="1">
                <a:solidFill>
                  <a:srgbClr val="000000"/>
                </a:solidFill>
                <a:effectLst/>
                <a:latin typeface="+mj-lt"/>
              </a:rPr>
              <a:t>trên</a:t>
            </a:r>
            <a:r>
              <a:rPr lang="en-US" b="0" i="0">
                <a:solidFill>
                  <a:srgbClr val="000000"/>
                </a:solidFill>
                <a:effectLst/>
                <a:latin typeface="+mj-lt"/>
              </a:rPr>
              <a:t> </a:t>
            </a:r>
            <a:r>
              <a:rPr lang="en-US" b="0" i="0" err="1">
                <a:solidFill>
                  <a:srgbClr val="000000"/>
                </a:solidFill>
                <a:effectLst/>
                <a:latin typeface="+mj-lt"/>
              </a:rPr>
              <a:t>đánh</a:t>
            </a:r>
            <a:r>
              <a:rPr lang="en-US" b="0" i="0">
                <a:solidFill>
                  <a:srgbClr val="000000"/>
                </a:solidFill>
                <a:effectLst/>
                <a:latin typeface="+mj-lt"/>
              </a:rPr>
              <a:t> </a:t>
            </a:r>
            <a:r>
              <a:rPr lang="en-US" b="0" i="0" err="1">
                <a:solidFill>
                  <a:srgbClr val="000000"/>
                </a:solidFill>
                <a:effectLst/>
                <a:latin typeface="+mj-lt"/>
              </a:rPr>
              <a:t>giá</a:t>
            </a:r>
            <a:r>
              <a:rPr lang="en-US" b="0" i="0">
                <a:solidFill>
                  <a:srgbClr val="000000"/>
                </a:solidFill>
                <a:effectLst/>
                <a:latin typeface="+mj-lt"/>
              </a:rPr>
              <a:t> </a:t>
            </a:r>
            <a:r>
              <a:rPr lang="en-US" b="0" i="0" err="1">
                <a:solidFill>
                  <a:srgbClr val="000000"/>
                </a:solidFill>
                <a:effectLst/>
                <a:latin typeface="+mj-lt"/>
              </a:rPr>
              <a:t>tình</a:t>
            </a:r>
            <a:r>
              <a:rPr lang="en-US" b="0" i="0">
                <a:solidFill>
                  <a:srgbClr val="000000"/>
                </a:solidFill>
                <a:effectLst/>
                <a:latin typeface="+mj-lt"/>
              </a:rPr>
              <a:t> </a:t>
            </a:r>
            <a:r>
              <a:rPr lang="en-US" b="0" i="0" err="1">
                <a:solidFill>
                  <a:srgbClr val="000000"/>
                </a:solidFill>
                <a:effectLst/>
                <a:latin typeface="+mj-lt"/>
              </a:rPr>
              <a:t>huống</a:t>
            </a:r>
            <a:r>
              <a:rPr lang="en-US" b="0" i="0">
                <a:solidFill>
                  <a:srgbClr val="000000"/>
                </a:solidFill>
                <a:effectLst/>
                <a:latin typeface="+mj-lt"/>
              </a:rPr>
              <a:t>, </a:t>
            </a:r>
            <a:r>
              <a:rPr lang="en-US" b="0" i="0" err="1">
                <a:solidFill>
                  <a:srgbClr val="000000"/>
                </a:solidFill>
                <a:effectLst/>
                <a:latin typeface="+mj-lt"/>
              </a:rPr>
              <a:t>quyết</a:t>
            </a:r>
            <a:r>
              <a:rPr lang="en-US" b="0" i="0">
                <a:solidFill>
                  <a:srgbClr val="000000"/>
                </a:solidFill>
                <a:effectLst/>
                <a:latin typeface="+mj-lt"/>
              </a:rPr>
              <a:t> </a:t>
            </a:r>
            <a:r>
              <a:rPr lang="en-US" b="0" i="0" err="1">
                <a:solidFill>
                  <a:srgbClr val="000000"/>
                </a:solidFill>
                <a:effectLst/>
                <a:latin typeface="+mj-lt"/>
              </a:rPr>
              <a:t>định</a:t>
            </a:r>
            <a:r>
              <a:rPr lang="en-US" b="0" i="0">
                <a:solidFill>
                  <a:srgbClr val="000000"/>
                </a:solidFill>
                <a:effectLst/>
                <a:latin typeface="+mj-lt"/>
              </a:rPr>
              <a:t> </a:t>
            </a:r>
            <a:r>
              <a:rPr lang="en-US" b="0" i="0" err="1">
                <a:solidFill>
                  <a:srgbClr val="000000"/>
                </a:solidFill>
                <a:effectLst/>
                <a:latin typeface="+mj-lt"/>
              </a:rPr>
              <a:t>hành</a:t>
            </a:r>
            <a:r>
              <a:rPr lang="en-US" b="0" i="0">
                <a:solidFill>
                  <a:srgbClr val="000000"/>
                </a:solidFill>
                <a:effectLst/>
                <a:latin typeface="+mj-lt"/>
              </a:rPr>
              <a:t> </a:t>
            </a:r>
            <a:r>
              <a:rPr lang="en-US" b="0" i="0" err="1">
                <a:solidFill>
                  <a:srgbClr val="000000"/>
                </a:solidFill>
                <a:effectLst/>
                <a:latin typeface="+mj-lt"/>
              </a:rPr>
              <a:t>động</a:t>
            </a:r>
            <a:r>
              <a:rPr lang="en-US" b="0" i="0">
                <a:solidFill>
                  <a:srgbClr val="000000"/>
                </a:solidFill>
                <a:effectLst/>
                <a:latin typeface="+mj-lt"/>
              </a:rPr>
              <a:t> </a:t>
            </a:r>
            <a:r>
              <a:rPr lang="en-US" b="0" i="0" err="1">
                <a:solidFill>
                  <a:srgbClr val="000000"/>
                </a:solidFill>
                <a:effectLst/>
                <a:latin typeface="+mj-lt"/>
              </a:rPr>
              <a:t>cần</a:t>
            </a:r>
            <a:r>
              <a:rPr lang="en-US" b="0" i="0">
                <a:solidFill>
                  <a:srgbClr val="000000"/>
                </a:solidFill>
                <a:effectLst/>
                <a:latin typeface="+mj-lt"/>
              </a:rPr>
              <a:t> </a:t>
            </a:r>
            <a:r>
              <a:rPr lang="en-US" b="0" i="0" err="1">
                <a:solidFill>
                  <a:srgbClr val="000000"/>
                </a:solidFill>
                <a:effectLst/>
                <a:latin typeface="+mj-lt"/>
              </a:rPr>
              <a:t>thực</a:t>
            </a:r>
            <a:r>
              <a:rPr lang="en-US" b="0" i="0">
                <a:solidFill>
                  <a:srgbClr val="000000"/>
                </a:solidFill>
                <a:effectLst/>
                <a:latin typeface="+mj-lt"/>
              </a:rPr>
              <a:t> </a:t>
            </a:r>
            <a:r>
              <a:rPr lang="en-US" b="0" i="0" err="1">
                <a:solidFill>
                  <a:srgbClr val="000000"/>
                </a:solidFill>
                <a:effectLst/>
                <a:latin typeface="+mj-lt"/>
              </a:rPr>
              <a:t>hiện</a:t>
            </a:r>
            <a:endParaRPr lang="en-US" b="0" i="0">
              <a:solidFill>
                <a:srgbClr val="000000"/>
              </a:solidFill>
              <a:effectLst/>
              <a:latin typeface="+mj-lt"/>
            </a:endParaRPr>
          </a:p>
        </p:txBody>
      </p:sp>
      <p:sp>
        <p:nvSpPr>
          <p:cNvPr id="11" name="TextBox 10">
            <a:extLst>
              <a:ext uri="{FF2B5EF4-FFF2-40B4-BE49-F238E27FC236}">
                <a16:creationId xmlns:a16="http://schemas.microsoft.com/office/drawing/2014/main" id="{9F8DA526-9948-150B-71AC-13CD7AC5125B}"/>
              </a:ext>
            </a:extLst>
          </p:cNvPr>
          <p:cNvSpPr txBox="1"/>
          <p:nvPr/>
        </p:nvSpPr>
        <p:spPr>
          <a:xfrm>
            <a:off x="14401800" y="3923315"/>
            <a:ext cx="2574841" cy="1200329"/>
          </a:xfrm>
          <a:prstGeom prst="rect">
            <a:avLst/>
          </a:prstGeom>
          <a:noFill/>
        </p:spPr>
        <p:txBody>
          <a:bodyPr wrap="square" rtlCol="0">
            <a:spAutoFit/>
          </a:bodyPr>
          <a:lstStyle/>
          <a:p>
            <a:pPr algn="ctr"/>
            <a:r>
              <a:rPr lang="en-US" b="1" i="0">
                <a:solidFill>
                  <a:srgbClr val="4BACC6"/>
                </a:solidFill>
                <a:effectLst/>
                <a:latin typeface="+mj-lt"/>
              </a:rPr>
              <a:t>THỰC HIỆN HÀNH ĐỘNG</a:t>
            </a:r>
            <a:endParaRPr lang="en-US" b="1">
              <a:solidFill>
                <a:srgbClr val="4BACC6"/>
              </a:solidFill>
              <a:latin typeface="+mj-lt"/>
            </a:endParaRPr>
          </a:p>
          <a:p>
            <a:pPr algn="ctr"/>
            <a:r>
              <a:rPr lang="en-US" b="0" i="0" err="1">
                <a:solidFill>
                  <a:srgbClr val="000000"/>
                </a:solidFill>
                <a:effectLst/>
                <a:latin typeface="+mj-lt"/>
              </a:rPr>
              <a:t>Thực</a:t>
            </a:r>
            <a:r>
              <a:rPr lang="en-US" b="0" i="0">
                <a:solidFill>
                  <a:srgbClr val="000000"/>
                </a:solidFill>
                <a:effectLst/>
                <a:latin typeface="+mj-lt"/>
              </a:rPr>
              <a:t> </a:t>
            </a:r>
            <a:r>
              <a:rPr lang="en-US" b="0" i="0" err="1">
                <a:solidFill>
                  <a:srgbClr val="000000"/>
                </a:solidFill>
                <a:effectLst/>
                <a:latin typeface="+mj-lt"/>
              </a:rPr>
              <a:t>hiện</a:t>
            </a:r>
            <a:r>
              <a:rPr lang="en-US" b="0" i="0">
                <a:solidFill>
                  <a:srgbClr val="000000"/>
                </a:solidFill>
                <a:effectLst/>
                <a:latin typeface="+mj-lt"/>
              </a:rPr>
              <a:t> </a:t>
            </a:r>
            <a:r>
              <a:rPr lang="en-US" b="0" i="0" err="1">
                <a:solidFill>
                  <a:srgbClr val="000000"/>
                </a:solidFill>
                <a:effectLst/>
                <a:latin typeface="+mj-lt"/>
              </a:rPr>
              <a:t>hành</a:t>
            </a:r>
            <a:r>
              <a:rPr lang="en-US" b="0" i="0">
                <a:solidFill>
                  <a:srgbClr val="000000"/>
                </a:solidFill>
                <a:effectLst/>
                <a:latin typeface="+mj-lt"/>
              </a:rPr>
              <a:t> </a:t>
            </a:r>
            <a:r>
              <a:rPr lang="en-US" b="0" i="0" err="1">
                <a:solidFill>
                  <a:srgbClr val="000000"/>
                </a:solidFill>
                <a:effectLst/>
                <a:latin typeface="+mj-lt"/>
              </a:rPr>
              <a:t>động</a:t>
            </a:r>
            <a:r>
              <a:rPr lang="en-US" b="0" i="0">
                <a:solidFill>
                  <a:srgbClr val="000000"/>
                </a:solidFill>
                <a:effectLst/>
                <a:latin typeface="+mj-lt"/>
              </a:rPr>
              <a:t> </a:t>
            </a:r>
            <a:r>
              <a:rPr lang="en-US" b="0" i="0" err="1">
                <a:solidFill>
                  <a:srgbClr val="000000"/>
                </a:solidFill>
                <a:effectLst/>
                <a:latin typeface="+mj-lt"/>
              </a:rPr>
              <a:t>đã</a:t>
            </a:r>
            <a:r>
              <a:rPr lang="en-US" b="0" i="0">
                <a:solidFill>
                  <a:srgbClr val="000000"/>
                </a:solidFill>
                <a:effectLst/>
                <a:latin typeface="+mj-lt"/>
              </a:rPr>
              <a:t> </a:t>
            </a:r>
            <a:r>
              <a:rPr lang="en-US" b="0" i="0" err="1">
                <a:solidFill>
                  <a:srgbClr val="000000"/>
                </a:solidFill>
                <a:effectLst/>
                <a:latin typeface="+mj-lt"/>
              </a:rPr>
              <a:t>quyết</a:t>
            </a:r>
            <a:r>
              <a:rPr lang="en-US" b="0" i="0">
                <a:solidFill>
                  <a:srgbClr val="000000"/>
                </a:solidFill>
                <a:effectLst/>
                <a:latin typeface="+mj-lt"/>
              </a:rPr>
              <a:t> </a:t>
            </a:r>
            <a:r>
              <a:rPr lang="en-US" b="0" i="0" err="1">
                <a:solidFill>
                  <a:srgbClr val="000000"/>
                </a:solidFill>
                <a:effectLst/>
                <a:latin typeface="+mj-lt"/>
              </a:rPr>
              <a:t>định</a:t>
            </a:r>
            <a:r>
              <a:rPr lang="en-US" b="0" i="0">
                <a:solidFill>
                  <a:srgbClr val="000000"/>
                </a:solidFill>
                <a:effectLst/>
                <a:latin typeface="+mj-lt"/>
              </a:rPr>
              <a:t> </a:t>
            </a:r>
            <a:r>
              <a:rPr lang="en-US" b="0" i="0" err="1">
                <a:solidFill>
                  <a:srgbClr val="000000"/>
                </a:solidFill>
                <a:effectLst/>
                <a:latin typeface="+mj-lt"/>
              </a:rPr>
              <a:t>để</a:t>
            </a:r>
            <a:r>
              <a:rPr lang="en-US" b="0" i="0">
                <a:solidFill>
                  <a:srgbClr val="000000"/>
                </a:solidFill>
                <a:effectLst/>
                <a:latin typeface="+mj-lt"/>
              </a:rPr>
              <a:t> </a:t>
            </a:r>
            <a:r>
              <a:rPr lang="en-US" b="0" i="0" err="1">
                <a:solidFill>
                  <a:srgbClr val="000000"/>
                </a:solidFill>
                <a:effectLst/>
                <a:latin typeface="+mj-lt"/>
              </a:rPr>
              <a:t>giải</a:t>
            </a:r>
            <a:r>
              <a:rPr lang="en-US" b="0" i="0">
                <a:solidFill>
                  <a:srgbClr val="000000"/>
                </a:solidFill>
                <a:effectLst/>
                <a:latin typeface="+mj-lt"/>
              </a:rPr>
              <a:t> </a:t>
            </a:r>
            <a:r>
              <a:rPr lang="en-US" b="0" i="0" err="1">
                <a:solidFill>
                  <a:srgbClr val="000000"/>
                </a:solidFill>
                <a:effectLst/>
                <a:latin typeface="+mj-lt"/>
              </a:rPr>
              <a:t>quyết</a:t>
            </a:r>
            <a:r>
              <a:rPr lang="en-US" b="0" i="0">
                <a:solidFill>
                  <a:srgbClr val="000000"/>
                </a:solidFill>
                <a:effectLst/>
                <a:latin typeface="+mj-lt"/>
              </a:rPr>
              <a:t> </a:t>
            </a:r>
            <a:r>
              <a:rPr lang="en-US" b="0" i="0" err="1">
                <a:solidFill>
                  <a:srgbClr val="000000"/>
                </a:solidFill>
                <a:effectLst/>
                <a:latin typeface="+mj-lt"/>
              </a:rPr>
              <a:t>tình</a:t>
            </a:r>
            <a:r>
              <a:rPr lang="en-US" b="0" i="0">
                <a:solidFill>
                  <a:srgbClr val="000000"/>
                </a:solidFill>
                <a:effectLst/>
                <a:latin typeface="+mj-lt"/>
              </a:rPr>
              <a:t> </a:t>
            </a:r>
            <a:r>
              <a:rPr lang="en-US" b="0" i="0" err="1">
                <a:solidFill>
                  <a:srgbClr val="000000"/>
                </a:solidFill>
                <a:effectLst/>
                <a:latin typeface="+mj-lt"/>
              </a:rPr>
              <a:t>huống</a:t>
            </a:r>
            <a:r>
              <a:rPr lang="en-US" b="0" i="0">
                <a:solidFill>
                  <a:srgbClr val="000000"/>
                </a:solidFill>
                <a:effectLst/>
                <a:latin typeface="+mj-lt"/>
              </a:rPr>
              <a:t>.</a:t>
            </a:r>
          </a:p>
        </p:txBody>
      </p:sp>
      <p:sp>
        <p:nvSpPr>
          <p:cNvPr id="12" name="TextBox 11">
            <a:extLst>
              <a:ext uri="{FF2B5EF4-FFF2-40B4-BE49-F238E27FC236}">
                <a16:creationId xmlns:a16="http://schemas.microsoft.com/office/drawing/2014/main" id="{2029276A-39EC-BAF8-5EDC-4D6EFAA73E1B}"/>
              </a:ext>
            </a:extLst>
          </p:cNvPr>
          <p:cNvSpPr txBox="1"/>
          <p:nvPr/>
        </p:nvSpPr>
        <p:spPr>
          <a:xfrm>
            <a:off x="4434385" y="6972300"/>
            <a:ext cx="2667000" cy="1477328"/>
          </a:xfrm>
          <a:prstGeom prst="rect">
            <a:avLst/>
          </a:prstGeom>
          <a:noFill/>
        </p:spPr>
        <p:txBody>
          <a:bodyPr wrap="square" rtlCol="0">
            <a:spAutoFit/>
          </a:bodyPr>
          <a:lstStyle/>
          <a:p>
            <a:pPr algn="ctr"/>
            <a:r>
              <a:rPr lang="en-US" b="1">
                <a:solidFill>
                  <a:srgbClr val="8064A2"/>
                </a:solidFill>
              </a:rPr>
              <a:t>THU THẬP</a:t>
            </a:r>
          </a:p>
          <a:p>
            <a:pPr algn="ctr"/>
            <a:r>
              <a:rPr lang="en-US"/>
              <a:t>Hệ thống tự </a:t>
            </a:r>
            <a:r>
              <a:rPr lang="en-US" err="1"/>
              <a:t>động</a:t>
            </a:r>
            <a:r>
              <a:rPr lang="en-US"/>
              <a:t> </a:t>
            </a:r>
            <a:r>
              <a:rPr lang="en-US" err="1"/>
              <a:t>thu</a:t>
            </a:r>
            <a:r>
              <a:rPr lang="en-US"/>
              <a:t> </a:t>
            </a:r>
            <a:r>
              <a:rPr lang="en-US" err="1"/>
              <a:t>thập</a:t>
            </a:r>
            <a:r>
              <a:rPr lang="en-US"/>
              <a:t> </a:t>
            </a:r>
            <a:r>
              <a:rPr lang="en-US" err="1"/>
              <a:t>dữ</a:t>
            </a:r>
            <a:r>
              <a:rPr lang="en-US"/>
              <a:t> </a:t>
            </a:r>
            <a:r>
              <a:rPr lang="en-US" err="1"/>
              <a:t>liệu</a:t>
            </a:r>
            <a:r>
              <a:rPr lang="en-US"/>
              <a:t> </a:t>
            </a:r>
            <a:r>
              <a:rPr lang="en-US" err="1"/>
              <a:t>từ</a:t>
            </a:r>
            <a:r>
              <a:rPr lang="en-US"/>
              <a:t> </a:t>
            </a:r>
            <a:r>
              <a:rPr lang="en-US" err="1"/>
              <a:t>các</a:t>
            </a:r>
            <a:r>
              <a:rPr lang="en-US"/>
              <a:t> </a:t>
            </a:r>
            <a:r>
              <a:rPr lang="en-US" err="1"/>
              <a:t>cảm</a:t>
            </a:r>
            <a:r>
              <a:rPr lang="en-US"/>
              <a:t> </a:t>
            </a:r>
            <a:r>
              <a:rPr lang="en-US" err="1"/>
              <a:t>biến</a:t>
            </a:r>
            <a:r>
              <a:rPr lang="en-US"/>
              <a:t>, </a:t>
            </a:r>
            <a:r>
              <a:rPr lang="en-US" err="1"/>
              <a:t>hệ</a:t>
            </a:r>
            <a:r>
              <a:rPr lang="en-US"/>
              <a:t> </a:t>
            </a:r>
            <a:r>
              <a:rPr lang="en-US" err="1"/>
              <a:t>thống</a:t>
            </a:r>
            <a:r>
              <a:rPr lang="en-US"/>
              <a:t> </a:t>
            </a:r>
            <a:r>
              <a:rPr lang="en-US" err="1"/>
              <a:t>thông</a:t>
            </a:r>
            <a:r>
              <a:rPr lang="en-US"/>
              <a:t> tin, </a:t>
            </a:r>
            <a:r>
              <a:rPr lang="en-US" err="1"/>
              <a:t>kết</a:t>
            </a:r>
            <a:r>
              <a:rPr lang="en-US"/>
              <a:t> </a:t>
            </a:r>
            <a:r>
              <a:rPr lang="en-US" err="1"/>
              <a:t>nối</a:t>
            </a:r>
            <a:r>
              <a:rPr lang="en-US"/>
              <a:t> </a:t>
            </a:r>
            <a:r>
              <a:rPr lang="en-US" err="1"/>
              <a:t>dữ</a:t>
            </a:r>
            <a:r>
              <a:rPr lang="en-US"/>
              <a:t> </a:t>
            </a:r>
            <a:r>
              <a:rPr lang="en-US" err="1"/>
              <a:t>liệu</a:t>
            </a:r>
            <a:r>
              <a:rPr lang="en-US"/>
              <a:t>…</a:t>
            </a:r>
          </a:p>
        </p:txBody>
      </p:sp>
      <p:sp>
        <p:nvSpPr>
          <p:cNvPr id="13" name="TextBox 12">
            <a:extLst>
              <a:ext uri="{FF2B5EF4-FFF2-40B4-BE49-F238E27FC236}">
                <a16:creationId xmlns:a16="http://schemas.microsoft.com/office/drawing/2014/main" id="{D6934BE0-9C13-3012-4BFB-7BDF6C981555}"/>
              </a:ext>
            </a:extLst>
          </p:cNvPr>
          <p:cNvSpPr txBox="1"/>
          <p:nvPr/>
        </p:nvSpPr>
        <p:spPr>
          <a:xfrm>
            <a:off x="7635371" y="6972299"/>
            <a:ext cx="2880814" cy="1477328"/>
          </a:xfrm>
          <a:prstGeom prst="rect">
            <a:avLst/>
          </a:prstGeom>
          <a:noFill/>
        </p:spPr>
        <p:txBody>
          <a:bodyPr wrap="square" rtlCol="0">
            <a:spAutoFit/>
          </a:bodyPr>
          <a:lstStyle/>
          <a:p>
            <a:pPr algn="ctr"/>
            <a:r>
              <a:rPr lang="en-US" b="1">
                <a:solidFill>
                  <a:srgbClr val="5F5BAE"/>
                </a:solidFill>
              </a:rPr>
              <a:t>DỰ ĐOÁN</a:t>
            </a:r>
          </a:p>
          <a:p>
            <a:pPr algn="ctr"/>
            <a:r>
              <a:rPr lang="en-US"/>
              <a:t>Hệ thống sử </a:t>
            </a:r>
            <a:r>
              <a:rPr lang="en-US" err="1"/>
              <a:t>dụng</a:t>
            </a:r>
            <a:r>
              <a:rPr lang="en-US"/>
              <a:t> </a:t>
            </a:r>
            <a:r>
              <a:rPr lang="en-US" err="1"/>
              <a:t>thuận</a:t>
            </a:r>
            <a:r>
              <a:rPr lang="en-US"/>
              <a:t> </a:t>
            </a:r>
            <a:r>
              <a:rPr lang="en-US" err="1"/>
              <a:t>toán</a:t>
            </a:r>
            <a:r>
              <a:rPr lang="en-US"/>
              <a:t> </a:t>
            </a:r>
            <a:r>
              <a:rPr lang="en-US" err="1"/>
              <a:t>và</a:t>
            </a:r>
            <a:r>
              <a:rPr lang="en-US"/>
              <a:t> </a:t>
            </a:r>
            <a:r>
              <a:rPr lang="en-US" err="1"/>
              <a:t>mô</a:t>
            </a:r>
            <a:r>
              <a:rPr lang="en-US"/>
              <a:t> </a:t>
            </a:r>
            <a:r>
              <a:rPr lang="en-US" err="1"/>
              <a:t>hình</a:t>
            </a:r>
            <a:r>
              <a:rPr lang="en-US"/>
              <a:t> </a:t>
            </a:r>
            <a:r>
              <a:rPr lang="en-US" err="1"/>
              <a:t>để</a:t>
            </a:r>
            <a:r>
              <a:rPr lang="en-US"/>
              <a:t> </a:t>
            </a:r>
            <a:r>
              <a:rPr lang="en-US" err="1"/>
              <a:t>xử</a:t>
            </a:r>
            <a:r>
              <a:rPr lang="en-US"/>
              <a:t> </a:t>
            </a:r>
            <a:r>
              <a:rPr lang="en-US" err="1"/>
              <a:t>lý</a:t>
            </a:r>
            <a:r>
              <a:rPr lang="en-US"/>
              <a:t> </a:t>
            </a:r>
            <a:r>
              <a:rPr lang="en-US" err="1"/>
              <a:t>thông</a:t>
            </a:r>
            <a:r>
              <a:rPr lang="en-US"/>
              <a:t> tin, </a:t>
            </a:r>
            <a:r>
              <a:rPr lang="en-US" err="1"/>
              <a:t>đưa</a:t>
            </a:r>
            <a:r>
              <a:rPr lang="en-US"/>
              <a:t> </a:t>
            </a:r>
            <a:r>
              <a:rPr lang="en-US" err="1"/>
              <a:t>ra</a:t>
            </a:r>
            <a:r>
              <a:rPr lang="en-US"/>
              <a:t> </a:t>
            </a:r>
            <a:r>
              <a:rPr lang="en-US" err="1"/>
              <a:t>dự</a:t>
            </a:r>
            <a:r>
              <a:rPr lang="en-US"/>
              <a:t> </a:t>
            </a:r>
            <a:r>
              <a:rPr lang="en-US" err="1"/>
              <a:t>đoán</a:t>
            </a:r>
            <a:r>
              <a:rPr lang="en-US"/>
              <a:t> </a:t>
            </a:r>
            <a:r>
              <a:rPr lang="en-US" err="1"/>
              <a:t>về</a:t>
            </a:r>
            <a:r>
              <a:rPr lang="en-US"/>
              <a:t> </a:t>
            </a:r>
            <a:r>
              <a:rPr lang="en-US" err="1"/>
              <a:t>các</a:t>
            </a:r>
            <a:r>
              <a:rPr lang="en-US"/>
              <a:t> </a:t>
            </a:r>
            <a:r>
              <a:rPr lang="en-US" err="1"/>
              <a:t>sự</a:t>
            </a:r>
            <a:r>
              <a:rPr lang="en-US"/>
              <a:t> </a:t>
            </a:r>
            <a:r>
              <a:rPr lang="en-US" err="1"/>
              <a:t>kiện</a:t>
            </a:r>
            <a:r>
              <a:rPr lang="en-US"/>
              <a:t> </a:t>
            </a:r>
            <a:r>
              <a:rPr lang="en-US" err="1"/>
              <a:t>trong</a:t>
            </a:r>
            <a:r>
              <a:rPr lang="en-US"/>
              <a:t> </a:t>
            </a:r>
            <a:r>
              <a:rPr lang="en-US" err="1"/>
              <a:t>tương</a:t>
            </a:r>
            <a:r>
              <a:rPr lang="en-US"/>
              <a:t> </a:t>
            </a:r>
            <a:r>
              <a:rPr lang="en-US" err="1"/>
              <a:t>lai</a:t>
            </a:r>
            <a:endParaRPr lang="en-US"/>
          </a:p>
        </p:txBody>
      </p:sp>
      <p:sp>
        <p:nvSpPr>
          <p:cNvPr id="14" name="TextBox 13">
            <a:extLst>
              <a:ext uri="{FF2B5EF4-FFF2-40B4-BE49-F238E27FC236}">
                <a16:creationId xmlns:a16="http://schemas.microsoft.com/office/drawing/2014/main" id="{1F657D11-BA9F-012D-17FB-56398F085DBE}"/>
              </a:ext>
            </a:extLst>
          </p:cNvPr>
          <p:cNvSpPr txBox="1"/>
          <p:nvPr/>
        </p:nvSpPr>
        <p:spPr>
          <a:xfrm>
            <a:off x="10972801" y="6972299"/>
            <a:ext cx="2880814" cy="3139321"/>
          </a:xfrm>
          <a:prstGeom prst="rect">
            <a:avLst/>
          </a:prstGeom>
          <a:noFill/>
        </p:spPr>
        <p:txBody>
          <a:bodyPr wrap="square" rtlCol="0">
            <a:spAutoFit/>
          </a:bodyPr>
          <a:lstStyle/>
          <a:p>
            <a:pPr algn="ctr"/>
            <a:r>
              <a:rPr lang="en-US" b="1">
                <a:solidFill>
                  <a:srgbClr val="537ABA"/>
                </a:solidFill>
              </a:rPr>
              <a:t>ĐÁNH GIÁ PHÙ HỢP</a:t>
            </a:r>
          </a:p>
          <a:p>
            <a:pPr algn="ctr"/>
            <a:r>
              <a:rPr lang="en-US"/>
              <a:t>Hệ thống so sánh dự đoán với các mục tiêu được xác định từ trước, đánh giá sự phù hợp của kết quả mong muốn và xác định mọi sai lệch bất thường.</a:t>
            </a:r>
          </a:p>
          <a:p>
            <a:pPr algn="ctr"/>
            <a:r>
              <a:rPr lang="en-US" i="1"/>
              <a:t>(Phần lớn công việc được tự động hóa, sự can thiệp thì con người có thể cần thiết trong một số trường hợp)</a:t>
            </a:r>
          </a:p>
        </p:txBody>
      </p:sp>
      <p:sp>
        <p:nvSpPr>
          <p:cNvPr id="15" name="Freeform 41">
            <a:extLst>
              <a:ext uri="{FF2B5EF4-FFF2-40B4-BE49-F238E27FC236}">
                <a16:creationId xmlns:a16="http://schemas.microsoft.com/office/drawing/2014/main" id="{D9B05F45-5D9B-F494-4FE6-B297BF61FB10}"/>
              </a:ext>
            </a:extLst>
          </p:cNvPr>
          <p:cNvSpPr/>
          <p:nvPr/>
        </p:nvSpPr>
        <p:spPr>
          <a:xfrm>
            <a:off x="16285106" y="429366"/>
            <a:ext cx="1642184" cy="822117"/>
          </a:xfrm>
          <a:custGeom>
            <a:avLst/>
            <a:gdLst/>
            <a:ahLst/>
            <a:cxnLst/>
            <a:rect l="l" t="t" r="r" b="b"/>
            <a:pathLst>
              <a:path w="1642184" h="822117">
                <a:moveTo>
                  <a:pt x="0" y="0"/>
                </a:moveTo>
                <a:lnTo>
                  <a:pt x="1642185" y="0"/>
                </a:lnTo>
                <a:lnTo>
                  <a:pt x="1642185" y="822118"/>
                </a:lnTo>
                <a:lnTo>
                  <a:pt x="0" y="822118"/>
                </a:lnTo>
                <a:lnTo>
                  <a:pt x="0" y="0"/>
                </a:lnTo>
                <a:close/>
              </a:path>
            </a:pathLst>
          </a:custGeom>
          <a:blipFill>
            <a:blip r:embed="rId13" cstate="email"/>
            <a:stretch>
              <a:fillRect/>
            </a:stretch>
          </a:blipFill>
        </p:spPr>
        <p:txBody>
          <a:bodyPr/>
          <a:lstStyle/>
          <a:p>
            <a:endParaRPr lang="en-US"/>
          </a:p>
        </p:txBody>
      </p:sp>
      <p:sp>
        <p:nvSpPr>
          <p:cNvPr id="16" name="TextBox 15">
            <a:extLst>
              <a:ext uri="{FF2B5EF4-FFF2-40B4-BE49-F238E27FC236}">
                <a16:creationId xmlns:a16="http://schemas.microsoft.com/office/drawing/2014/main" id="{1ACA0BD5-5D06-BBF4-8C6A-D2B6FFDFEF9A}"/>
              </a:ext>
            </a:extLst>
          </p:cNvPr>
          <p:cNvSpPr txBox="1"/>
          <p:nvPr/>
        </p:nvSpPr>
        <p:spPr>
          <a:xfrm>
            <a:off x="14186812" y="6972298"/>
            <a:ext cx="2880814" cy="1477328"/>
          </a:xfrm>
          <a:prstGeom prst="rect">
            <a:avLst/>
          </a:prstGeom>
          <a:noFill/>
        </p:spPr>
        <p:txBody>
          <a:bodyPr wrap="square" rtlCol="0">
            <a:spAutoFit/>
          </a:bodyPr>
          <a:lstStyle/>
          <a:p>
            <a:pPr algn="ctr"/>
            <a:r>
              <a:rPr lang="en-US" b="1" i="0">
                <a:solidFill>
                  <a:srgbClr val="4BACC6"/>
                </a:solidFill>
                <a:effectLst/>
                <a:latin typeface="+mj-lt"/>
              </a:rPr>
              <a:t>THỰC HIỆN HÀNH ĐỘNG</a:t>
            </a:r>
            <a:endParaRPr lang="en-US" b="1">
              <a:solidFill>
                <a:srgbClr val="4BACC6"/>
              </a:solidFill>
              <a:latin typeface="+mj-lt"/>
            </a:endParaRPr>
          </a:p>
          <a:p>
            <a:pPr algn="ctr"/>
            <a:r>
              <a:rPr lang="en-US" b="0" i="0">
                <a:solidFill>
                  <a:srgbClr val="000000"/>
                </a:solidFill>
                <a:effectLst/>
                <a:latin typeface="+mj-lt"/>
              </a:rPr>
              <a:t>Nếu dự đoán và mục tiêu phù hợp, hệ thống sẽ tiến hành hành động dựa trên dự đoán của nó.</a:t>
            </a:r>
          </a:p>
        </p:txBody>
      </p:sp>
      <p:sp>
        <p:nvSpPr>
          <p:cNvPr id="31" name="TextBox 30">
            <a:extLst>
              <a:ext uri="{FF2B5EF4-FFF2-40B4-BE49-F238E27FC236}">
                <a16:creationId xmlns:a16="http://schemas.microsoft.com/office/drawing/2014/main" id="{DF86F433-D28C-2315-1AA0-2E0423F0223E}"/>
              </a:ext>
            </a:extLst>
          </p:cNvPr>
          <p:cNvSpPr txBox="1"/>
          <p:nvPr/>
        </p:nvSpPr>
        <p:spPr>
          <a:xfrm>
            <a:off x="533400" y="562689"/>
            <a:ext cx="11049000" cy="784830"/>
          </a:xfrm>
          <a:prstGeom prst="rect">
            <a:avLst/>
          </a:prstGeom>
          <a:noFill/>
        </p:spPr>
        <p:txBody>
          <a:bodyPr wrap="square" rtlCol="0">
            <a:spAutoFit/>
          </a:bodyPr>
          <a:lstStyle/>
          <a:p>
            <a:pPr>
              <a:spcBef>
                <a:spcPts val="900"/>
              </a:spcBef>
              <a:defRPr/>
            </a:pPr>
            <a:r>
              <a:rPr lang="en-US" sz="4500" b="1">
                <a:solidFill>
                  <a:srgbClr val="014BAE"/>
                </a:solidFill>
                <a:latin typeface="+mj-lt"/>
              </a:rPr>
              <a:t>SỰ THAY ĐỔI MÔ HÌNH RA QUYẾT ĐỊNH</a:t>
            </a:r>
          </a:p>
        </p:txBody>
      </p:sp>
    </p:spTree>
    <p:extLst>
      <p:ext uri="{BB962C8B-B14F-4D97-AF65-F5344CB8AC3E}">
        <p14:creationId xmlns:p14="http://schemas.microsoft.com/office/powerpoint/2010/main" val="397092280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BE96DBC1-1B86-CE2A-0DE6-D732086282B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456" b="13456"/>
          <a:stretch/>
        </p:blipFill>
        <p:spPr>
          <a:xfrm>
            <a:off x="100739" y="87177"/>
            <a:ext cx="18086522" cy="10112645"/>
          </a:xfrm>
        </p:spPr>
      </p:pic>
      <p:sp>
        <p:nvSpPr>
          <p:cNvPr id="3" name="Rectangle 2">
            <a:extLst>
              <a:ext uri="{FF2B5EF4-FFF2-40B4-BE49-F238E27FC236}">
                <a16:creationId xmlns:a16="http://schemas.microsoft.com/office/drawing/2014/main" id="{C3945AAA-B04E-6641-9641-199D96D0EDA6}"/>
              </a:ext>
            </a:extLst>
          </p:cNvPr>
          <p:cNvSpPr/>
          <p:nvPr/>
        </p:nvSpPr>
        <p:spPr>
          <a:xfrm>
            <a:off x="0" y="4381501"/>
            <a:ext cx="18288000" cy="1524000"/>
          </a:xfrm>
          <a:prstGeom prst="rect">
            <a:avLst/>
          </a:prstGeom>
          <a:solidFill>
            <a:srgbClr val="537ABA">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solidFill>
                <a:srgbClr val="F1F2F5"/>
              </a:solidFill>
            </a:endParaRPr>
          </a:p>
        </p:txBody>
      </p:sp>
      <p:sp>
        <p:nvSpPr>
          <p:cNvPr id="10" name="TextBox 9">
            <a:extLst>
              <a:ext uri="{FF2B5EF4-FFF2-40B4-BE49-F238E27FC236}">
                <a16:creationId xmlns:a16="http://schemas.microsoft.com/office/drawing/2014/main" id="{1E2A4E05-D50C-2342-A294-96B4C930EC7D}"/>
              </a:ext>
            </a:extLst>
          </p:cNvPr>
          <p:cNvSpPr txBox="1"/>
          <p:nvPr/>
        </p:nvSpPr>
        <p:spPr>
          <a:xfrm>
            <a:off x="1790700" y="4597195"/>
            <a:ext cx="14706600" cy="1092607"/>
          </a:xfrm>
          <a:prstGeom prst="rect">
            <a:avLst/>
          </a:prstGeom>
          <a:noFill/>
        </p:spPr>
        <p:txBody>
          <a:bodyPr wrap="square" rtlCol="0">
            <a:spAutoFit/>
          </a:bodyPr>
          <a:lstStyle/>
          <a:p>
            <a:pPr algn="ctr"/>
            <a:r>
              <a:rPr lang="en-US" sz="6500" b="1">
                <a:solidFill>
                  <a:schemeClr val="bg1"/>
                </a:solidFill>
                <a:cs typeface="Arial" panose="020B0604020202020204" pitchFamily="34" charset="0"/>
              </a:rPr>
              <a:t>DOANH NGHIỆP SỐ LÀ GÌ?</a:t>
            </a:r>
            <a:endParaRPr lang="en-VN" sz="6500" b="1">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id="{82704C38-3054-D849-86AA-2D1015938EDF}"/>
              </a:ext>
            </a:extLst>
          </p:cNvPr>
          <p:cNvSpPr txBox="1"/>
          <p:nvPr/>
        </p:nvSpPr>
        <p:spPr>
          <a:xfrm>
            <a:off x="16796829" y="9769417"/>
            <a:ext cx="1255143" cy="276999"/>
          </a:xfrm>
          <a:prstGeom prst="rect">
            <a:avLst/>
          </a:prstGeom>
          <a:noFill/>
        </p:spPr>
        <p:txBody>
          <a:bodyPr wrap="square" rtlCol="0">
            <a:spAutoFit/>
          </a:bodyPr>
          <a:lstStyle/>
          <a:p>
            <a:pPr algn="r"/>
            <a:fld id="{BA174E1B-1F12-47CF-B54E-DC5C0F3D6177}" type="slidenum">
              <a:rPr lang="en-US" sz="1200">
                <a:solidFill>
                  <a:schemeClr val="bg1">
                    <a:lumMod val="50000"/>
                  </a:schemeClr>
                </a:solidFill>
                <a:latin typeface="Verdana" panose="020B0604030504040204" pitchFamily="34" charset="0"/>
                <a:ea typeface="Verdana" panose="020B0604030504040204" pitchFamily="34" charset="0"/>
              </a:rPr>
              <a:t>6</a:t>
            </a:fld>
            <a:endParaRPr lang="en-US" sz="1200">
              <a:solidFill>
                <a:schemeClr val="bg1">
                  <a:lumMod val="50000"/>
                </a:schemeClr>
              </a:solidFill>
              <a:latin typeface="Verdana" panose="020B0604030504040204" pitchFamily="34" charset="0"/>
              <a:ea typeface="Verdana" panose="020B060403050404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5477" y="0"/>
            <a:ext cx="1917846" cy="960120"/>
          </a:xfrm>
          <a:prstGeom prst="rect">
            <a:avLst/>
          </a:prstGeom>
        </p:spPr>
      </p:pic>
    </p:spTree>
    <p:extLst>
      <p:ext uri="{BB962C8B-B14F-4D97-AF65-F5344CB8AC3E}">
        <p14:creationId xmlns:p14="http://schemas.microsoft.com/office/powerpoint/2010/main" val="40368481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0C6CF3-8F4E-0734-D45A-F25E67F64857}"/>
              </a:ext>
            </a:extLst>
          </p:cNvPr>
          <p:cNvSpPr txBox="1"/>
          <p:nvPr/>
        </p:nvSpPr>
        <p:spPr>
          <a:xfrm>
            <a:off x="8155123" y="2552700"/>
            <a:ext cx="10863033" cy="954107"/>
          </a:xfrm>
          <a:prstGeom prst="rect">
            <a:avLst/>
          </a:prstGeom>
          <a:noFill/>
        </p:spPr>
        <p:txBody>
          <a:bodyPr wrap="square" rtlCol="0">
            <a:spAutoFit/>
          </a:bodyPr>
          <a:lstStyle/>
          <a:p>
            <a:r>
              <a:rPr lang="en-US" sz="2800" b="1">
                <a:solidFill>
                  <a:srgbClr val="376092"/>
                </a:solidFill>
              </a:rPr>
              <a:t>THU THẬP DỮ LIỆU VÀ SỐ HÓA TÀI LIỆU/QUY TRÌNH:</a:t>
            </a:r>
          </a:p>
          <a:p>
            <a:r>
              <a:rPr lang="en-US" sz="2800"/>
              <a:t>Hướng đến khai thác hiệu quả tri thức, phục vụ kinh doanh.</a:t>
            </a:r>
          </a:p>
        </p:txBody>
      </p:sp>
      <p:sp>
        <p:nvSpPr>
          <p:cNvPr id="15" name="Freeform 41">
            <a:extLst>
              <a:ext uri="{FF2B5EF4-FFF2-40B4-BE49-F238E27FC236}">
                <a16:creationId xmlns:a16="http://schemas.microsoft.com/office/drawing/2014/main" id="{D9B05F45-5D9B-F494-4FE6-B297BF61FB10}"/>
              </a:ext>
            </a:extLst>
          </p:cNvPr>
          <p:cNvSpPr/>
          <p:nvPr/>
        </p:nvSpPr>
        <p:spPr>
          <a:xfrm>
            <a:off x="16285106" y="429366"/>
            <a:ext cx="1642184" cy="822117"/>
          </a:xfrm>
          <a:custGeom>
            <a:avLst/>
            <a:gdLst/>
            <a:ahLst/>
            <a:cxnLst/>
            <a:rect l="l" t="t" r="r" b="b"/>
            <a:pathLst>
              <a:path w="1642184" h="822117">
                <a:moveTo>
                  <a:pt x="0" y="0"/>
                </a:moveTo>
                <a:lnTo>
                  <a:pt x="1642185" y="0"/>
                </a:lnTo>
                <a:lnTo>
                  <a:pt x="1642185" y="822118"/>
                </a:lnTo>
                <a:lnTo>
                  <a:pt x="0" y="822118"/>
                </a:lnTo>
                <a:lnTo>
                  <a:pt x="0" y="0"/>
                </a:lnTo>
                <a:close/>
              </a:path>
            </a:pathLst>
          </a:custGeom>
          <a:blipFill>
            <a:blip r:embed="rId3" cstate="email"/>
            <a:stretch>
              <a:fillRect/>
            </a:stretch>
          </a:blipFill>
        </p:spPr>
        <p:txBody>
          <a:bodyPr/>
          <a:lstStyle/>
          <a:p>
            <a:endParaRPr lang="en-US"/>
          </a:p>
        </p:txBody>
      </p:sp>
      <p:sp>
        <p:nvSpPr>
          <p:cNvPr id="31" name="TextBox 30">
            <a:extLst>
              <a:ext uri="{FF2B5EF4-FFF2-40B4-BE49-F238E27FC236}">
                <a16:creationId xmlns:a16="http://schemas.microsoft.com/office/drawing/2014/main" id="{DF86F433-D28C-2315-1AA0-2E0423F0223E}"/>
              </a:ext>
            </a:extLst>
          </p:cNvPr>
          <p:cNvSpPr txBox="1"/>
          <p:nvPr/>
        </p:nvSpPr>
        <p:spPr>
          <a:xfrm>
            <a:off x="533400" y="562689"/>
            <a:ext cx="11049000" cy="784830"/>
          </a:xfrm>
          <a:prstGeom prst="rect">
            <a:avLst/>
          </a:prstGeom>
          <a:noFill/>
        </p:spPr>
        <p:txBody>
          <a:bodyPr wrap="square" rtlCol="0">
            <a:spAutoFit/>
          </a:bodyPr>
          <a:lstStyle/>
          <a:p>
            <a:pPr>
              <a:spcBef>
                <a:spcPts val="900"/>
              </a:spcBef>
              <a:defRPr/>
            </a:pPr>
            <a:r>
              <a:rPr lang="en-US" sz="4500" b="1">
                <a:solidFill>
                  <a:srgbClr val="014BAE"/>
                </a:solidFill>
                <a:latin typeface="+mj-lt"/>
              </a:rPr>
              <a:t>CÁC ĐẶC ĐIỂM CỦA DOANH NGHIỆP SỐ</a:t>
            </a:r>
          </a:p>
        </p:txBody>
      </p:sp>
      <p:sp>
        <p:nvSpPr>
          <p:cNvPr id="2" name="TextBox 1">
            <a:extLst>
              <a:ext uri="{FF2B5EF4-FFF2-40B4-BE49-F238E27FC236}">
                <a16:creationId xmlns:a16="http://schemas.microsoft.com/office/drawing/2014/main" id="{087E89BF-C752-B1DA-A4CD-C1EB025BB4E4}"/>
              </a:ext>
            </a:extLst>
          </p:cNvPr>
          <p:cNvSpPr txBox="1"/>
          <p:nvPr/>
        </p:nvSpPr>
        <p:spPr>
          <a:xfrm>
            <a:off x="8155122" y="3980275"/>
            <a:ext cx="10863033" cy="954107"/>
          </a:xfrm>
          <a:prstGeom prst="rect">
            <a:avLst/>
          </a:prstGeom>
          <a:noFill/>
        </p:spPr>
        <p:txBody>
          <a:bodyPr wrap="square" rtlCol="0">
            <a:spAutoFit/>
          </a:bodyPr>
          <a:lstStyle/>
          <a:p>
            <a:r>
              <a:rPr lang="en-US" sz="2800" b="1">
                <a:solidFill>
                  <a:srgbClr val="376092"/>
                </a:solidFill>
              </a:rPr>
              <a:t>SỬ DỤNG AI:</a:t>
            </a:r>
          </a:p>
          <a:p>
            <a:r>
              <a:rPr lang="en-US" sz="2800"/>
              <a:t>Nâng cao trải nghiệm của người tiêu dùng.</a:t>
            </a:r>
          </a:p>
        </p:txBody>
      </p:sp>
      <p:sp>
        <p:nvSpPr>
          <p:cNvPr id="8" name="TextBox 7">
            <a:extLst>
              <a:ext uri="{FF2B5EF4-FFF2-40B4-BE49-F238E27FC236}">
                <a16:creationId xmlns:a16="http://schemas.microsoft.com/office/drawing/2014/main" id="{B0E5E864-0813-EA57-957D-9AC542817CF7}"/>
              </a:ext>
            </a:extLst>
          </p:cNvPr>
          <p:cNvSpPr txBox="1"/>
          <p:nvPr/>
        </p:nvSpPr>
        <p:spPr>
          <a:xfrm>
            <a:off x="8157397" y="5407850"/>
            <a:ext cx="10863033" cy="954107"/>
          </a:xfrm>
          <a:prstGeom prst="rect">
            <a:avLst/>
          </a:prstGeom>
          <a:noFill/>
        </p:spPr>
        <p:txBody>
          <a:bodyPr wrap="square" rtlCol="0">
            <a:spAutoFit/>
          </a:bodyPr>
          <a:lstStyle/>
          <a:p>
            <a:r>
              <a:rPr lang="en-US" sz="2800" b="1">
                <a:solidFill>
                  <a:srgbClr val="376092"/>
                </a:solidFill>
              </a:rPr>
              <a:t>TỰ ĐỘNG HÓA QUY TRÌNH LÀM VIỆC:</a:t>
            </a:r>
          </a:p>
          <a:p>
            <a:r>
              <a:rPr lang="en-US" sz="2800"/>
              <a:t>Quản lý tác vụ nhằm nâng cao năng suất.</a:t>
            </a:r>
          </a:p>
        </p:txBody>
      </p:sp>
      <p:sp>
        <p:nvSpPr>
          <p:cNvPr id="17" name="TextBox 16">
            <a:extLst>
              <a:ext uri="{FF2B5EF4-FFF2-40B4-BE49-F238E27FC236}">
                <a16:creationId xmlns:a16="http://schemas.microsoft.com/office/drawing/2014/main" id="{91EE6BB5-2E9D-598A-AC84-0891CC354A39}"/>
              </a:ext>
            </a:extLst>
          </p:cNvPr>
          <p:cNvSpPr txBox="1"/>
          <p:nvPr/>
        </p:nvSpPr>
        <p:spPr>
          <a:xfrm>
            <a:off x="8155121" y="6835425"/>
            <a:ext cx="8532679" cy="1384995"/>
          </a:xfrm>
          <a:prstGeom prst="rect">
            <a:avLst/>
          </a:prstGeom>
          <a:noFill/>
        </p:spPr>
        <p:txBody>
          <a:bodyPr wrap="square" rtlCol="0">
            <a:spAutoFit/>
          </a:bodyPr>
          <a:lstStyle/>
          <a:p>
            <a:r>
              <a:rPr lang="en-US" sz="2800" b="1">
                <a:solidFill>
                  <a:srgbClr val="376092"/>
                </a:solidFill>
              </a:rPr>
              <a:t>TƯ DUY TẬP TRUNG VÀO CÔNG NGHỆ VÀ CƠ CẤU TỔ CHỨC TƯƠNG ỨNG</a:t>
            </a:r>
          </a:p>
          <a:p>
            <a:r>
              <a:rPr lang="en-US" sz="2800"/>
              <a:t>Đảm bảo sự linh hoạt và tốc độ ra quyết định.</a:t>
            </a:r>
          </a:p>
        </p:txBody>
      </p:sp>
      <p:sp>
        <p:nvSpPr>
          <p:cNvPr id="18" name="AutoShape 2" descr="A circular diagram depicts IDC’s eight Digital Enterprise research segments in various rainbow hues. At the center, ">
            <a:extLst>
              <a:ext uri="{FF2B5EF4-FFF2-40B4-BE49-F238E27FC236}">
                <a16:creationId xmlns:a16="http://schemas.microsoft.com/office/drawing/2014/main" id="{C4D4C304-23F3-2D05-E892-622D7AAA6C03}"/>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Graphic 20">
            <a:extLst>
              <a:ext uri="{FF2B5EF4-FFF2-40B4-BE49-F238E27FC236}">
                <a16:creationId xmlns:a16="http://schemas.microsoft.com/office/drawing/2014/main" id="{FC2C5C44-85D6-A44D-3905-813D978AB8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400" y="2679031"/>
            <a:ext cx="6629400" cy="5233737"/>
          </a:xfrm>
          <a:prstGeom prst="rect">
            <a:avLst/>
          </a:prstGeom>
        </p:spPr>
      </p:pic>
    </p:spTree>
    <p:extLst>
      <p:ext uri="{BB962C8B-B14F-4D97-AF65-F5344CB8AC3E}">
        <p14:creationId xmlns:p14="http://schemas.microsoft.com/office/powerpoint/2010/main" val="129318375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0C6CF3-8F4E-0734-D45A-F25E67F64857}"/>
              </a:ext>
            </a:extLst>
          </p:cNvPr>
          <p:cNvSpPr txBox="1"/>
          <p:nvPr/>
        </p:nvSpPr>
        <p:spPr>
          <a:xfrm>
            <a:off x="8155123" y="2552700"/>
            <a:ext cx="8532677" cy="1200329"/>
          </a:xfrm>
          <a:prstGeom prst="rect">
            <a:avLst/>
          </a:prstGeom>
          <a:noFill/>
        </p:spPr>
        <p:txBody>
          <a:bodyPr wrap="square" rtlCol="0">
            <a:spAutoFit/>
          </a:bodyPr>
          <a:lstStyle/>
          <a:p>
            <a:r>
              <a:rPr lang="en-US" sz="2400" b="1">
                <a:solidFill>
                  <a:srgbClr val="376092"/>
                </a:solidFill>
              </a:rPr>
              <a:t>Mức độ tự động hóa (Level of Automation):</a:t>
            </a:r>
          </a:p>
          <a:p>
            <a:r>
              <a:rPr lang="en-US" sz="2400"/>
              <a:t>Tự động hóa cao, với thuật toán AI và ML có thể thực hiện các tác vụ phức tạp và không cần sự can thiệp của con người.</a:t>
            </a:r>
          </a:p>
        </p:txBody>
      </p:sp>
      <p:sp>
        <p:nvSpPr>
          <p:cNvPr id="15" name="Freeform 41">
            <a:extLst>
              <a:ext uri="{FF2B5EF4-FFF2-40B4-BE49-F238E27FC236}">
                <a16:creationId xmlns:a16="http://schemas.microsoft.com/office/drawing/2014/main" id="{D9B05F45-5D9B-F494-4FE6-B297BF61FB10}"/>
              </a:ext>
            </a:extLst>
          </p:cNvPr>
          <p:cNvSpPr/>
          <p:nvPr/>
        </p:nvSpPr>
        <p:spPr>
          <a:xfrm>
            <a:off x="16285106" y="429366"/>
            <a:ext cx="1642184" cy="822117"/>
          </a:xfrm>
          <a:custGeom>
            <a:avLst/>
            <a:gdLst/>
            <a:ahLst/>
            <a:cxnLst/>
            <a:rect l="l" t="t" r="r" b="b"/>
            <a:pathLst>
              <a:path w="1642184" h="822117">
                <a:moveTo>
                  <a:pt x="0" y="0"/>
                </a:moveTo>
                <a:lnTo>
                  <a:pt x="1642185" y="0"/>
                </a:lnTo>
                <a:lnTo>
                  <a:pt x="1642185" y="822118"/>
                </a:lnTo>
                <a:lnTo>
                  <a:pt x="0" y="822118"/>
                </a:lnTo>
                <a:lnTo>
                  <a:pt x="0" y="0"/>
                </a:lnTo>
                <a:close/>
              </a:path>
            </a:pathLst>
          </a:custGeom>
          <a:blipFill>
            <a:blip r:embed="rId3" cstate="email"/>
            <a:stretch>
              <a:fillRect/>
            </a:stretch>
          </a:blipFill>
        </p:spPr>
        <p:txBody>
          <a:bodyPr/>
          <a:lstStyle/>
          <a:p>
            <a:endParaRPr lang="en-US"/>
          </a:p>
        </p:txBody>
      </p:sp>
      <p:sp>
        <p:nvSpPr>
          <p:cNvPr id="31" name="TextBox 30">
            <a:extLst>
              <a:ext uri="{FF2B5EF4-FFF2-40B4-BE49-F238E27FC236}">
                <a16:creationId xmlns:a16="http://schemas.microsoft.com/office/drawing/2014/main" id="{DF86F433-D28C-2315-1AA0-2E0423F0223E}"/>
              </a:ext>
            </a:extLst>
          </p:cNvPr>
          <p:cNvSpPr txBox="1"/>
          <p:nvPr/>
        </p:nvSpPr>
        <p:spPr>
          <a:xfrm>
            <a:off x="533400" y="562689"/>
            <a:ext cx="11049000" cy="784830"/>
          </a:xfrm>
          <a:prstGeom prst="rect">
            <a:avLst/>
          </a:prstGeom>
          <a:noFill/>
        </p:spPr>
        <p:txBody>
          <a:bodyPr wrap="square" rtlCol="0">
            <a:spAutoFit/>
          </a:bodyPr>
          <a:lstStyle/>
          <a:p>
            <a:pPr>
              <a:spcBef>
                <a:spcPts val="900"/>
              </a:spcBef>
              <a:defRPr/>
            </a:pPr>
            <a:r>
              <a:rPr lang="en-US" sz="4500" b="1">
                <a:solidFill>
                  <a:srgbClr val="014BAE"/>
                </a:solidFill>
                <a:latin typeface="+mj-lt"/>
              </a:rPr>
              <a:t>DOANH NGHIỆP SỐ TỰ CHỦ</a:t>
            </a:r>
          </a:p>
        </p:txBody>
      </p:sp>
      <p:sp>
        <p:nvSpPr>
          <p:cNvPr id="18" name="AutoShape 2" descr="A circular diagram depicts IDC’s eight Digital Enterprise research segments in various rainbow hues. At the center, ">
            <a:extLst>
              <a:ext uri="{FF2B5EF4-FFF2-40B4-BE49-F238E27FC236}">
                <a16:creationId xmlns:a16="http://schemas.microsoft.com/office/drawing/2014/main" id="{C4D4C304-23F3-2D05-E892-622D7AAA6C03}"/>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Graphic 20">
            <a:extLst>
              <a:ext uri="{FF2B5EF4-FFF2-40B4-BE49-F238E27FC236}">
                <a16:creationId xmlns:a16="http://schemas.microsoft.com/office/drawing/2014/main" id="{FC2C5C44-85D6-A44D-3905-813D978AB84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95400" y="2897103"/>
            <a:ext cx="6629400" cy="4797592"/>
          </a:xfrm>
          <a:prstGeom prst="rect">
            <a:avLst/>
          </a:prstGeom>
        </p:spPr>
      </p:pic>
      <p:sp>
        <p:nvSpPr>
          <p:cNvPr id="3" name="TextBox 2">
            <a:extLst>
              <a:ext uri="{FF2B5EF4-FFF2-40B4-BE49-F238E27FC236}">
                <a16:creationId xmlns:a16="http://schemas.microsoft.com/office/drawing/2014/main" id="{DFB617C7-508F-1415-D964-573A239CEE06}"/>
              </a:ext>
            </a:extLst>
          </p:cNvPr>
          <p:cNvSpPr txBox="1"/>
          <p:nvPr/>
        </p:nvSpPr>
        <p:spPr>
          <a:xfrm>
            <a:off x="8155122" y="4071118"/>
            <a:ext cx="8532677" cy="1200329"/>
          </a:xfrm>
          <a:prstGeom prst="rect">
            <a:avLst/>
          </a:prstGeom>
          <a:noFill/>
        </p:spPr>
        <p:txBody>
          <a:bodyPr wrap="square" rtlCol="0">
            <a:spAutoFit/>
          </a:bodyPr>
          <a:lstStyle/>
          <a:p>
            <a:r>
              <a:rPr lang="en-US" sz="2400" b="1">
                <a:solidFill>
                  <a:srgbClr val="376092"/>
                </a:solidFill>
              </a:rPr>
              <a:t>Ra quyết định (Decision making):</a:t>
            </a:r>
          </a:p>
          <a:p>
            <a:r>
              <a:rPr lang="en-US" sz="2400"/>
              <a:t>Sử dụng thuật toán AI và ML để đưa ra quyết định dựa theo phân tích dữ liệu.</a:t>
            </a:r>
          </a:p>
        </p:txBody>
      </p:sp>
      <p:sp>
        <p:nvSpPr>
          <p:cNvPr id="2" name="TextBox 1">
            <a:extLst>
              <a:ext uri="{FF2B5EF4-FFF2-40B4-BE49-F238E27FC236}">
                <a16:creationId xmlns:a16="http://schemas.microsoft.com/office/drawing/2014/main" id="{660DFDB7-6FA0-F5F1-EB57-1B9208DDB885}"/>
              </a:ext>
            </a:extLst>
          </p:cNvPr>
          <p:cNvSpPr txBox="1"/>
          <p:nvPr/>
        </p:nvSpPr>
        <p:spPr>
          <a:xfrm>
            <a:off x="8155121" y="5615717"/>
            <a:ext cx="8685079" cy="1569660"/>
          </a:xfrm>
          <a:prstGeom prst="rect">
            <a:avLst/>
          </a:prstGeom>
          <a:noFill/>
        </p:spPr>
        <p:txBody>
          <a:bodyPr wrap="square" rtlCol="0">
            <a:spAutoFit/>
          </a:bodyPr>
          <a:lstStyle/>
          <a:p>
            <a:r>
              <a:rPr lang="en-US" sz="2400" b="1">
                <a:solidFill>
                  <a:srgbClr val="376092"/>
                </a:solidFill>
              </a:rPr>
              <a:t>Thông tin chi tiết theo thời gian thực (Real-Time Insights):</a:t>
            </a:r>
          </a:p>
          <a:p>
            <a:r>
              <a:rPr lang="en-US" sz="2400"/>
              <a:t>Phân tích dữ liệu theo thời gian thực và cung cấp thông tin chuyên sâu ngay lập tực, cho phép tổ chức phản ứng nhanh chóng với những thay đổi của điều kiện thị trường và nhu cầu của khách hàng.</a:t>
            </a:r>
          </a:p>
        </p:txBody>
      </p:sp>
      <p:sp>
        <p:nvSpPr>
          <p:cNvPr id="4" name="TextBox 3">
            <a:extLst>
              <a:ext uri="{FF2B5EF4-FFF2-40B4-BE49-F238E27FC236}">
                <a16:creationId xmlns:a16="http://schemas.microsoft.com/office/drawing/2014/main" id="{D779DE4C-430F-8C89-07D1-DA10E1475F8D}"/>
              </a:ext>
            </a:extLst>
          </p:cNvPr>
          <p:cNvSpPr txBox="1"/>
          <p:nvPr/>
        </p:nvSpPr>
        <p:spPr>
          <a:xfrm>
            <a:off x="8155121" y="7505194"/>
            <a:ext cx="8685079" cy="830997"/>
          </a:xfrm>
          <a:prstGeom prst="rect">
            <a:avLst/>
          </a:prstGeom>
          <a:noFill/>
        </p:spPr>
        <p:txBody>
          <a:bodyPr wrap="square" rtlCol="0">
            <a:spAutoFit/>
          </a:bodyPr>
          <a:lstStyle/>
          <a:p>
            <a:r>
              <a:rPr lang="en-US" sz="2400" b="1">
                <a:solidFill>
                  <a:srgbClr val="376092"/>
                </a:solidFill>
              </a:rPr>
              <a:t>Tự học (Self-Learning):</a:t>
            </a:r>
          </a:p>
          <a:p>
            <a:r>
              <a:rPr lang="en-US" sz="2400"/>
              <a:t>Học hỏi từ kinh nghiệm của mình và cải thiện theo thời gian.</a:t>
            </a:r>
          </a:p>
        </p:txBody>
      </p:sp>
    </p:spTree>
    <p:extLst>
      <p:ext uri="{BB962C8B-B14F-4D97-AF65-F5344CB8AC3E}">
        <p14:creationId xmlns:p14="http://schemas.microsoft.com/office/powerpoint/2010/main" val="343725000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BE96DBC1-1B86-CE2A-0DE6-D732086282B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456" b="13456"/>
          <a:stretch/>
        </p:blipFill>
        <p:spPr>
          <a:xfrm>
            <a:off x="100739" y="87177"/>
            <a:ext cx="18086522" cy="10112645"/>
          </a:xfrm>
        </p:spPr>
      </p:pic>
      <p:sp>
        <p:nvSpPr>
          <p:cNvPr id="3" name="Rectangle 2">
            <a:extLst>
              <a:ext uri="{FF2B5EF4-FFF2-40B4-BE49-F238E27FC236}">
                <a16:creationId xmlns:a16="http://schemas.microsoft.com/office/drawing/2014/main" id="{C3945AAA-B04E-6641-9641-199D96D0EDA6}"/>
              </a:ext>
            </a:extLst>
          </p:cNvPr>
          <p:cNvSpPr/>
          <p:nvPr/>
        </p:nvSpPr>
        <p:spPr>
          <a:xfrm>
            <a:off x="0" y="4381501"/>
            <a:ext cx="18288000" cy="1524000"/>
          </a:xfrm>
          <a:prstGeom prst="rect">
            <a:avLst/>
          </a:prstGeom>
          <a:solidFill>
            <a:srgbClr val="537ABA">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solidFill>
                <a:srgbClr val="F1F2F5"/>
              </a:solidFill>
            </a:endParaRPr>
          </a:p>
        </p:txBody>
      </p:sp>
      <p:sp>
        <p:nvSpPr>
          <p:cNvPr id="10" name="TextBox 9">
            <a:extLst>
              <a:ext uri="{FF2B5EF4-FFF2-40B4-BE49-F238E27FC236}">
                <a16:creationId xmlns:a16="http://schemas.microsoft.com/office/drawing/2014/main" id="{1E2A4E05-D50C-2342-A294-96B4C930EC7D}"/>
              </a:ext>
            </a:extLst>
          </p:cNvPr>
          <p:cNvSpPr txBox="1"/>
          <p:nvPr/>
        </p:nvSpPr>
        <p:spPr>
          <a:xfrm>
            <a:off x="1790700" y="4597195"/>
            <a:ext cx="14706600" cy="1092607"/>
          </a:xfrm>
          <a:prstGeom prst="rect">
            <a:avLst/>
          </a:prstGeom>
          <a:noFill/>
        </p:spPr>
        <p:txBody>
          <a:bodyPr wrap="square" rtlCol="0">
            <a:spAutoFit/>
          </a:bodyPr>
          <a:lstStyle/>
          <a:p>
            <a:pPr algn="ctr"/>
            <a:r>
              <a:rPr lang="en-US" sz="6500" b="1">
                <a:solidFill>
                  <a:schemeClr val="bg1"/>
                </a:solidFill>
                <a:cs typeface="Arial" panose="020B0604020202020204" pitchFamily="34" charset="0"/>
              </a:rPr>
              <a:t>NỀN TẢNG KHAI PHÁ DỮ LIỆU</a:t>
            </a:r>
            <a:endParaRPr lang="en-VN" sz="6500" b="1">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id="{82704C38-3054-D849-86AA-2D1015938EDF}"/>
              </a:ext>
            </a:extLst>
          </p:cNvPr>
          <p:cNvSpPr txBox="1"/>
          <p:nvPr/>
        </p:nvSpPr>
        <p:spPr>
          <a:xfrm>
            <a:off x="16796829" y="9769417"/>
            <a:ext cx="1255143" cy="276999"/>
          </a:xfrm>
          <a:prstGeom prst="rect">
            <a:avLst/>
          </a:prstGeom>
          <a:noFill/>
        </p:spPr>
        <p:txBody>
          <a:bodyPr wrap="square" rtlCol="0">
            <a:spAutoFit/>
          </a:bodyPr>
          <a:lstStyle/>
          <a:p>
            <a:pPr algn="r"/>
            <a:fld id="{BA174E1B-1F12-47CF-B54E-DC5C0F3D6177}" type="slidenum">
              <a:rPr lang="en-US" sz="1200">
                <a:solidFill>
                  <a:schemeClr val="bg1">
                    <a:lumMod val="50000"/>
                  </a:schemeClr>
                </a:solidFill>
                <a:latin typeface="Verdana" panose="020B0604030504040204" pitchFamily="34" charset="0"/>
                <a:ea typeface="Verdana" panose="020B0604030504040204" pitchFamily="34" charset="0"/>
              </a:rPr>
              <a:t>9</a:t>
            </a:fld>
            <a:endParaRPr lang="en-US" sz="1200">
              <a:solidFill>
                <a:schemeClr val="bg1">
                  <a:lumMod val="50000"/>
                </a:schemeClr>
              </a:solidFill>
              <a:latin typeface="Verdana" panose="020B0604030504040204" pitchFamily="34" charset="0"/>
              <a:ea typeface="Verdana" panose="020B060403050404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5477" y="0"/>
            <a:ext cx="1917846" cy="960120"/>
          </a:xfrm>
          <a:prstGeom prst="rect">
            <a:avLst/>
          </a:prstGeom>
        </p:spPr>
      </p:pic>
    </p:spTree>
    <p:extLst>
      <p:ext uri="{BB962C8B-B14F-4D97-AF65-F5344CB8AC3E}">
        <p14:creationId xmlns:p14="http://schemas.microsoft.com/office/powerpoint/2010/main" val="30683656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mode">
  <a:themeElements>
    <a:clrScheme name="FPT02">
      <a:dk1>
        <a:srgbClr val="081D4F"/>
      </a:dk1>
      <a:lt1>
        <a:srgbClr val="FFFFFF"/>
      </a:lt1>
      <a:dk2>
        <a:srgbClr val="081D4F"/>
      </a:dk2>
      <a:lt2>
        <a:srgbClr val="E7E6E6"/>
      </a:lt2>
      <a:accent1>
        <a:srgbClr val="1A7FD8"/>
      </a:accent1>
      <a:accent2>
        <a:srgbClr val="03AF50"/>
      </a:accent2>
      <a:accent3>
        <a:srgbClr val="F9A401"/>
      </a:accent3>
      <a:accent4>
        <a:srgbClr val="556A85"/>
      </a:accent4>
      <a:accent5>
        <a:srgbClr val="0852A4"/>
      </a:accent5>
      <a:accent6>
        <a:srgbClr val="E1E5EB"/>
      </a:accent6>
      <a:hlink>
        <a:srgbClr val="00B050"/>
      </a:hlink>
      <a:folHlink>
        <a:srgbClr val="F9A307"/>
      </a:folHlink>
    </a:clrScheme>
    <a:fontScheme name="Custom 2">
      <a:majorFont>
        <a:latin typeface="BR Omega VN"/>
        <a:ea typeface=""/>
        <a:cs typeface=""/>
      </a:majorFont>
      <a:minorFont>
        <a:latin typeface="BR Omega V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ark mode">
  <a:themeElements>
    <a:clrScheme name="FPT02">
      <a:dk1>
        <a:srgbClr val="081D4F"/>
      </a:dk1>
      <a:lt1>
        <a:srgbClr val="FFFFFF"/>
      </a:lt1>
      <a:dk2>
        <a:srgbClr val="081D4F"/>
      </a:dk2>
      <a:lt2>
        <a:srgbClr val="E7E6E6"/>
      </a:lt2>
      <a:accent1>
        <a:srgbClr val="1A7FD8"/>
      </a:accent1>
      <a:accent2>
        <a:srgbClr val="03AF50"/>
      </a:accent2>
      <a:accent3>
        <a:srgbClr val="F9A401"/>
      </a:accent3>
      <a:accent4>
        <a:srgbClr val="556A85"/>
      </a:accent4>
      <a:accent5>
        <a:srgbClr val="0852A4"/>
      </a:accent5>
      <a:accent6>
        <a:srgbClr val="E1E5EB"/>
      </a:accent6>
      <a:hlink>
        <a:srgbClr val="00B050"/>
      </a:hlink>
      <a:folHlink>
        <a:srgbClr val="F9A307"/>
      </a:folHlink>
    </a:clrScheme>
    <a:fontScheme name="Custom 2">
      <a:majorFont>
        <a:latin typeface="BR Omega VN"/>
        <a:ea typeface=""/>
        <a:cs typeface=""/>
      </a:majorFont>
      <a:minorFont>
        <a:latin typeface="BR Omega V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2624</TotalTime>
  <Words>872</Words>
  <Application>Microsoft Office PowerPoint</Application>
  <PresentationFormat>Custom</PresentationFormat>
  <Paragraphs>88</Paragraphs>
  <Slides>12</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SVN-Gotham</vt:lpstr>
      <vt:lpstr>Arial</vt:lpstr>
      <vt:lpstr>Verdana</vt:lpstr>
      <vt:lpstr>Calibri</vt:lpstr>
      <vt:lpstr>Source Sans Pro</vt:lpstr>
      <vt:lpstr>Aptos</vt:lpstr>
      <vt:lpstr>BR Omega VN</vt:lpstr>
      <vt:lpstr>Office Theme</vt:lpstr>
      <vt:lpstr>Dark mode</vt:lpstr>
      <vt:lpstr>1_Dark mode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QUY TRÌNH KHAI PHÁ, MÔ PHỎNG, DỰ BÁO DỮ LIỆU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Blue and White Friendly Rounded Business Model Canvas Brainstorm</dc:title>
  <dc:creator>Loan Pham Thuy</dc:creator>
  <cp:lastModifiedBy>Vu Long</cp:lastModifiedBy>
  <cp:revision>203</cp:revision>
  <dcterms:created xsi:type="dcterms:W3CDTF">2006-08-16T00:00:00Z</dcterms:created>
  <dcterms:modified xsi:type="dcterms:W3CDTF">2024-10-04T06:35:57Z</dcterms:modified>
  <dc:identifier>DAGIEstAuGo</dc:identifier>
</cp:coreProperties>
</file>