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48" r:id="rId2"/>
    <p:sldMasterId id="2147483682" r:id="rId3"/>
  </p:sldMasterIdLst>
  <p:notesMasterIdLst>
    <p:notesMasterId r:id="rId29"/>
  </p:notesMasterIdLst>
  <p:handoutMasterIdLst>
    <p:handoutMasterId r:id="rId30"/>
  </p:handoutMasterIdLst>
  <p:sldIdLst>
    <p:sldId id="270" r:id="rId4"/>
    <p:sldId id="588" r:id="rId5"/>
    <p:sldId id="589" r:id="rId6"/>
    <p:sldId id="265" r:id="rId7"/>
    <p:sldId id="298" r:id="rId8"/>
    <p:sldId id="277" r:id="rId9"/>
    <p:sldId id="590" r:id="rId10"/>
    <p:sldId id="299" r:id="rId11"/>
    <p:sldId id="304" r:id="rId12"/>
    <p:sldId id="301" r:id="rId13"/>
    <p:sldId id="267" r:id="rId14"/>
    <p:sldId id="305" r:id="rId15"/>
    <p:sldId id="306" r:id="rId16"/>
    <p:sldId id="307" r:id="rId17"/>
    <p:sldId id="308" r:id="rId18"/>
    <p:sldId id="309" r:id="rId19"/>
    <p:sldId id="587" r:id="rId20"/>
    <p:sldId id="361" r:id="rId21"/>
    <p:sldId id="599" r:id="rId22"/>
    <p:sldId id="583" r:id="rId23"/>
    <p:sldId id="584" r:id="rId24"/>
    <p:sldId id="611" r:id="rId25"/>
    <p:sldId id="592" r:id="rId26"/>
    <p:sldId id="591" r:id="rId27"/>
    <p:sldId id="314" r:id="rId28"/>
  </p:sldIdLst>
  <p:sldSz cx="9144000" cy="5143500" type="screen16x9"/>
  <p:notesSz cx="6858000" cy="9144000"/>
  <p:embeddedFontLst>
    <p:embeddedFont>
      <p:font typeface="Bahnschrift" panose="020B0502040204020203" pitchFamily="34" charset="0"/>
      <p:regular r:id="rId31"/>
      <p:bold r:id="rId32"/>
    </p:embeddedFont>
    <p:embeddedFont>
      <p:font typeface="Bebas Neue" panose="020B0604020202020204" charset="0"/>
      <p:regular r:id="rId33"/>
    </p:embeddedFont>
    <p:embeddedFont>
      <p:font typeface="Calibri" panose="020F0502020204030204" pitchFamily="34" charset="0"/>
      <p:regular r:id="rId34"/>
      <p:bold r:id="rId35"/>
      <p:italic r:id="rId36"/>
      <p:boldItalic r:id="rId37"/>
    </p:embeddedFont>
    <p:embeddedFont>
      <p:font typeface="Josefin Sans" pitchFamily="2" charset="0"/>
      <p:regular r:id="rId38"/>
      <p:bold r:id="rId39"/>
    </p:embeddedFont>
    <p:embeddedFont>
      <p:font typeface="Josefin Slab" pitchFamily="2" charset="0"/>
      <p:regular r:id="rId40"/>
      <p:bold r:id="rId41"/>
      <p:italic r:id="rId42"/>
      <p:boldItalic r:id="rId43"/>
    </p:embeddedFont>
    <p:embeddedFont>
      <p:font typeface="Overpass" panose="020B0604020202020204" charset="0"/>
      <p:regular r:id="rId44"/>
      <p:bold r:id="rId45"/>
      <p:italic r:id="rId46"/>
      <p:boldItalic r:id="rId47"/>
    </p:embeddedFont>
    <p:embeddedFont>
      <p:font typeface="Oxanium" panose="020B0604020202020204" charset="0"/>
      <p:regular r:id="rId48"/>
      <p:bold r:id="rId49"/>
      <p:italic r:id="rId50"/>
      <p:boldItalic r:id="rId51"/>
    </p:embeddedFont>
    <p:embeddedFont>
      <p:font typeface="Segoe UI" panose="020B0502040204020203" pitchFamily="34" charset="0"/>
      <p:regular r:id="rId52"/>
      <p:bold r:id="rId53"/>
      <p:italic r:id="rId54"/>
      <p:boldItalic r:id="rId55"/>
    </p:embeddedFont>
    <p:embeddedFont>
      <p:font typeface="Spartan Thin" panose="020B0604020202020204" charset="0"/>
      <p:regular r:id="rId56"/>
      <p:bold r:id="rId57"/>
    </p:embeddedFont>
    <p:embeddedFont>
      <p:font typeface="Staatliches" panose="020B060402020202020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ll Au" initials="BA" lastIdx="1" clrIdx="0">
    <p:extLst>
      <p:ext uri="{19B8F6BF-5375-455C-9EA6-DF929625EA0E}">
        <p15:presenceInfo xmlns:p15="http://schemas.microsoft.com/office/powerpoint/2012/main" userId="S::bill.au@rmit.edu.vn::9c76b93c-10d0-4ad1-afec-8a6f3c865963" providerId="AD"/>
      </p:ext>
    </p:extLst>
  </p:cmAuthor>
  <p:cmAuthor id="2" name="Bony Pham" initials="BP" lastIdx="2" clrIdx="1">
    <p:extLst>
      <p:ext uri="{19B8F6BF-5375-455C-9EA6-DF929625EA0E}">
        <p15:presenceInfo xmlns:p15="http://schemas.microsoft.com/office/powerpoint/2012/main" userId="S::bony.phamthuy@rmit.edu.vn::0989c315-3060-41fd-88dd-524bf5d73d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247"/>
    <a:srgbClr val="70CFA1"/>
    <a:srgbClr val="EBEC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AF4001-7E41-CD4B-E6A7-0F6A16EAA0F5}" v="136" dt="2021-10-25T02:36:13.361"/>
    <p1510:client id="{EA500A8B-7958-CF75-765D-0E9FBEC6E830}" v="2" dt="2021-10-25T02:37:22.067"/>
  </p1510:revLst>
</p1510:revInfo>
</file>

<file path=ppt/tableStyles.xml><?xml version="1.0" encoding="utf-8"?>
<a:tblStyleLst xmlns:a="http://schemas.openxmlformats.org/drawingml/2006/main" def="{337B7016-39E7-46DB-9905-BA1395D683A5}">
  <a:tblStyle styleId="{337B7016-39E7-46DB-9905-BA1395D683A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7988" autoAdjust="0"/>
  </p:normalViewPr>
  <p:slideViewPr>
    <p:cSldViewPr snapToGrid="0">
      <p:cViewPr varScale="1">
        <p:scale>
          <a:sx n="133" d="100"/>
          <a:sy n="133" d="100"/>
        </p:scale>
        <p:origin x="984"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61" Type="http://schemas.openxmlformats.org/officeDocument/2006/relationships/font" Target="fonts/font3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font" Target="fonts/font30.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font" Target="fonts/font29.fntdata"/><Relationship Id="rId67"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87E015-EC0E-45D2-AE52-5E7B79EEC1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630E0C2-94EE-46CA-B4E2-CB4A96CBBC9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7FC90C-5D3B-4C85-B854-403A5C3A59FC}" type="datetimeFigureOut">
              <a:rPr lang="en-US" smtClean="0"/>
              <a:t>4/27/2022</a:t>
            </a:fld>
            <a:endParaRPr lang="en-US"/>
          </a:p>
        </p:txBody>
      </p:sp>
      <p:sp>
        <p:nvSpPr>
          <p:cNvPr id="4" name="Footer Placeholder 3">
            <a:extLst>
              <a:ext uri="{FF2B5EF4-FFF2-40B4-BE49-F238E27FC236}">
                <a16:creationId xmlns:a16="http://schemas.microsoft.com/office/drawing/2014/main" id="{9B1A65C3-91A4-4B47-A2F0-2AF4FF068C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91546DA-EAC4-4325-92FB-6BEBBBC60A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E50EA1-261E-460F-B1B6-8AE2AF8F5BC9}" type="slidenum">
              <a:rPr lang="en-US" smtClean="0"/>
              <a:t>‹#›</a:t>
            </a:fld>
            <a:endParaRPr lang="en-US"/>
          </a:p>
        </p:txBody>
      </p:sp>
    </p:spTree>
    <p:extLst>
      <p:ext uri="{BB962C8B-B14F-4D97-AF65-F5344CB8AC3E}">
        <p14:creationId xmlns:p14="http://schemas.microsoft.com/office/powerpoint/2010/main" val="2619589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Bahnschrift" panose="020B0502040204020203" pitchFamily="34" charset="0"/>
        <a:ea typeface="Bahnschrift" panose="020B05020402040202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6327c7807a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6327c7807a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6327c7807a_0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6327c7807a_0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6327c7807a_0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6327c7807a_0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309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6327c7807a_0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6327c7807a_0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4825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6327c7807a_0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6327c7807a_0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8787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6327c7807a_0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6327c7807a_0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022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6327c7807a_0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6327c7807a_0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412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6327c7807a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6327c7807a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269416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619471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Michael Dell : one cannot do anything. </a:t>
            </a:r>
          </a:p>
        </p:txBody>
      </p:sp>
    </p:spTree>
    <p:extLst>
      <p:ext uri="{BB962C8B-B14F-4D97-AF65-F5344CB8AC3E}">
        <p14:creationId xmlns:p14="http://schemas.microsoft.com/office/powerpoint/2010/main" val="3439587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gf7510e5036_3_3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 name="Google Shape;33;gf7510e5036_3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4853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Bố</a:t>
            </a:r>
            <a:r>
              <a:rPr lang="en-US" dirty="0"/>
              <a:t> </a:t>
            </a:r>
            <a:r>
              <a:rPr lang="en-US" dirty="0" err="1"/>
              <a:t>trí</a:t>
            </a:r>
            <a:r>
              <a:rPr lang="en-US" dirty="0"/>
              <a:t> </a:t>
            </a:r>
            <a:r>
              <a:rPr lang="en-US" dirty="0" err="1"/>
              <a:t>lại</a:t>
            </a:r>
            <a:r>
              <a:rPr lang="en-US" dirty="0"/>
              <a:t> </a:t>
            </a:r>
            <a:r>
              <a:rPr lang="en-US" dirty="0" err="1"/>
              <a:t>để</a:t>
            </a:r>
            <a:r>
              <a:rPr lang="en-US" dirty="0"/>
              <a:t> neu dc </a:t>
            </a:r>
            <a:r>
              <a:rPr lang="en-US" dirty="0" err="1"/>
              <a:t>thông</a:t>
            </a:r>
            <a:r>
              <a:rPr lang="en-US" dirty="0"/>
              <a:t> </a:t>
            </a:r>
            <a:r>
              <a:rPr lang="en-US" dirty="0" err="1"/>
              <a:t>điệp</a:t>
            </a:r>
            <a:r>
              <a:rPr lang="en-US" dirty="0"/>
              <a:t> ở </a:t>
            </a:r>
            <a:r>
              <a:rPr lang="en-US" dirty="0" err="1"/>
              <a:t>hàng</a:t>
            </a:r>
            <a:r>
              <a:rPr lang="en-US" dirty="0"/>
              <a:t> </a:t>
            </a:r>
            <a:r>
              <a:rPr lang="en-US" dirty="0" err="1"/>
              <a:t>cuối</a:t>
            </a:r>
            <a:r>
              <a:rPr lang="en-US" dirty="0"/>
              <a:t> </a:t>
            </a:r>
            <a:r>
              <a:rPr lang="en-US" dirty="0" err="1"/>
              <a:t>cùng</a:t>
            </a:r>
            <a:r>
              <a:rPr lang="en-US" dirty="0"/>
              <a:t> </a:t>
            </a:r>
          </a:p>
        </p:txBody>
      </p:sp>
    </p:spTree>
    <p:extLst>
      <p:ext uri="{BB962C8B-B14F-4D97-AF65-F5344CB8AC3E}">
        <p14:creationId xmlns:p14="http://schemas.microsoft.com/office/powerpoint/2010/main" val="331050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2801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gf7510e5036_3_3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 name="Google Shape;33;gf7510e5036_3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3516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6496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6327c7807a_0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6327c7807a_0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6327c7807a_0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6327c7807a_0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00000"/>
                </a:solidFill>
                <a:effectLst/>
                <a:latin typeface="Proxima Nova"/>
              </a:rPr>
              <a:t>‘One day, Amazon will fail’ but our job is to delay it as long as possible: https://www.cnbc.com/2018/11/15/bezos-tells-employees-one-day-amazon-will-fail-and-to-stay-hungry.html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464646"/>
                </a:solidFill>
                <a:effectLst/>
                <a:latin typeface="Segoe UI" panose="020B0502040204020203" pitchFamily="34" charset="0"/>
              </a:rPr>
              <a:t>Half a century ago, the life expectancy of a firm on the Fortune 500 was about 75 years. Today it’s less than 15 years and declining further.</a:t>
            </a:r>
            <a:r>
              <a:rPr lang="en-US" b="1" i="0" dirty="0">
                <a:solidFill>
                  <a:srgbClr val="000000"/>
                </a:solidFill>
                <a:effectLst/>
                <a:latin typeface="Proxima Nova"/>
              </a:rPr>
              <a:t> https://news.microsoft.com/transform/starting-a-digital-transformation-what-you-must-get-right-from-start/ </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24247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71ce7b3b8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71ce7b3b8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71cd936085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71cd936085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6817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6327c7807a_0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6327c7807a_0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6287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6327c7807a_0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6327c7807a_0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0318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p:nvPr/>
        </p:nvSpPr>
        <p:spPr>
          <a:xfrm flipH="1">
            <a:off x="713227" y="0"/>
            <a:ext cx="695700" cy="459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Bahnschrift" panose="020B0502040204020203" pitchFamily="34" charset="0"/>
            </a:endParaRPr>
          </a:p>
        </p:txBody>
      </p:sp>
      <p:sp>
        <p:nvSpPr>
          <p:cNvPr id="16" name="Google Shape;16;p3"/>
          <p:cNvSpPr txBox="1">
            <a:spLocks noGrp="1"/>
          </p:cNvSpPr>
          <p:nvPr>
            <p:ph type="title" hasCustomPrompt="1"/>
          </p:nvPr>
        </p:nvSpPr>
        <p:spPr>
          <a:xfrm flipH="1">
            <a:off x="865615" y="1319035"/>
            <a:ext cx="1587000" cy="5592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6000">
                <a:latin typeface="Bahnschrift" panose="020B0502040204020203" pitchFamily="34" charset="0"/>
              </a:defRPr>
            </a:lvl1pPr>
            <a:lvl2pPr lvl="1" algn="ctr" rtl="0">
              <a:spcBef>
                <a:spcPts val="0"/>
              </a:spcBef>
              <a:spcAft>
                <a:spcPts val="0"/>
              </a:spcAft>
              <a:buSzPts val="12000"/>
              <a:buFont typeface="Staatliches"/>
              <a:buNone/>
              <a:defRPr sz="12000">
                <a:latin typeface="Staatliches"/>
                <a:ea typeface="Staatliches"/>
                <a:cs typeface="Staatliches"/>
                <a:sym typeface="Staatliches"/>
              </a:defRPr>
            </a:lvl2pPr>
            <a:lvl3pPr lvl="2" algn="ctr" rtl="0">
              <a:spcBef>
                <a:spcPts val="0"/>
              </a:spcBef>
              <a:spcAft>
                <a:spcPts val="0"/>
              </a:spcAft>
              <a:buSzPts val="12000"/>
              <a:buFont typeface="Staatliches"/>
              <a:buNone/>
              <a:defRPr sz="12000">
                <a:latin typeface="Staatliches"/>
                <a:ea typeface="Staatliches"/>
                <a:cs typeface="Staatliches"/>
                <a:sym typeface="Staatliches"/>
              </a:defRPr>
            </a:lvl3pPr>
            <a:lvl4pPr lvl="3" algn="ctr" rtl="0">
              <a:spcBef>
                <a:spcPts val="0"/>
              </a:spcBef>
              <a:spcAft>
                <a:spcPts val="0"/>
              </a:spcAft>
              <a:buSzPts val="12000"/>
              <a:buFont typeface="Staatliches"/>
              <a:buNone/>
              <a:defRPr sz="12000">
                <a:latin typeface="Staatliches"/>
                <a:ea typeface="Staatliches"/>
                <a:cs typeface="Staatliches"/>
                <a:sym typeface="Staatliches"/>
              </a:defRPr>
            </a:lvl4pPr>
            <a:lvl5pPr lvl="4" algn="ctr" rtl="0">
              <a:spcBef>
                <a:spcPts val="0"/>
              </a:spcBef>
              <a:spcAft>
                <a:spcPts val="0"/>
              </a:spcAft>
              <a:buSzPts val="12000"/>
              <a:buFont typeface="Staatliches"/>
              <a:buNone/>
              <a:defRPr sz="12000">
                <a:latin typeface="Staatliches"/>
                <a:ea typeface="Staatliches"/>
                <a:cs typeface="Staatliches"/>
                <a:sym typeface="Staatliches"/>
              </a:defRPr>
            </a:lvl5pPr>
            <a:lvl6pPr lvl="5" algn="ctr" rtl="0">
              <a:spcBef>
                <a:spcPts val="0"/>
              </a:spcBef>
              <a:spcAft>
                <a:spcPts val="0"/>
              </a:spcAft>
              <a:buSzPts val="12000"/>
              <a:buFont typeface="Staatliches"/>
              <a:buNone/>
              <a:defRPr sz="12000">
                <a:latin typeface="Staatliches"/>
                <a:ea typeface="Staatliches"/>
                <a:cs typeface="Staatliches"/>
                <a:sym typeface="Staatliches"/>
              </a:defRPr>
            </a:lvl6pPr>
            <a:lvl7pPr lvl="6" algn="ctr" rtl="0">
              <a:spcBef>
                <a:spcPts val="0"/>
              </a:spcBef>
              <a:spcAft>
                <a:spcPts val="0"/>
              </a:spcAft>
              <a:buSzPts val="12000"/>
              <a:buFont typeface="Staatliches"/>
              <a:buNone/>
              <a:defRPr sz="12000">
                <a:latin typeface="Staatliches"/>
                <a:ea typeface="Staatliches"/>
                <a:cs typeface="Staatliches"/>
                <a:sym typeface="Staatliches"/>
              </a:defRPr>
            </a:lvl7pPr>
            <a:lvl8pPr lvl="7" algn="ctr" rtl="0">
              <a:spcBef>
                <a:spcPts val="0"/>
              </a:spcBef>
              <a:spcAft>
                <a:spcPts val="0"/>
              </a:spcAft>
              <a:buSzPts val="12000"/>
              <a:buFont typeface="Staatliches"/>
              <a:buNone/>
              <a:defRPr sz="12000">
                <a:latin typeface="Staatliches"/>
                <a:ea typeface="Staatliches"/>
                <a:cs typeface="Staatliches"/>
                <a:sym typeface="Staatliches"/>
              </a:defRPr>
            </a:lvl8pPr>
            <a:lvl9pPr lvl="8" algn="ctr" rtl="0">
              <a:spcBef>
                <a:spcPts val="0"/>
              </a:spcBef>
              <a:spcAft>
                <a:spcPts val="0"/>
              </a:spcAft>
              <a:buSzPts val="12000"/>
              <a:buFont typeface="Staatliches"/>
              <a:buNone/>
              <a:defRPr sz="12000">
                <a:latin typeface="Staatliches"/>
                <a:ea typeface="Staatliches"/>
                <a:cs typeface="Staatliches"/>
                <a:sym typeface="Staatliches"/>
              </a:defRPr>
            </a:lvl9pPr>
          </a:lstStyle>
          <a:p>
            <a:r>
              <a:t>xx%</a:t>
            </a:r>
          </a:p>
        </p:txBody>
      </p:sp>
      <p:sp>
        <p:nvSpPr>
          <p:cNvPr id="17" name="Google Shape;17;p3"/>
          <p:cNvSpPr txBox="1">
            <a:spLocks noGrp="1"/>
          </p:cNvSpPr>
          <p:nvPr>
            <p:ph type="subTitle" idx="1"/>
          </p:nvPr>
        </p:nvSpPr>
        <p:spPr>
          <a:xfrm flipH="1">
            <a:off x="865624" y="3926773"/>
            <a:ext cx="5299200" cy="66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3F3F3"/>
              </a:buClr>
              <a:buSzPts val="1100"/>
              <a:buNone/>
              <a:defRPr sz="1400">
                <a:latin typeface="Bahnschrift" panose="020B0502040204020203" pitchFamily="34" charset="0"/>
              </a:defRPr>
            </a:lvl1pPr>
            <a:lvl2pPr lvl="1" algn="r" rtl="0">
              <a:lnSpc>
                <a:spcPct val="100000"/>
              </a:lnSpc>
              <a:spcBef>
                <a:spcPts val="0"/>
              </a:spcBef>
              <a:spcAft>
                <a:spcPts val="0"/>
              </a:spcAft>
              <a:buClr>
                <a:srgbClr val="F3F3F3"/>
              </a:buClr>
              <a:buSzPts val="1100"/>
              <a:buNone/>
              <a:defRPr sz="1100">
                <a:solidFill>
                  <a:srgbClr val="F3F3F3"/>
                </a:solidFill>
              </a:defRPr>
            </a:lvl2pPr>
            <a:lvl3pPr lvl="2" algn="r" rtl="0">
              <a:lnSpc>
                <a:spcPct val="100000"/>
              </a:lnSpc>
              <a:spcBef>
                <a:spcPts val="0"/>
              </a:spcBef>
              <a:spcAft>
                <a:spcPts val="0"/>
              </a:spcAft>
              <a:buClr>
                <a:srgbClr val="F3F3F3"/>
              </a:buClr>
              <a:buSzPts val="1100"/>
              <a:buNone/>
              <a:defRPr sz="1100">
                <a:solidFill>
                  <a:srgbClr val="F3F3F3"/>
                </a:solidFill>
              </a:defRPr>
            </a:lvl3pPr>
            <a:lvl4pPr lvl="3" algn="r" rtl="0">
              <a:lnSpc>
                <a:spcPct val="100000"/>
              </a:lnSpc>
              <a:spcBef>
                <a:spcPts val="0"/>
              </a:spcBef>
              <a:spcAft>
                <a:spcPts val="0"/>
              </a:spcAft>
              <a:buClr>
                <a:srgbClr val="F3F3F3"/>
              </a:buClr>
              <a:buSzPts val="1100"/>
              <a:buNone/>
              <a:defRPr sz="1100">
                <a:solidFill>
                  <a:srgbClr val="F3F3F3"/>
                </a:solidFill>
              </a:defRPr>
            </a:lvl4pPr>
            <a:lvl5pPr lvl="4" algn="r" rtl="0">
              <a:lnSpc>
                <a:spcPct val="100000"/>
              </a:lnSpc>
              <a:spcBef>
                <a:spcPts val="0"/>
              </a:spcBef>
              <a:spcAft>
                <a:spcPts val="0"/>
              </a:spcAft>
              <a:buClr>
                <a:srgbClr val="F3F3F3"/>
              </a:buClr>
              <a:buSzPts val="1100"/>
              <a:buNone/>
              <a:defRPr sz="1100">
                <a:solidFill>
                  <a:srgbClr val="F3F3F3"/>
                </a:solidFill>
              </a:defRPr>
            </a:lvl5pPr>
            <a:lvl6pPr lvl="5" algn="r" rtl="0">
              <a:lnSpc>
                <a:spcPct val="100000"/>
              </a:lnSpc>
              <a:spcBef>
                <a:spcPts val="0"/>
              </a:spcBef>
              <a:spcAft>
                <a:spcPts val="0"/>
              </a:spcAft>
              <a:buClr>
                <a:srgbClr val="F3F3F3"/>
              </a:buClr>
              <a:buSzPts val="1100"/>
              <a:buNone/>
              <a:defRPr sz="1100">
                <a:solidFill>
                  <a:srgbClr val="F3F3F3"/>
                </a:solidFill>
              </a:defRPr>
            </a:lvl6pPr>
            <a:lvl7pPr lvl="6" algn="r" rtl="0">
              <a:lnSpc>
                <a:spcPct val="100000"/>
              </a:lnSpc>
              <a:spcBef>
                <a:spcPts val="0"/>
              </a:spcBef>
              <a:spcAft>
                <a:spcPts val="0"/>
              </a:spcAft>
              <a:buClr>
                <a:srgbClr val="F3F3F3"/>
              </a:buClr>
              <a:buSzPts val="1100"/>
              <a:buNone/>
              <a:defRPr sz="1100">
                <a:solidFill>
                  <a:srgbClr val="F3F3F3"/>
                </a:solidFill>
              </a:defRPr>
            </a:lvl7pPr>
            <a:lvl8pPr lvl="7" algn="r" rtl="0">
              <a:lnSpc>
                <a:spcPct val="100000"/>
              </a:lnSpc>
              <a:spcBef>
                <a:spcPts val="0"/>
              </a:spcBef>
              <a:spcAft>
                <a:spcPts val="0"/>
              </a:spcAft>
              <a:buClr>
                <a:srgbClr val="F3F3F3"/>
              </a:buClr>
              <a:buSzPts val="1100"/>
              <a:buNone/>
              <a:defRPr sz="1100">
                <a:solidFill>
                  <a:srgbClr val="F3F3F3"/>
                </a:solidFill>
              </a:defRPr>
            </a:lvl8pPr>
            <a:lvl9pPr lvl="8" algn="r" rtl="0">
              <a:lnSpc>
                <a:spcPct val="100000"/>
              </a:lnSpc>
              <a:spcBef>
                <a:spcPts val="0"/>
              </a:spcBef>
              <a:spcAft>
                <a:spcPts val="0"/>
              </a:spcAft>
              <a:buClr>
                <a:srgbClr val="F3F3F3"/>
              </a:buClr>
              <a:buSzPts val="1100"/>
              <a:buNone/>
              <a:defRPr sz="1100">
                <a:solidFill>
                  <a:srgbClr val="F3F3F3"/>
                </a:solidFill>
              </a:defRPr>
            </a:lvl9pPr>
          </a:lstStyle>
          <a:p>
            <a:endParaRPr/>
          </a:p>
        </p:txBody>
      </p:sp>
      <p:sp>
        <p:nvSpPr>
          <p:cNvPr id="18" name="Google Shape;18;p3"/>
          <p:cNvSpPr txBox="1">
            <a:spLocks noGrp="1"/>
          </p:cNvSpPr>
          <p:nvPr>
            <p:ph type="ctrTitle" idx="2"/>
          </p:nvPr>
        </p:nvSpPr>
        <p:spPr>
          <a:xfrm flipH="1">
            <a:off x="865624" y="1737198"/>
            <a:ext cx="4093200" cy="2231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2400"/>
              <a:buNone/>
              <a:defRPr sz="6000">
                <a:latin typeface="Bahnschrift" panose="020B0502040204020203" pitchFamily="34" charset="0"/>
              </a:defRPr>
            </a:lvl1pPr>
            <a:lvl2pPr lvl="1" rtl="0">
              <a:spcBef>
                <a:spcPts val="0"/>
              </a:spcBef>
              <a:spcAft>
                <a:spcPts val="0"/>
              </a:spcAft>
              <a:buClr>
                <a:srgbClr val="F3F3F3"/>
              </a:buClr>
              <a:buSzPts val="2400"/>
              <a:buNone/>
              <a:defRPr sz="2400">
                <a:solidFill>
                  <a:srgbClr val="F3F3F3"/>
                </a:solidFill>
              </a:defRPr>
            </a:lvl2pPr>
            <a:lvl3pPr lvl="2" rtl="0">
              <a:spcBef>
                <a:spcPts val="0"/>
              </a:spcBef>
              <a:spcAft>
                <a:spcPts val="0"/>
              </a:spcAft>
              <a:buClr>
                <a:srgbClr val="F3F3F3"/>
              </a:buClr>
              <a:buSzPts val="2400"/>
              <a:buNone/>
              <a:defRPr sz="2400">
                <a:solidFill>
                  <a:srgbClr val="F3F3F3"/>
                </a:solidFill>
              </a:defRPr>
            </a:lvl3pPr>
            <a:lvl4pPr lvl="3" rtl="0">
              <a:spcBef>
                <a:spcPts val="0"/>
              </a:spcBef>
              <a:spcAft>
                <a:spcPts val="0"/>
              </a:spcAft>
              <a:buClr>
                <a:srgbClr val="F3F3F3"/>
              </a:buClr>
              <a:buSzPts val="2400"/>
              <a:buNone/>
              <a:defRPr sz="2400">
                <a:solidFill>
                  <a:srgbClr val="F3F3F3"/>
                </a:solidFill>
              </a:defRPr>
            </a:lvl4pPr>
            <a:lvl5pPr lvl="4" rtl="0">
              <a:spcBef>
                <a:spcPts val="0"/>
              </a:spcBef>
              <a:spcAft>
                <a:spcPts val="0"/>
              </a:spcAft>
              <a:buClr>
                <a:srgbClr val="F3F3F3"/>
              </a:buClr>
              <a:buSzPts val="2400"/>
              <a:buNone/>
              <a:defRPr sz="2400">
                <a:solidFill>
                  <a:srgbClr val="F3F3F3"/>
                </a:solidFill>
              </a:defRPr>
            </a:lvl5pPr>
            <a:lvl6pPr lvl="5" rtl="0">
              <a:spcBef>
                <a:spcPts val="0"/>
              </a:spcBef>
              <a:spcAft>
                <a:spcPts val="0"/>
              </a:spcAft>
              <a:buClr>
                <a:srgbClr val="F3F3F3"/>
              </a:buClr>
              <a:buSzPts val="2400"/>
              <a:buNone/>
              <a:defRPr sz="2400">
                <a:solidFill>
                  <a:srgbClr val="F3F3F3"/>
                </a:solidFill>
              </a:defRPr>
            </a:lvl6pPr>
            <a:lvl7pPr lvl="6" rtl="0">
              <a:spcBef>
                <a:spcPts val="0"/>
              </a:spcBef>
              <a:spcAft>
                <a:spcPts val="0"/>
              </a:spcAft>
              <a:buClr>
                <a:srgbClr val="F3F3F3"/>
              </a:buClr>
              <a:buSzPts val="2400"/>
              <a:buNone/>
              <a:defRPr sz="2400">
                <a:solidFill>
                  <a:srgbClr val="F3F3F3"/>
                </a:solidFill>
              </a:defRPr>
            </a:lvl7pPr>
            <a:lvl8pPr lvl="7" rtl="0">
              <a:spcBef>
                <a:spcPts val="0"/>
              </a:spcBef>
              <a:spcAft>
                <a:spcPts val="0"/>
              </a:spcAft>
              <a:buClr>
                <a:srgbClr val="F3F3F3"/>
              </a:buClr>
              <a:buSzPts val="2400"/>
              <a:buNone/>
              <a:defRPr sz="2400">
                <a:solidFill>
                  <a:srgbClr val="F3F3F3"/>
                </a:solidFill>
              </a:defRPr>
            </a:lvl8pPr>
            <a:lvl9pPr lvl="8" rtl="0">
              <a:spcBef>
                <a:spcPts val="0"/>
              </a:spcBef>
              <a:spcAft>
                <a:spcPts val="0"/>
              </a:spcAft>
              <a:buClr>
                <a:srgbClr val="F3F3F3"/>
              </a:buClr>
              <a:buSzPts val="2400"/>
              <a:buNone/>
              <a:defRPr sz="2400">
                <a:solidFill>
                  <a:srgbClr val="F3F3F3"/>
                </a:solidFill>
              </a:defRPr>
            </a:lvl9pPr>
          </a:lstStyle>
          <a:p>
            <a:endParaRPr/>
          </a:p>
        </p:txBody>
      </p:sp>
      <p:sp>
        <p:nvSpPr>
          <p:cNvPr id="19" name="Google Shape;19;p3"/>
          <p:cNvSpPr/>
          <p:nvPr/>
        </p:nvSpPr>
        <p:spPr>
          <a:xfrm>
            <a:off x="7735075" y="3615851"/>
            <a:ext cx="695700" cy="695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Bahnschrift" panose="020B0502040204020203"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0"/>
        <p:cNvGrpSpPr/>
        <p:nvPr/>
      </p:nvGrpSpPr>
      <p:grpSpPr>
        <a:xfrm>
          <a:off x="0" y="0"/>
          <a:ext cx="0" cy="0"/>
          <a:chOff x="0" y="0"/>
          <a:chExt cx="0" cy="0"/>
        </a:xfrm>
      </p:grpSpPr>
      <p:sp>
        <p:nvSpPr>
          <p:cNvPr id="11" name="Google Shape;11;p11"/>
          <p:cNvSpPr/>
          <p:nvPr/>
        </p:nvSpPr>
        <p:spPr>
          <a:xfrm flipH="1">
            <a:off x="713227" y="0"/>
            <a:ext cx="695700" cy="459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1"/>
          <p:cNvSpPr txBox="1">
            <a:spLocks noGrp="1"/>
          </p:cNvSpPr>
          <p:nvPr>
            <p:ph type="title"/>
          </p:nvPr>
        </p:nvSpPr>
        <p:spPr>
          <a:xfrm flipH="1">
            <a:off x="865615" y="1319035"/>
            <a:ext cx="1587000" cy="559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2000"/>
              <a:buNone/>
              <a:defRPr sz="6000">
                <a:latin typeface="Arial"/>
                <a:ea typeface="Arial"/>
                <a:cs typeface="Arial"/>
                <a:sym typeface="Arial"/>
              </a:defRPr>
            </a:lvl1pPr>
            <a:lvl2pPr lvl="1" algn="ctr">
              <a:lnSpc>
                <a:spcPct val="100000"/>
              </a:lnSpc>
              <a:spcBef>
                <a:spcPts val="0"/>
              </a:spcBef>
              <a:spcAft>
                <a:spcPts val="0"/>
              </a:spcAft>
              <a:buSzPts val="12000"/>
              <a:buFont typeface="Staatliches"/>
              <a:buNone/>
              <a:defRPr sz="12000">
                <a:latin typeface="Staatliches"/>
                <a:ea typeface="Staatliches"/>
                <a:cs typeface="Staatliches"/>
                <a:sym typeface="Staatliches"/>
              </a:defRPr>
            </a:lvl2pPr>
            <a:lvl3pPr lvl="2" algn="ctr">
              <a:lnSpc>
                <a:spcPct val="100000"/>
              </a:lnSpc>
              <a:spcBef>
                <a:spcPts val="0"/>
              </a:spcBef>
              <a:spcAft>
                <a:spcPts val="0"/>
              </a:spcAft>
              <a:buSzPts val="12000"/>
              <a:buFont typeface="Staatliches"/>
              <a:buNone/>
              <a:defRPr sz="12000">
                <a:latin typeface="Staatliches"/>
                <a:ea typeface="Staatliches"/>
                <a:cs typeface="Staatliches"/>
                <a:sym typeface="Staatliches"/>
              </a:defRPr>
            </a:lvl3pPr>
            <a:lvl4pPr lvl="3" algn="ctr">
              <a:lnSpc>
                <a:spcPct val="100000"/>
              </a:lnSpc>
              <a:spcBef>
                <a:spcPts val="0"/>
              </a:spcBef>
              <a:spcAft>
                <a:spcPts val="0"/>
              </a:spcAft>
              <a:buSzPts val="12000"/>
              <a:buFont typeface="Staatliches"/>
              <a:buNone/>
              <a:defRPr sz="12000">
                <a:latin typeface="Staatliches"/>
                <a:ea typeface="Staatliches"/>
                <a:cs typeface="Staatliches"/>
                <a:sym typeface="Staatliches"/>
              </a:defRPr>
            </a:lvl4pPr>
            <a:lvl5pPr lvl="4" algn="ctr">
              <a:lnSpc>
                <a:spcPct val="100000"/>
              </a:lnSpc>
              <a:spcBef>
                <a:spcPts val="0"/>
              </a:spcBef>
              <a:spcAft>
                <a:spcPts val="0"/>
              </a:spcAft>
              <a:buSzPts val="12000"/>
              <a:buFont typeface="Staatliches"/>
              <a:buNone/>
              <a:defRPr sz="12000">
                <a:latin typeface="Staatliches"/>
                <a:ea typeface="Staatliches"/>
                <a:cs typeface="Staatliches"/>
                <a:sym typeface="Staatliches"/>
              </a:defRPr>
            </a:lvl5pPr>
            <a:lvl6pPr lvl="5" algn="ctr">
              <a:lnSpc>
                <a:spcPct val="100000"/>
              </a:lnSpc>
              <a:spcBef>
                <a:spcPts val="0"/>
              </a:spcBef>
              <a:spcAft>
                <a:spcPts val="0"/>
              </a:spcAft>
              <a:buSzPts val="12000"/>
              <a:buFont typeface="Staatliches"/>
              <a:buNone/>
              <a:defRPr sz="12000">
                <a:latin typeface="Staatliches"/>
                <a:ea typeface="Staatliches"/>
                <a:cs typeface="Staatliches"/>
                <a:sym typeface="Staatliches"/>
              </a:defRPr>
            </a:lvl6pPr>
            <a:lvl7pPr lvl="6" algn="ctr">
              <a:lnSpc>
                <a:spcPct val="100000"/>
              </a:lnSpc>
              <a:spcBef>
                <a:spcPts val="0"/>
              </a:spcBef>
              <a:spcAft>
                <a:spcPts val="0"/>
              </a:spcAft>
              <a:buSzPts val="12000"/>
              <a:buFont typeface="Staatliches"/>
              <a:buNone/>
              <a:defRPr sz="12000">
                <a:latin typeface="Staatliches"/>
                <a:ea typeface="Staatliches"/>
                <a:cs typeface="Staatliches"/>
                <a:sym typeface="Staatliches"/>
              </a:defRPr>
            </a:lvl7pPr>
            <a:lvl8pPr lvl="7" algn="ctr">
              <a:lnSpc>
                <a:spcPct val="100000"/>
              </a:lnSpc>
              <a:spcBef>
                <a:spcPts val="0"/>
              </a:spcBef>
              <a:spcAft>
                <a:spcPts val="0"/>
              </a:spcAft>
              <a:buSzPts val="12000"/>
              <a:buFont typeface="Staatliches"/>
              <a:buNone/>
              <a:defRPr sz="12000">
                <a:latin typeface="Staatliches"/>
                <a:ea typeface="Staatliches"/>
                <a:cs typeface="Staatliches"/>
                <a:sym typeface="Staatliches"/>
              </a:defRPr>
            </a:lvl8pPr>
            <a:lvl9pPr lvl="8" algn="ctr">
              <a:lnSpc>
                <a:spcPct val="100000"/>
              </a:lnSpc>
              <a:spcBef>
                <a:spcPts val="0"/>
              </a:spcBef>
              <a:spcAft>
                <a:spcPts val="0"/>
              </a:spcAft>
              <a:buSzPts val="12000"/>
              <a:buFont typeface="Staatliches"/>
              <a:buNone/>
              <a:defRPr sz="12000">
                <a:latin typeface="Staatliches"/>
                <a:ea typeface="Staatliches"/>
                <a:cs typeface="Staatliches"/>
                <a:sym typeface="Staatliches"/>
              </a:defRPr>
            </a:lvl9pPr>
          </a:lstStyle>
          <a:p>
            <a:endParaRPr/>
          </a:p>
        </p:txBody>
      </p:sp>
      <p:sp>
        <p:nvSpPr>
          <p:cNvPr id="13" name="Google Shape;13;p11"/>
          <p:cNvSpPr txBox="1">
            <a:spLocks noGrp="1"/>
          </p:cNvSpPr>
          <p:nvPr>
            <p:ph type="subTitle" idx="1"/>
          </p:nvPr>
        </p:nvSpPr>
        <p:spPr>
          <a:xfrm flipH="1">
            <a:off x="865624" y="3926773"/>
            <a:ext cx="5299200" cy="668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3F3F3"/>
              </a:buClr>
              <a:buSzPts val="1100"/>
              <a:buNone/>
              <a:defRPr sz="1400">
                <a:latin typeface="Arial"/>
                <a:ea typeface="Arial"/>
                <a:cs typeface="Arial"/>
                <a:sym typeface="Arial"/>
              </a:defRPr>
            </a:lvl1pPr>
            <a:lvl2pPr lvl="1" algn="r">
              <a:lnSpc>
                <a:spcPct val="100000"/>
              </a:lnSpc>
              <a:spcBef>
                <a:spcPts val="0"/>
              </a:spcBef>
              <a:spcAft>
                <a:spcPts val="0"/>
              </a:spcAft>
              <a:buClr>
                <a:srgbClr val="F3F3F3"/>
              </a:buClr>
              <a:buSzPts val="1100"/>
              <a:buNone/>
              <a:defRPr sz="1100">
                <a:solidFill>
                  <a:srgbClr val="F3F3F3"/>
                </a:solidFill>
              </a:defRPr>
            </a:lvl2pPr>
            <a:lvl3pPr lvl="2" algn="r">
              <a:lnSpc>
                <a:spcPct val="100000"/>
              </a:lnSpc>
              <a:spcBef>
                <a:spcPts val="0"/>
              </a:spcBef>
              <a:spcAft>
                <a:spcPts val="0"/>
              </a:spcAft>
              <a:buClr>
                <a:srgbClr val="F3F3F3"/>
              </a:buClr>
              <a:buSzPts val="1100"/>
              <a:buNone/>
              <a:defRPr sz="1100">
                <a:solidFill>
                  <a:srgbClr val="F3F3F3"/>
                </a:solidFill>
              </a:defRPr>
            </a:lvl3pPr>
            <a:lvl4pPr lvl="3" algn="r">
              <a:lnSpc>
                <a:spcPct val="100000"/>
              </a:lnSpc>
              <a:spcBef>
                <a:spcPts val="0"/>
              </a:spcBef>
              <a:spcAft>
                <a:spcPts val="0"/>
              </a:spcAft>
              <a:buClr>
                <a:srgbClr val="F3F3F3"/>
              </a:buClr>
              <a:buSzPts val="1100"/>
              <a:buNone/>
              <a:defRPr sz="1100">
                <a:solidFill>
                  <a:srgbClr val="F3F3F3"/>
                </a:solidFill>
              </a:defRPr>
            </a:lvl4pPr>
            <a:lvl5pPr lvl="4" algn="r">
              <a:lnSpc>
                <a:spcPct val="100000"/>
              </a:lnSpc>
              <a:spcBef>
                <a:spcPts val="0"/>
              </a:spcBef>
              <a:spcAft>
                <a:spcPts val="0"/>
              </a:spcAft>
              <a:buClr>
                <a:srgbClr val="F3F3F3"/>
              </a:buClr>
              <a:buSzPts val="1100"/>
              <a:buNone/>
              <a:defRPr sz="1100">
                <a:solidFill>
                  <a:srgbClr val="F3F3F3"/>
                </a:solidFill>
              </a:defRPr>
            </a:lvl5pPr>
            <a:lvl6pPr lvl="5" algn="r">
              <a:lnSpc>
                <a:spcPct val="100000"/>
              </a:lnSpc>
              <a:spcBef>
                <a:spcPts val="0"/>
              </a:spcBef>
              <a:spcAft>
                <a:spcPts val="0"/>
              </a:spcAft>
              <a:buClr>
                <a:srgbClr val="F3F3F3"/>
              </a:buClr>
              <a:buSzPts val="1100"/>
              <a:buNone/>
              <a:defRPr sz="1100">
                <a:solidFill>
                  <a:srgbClr val="F3F3F3"/>
                </a:solidFill>
              </a:defRPr>
            </a:lvl6pPr>
            <a:lvl7pPr lvl="6" algn="r">
              <a:lnSpc>
                <a:spcPct val="100000"/>
              </a:lnSpc>
              <a:spcBef>
                <a:spcPts val="0"/>
              </a:spcBef>
              <a:spcAft>
                <a:spcPts val="0"/>
              </a:spcAft>
              <a:buClr>
                <a:srgbClr val="F3F3F3"/>
              </a:buClr>
              <a:buSzPts val="1100"/>
              <a:buNone/>
              <a:defRPr sz="1100">
                <a:solidFill>
                  <a:srgbClr val="F3F3F3"/>
                </a:solidFill>
              </a:defRPr>
            </a:lvl7pPr>
            <a:lvl8pPr lvl="7" algn="r">
              <a:lnSpc>
                <a:spcPct val="100000"/>
              </a:lnSpc>
              <a:spcBef>
                <a:spcPts val="0"/>
              </a:spcBef>
              <a:spcAft>
                <a:spcPts val="0"/>
              </a:spcAft>
              <a:buClr>
                <a:srgbClr val="F3F3F3"/>
              </a:buClr>
              <a:buSzPts val="1100"/>
              <a:buNone/>
              <a:defRPr sz="1100">
                <a:solidFill>
                  <a:srgbClr val="F3F3F3"/>
                </a:solidFill>
              </a:defRPr>
            </a:lvl8pPr>
            <a:lvl9pPr lvl="8" algn="r">
              <a:lnSpc>
                <a:spcPct val="100000"/>
              </a:lnSpc>
              <a:spcBef>
                <a:spcPts val="0"/>
              </a:spcBef>
              <a:spcAft>
                <a:spcPts val="0"/>
              </a:spcAft>
              <a:buClr>
                <a:srgbClr val="F3F3F3"/>
              </a:buClr>
              <a:buSzPts val="1100"/>
              <a:buNone/>
              <a:defRPr sz="1100">
                <a:solidFill>
                  <a:srgbClr val="F3F3F3"/>
                </a:solidFill>
              </a:defRPr>
            </a:lvl9pPr>
          </a:lstStyle>
          <a:p>
            <a:endParaRPr/>
          </a:p>
        </p:txBody>
      </p:sp>
      <p:sp>
        <p:nvSpPr>
          <p:cNvPr id="14" name="Google Shape;14;p11"/>
          <p:cNvSpPr txBox="1">
            <a:spLocks noGrp="1"/>
          </p:cNvSpPr>
          <p:nvPr>
            <p:ph type="ctrTitle" idx="2"/>
          </p:nvPr>
        </p:nvSpPr>
        <p:spPr>
          <a:xfrm flipH="1">
            <a:off x="865624" y="1737198"/>
            <a:ext cx="4093200" cy="2231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3F3F3"/>
              </a:buClr>
              <a:buSzPts val="2400"/>
              <a:buNone/>
              <a:defRPr sz="6000">
                <a:latin typeface="Arial"/>
                <a:ea typeface="Arial"/>
                <a:cs typeface="Arial"/>
                <a:sym typeface="Arial"/>
              </a:defRPr>
            </a:lvl1pPr>
            <a:lvl2pPr lvl="1" algn="l">
              <a:lnSpc>
                <a:spcPct val="100000"/>
              </a:lnSpc>
              <a:spcBef>
                <a:spcPts val="0"/>
              </a:spcBef>
              <a:spcAft>
                <a:spcPts val="0"/>
              </a:spcAft>
              <a:buClr>
                <a:srgbClr val="F3F3F3"/>
              </a:buClr>
              <a:buSzPts val="2400"/>
              <a:buNone/>
              <a:defRPr sz="2400">
                <a:solidFill>
                  <a:srgbClr val="F3F3F3"/>
                </a:solidFill>
              </a:defRPr>
            </a:lvl2pPr>
            <a:lvl3pPr lvl="2" algn="l">
              <a:lnSpc>
                <a:spcPct val="100000"/>
              </a:lnSpc>
              <a:spcBef>
                <a:spcPts val="0"/>
              </a:spcBef>
              <a:spcAft>
                <a:spcPts val="0"/>
              </a:spcAft>
              <a:buClr>
                <a:srgbClr val="F3F3F3"/>
              </a:buClr>
              <a:buSzPts val="2400"/>
              <a:buNone/>
              <a:defRPr sz="2400">
                <a:solidFill>
                  <a:srgbClr val="F3F3F3"/>
                </a:solidFill>
              </a:defRPr>
            </a:lvl3pPr>
            <a:lvl4pPr lvl="3" algn="l">
              <a:lnSpc>
                <a:spcPct val="100000"/>
              </a:lnSpc>
              <a:spcBef>
                <a:spcPts val="0"/>
              </a:spcBef>
              <a:spcAft>
                <a:spcPts val="0"/>
              </a:spcAft>
              <a:buClr>
                <a:srgbClr val="F3F3F3"/>
              </a:buClr>
              <a:buSzPts val="2400"/>
              <a:buNone/>
              <a:defRPr sz="2400">
                <a:solidFill>
                  <a:srgbClr val="F3F3F3"/>
                </a:solidFill>
              </a:defRPr>
            </a:lvl4pPr>
            <a:lvl5pPr lvl="4" algn="l">
              <a:lnSpc>
                <a:spcPct val="100000"/>
              </a:lnSpc>
              <a:spcBef>
                <a:spcPts val="0"/>
              </a:spcBef>
              <a:spcAft>
                <a:spcPts val="0"/>
              </a:spcAft>
              <a:buClr>
                <a:srgbClr val="F3F3F3"/>
              </a:buClr>
              <a:buSzPts val="2400"/>
              <a:buNone/>
              <a:defRPr sz="2400">
                <a:solidFill>
                  <a:srgbClr val="F3F3F3"/>
                </a:solidFill>
              </a:defRPr>
            </a:lvl5pPr>
            <a:lvl6pPr lvl="5" algn="l">
              <a:lnSpc>
                <a:spcPct val="100000"/>
              </a:lnSpc>
              <a:spcBef>
                <a:spcPts val="0"/>
              </a:spcBef>
              <a:spcAft>
                <a:spcPts val="0"/>
              </a:spcAft>
              <a:buClr>
                <a:srgbClr val="F3F3F3"/>
              </a:buClr>
              <a:buSzPts val="2400"/>
              <a:buNone/>
              <a:defRPr sz="2400">
                <a:solidFill>
                  <a:srgbClr val="F3F3F3"/>
                </a:solidFill>
              </a:defRPr>
            </a:lvl6pPr>
            <a:lvl7pPr lvl="6" algn="l">
              <a:lnSpc>
                <a:spcPct val="100000"/>
              </a:lnSpc>
              <a:spcBef>
                <a:spcPts val="0"/>
              </a:spcBef>
              <a:spcAft>
                <a:spcPts val="0"/>
              </a:spcAft>
              <a:buClr>
                <a:srgbClr val="F3F3F3"/>
              </a:buClr>
              <a:buSzPts val="2400"/>
              <a:buNone/>
              <a:defRPr sz="2400">
                <a:solidFill>
                  <a:srgbClr val="F3F3F3"/>
                </a:solidFill>
              </a:defRPr>
            </a:lvl7pPr>
            <a:lvl8pPr lvl="7" algn="l">
              <a:lnSpc>
                <a:spcPct val="100000"/>
              </a:lnSpc>
              <a:spcBef>
                <a:spcPts val="0"/>
              </a:spcBef>
              <a:spcAft>
                <a:spcPts val="0"/>
              </a:spcAft>
              <a:buClr>
                <a:srgbClr val="F3F3F3"/>
              </a:buClr>
              <a:buSzPts val="2400"/>
              <a:buNone/>
              <a:defRPr sz="2400">
                <a:solidFill>
                  <a:srgbClr val="F3F3F3"/>
                </a:solidFill>
              </a:defRPr>
            </a:lvl8pPr>
            <a:lvl9pPr lvl="8" algn="l">
              <a:lnSpc>
                <a:spcPct val="100000"/>
              </a:lnSpc>
              <a:spcBef>
                <a:spcPts val="0"/>
              </a:spcBef>
              <a:spcAft>
                <a:spcPts val="0"/>
              </a:spcAft>
              <a:buClr>
                <a:srgbClr val="F3F3F3"/>
              </a:buClr>
              <a:buSzPts val="2400"/>
              <a:buNone/>
              <a:defRPr sz="2400">
                <a:solidFill>
                  <a:srgbClr val="F3F3F3"/>
                </a:solidFill>
              </a:defRPr>
            </a:lvl9pPr>
          </a:lstStyle>
          <a:p>
            <a:endParaRPr/>
          </a:p>
        </p:txBody>
      </p:sp>
      <p:sp>
        <p:nvSpPr>
          <p:cNvPr id="15" name="Google Shape;15;p11"/>
          <p:cNvSpPr/>
          <p:nvPr/>
        </p:nvSpPr>
        <p:spPr>
          <a:xfrm>
            <a:off x="7735075" y="3615851"/>
            <a:ext cx="695700" cy="695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16"/>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5309">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17"/>
        <p:cNvGrpSpPr/>
        <p:nvPr/>
      </p:nvGrpSpPr>
      <p:grpSpPr>
        <a:xfrm>
          <a:off x="0" y="0"/>
          <a:ext cx="0" cy="0"/>
          <a:chOff x="0" y="0"/>
          <a:chExt cx="0" cy="0"/>
        </a:xfrm>
      </p:grpSpPr>
      <p:sp>
        <p:nvSpPr>
          <p:cNvPr id="18" name="Google Shape;18;gf7510e5036_0_1229"/>
          <p:cNvSpPr txBox="1">
            <a:spLocks noGrp="1"/>
          </p:cNvSpPr>
          <p:nvPr>
            <p:ph type="title"/>
          </p:nvPr>
        </p:nvSpPr>
        <p:spPr>
          <a:xfrm>
            <a:off x="1130400" y="1745475"/>
            <a:ext cx="6877200" cy="950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0"/>
              <a:buNone/>
              <a:defRPr sz="9600" b="1">
                <a:latin typeface="Arial"/>
                <a:ea typeface="Arial"/>
                <a:cs typeface="Arial"/>
                <a:sym typeface="Arial"/>
              </a:defRPr>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endParaRPr/>
          </a:p>
        </p:txBody>
      </p:sp>
      <p:sp>
        <p:nvSpPr>
          <p:cNvPr id="19" name="Google Shape;19;gf7510e5036_0_1229"/>
          <p:cNvSpPr txBox="1">
            <a:spLocks noGrp="1"/>
          </p:cNvSpPr>
          <p:nvPr>
            <p:ph type="subTitle" idx="1"/>
          </p:nvPr>
        </p:nvSpPr>
        <p:spPr>
          <a:xfrm>
            <a:off x="1130275" y="3082625"/>
            <a:ext cx="6877200" cy="61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atin typeface="Arial"/>
                <a:ea typeface="Arial"/>
                <a:cs typeface="Arial"/>
                <a:sym typeface="Arial"/>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9"/>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0"/>
        <p:cNvGrpSpPr/>
        <p:nvPr/>
      </p:nvGrpSpPr>
      <p:grpSpPr>
        <a:xfrm>
          <a:off x="0" y="0"/>
          <a:ext cx="0" cy="0"/>
          <a:chOff x="0" y="0"/>
          <a:chExt cx="0" cy="0"/>
        </a:xfrm>
      </p:grpSpPr>
      <p:sp>
        <p:nvSpPr>
          <p:cNvPr id="11" name="Google Shape;11;p11"/>
          <p:cNvSpPr/>
          <p:nvPr/>
        </p:nvSpPr>
        <p:spPr>
          <a:xfrm flipH="1">
            <a:off x="713227" y="0"/>
            <a:ext cx="695700" cy="459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1"/>
          <p:cNvSpPr txBox="1">
            <a:spLocks noGrp="1"/>
          </p:cNvSpPr>
          <p:nvPr>
            <p:ph type="title"/>
          </p:nvPr>
        </p:nvSpPr>
        <p:spPr>
          <a:xfrm flipH="1">
            <a:off x="865615" y="1319035"/>
            <a:ext cx="1587000" cy="559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2000"/>
              <a:buNone/>
              <a:defRPr sz="6000">
                <a:latin typeface="Arial"/>
                <a:ea typeface="Arial"/>
                <a:cs typeface="Arial"/>
                <a:sym typeface="Arial"/>
              </a:defRPr>
            </a:lvl1pPr>
            <a:lvl2pPr lvl="1" algn="ctr">
              <a:lnSpc>
                <a:spcPct val="100000"/>
              </a:lnSpc>
              <a:spcBef>
                <a:spcPts val="0"/>
              </a:spcBef>
              <a:spcAft>
                <a:spcPts val="0"/>
              </a:spcAft>
              <a:buSzPts val="12000"/>
              <a:buFont typeface="Staatliches"/>
              <a:buNone/>
              <a:defRPr sz="12000">
                <a:latin typeface="Staatliches"/>
                <a:ea typeface="Staatliches"/>
                <a:cs typeface="Staatliches"/>
                <a:sym typeface="Staatliches"/>
              </a:defRPr>
            </a:lvl2pPr>
            <a:lvl3pPr lvl="2" algn="ctr">
              <a:lnSpc>
                <a:spcPct val="100000"/>
              </a:lnSpc>
              <a:spcBef>
                <a:spcPts val="0"/>
              </a:spcBef>
              <a:spcAft>
                <a:spcPts val="0"/>
              </a:spcAft>
              <a:buSzPts val="12000"/>
              <a:buFont typeface="Staatliches"/>
              <a:buNone/>
              <a:defRPr sz="12000">
                <a:latin typeface="Staatliches"/>
                <a:ea typeface="Staatliches"/>
                <a:cs typeface="Staatliches"/>
                <a:sym typeface="Staatliches"/>
              </a:defRPr>
            </a:lvl3pPr>
            <a:lvl4pPr lvl="3" algn="ctr">
              <a:lnSpc>
                <a:spcPct val="100000"/>
              </a:lnSpc>
              <a:spcBef>
                <a:spcPts val="0"/>
              </a:spcBef>
              <a:spcAft>
                <a:spcPts val="0"/>
              </a:spcAft>
              <a:buSzPts val="12000"/>
              <a:buFont typeface="Staatliches"/>
              <a:buNone/>
              <a:defRPr sz="12000">
                <a:latin typeface="Staatliches"/>
                <a:ea typeface="Staatliches"/>
                <a:cs typeface="Staatliches"/>
                <a:sym typeface="Staatliches"/>
              </a:defRPr>
            </a:lvl4pPr>
            <a:lvl5pPr lvl="4" algn="ctr">
              <a:lnSpc>
                <a:spcPct val="100000"/>
              </a:lnSpc>
              <a:spcBef>
                <a:spcPts val="0"/>
              </a:spcBef>
              <a:spcAft>
                <a:spcPts val="0"/>
              </a:spcAft>
              <a:buSzPts val="12000"/>
              <a:buFont typeface="Staatliches"/>
              <a:buNone/>
              <a:defRPr sz="12000">
                <a:latin typeface="Staatliches"/>
                <a:ea typeface="Staatliches"/>
                <a:cs typeface="Staatliches"/>
                <a:sym typeface="Staatliches"/>
              </a:defRPr>
            </a:lvl5pPr>
            <a:lvl6pPr lvl="5" algn="ctr">
              <a:lnSpc>
                <a:spcPct val="100000"/>
              </a:lnSpc>
              <a:spcBef>
                <a:spcPts val="0"/>
              </a:spcBef>
              <a:spcAft>
                <a:spcPts val="0"/>
              </a:spcAft>
              <a:buSzPts val="12000"/>
              <a:buFont typeface="Staatliches"/>
              <a:buNone/>
              <a:defRPr sz="12000">
                <a:latin typeface="Staatliches"/>
                <a:ea typeface="Staatliches"/>
                <a:cs typeface="Staatliches"/>
                <a:sym typeface="Staatliches"/>
              </a:defRPr>
            </a:lvl6pPr>
            <a:lvl7pPr lvl="6" algn="ctr">
              <a:lnSpc>
                <a:spcPct val="100000"/>
              </a:lnSpc>
              <a:spcBef>
                <a:spcPts val="0"/>
              </a:spcBef>
              <a:spcAft>
                <a:spcPts val="0"/>
              </a:spcAft>
              <a:buSzPts val="12000"/>
              <a:buFont typeface="Staatliches"/>
              <a:buNone/>
              <a:defRPr sz="12000">
                <a:latin typeface="Staatliches"/>
                <a:ea typeface="Staatliches"/>
                <a:cs typeface="Staatliches"/>
                <a:sym typeface="Staatliches"/>
              </a:defRPr>
            </a:lvl7pPr>
            <a:lvl8pPr lvl="7" algn="ctr">
              <a:lnSpc>
                <a:spcPct val="100000"/>
              </a:lnSpc>
              <a:spcBef>
                <a:spcPts val="0"/>
              </a:spcBef>
              <a:spcAft>
                <a:spcPts val="0"/>
              </a:spcAft>
              <a:buSzPts val="12000"/>
              <a:buFont typeface="Staatliches"/>
              <a:buNone/>
              <a:defRPr sz="12000">
                <a:latin typeface="Staatliches"/>
                <a:ea typeface="Staatliches"/>
                <a:cs typeface="Staatliches"/>
                <a:sym typeface="Staatliches"/>
              </a:defRPr>
            </a:lvl8pPr>
            <a:lvl9pPr lvl="8" algn="ctr">
              <a:lnSpc>
                <a:spcPct val="100000"/>
              </a:lnSpc>
              <a:spcBef>
                <a:spcPts val="0"/>
              </a:spcBef>
              <a:spcAft>
                <a:spcPts val="0"/>
              </a:spcAft>
              <a:buSzPts val="12000"/>
              <a:buFont typeface="Staatliches"/>
              <a:buNone/>
              <a:defRPr sz="12000">
                <a:latin typeface="Staatliches"/>
                <a:ea typeface="Staatliches"/>
                <a:cs typeface="Staatliches"/>
                <a:sym typeface="Staatliches"/>
              </a:defRPr>
            </a:lvl9pPr>
          </a:lstStyle>
          <a:p>
            <a:endParaRPr/>
          </a:p>
        </p:txBody>
      </p:sp>
      <p:sp>
        <p:nvSpPr>
          <p:cNvPr id="13" name="Google Shape;13;p11"/>
          <p:cNvSpPr txBox="1">
            <a:spLocks noGrp="1"/>
          </p:cNvSpPr>
          <p:nvPr>
            <p:ph type="subTitle" idx="1"/>
          </p:nvPr>
        </p:nvSpPr>
        <p:spPr>
          <a:xfrm flipH="1">
            <a:off x="865624" y="3926773"/>
            <a:ext cx="5299200" cy="668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3F3F3"/>
              </a:buClr>
              <a:buSzPts val="1100"/>
              <a:buNone/>
              <a:defRPr sz="1400">
                <a:latin typeface="Arial"/>
                <a:ea typeface="Arial"/>
                <a:cs typeface="Arial"/>
                <a:sym typeface="Arial"/>
              </a:defRPr>
            </a:lvl1pPr>
            <a:lvl2pPr lvl="1" algn="r">
              <a:lnSpc>
                <a:spcPct val="100000"/>
              </a:lnSpc>
              <a:spcBef>
                <a:spcPts val="0"/>
              </a:spcBef>
              <a:spcAft>
                <a:spcPts val="0"/>
              </a:spcAft>
              <a:buClr>
                <a:srgbClr val="F3F3F3"/>
              </a:buClr>
              <a:buSzPts val="1100"/>
              <a:buNone/>
              <a:defRPr sz="1100">
                <a:solidFill>
                  <a:srgbClr val="F3F3F3"/>
                </a:solidFill>
              </a:defRPr>
            </a:lvl2pPr>
            <a:lvl3pPr lvl="2" algn="r">
              <a:lnSpc>
                <a:spcPct val="100000"/>
              </a:lnSpc>
              <a:spcBef>
                <a:spcPts val="0"/>
              </a:spcBef>
              <a:spcAft>
                <a:spcPts val="0"/>
              </a:spcAft>
              <a:buClr>
                <a:srgbClr val="F3F3F3"/>
              </a:buClr>
              <a:buSzPts val="1100"/>
              <a:buNone/>
              <a:defRPr sz="1100">
                <a:solidFill>
                  <a:srgbClr val="F3F3F3"/>
                </a:solidFill>
              </a:defRPr>
            </a:lvl3pPr>
            <a:lvl4pPr lvl="3" algn="r">
              <a:lnSpc>
                <a:spcPct val="100000"/>
              </a:lnSpc>
              <a:spcBef>
                <a:spcPts val="0"/>
              </a:spcBef>
              <a:spcAft>
                <a:spcPts val="0"/>
              </a:spcAft>
              <a:buClr>
                <a:srgbClr val="F3F3F3"/>
              </a:buClr>
              <a:buSzPts val="1100"/>
              <a:buNone/>
              <a:defRPr sz="1100">
                <a:solidFill>
                  <a:srgbClr val="F3F3F3"/>
                </a:solidFill>
              </a:defRPr>
            </a:lvl4pPr>
            <a:lvl5pPr lvl="4" algn="r">
              <a:lnSpc>
                <a:spcPct val="100000"/>
              </a:lnSpc>
              <a:spcBef>
                <a:spcPts val="0"/>
              </a:spcBef>
              <a:spcAft>
                <a:spcPts val="0"/>
              </a:spcAft>
              <a:buClr>
                <a:srgbClr val="F3F3F3"/>
              </a:buClr>
              <a:buSzPts val="1100"/>
              <a:buNone/>
              <a:defRPr sz="1100">
                <a:solidFill>
                  <a:srgbClr val="F3F3F3"/>
                </a:solidFill>
              </a:defRPr>
            </a:lvl5pPr>
            <a:lvl6pPr lvl="5" algn="r">
              <a:lnSpc>
                <a:spcPct val="100000"/>
              </a:lnSpc>
              <a:spcBef>
                <a:spcPts val="0"/>
              </a:spcBef>
              <a:spcAft>
                <a:spcPts val="0"/>
              </a:spcAft>
              <a:buClr>
                <a:srgbClr val="F3F3F3"/>
              </a:buClr>
              <a:buSzPts val="1100"/>
              <a:buNone/>
              <a:defRPr sz="1100">
                <a:solidFill>
                  <a:srgbClr val="F3F3F3"/>
                </a:solidFill>
              </a:defRPr>
            </a:lvl6pPr>
            <a:lvl7pPr lvl="6" algn="r">
              <a:lnSpc>
                <a:spcPct val="100000"/>
              </a:lnSpc>
              <a:spcBef>
                <a:spcPts val="0"/>
              </a:spcBef>
              <a:spcAft>
                <a:spcPts val="0"/>
              </a:spcAft>
              <a:buClr>
                <a:srgbClr val="F3F3F3"/>
              </a:buClr>
              <a:buSzPts val="1100"/>
              <a:buNone/>
              <a:defRPr sz="1100">
                <a:solidFill>
                  <a:srgbClr val="F3F3F3"/>
                </a:solidFill>
              </a:defRPr>
            </a:lvl7pPr>
            <a:lvl8pPr lvl="7" algn="r">
              <a:lnSpc>
                <a:spcPct val="100000"/>
              </a:lnSpc>
              <a:spcBef>
                <a:spcPts val="0"/>
              </a:spcBef>
              <a:spcAft>
                <a:spcPts val="0"/>
              </a:spcAft>
              <a:buClr>
                <a:srgbClr val="F3F3F3"/>
              </a:buClr>
              <a:buSzPts val="1100"/>
              <a:buNone/>
              <a:defRPr sz="1100">
                <a:solidFill>
                  <a:srgbClr val="F3F3F3"/>
                </a:solidFill>
              </a:defRPr>
            </a:lvl8pPr>
            <a:lvl9pPr lvl="8" algn="r">
              <a:lnSpc>
                <a:spcPct val="100000"/>
              </a:lnSpc>
              <a:spcBef>
                <a:spcPts val="0"/>
              </a:spcBef>
              <a:spcAft>
                <a:spcPts val="0"/>
              </a:spcAft>
              <a:buClr>
                <a:srgbClr val="F3F3F3"/>
              </a:buClr>
              <a:buSzPts val="1100"/>
              <a:buNone/>
              <a:defRPr sz="1100">
                <a:solidFill>
                  <a:srgbClr val="F3F3F3"/>
                </a:solidFill>
              </a:defRPr>
            </a:lvl9pPr>
          </a:lstStyle>
          <a:p>
            <a:endParaRPr/>
          </a:p>
        </p:txBody>
      </p:sp>
      <p:sp>
        <p:nvSpPr>
          <p:cNvPr id="14" name="Google Shape;14;p11"/>
          <p:cNvSpPr txBox="1">
            <a:spLocks noGrp="1"/>
          </p:cNvSpPr>
          <p:nvPr>
            <p:ph type="ctrTitle" idx="2"/>
          </p:nvPr>
        </p:nvSpPr>
        <p:spPr>
          <a:xfrm flipH="1">
            <a:off x="865624" y="1737198"/>
            <a:ext cx="4093200" cy="2231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3F3F3"/>
              </a:buClr>
              <a:buSzPts val="2400"/>
              <a:buNone/>
              <a:defRPr sz="6000">
                <a:latin typeface="Arial"/>
                <a:ea typeface="Arial"/>
                <a:cs typeface="Arial"/>
                <a:sym typeface="Arial"/>
              </a:defRPr>
            </a:lvl1pPr>
            <a:lvl2pPr lvl="1" algn="l">
              <a:lnSpc>
                <a:spcPct val="100000"/>
              </a:lnSpc>
              <a:spcBef>
                <a:spcPts val="0"/>
              </a:spcBef>
              <a:spcAft>
                <a:spcPts val="0"/>
              </a:spcAft>
              <a:buClr>
                <a:srgbClr val="F3F3F3"/>
              </a:buClr>
              <a:buSzPts val="2400"/>
              <a:buNone/>
              <a:defRPr sz="2400">
                <a:solidFill>
                  <a:srgbClr val="F3F3F3"/>
                </a:solidFill>
              </a:defRPr>
            </a:lvl2pPr>
            <a:lvl3pPr lvl="2" algn="l">
              <a:lnSpc>
                <a:spcPct val="100000"/>
              </a:lnSpc>
              <a:spcBef>
                <a:spcPts val="0"/>
              </a:spcBef>
              <a:spcAft>
                <a:spcPts val="0"/>
              </a:spcAft>
              <a:buClr>
                <a:srgbClr val="F3F3F3"/>
              </a:buClr>
              <a:buSzPts val="2400"/>
              <a:buNone/>
              <a:defRPr sz="2400">
                <a:solidFill>
                  <a:srgbClr val="F3F3F3"/>
                </a:solidFill>
              </a:defRPr>
            </a:lvl3pPr>
            <a:lvl4pPr lvl="3" algn="l">
              <a:lnSpc>
                <a:spcPct val="100000"/>
              </a:lnSpc>
              <a:spcBef>
                <a:spcPts val="0"/>
              </a:spcBef>
              <a:spcAft>
                <a:spcPts val="0"/>
              </a:spcAft>
              <a:buClr>
                <a:srgbClr val="F3F3F3"/>
              </a:buClr>
              <a:buSzPts val="2400"/>
              <a:buNone/>
              <a:defRPr sz="2400">
                <a:solidFill>
                  <a:srgbClr val="F3F3F3"/>
                </a:solidFill>
              </a:defRPr>
            </a:lvl4pPr>
            <a:lvl5pPr lvl="4" algn="l">
              <a:lnSpc>
                <a:spcPct val="100000"/>
              </a:lnSpc>
              <a:spcBef>
                <a:spcPts val="0"/>
              </a:spcBef>
              <a:spcAft>
                <a:spcPts val="0"/>
              </a:spcAft>
              <a:buClr>
                <a:srgbClr val="F3F3F3"/>
              </a:buClr>
              <a:buSzPts val="2400"/>
              <a:buNone/>
              <a:defRPr sz="2400">
                <a:solidFill>
                  <a:srgbClr val="F3F3F3"/>
                </a:solidFill>
              </a:defRPr>
            </a:lvl5pPr>
            <a:lvl6pPr lvl="5" algn="l">
              <a:lnSpc>
                <a:spcPct val="100000"/>
              </a:lnSpc>
              <a:spcBef>
                <a:spcPts val="0"/>
              </a:spcBef>
              <a:spcAft>
                <a:spcPts val="0"/>
              </a:spcAft>
              <a:buClr>
                <a:srgbClr val="F3F3F3"/>
              </a:buClr>
              <a:buSzPts val="2400"/>
              <a:buNone/>
              <a:defRPr sz="2400">
                <a:solidFill>
                  <a:srgbClr val="F3F3F3"/>
                </a:solidFill>
              </a:defRPr>
            </a:lvl6pPr>
            <a:lvl7pPr lvl="6" algn="l">
              <a:lnSpc>
                <a:spcPct val="100000"/>
              </a:lnSpc>
              <a:spcBef>
                <a:spcPts val="0"/>
              </a:spcBef>
              <a:spcAft>
                <a:spcPts val="0"/>
              </a:spcAft>
              <a:buClr>
                <a:srgbClr val="F3F3F3"/>
              </a:buClr>
              <a:buSzPts val="2400"/>
              <a:buNone/>
              <a:defRPr sz="2400">
                <a:solidFill>
                  <a:srgbClr val="F3F3F3"/>
                </a:solidFill>
              </a:defRPr>
            </a:lvl7pPr>
            <a:lvl8pPr lvl="7" algn="l">
              <a:lnSpc>
                <a:spcPct val="100000"/>
              </a:lnSpc>
              <a:spcBef>
                <a:spcPts val="0"/>
              </a:spcBef>
              <a:spcAft>
                <a:spcPts val="0"/>
              </a:spcAft>
              <a:buClr>
                <a:srgbClr val="F3F3F3"/>
              </a:buClr>
              <a:buSzPts val="2400"/>
              <a:buNone/>
              <a:defRPr sz="2400">
                <a:solidFill>
                  <a:srgbClr val="F3F3F3"/>
                </a:solidFill>
              </a:defRPr>
            </a:lvl8pPr>
            <a:lvl9pPr lvl="8" algn="l">
              <a:lnSpc>
                <a:spcPct val="100000"/>
              </a:lnSpc>
              <a:spcBef>
                <a:spcPts val="0"/>
              </a:spcBef>
              <a:spcAft>
                <a:spcPts val="0"/>
              </a:spcAft>
              <a:buClr>
                <a:srgbClr val="F3F3F3"/>
              </a:buClr>
              <a:buSzPts val="2400"/>
              <a:buNone/>
              <a:defRPr sz="2400">
                <a:solidFill>
                  <a:srgbClr val="F3F3F3"/>
                </a:solidFill>
              </a:defRPr>
            </a:lvl9pPr>
          </a:lstStyle>
          <a:p>
            <a:endParaRPr/>
          </a:p>
        </p:txBody>
      </p:sp>
      <p:sp>
        <p:nvSpPr>
          <p:cNvPr id="15" name="Google Shape;15;p11"/>
          <p:cNvSpPr/>
          <p:nvPr/>
        </p:nvSpPr>
        <p:spPr>
          <a:xfrm>
            <a:off x="7735075" y="3615851"/>
            <a:ext cx="695700" cy="695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26"/>
        <p:cNvGrpSpPr/>
        <p:nvPr/>
      </p:nvGrpSpPr>
      <p:grpSpPr>
        <a:xfrm>
          <a:off x="0" y="0"/>
          <a:ext cx="0" cy="0"/>
          <a:chOff x="0" y="0"/>
          <a:chExt cx="0" cy="0"/>
        </a:xfrm>
      </p:grpSpPr>
      <p:sp>
        <p:nvSpPr>
          <p:cNvPr id="27" name="Google Shape;27;p14"/>
          <p:cNvSpPr txBox="1">
            <a:spLocks noGrp="1"/>
          </p:cNvSpPr>
          <p:nvPr>
            <p:ph type="title"/>
          </p:nvPr>
        </p:nvSpPr>
        <p:spPr>
          <a:xfrm>
            <a:off x="1130400" y="1745475"/>
            <a:ext cx="6877200" cy="950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2000"/>
              <a:buNone/>
              <a:defRPr sz="9600" b="1">
                <a:latin typeface="Arial"/>
                <a:ea typeface="Arial"/>
                <a:cs typeface="Arial"/>
                <a:sym typeface="Aria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28" name="Google Shape;28;p14"/>
          <p:cNvSpPr txBox="1">
            <a:spLocks noGrp="1"/>
          </p:cNvSpPr>
          <p:nvPr>
            <p:ph type="subTitle" idx="1"/>
          </p:nvPr>
        </p:nvSpPr>
        <p:spPr>
          <a:xfrm>
            <a:off x="1130275" y="3082625"/>
            <a:ext cx="6877200" cy="617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sz="1400">
                <a:latin typeface="Arial"/>
                <a:ea typeface="Arial"/>
                <a:cs typeface="Arial"/>
                <a:sym typeface="Arial"/>
              </a:defRPr>
            </a:lvl1pPr>
            <a:lvl2pPr lvl="1" algn="ctr">
              <a:lnSpc>
                <a:spcPct val="100000"/>
              </a:lnSpc>
              <a:spcBef>
                <a:spcPts val="0"/>
              </a:spcBef>
              <a:spcAft>
                <a:spcPts val="0"/>
              </a:spcAft>
              <a:buSzPts val="1100"/>
              <a:buNone/>
              <a:defRPr sz="1100"/>
            </a:lvl2pPr>
            <a:lvl3pPr lvl="2" algn="ctr">
              <a:lnSpc>
                <a:spcPct val="100000"/>
              </a:lnSpc>
              <a:spcBef>
                <a:spcPts val="0"/>
              </a:spcBef>
              <a:spcAft>
                <a:spcPts val="0"/>
              </a:spcAft>
              <a:buSzPts val="1100"/>
              <a:buNone/>
              <a:defRPr sz="1100"/>
            </a:lvl3pPr>
            <a:lvl4pPr lvl="3" algn="ctr">
              <a:lnSpc>
                <a:spcPct val="100000"/>
              </a:lnSpc>
              <a:spcBef>
                <a:spcPts val="0"/>
              </a:spcBef>
              <a:spcAft>
                <a:spcPts val="0"/>
              </a:spcAft>
              <a:buSzPts val="1100"/>
              <a:buNone/>
              <a:defRPr sz="1100"/>
            </a:lvl4pPr>
            <a:lvl5pPr lvl="4" algn="ctr">
              <a:lnSpc>
                <a:spcPct val="100000"/>
              </a:lnSpc>
              <a:spcBef>
                <a:spcPts val="0"/>
              </a:spcBef>
              <a:spcAft>
                <a:spcPts val="0"/>
              </a:spcAft>
              <a:buSzPts val="1100"/>
              <a:buNone/>
              <a:defRPr sz="1100"/>
            </a:lvl5pPr>
            <a:lvl6pPr lvl="5" algn="ctr">
              <a:lnSpc>
                <a:spcPct val="100000"/>
              </a:lnSpc>
              <a:spcBef>
                <a:spcPts val="0"/>
              </a:spcBef>
              <a:spcAft>
                <a:spcPts val="0"/>
              </a:spcAft>
              <a:buSzPts val="1100"/>
              <a:buNone/>
              <a:defRPr sz="1100"/>
            </a:lvl6pPr>
            <a:lvl7pPr lvl="6" algn="ctr">
              <a:lnSpc>
                <a:spcPct val="100000"/>
              </a:lnSpc>
              <a:spcBef>
                <a:spcPts val="0"/>
              </a:spcBef>
              <a:spcAft>
                <a:spcPts val="0"/>
              </a:spcAft>
              <a:buSzPts val="1100"/>
              <a:buNone/>
              <a:defRPr sz="1100"/>
            </a:lvl7pPr>
            <a:lvl8pPr lvl="7" algn="ctr">
              <a:lnSpc>
                <a:spcPct val="100000"/>
              </a:lnSpc>
              <a:spcBef>
                <a:spcPts val="0"/>
              </a:spcBef>
              <a:spcAft>
                <a:spcPts val="0"/>
              </a:spcAft>
              <a:buSzPts val="1100"/>
              <a:buNone/>
              <a:defRPr sz="1100"/>
            </a:lvl8pPr>
            <a:lvl9pPr lvl="8" algn="ctr">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29"/>
        <p:cNvGrpSpPr/>
        <p:nvPr/>
      </p:nvGrpSpPr>
      <p:grpSpPr>
        <a:xfrm>
          <a:off x="0" y="0"/>
          <a:ext cx="0" cy="0"/>
          <a:chOff x="0" y="0"/>
          <a:chExt cx="0" cy="0"/>
        </a:xfrm>
      </p:grpSpPr>
      <p:sp>
        <p:nvSpPr>
          <p:cNvPr id="30" name="Google Shape;30;p15"/>
          <p:cNvSpPr/>
          <p:nvPr/>
        </p:nvSpPr>
        <p:spPr>
          <a:xfrm>
            <a:off x="7735075" y="0"/>
            <a:ext cx="695700" cy="459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15"/>
          <p:cNvSpPr txBox="1">
            <a:spLocks noGrp="1"/>
          </p:cNvSpPr>
          <p:nvPr>
            <p:ph type="title"/>
          </p:nvPr>
        </p:nvSpPr>
        <p:spPr>
          <a:xfrm>
            <a:off x="6691375" y="1166635"/>
            <a:ext cx="1587000" cy="5592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2000"/>
              <a:buNone/>
              <a:defRPr sz="6000">
                <a:latin typeface="Arial"/>
                <a:ea typeface="Arial"/>
                <a:cs typeface="Arial"/>
                <a:sym typeface="Arial"/>
              </a:defRPr>
            </a:lvl1pPr>
            <a:lvl2pPr lvl="1" algn="r">
              <a:lnSpc>
                <a:spcPct val="100000"/>
              </a:lnSpc>
              <a:spcBef>
                <a:spcPts val="0"/>
              </a:spcBef>
              <a:spcAft>
                <a:spcPts val="0"/>
              </a:spcAft>
              <a:buSzPts val="12000"/>
              <a:buFont typeface="Staatliches"/>
              <a:buNone/>
              <a:defRPr sz="12000">
                <a:latin typeface="Staatliches"/>
                <a:ea typeface="Staatliches"/>
                <a:cs typeface="Staatliches"/>
                <a:sym typeface="Staatliches"/>
              </a:defRPr>
            </a:lvl2pPr>
            <a:lvl3pPr lvl="2" algn="r">
              <a:lnSpc>
                <a:spcPct val="100000"/>
              </a:lnSpc>
              <a:spcBef>
                <a:spcPts val="0"/>
              </a:spcBef>
              <a:spcAft>
                <a:spcPts val="0"/>
              </a:spcAft>
              <a:buSzPts val="12000"/>
              <a:buFont typeface="Staatliches"/>
              <a:buNone/>
              <a:defRPr sz="12000">
                <a:latin typeface="Staatliches"/>
                <a:ea typeface="Staatliches"/>
                <a:cs typeface="Staatliches"/>
                <a:sym typeface="Staatliches"/>
              </a:defRPr>
            </a:lvl3pPr>
            <a:lvl4pPr lvl="3" algn="r">
              <a:lnSpc>
                <a:spcPct val="100000"/>
              </a:lnSpc>
              <a:spcBef>
                <a:spcPts val="0"/>
              </a:spcBef>
              <a:spcAft>
                <a:spcPts val="0"/>
              </a:spcAft>
              <a:buSzPts val="12000"/>
              <a:buFont typeface="Staatliches"/>
              <a:buNone/>
              <a:defRPr sz="12000">
                <a:latin typeface="Staatliches"/>
                <a:ea typeface="Staatliches"/>
                <a:cs typeface="Staatliches"/>
                <a:sym typeface="Staatliches"/>
              </a:defRPr>
            </a:lvl4pPr>
            <a:lvl5pPr lvl="4" algn="r">
              <a:lnSpc>
                <a:spcPct val="100000"/>
              </a:lnSpc>
              <a:spcBef>
                <a:spcPts val="0"/>
              </a:spcBef>
              <a:spcAft>
                <a:spcPts val="0"/>
              </a:spcAft>
              <a:buSzPts val="12000"/>
              <a:buFont typeface="Staatliches"/>
              <a:buNone/>
              <a:defRPr sz="12000">
                <a:latin typeface="Staatliches"/>
                <a:ea typeface="Staatliches"/>
                <a:cs typeface="Staatliches"/>
                <a:sym typeface="Staatliches"/>
              </a:defRPr>
            </a:lvl5pPr>
            <a:lvl6pPr lvl="5" algn="r">
              <a:lnSpc>
                <a:spcPct val="100000"/>
              </a:lnSpc>
              <a:spcBef>
                <a:spcPts val="0"/>
              </a:spcBef>
              <a:spcAft>
                <a:spcPts val="0"/>
              </a:spcAft>
              <a:buSzPts val="12000"/>
              <a:buFont typeface="Staatliches"/>
              <a:buNone/>
              <a:defRPr sz="12000">
                <a:latin typeface="Staatliches"/>
                <a:ea typeface="Staatliches"/>
                <a:cs typeface="Staatliches"/>
                <a:sym typeface="Staatliches"/>
              </a:defRPr>
            </a:lvl6pPr>
            <a:lvl7pPr lvl="6" algn="r">
              <a:lnSpc>
                <a:spcPct val="100000"/>
              </a:lnSpc>
              <a:spcBef>
                <a:spcPts val="0"/>
              </a:spcBef>
              <a:spcAft>
                <a:spcPts val="0"/>
              </a:spcAft>
              <a:buSzPts val="12000"/>
              <a:buFont typeface="Staatliches"/>
              <a:buNone/>
              <a:defRPr sz="12000">
                <a:latin typeface="Staatliches"/>
                <a:ea typeface="Staatliches"/>
                <a:cs typeface="Staatliches"/>
                <a:sym typeface="Staatliches"/>
              </a:defRPr>
            </a:lvl7pPr>
            <a:lvl8pPr lvl="7" algn="r">
              <a:lnSpc>
                <a:spcPct val="100000"/>
              </a:lnSpc>
              <a:spcBef>
                <a:spcPts val="0"/>
              </a:spcBef>
              <a:spcAft>
                <a:spcPts val="0"/>
              </a:spcAft>
              <a:buSzPts val="12000"/>
              <a:buFont typeface="Staatliches"/>
              <a:buNone/>
              <a:defRPr sz="12000">
                <a:latin typeface="Staatliches"/>
                <a:ea typeface="Staatliches"/>
                <a:cs typeface="Staatliches"/>
                <a:sym typeface="Staatliches"/>
              </a:defRPr>
            </a:lvl8pPr>
            <a:lvl9pPr lvl="8" algn="r">
              <a:lnSpc>
                <a:spcPct val="100000"/>
              </a:lnSpc>
              <a:spcBef>
                <a:spcPts val="0"/>
              </a:spcBef>
              <a:spcAft>
                <a:spcPts val="0"/>
              </a:spcAft>
              <a:buSzPts val="12000"/>
              <a:buFont typeface="Staatliches"/>
              <a:buNone/>
              <a:defRPr sz="12000">
                <a:latin typeface="Staatliches"/>
                <a:ea typeface="Staatliches"/>
                <a:cs typeface="Staatliches"/>
                <a:sym typeface="Staatliches"/>
              </a:defRPr>
            </a:lvl9pPr>
          </a:lstStyle>
          <a:p>
            <a:endParaRPr/>
          </a:p>
        </p:txBody>
      </p:sp>
      <p:sp>
        <p:nvSpPr>
          <p:cNvPr id="32" name="Google Shape;32;p15"/>
          <p:cNvSpPr txBox="1">
            <a:spLocks noGrp="1"/>
          </p:cNvSpPr>
          <p:nvPr>
            <p:ph type="subTitle" idx="1"/>
          </p:nvPr>
        </p:nvSpPr>
        <p:spPr>
          <a:xfrm>
            <a:off x="2979164" y="3926773"/>
            <a:ext cx="5299200" cy="6681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rgbClr val="F3F3F3"/>
              </a:buClr>
              <a:buSzPts val="1100"/>
              <a:buNone/>
              <a:defRPr sz="1400">
                <a:latin typeface="Arial"/>
                <a:ea typeface="Arial"/>
                <a:cs typeface="Arial"/>
                <a:sym typeface="Arial"/>
              </a:defRPr>
            </a:lvl1pPr>
            <a:lvl2pPr lvl="1" algn="r">
              <a:lnSpc>
                <a:spcPct val="100000"/>
              </a:lnSpc>
              <a:spcBef>
                <a:spcPts val="0"/>
              </a:spcBef>
              <a:spcAft>
                <a:spcPts val="0"/>
              </a:spcAft>
              <a:buClr>
                <a:srgbClr val="F3F3F3"/>
              </a:buClr>
              <a:buSzPts val="1100"/>
              <a:buNone/>
              <a:defRPr sz="1100">
                <a:solidFill>
                  <a:srgbClr val="F3F3F3"/>
                </a:solidFill>
              </a:defRPr>
            </a:lvl2pPr>
            <a:lvl3pPr lvl="2" algn="r">
              <a:lnSpc>
                <a:spcPct val="100000"/>
              </a:lnSpc>
              <a:spcBef>
                <a:spcPts val="0"/>
              </a:spcBef>
              <a:spcAft>
                <a:spcPts val="0"/>
              </a:spcAft>
              <a:buClr>
                <a:srgbClr val="F3F3F3"/>
              </a:buClr>
              <a:buSzPts val="1100"/>
              <a:buNone/>
              <a:defRPr sz="1100">
                <a:solidFill>
                  <a:srgbClr val="F3F3F3"/>
                </a:solidFill>
              </a:defRPr>
            </a:lvl3pPr>
            <a:lvl4pPr lvl="3" algn="r">
              <a:lnSpc>
                <a:spcPct val="100000"/>
              </a:lnSpc>
              <a:spcBef>
                <a:spcPts val="0"/>
              </a:spcBef>
              <a:spcAft>
                <a:spcPts val="0"/>
              </a:spcAft>
              <a:buClr>
                <a:srgbClr val="F3F3F3"/>
              </a:buClr>
              <a:buSzPts val="1100"/>
              <a:buNone/>
              <a:defRPr sz="1100">
                <a:solidFill>
                  <a:srgbClr val="F3F3F3"/>
                </a:solidFill>
              </a:defRPr>
            </a:lvl4pPr>
            <a:lvl5pPr lvl="4" algn="r">
              <a:lnSpc>
                <a:spcPct val="100000"/>
              </a:lnSpc>
              <a:spcBef>
                <a:spcPts val="0"/>
              </a:spcBef>
              <a:spcAft>
                <a:spcPts val="0"/>
              </a:spcAft>
              <a:buClr>
                <a:srgbClr val="F3F3F3"/>
              </a:buClr>
              <a:buSzPts val="1100"/>
              <a:buNone/>
              <a:defRPr sz="1100">
                <a:solidFill>
                  <a:srgbClr val="F3F3F3"/>
                </a:solidFill>
              </a:defRPr>
            </a:lvl5pPr>
            <a:lvl6pPr lvl="5" algn="r">
              <a:lnSpc>
                <a:spcPct val="100000"/>
              </a:lnSpc>
              <a:spcBef>
                <a:spcPts val="0"/>
              </a:spcBef>
              <a:spcAft>
                <a:spcPts val="0"/>
              </a:spcAft>
              <a:buClr>
                <a:srgbClr val="F3F3F3"/>
              </a:buClr>
              <a:buSzPts val="1100"/>
              <a:buNone/>
              <a:defRPr sz="1100">
                <a:solidFill>
                  <a:srgbClr val="F3F3F3"/>
                </a:solidFill>
              </a:defRPr>
            </a:lvl6pPr>
            <a:lvl7pPr lvl="6" algn="r">
              <a:lnSpc>
                <a:spcPct val="100000"/>
              </a:lnSpc>
              <a:spcBef>
                <a:spcPts val="0"/>
              </a:spcBef>
              <a:spcAft>
                <a:spcPts val="0"/>
              </a:spcAft>
              <a:buClr>
                <a:srgbClr val="F3F3F3"/>
              </a:buClr>
              <a:buSzPts val="1100"/>
              <a:buNone/>
              <a:defRPr sz="1100">
                <a:solidFill>
                  <a:srgbClr val="F3F3F3"/>
                </a:solidFill>
              </a:defRPr>
            </a:lvl7pPr>
            <a:lvl8pPr lvl="7" algn="r">
              <a:lnSpc>
                <a:spcPct val="100000"/>
              </a:lnSpc>
              <a:spcBef>
                <a:spcPts val="0"/>
              </a:spcBef>
              <a:spcAft>
                <a:spcPts val="0"/>
              </a:spcAft>
              <a:buClr>
                <a:srgbClr val="F3F3F3"/>
              </a:buClr>
              <a:buSzPts val="1100"/>
              <a:buNone/>
              <a:defRPr sz="1100">
                <a:solidFill>
                  <a:srgbClr val="F3F3F3"/>
                </a:solidFill>
              </a:defRPr>
            </a:lvl8pPr>
            <a:lvl9pPr lvl="8" algn="r">
              <a:lnSpc>
                <a:spcPct val="100000"/>
              </a:lnSpc>
              <a:spcBef>
                <a:spcPts val="0"/>
              </a:spcBef>
              <a:spcAft>
                <a:spcPts val="0"/>
              </a:spcAft>
              <a:buClr>
                <a:srgbClr val="F3F3F3"/>
              </a:buClr>
              <a:buSzPts val="1100"/>
              <a:buNone/>
              <a:defRPr sz="1100">
                <a:solidFill>
                  <a:srgbClr val="F3F3F3"/>
                </a:solidFill>
              </a:defRPr>
            </a:lvl9pPr>
          </a:lstStyle>
          <a:p>
            <a:endParaRPr/>
          </a:p>
        </p:txBody>
      </p:sp>
      <p:sp>
        <p:nvSpPr>
          <p:cNvPr id="33" name="Google Shape;33;p15"/>
          <p:cNvSpPr txBox="1">
            <a:spLocks noGrp="1"/>
          </p:cNvSpPr>
          <p:nvPr>
            <p:ph type="ctrTitle" idx="2"/>
          </p:nvPr>
        </p:nvSpPr>
        <p:spPr>
          <a:xfrm>
            <a:off x="4185164" y="1737198"/>
            <a:ext cx="4093200" cy="2231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F3F3F3"/>
              </a:buClr>
              <a:buSzPts val="2400"/>
              <a:buNone/>
              <a:defRPr sz="6000">
                <a:latin typeface="Arial"/>
                <a:ea typeface="Arial"/>
                <a:cs typeface="Arial"/>
                <a:sym typeface="Arial"/>
              </a:defRPr>
            </a:lvl1pPr>
            <a:lvl2pPr lvl="1" algn="r">
              <a:lnSpc>
                <a:spcPct val="100000"/>
              </a:lnSpc>
              <a:spcBef>
                <a:spcPts val="0"/>
              </a:spcBef>
              <a:spcAft>
                <a:spcPts val="0"/>
              </a:spcAft>
              <a:buClr>
                <a:srgbClr val="F3F3F3"/>
              </a:buClr>
              <a:buSzPts val="2400"/>
              <a:buNone/>
              <a:defRPr sz="2400">
                <a:solidFill>
                  <a:srgbClr val="F3F3F3"/>
                </a:solidFill>
              </a:defRPr>
            </a:lvl2pPr>
            <a:lvl3pPr lvl="2" algn="r">
              <a:lnSpc>
                <a:spcPct val="100000"/>
              </a:lnSpc>
              <a:spcBef>
                <a:spcPts val="0"/>
              </a:spcBef>
              <a:spcAft>
                <a:spcPts val="0"/>
              </a:spcAft>
              <a:buClr>
                <a:srgbClr val="F3F3F3"/>
              </a:buClr>
              <a:buSzPts val="2400"/>
              <a:buNone/>
              <a:defRPr sz="2400">
                <a:solidFill>
                  <a:srgbClr val="F3F3F3"/>
                </a:solidFill>
              </a:defRPr>
            </a:lvl3pPr>
            <a:lvl4pPr lvl="3" algn="r">
              <a:lnSpc>
                <a:spcPct val="100000"/>
              </a:lnSpc>
              <a:spcBef>
                <a:spcPts val="0"/>
              </a:spcBef>
              <a:spcAft>
                <a:spcPts val="0"/>
              </a:spcAft>
              <a:buClr>
                <a:srgbClr val="F3F3F3"/>
              </a:buClr>
              <a:buSzPts val="2400"/>
              <a:buNone/>
              <a:defRPr sz="2400">
                <a:solidFill>
                  <a:srgbClr val="F3F3F3"/>
                </a:solidFill>
              </a:defRPr>
            </a:lvl4pPr>
            <a:lvl5pPr lvl="4" algn="r">
              <a:lnSpc>
                <a:spcPct val="100000"/>
              </a:lnSpc>
              <a:spcBef>
                <a:spcPts val="0"/>
              </a:spcBef>
              <a:spcAft>
                <a:spcPts val="0"/>
              </a:spcAft>
              <a:buClr>
                <a:srgbClr val="F3F3F3"/>
              </a:buClr>
              <a:buSzPts val="2400"/>
              <a:buNone/>
              <a:defRPr sz="2400">
                <a:solidFill>
                  <a:srgbClr val="F3F3F3"/>
                </a:solidFill>
              </a:defRPr>
            </a:lvl5pPr>
            <a:lvl6pPr lvl="5" algn="r">
              <a:lnSpc>
                <a:spcPct val="100000"/>
              </a:lnSpc>
              <a:spcBef>
                <a:spcPts val="0"/>
              </a:spcBef>
              <a:spcAft>
                <a:spcPts val="0"/>
              </a:spcAft>
              <a:buClr>
                <a:srgbClr val="F3F3F3"/>
              </a:buClr>
              <a:buSzPts val="2400"/>
              <a:buNone/>
              <a:defRPr sz="2400">
                <a:solidFill>
                  <a:srgbClr val="F3F3F3"/>
                </a:solidFill>
              </a:defRPr>
            </a:lvl6pPr>
            <a:lvl7pPr lvl="6" algn="r">
              <a:lnSpc>
                <a:spcPct val="100000"/>
              </a:lnSpc>
              <a:spcBef>
                <a:spcPts val="0"/>
              </a:spcBef>
              <a:spcAft>
                <a:spcPts val="0"/>
              </a:spcAft>
              <a:buClr>
                <a:srgbClr val="F3F3F3"/>
              </a:buClr>
              <a:buSzPts val="2400"/>
              <a:buNone/>
              <a:defRPr sz="2400">
                <a:solidFill>
                  <a:srgbClr val="F3F3F3"/>
                </a:solidFill>
              </a:defRPr>
            </a:lvl7pPr>
            <a:lvl8pPr lvl="7" algn="r">
              <a:lnSpc>
                <a:spcPct val="100000"/>
              </a:lnSpc>
              <a:spcBef>
                <a:spcPts val="0"/>
              </a:spcBef>
              <a:spcAft>
                <a:spcPts val="0"/>
              </a:spcAft>
              <a:buClr>
                <a:srgbClr val="F3F3F3"/>
              </a:buClr>
              <a:buSzPts val="2400"/>
              <a:buNone/>
              <a:defRPr sz="2400">
                <a:solidFill>
                  <a:srgbClr val="F3F3F3"/>
                </a:solidFill>
              </a:defRPr>
            </a:lvl8pPr>
            <a:lvl9pPr lvl="8" algn="r">
              <a:lnSpc>
                <a:spcPct val="100000"/>
              </a:lnSpc>
              <a:spcBef>
                <a:spcPts val="0"/>
              </a:spcBef>
              <a:spcAft>
                <a:spcPts val="0"/>
              </a:spcAft>
              <a:buClr>
                <a:srgbClr val="F3F3F3"/>
              </a:buClr>
              <a:buSzPts val="2400"/>
              <a:buNone/>
              <a:defRPr sz="2400">
                <a:solidFill>
                  <a:srgbClr val="F3F3F3"/>
                </a:solidFill>
              </a:defRPr>
            </a:lvl9pPr>
          </a:lstStyle>
          <a:p>
            <a:endParaRPr/>
          </a:p>
        </p:txBody>
      </p:sp>
      <p:sp>
        <p:nvSpPr>
          <p:cNvPr id="34" name="Google Shape;34;p15"/>
          <p:cNvSpPr/>
          <p:nvPr/>
        </p:nvSpPr>
        <p:spPr>
          <a:xfrm flipH="1">
            <a:off x="713215" y="3615851"/>
            <a:ext cx="695700" cy="695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35"/>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5309">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32"/>
        <p:cNvGrpSpPr/>
        <p:nvPr/>
      </p:nvGrpSpPr>
      <p:grpSpPr>
        <a:xfrm>
          <a:off x="0" y="0"/>
          <a:ext cx="0" cy="0"/>
          <a:chOff x="0" y="0"/>
          <a:chExt cx="0" cy="0"/>
        </a:xfrm>
      </p:grpSpPr>
      <p:sp>
        <p:nvSpPr>
          <p:cNvPr id="33" name="Google Shape;33;p6"/>
          <p:cNvSpPr txBox="1">
            <a:spLocks noGrp="1"/>
          </p:cNvSpPr>
          <p:nvPr>
            <p:ph type="ctrTitle"/>
          </p:nvPr>
        </p:nvSpPr>
        <p:spPr>
          <a:xfrm>
            <a:off x="1374927" y="416354"/>
            <a:ext cx="63903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3F3F3"/>
              </a:buClr>
              <a:buSzPts val="2400"/>
              <a:buNone/>
              <a:defRPr sz="2400">
                <a:solidFill>
                  <a:schemeClr val="lt1"/>
                </a:solidFill>
                <a:latin typeface="Bahnschrift" panose="020B0502040204020203" pitchFamily="34" charset="0"/>
              </a:defRPr>
            </a:lvl1pPr>
            <a:lvl2pPr lvl="1" rtl="0">
              <a:spcBef>
                <a:spcPts val="0"/>
              </a:spcBef>
              <a:spcAft>
                <a:spcPts val="0"/>
              </a:spcAft>
              <a:buClr>
                <a:srgbClr val="F3F3F3"/>
              </a:buClr>
              <a:buSzPts val="2400"/>
              <a:buNone/>
              <a:defRPr sz="2400">
                <a:solidFill>
                  <a:srgbClr val="F3F3F3"/>
                </a:solidFill>
              </a:defRPr>
            </a:lvl2pPr>
            <a:lvl3pPr lvl="2" rtl="0">
              <a:spcBef>
                <a:spcPts val="0"/>
              </a:spcBef>
              <a:spcAft>
                <a:spcPts val="0"/>
              </a:spcAft>
              <a:buClr>
                <a:srgbClr val="F3F3F3"/>
              </a:buClr>
              <a:buSzPts val="2400"/>
              <a:buNone/>
              <a:defRPr sz="2400">
                <a:solidFill>
                  <a:srgbClr val="F3F3F3"/>
                </a:solidFill>
              </a:defRPr>
            </a:lvl3pPr>
            <a:lvl4pPr lvl="3" rtl="0">
              <a:spcBef>
                <a:spcPts val="0"/>
              </a:spcBef>
              <a:spcAft>
                <a:spcPts val="0"/>
              </a:spcAft>
              <a:buClr>
                <a:srgbClr val="F3F3F3"/>
              </a:buClr>
              <a:buSzPts val="2400"/>
              <a:buNone/>
              <a:defRPr sz="2400">
                <a:solidFill>
                  <a:srgbClr val="F3F3F3"/>
                </a:solidFill>
              </a:defRPr>
            </a:lvl4pPr>
            <a:lvl5pPr lvl="4" rtl="0">
              <a:spcBef>
                <a:spcPts val="0"/>
              </a:spcBef>
              <a:spcAft>
                <a:spcPts val="0"/>
              </a:spcAft>
              <a:buClr>
                <a:srgbClr val="F3F3F3"/>
              </a:buClr>
              <a:buSzPts val="2400"/>
              <a:buNone/>
              <a:defRPr sz="2400">
                <a:solidFill>
                  <a:srgbClr val="F3F3F3"/>
                </a:solidFill>
              </a:defRPr>
            </a:lvl5pPr>
            <a:lvl6pPr lvl="5" rtl="0">
              <a:spcBef>
                <a:spcPts val="0"/>
              </a:spcBef>
              <a:spcAft>
                <a:spcPts val="0"/>
              </a:spcAft>
              <a:buClr>
                <a:srgbClr val="F3F3F3"/>
              </a:buClr>
              <a:buSzPts val="2400"/>
              <a:buNone/>
              <a:defRPr sz="2400">
                <a:solidFill>
                  <a:srgbClr val="F3F3F3"/>
                </a:solidFill>
              </a:defRPr>
            </a:lvl6pPr>
            <a:lvl7pPr lvl="6" rtl="0">
              <a:spcBef>
                <a:spcPts val="0"/>
              </a:spcBef>
              <a:spcAft>
                <a:spcPts val="0"/>
              </a:spcAft>
              <a:buClr>
                <a:srgbClr val="F3F3F3"/>
              </a:buClr>
              <a:buSzPts val="2400"/>
              <a:buNone/>
              <a:defRPr sz="2400">
                <a:solidFill>
                  <a:srgbClr val="F3F3F3"/>
                </a:solidFill>
              </a:defRPr>
            </a:lvl7pPr>
            <a:lvl8pPr lvl="7" rtl="0">
              <a:spcBef>
                <a:spcPts val="0"/>
              </a:spcBef>
              <a:spcAft>
                <a:spcPts val="0"/>
              </a:spcAft>
              <a:buClr>
                <a:srgbClr val="F3F3F3"/>
              </a:buClr>
              <a:buSzPts val="2400"/>
              <a:buNone/>
              <a:defRPr sz="2400">
                <a:solidFill>
                  <a:srgbClr val="F3F3F3"/>
                </a:solidFill>
              </a:defRPr>
            </a:lvl8pPr>
            <a:lvl9pPr lvl="8" rtl="0">
              <a:spcBef>
                <a:spcPts val="0"/>
              </a:spcBef>
              <a:spcAft>
                <a:spcPts val="0"/>
              </a:spcAft>
              <a:buClr>
                <a:srgbClr val="F3F3F3"/>
              </a:buClr>
              <a:buSzPts val="2400"/>
              <a:buNone/>
              <a:defRPr sz="2400">
                <a:solidFill>
                  <a:srgbClr val="F3F3F3"/>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2"/>
        <p:cNvGrpSpPr/>
        <p:nvPr/>
      </p:nvGrpSpPr>
      <p:grpSpPr>
        <a:xfrm>
          <a:off x="0" y="0"/>
          <a:ext cx="0" cy="0"/>
          <a:chOff x="0" y="0"/>
          <a:chExt cx="0" cy="0"/>
        </a:xfrm>
      </p:grpSpPr>
      <p:sp>
        <p:nvSpPr>
          <p:cNvPr id="43" name="Google Shape;43;p9"/>
          <p:cNvSpPr/>
          <p:nvPr/>
        </p:nvSpPr>
        <p:spPr>
          <a:xfrm>
            <a:off x="7735075" y="0"/>
            <a:ext cx="695700" cy="459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Bahnschrift" panose="020B0502040204020203" pitchFamily="34" charset="0"/>
            </a:endParaRPr>
          </a:p>
        </p:txBody>
      </p:sp>
      <p:sp>
        <p:nvSpPr>
          <p:cNvPr id="44" name="Google Shape;44;p9"/>
          <p:cNvSpPr txBox="1">
            <a:spLocks noGrp="1"/>
          </p:cNvSpPr>
          <p:nvPr>
            <p:ph type="title" hasCustomPrompt="1"/>
          </p:nvPr>
        </p:nvSpPr>
        <p:spPr>
          <a:xfrm>
            <a:off x="6691375" y="1166635"/>
            <a:ext cx="1587000" cy="5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6000">
                <a:latin typeface="Bahnschrift" panose="020B0502040204020203" pitchFamily="34" charset="0"/>
              </a:defRPr>
            </a:lvl1pPr>
            <a:lvl2pPr lvl="1" algn="r" rtl="0">
              <a:spcBef>
                <a:spcPts val="0"/>
              </a:spcBef>
              <a:spcAft>
                <a:spcPts val="0"/>
              </a:spcAft>
              <a:buSzPts val="12000"/>
              <a:buFont typeface="Staatliches"/>
              <a:buNone/>
              <a:defRPr sz="12000">
                <a:latin typeface="Staatliches"/>
                <a:ea typeface="Staatliches"/>
                <a:cs typeface="Staatliches"/>
                <a:sym typeface="Staatliches"/>
              </a:defRPr>
            </a:lvl2pPr>
            <a:lvl3pPr lvl="2" algn="r" rtl="0">
              <a:spcBef>
                <a:spcPts val="0"/>
              </a:spcBef>
              <a:spcAft>
                <a:spcPts val="0"/>
              </a:spcAft>
              <a:buSzPts val="12000"/>
              <a:buFont typeface="Staatliches"/>
              <a:buNone/>
              <a:defRPr sz="12000">
                <a:latin typeface="Staatliches"/>
                <a:ea typeface="Staatliches"/>
                <a:cs typeface="Staatliches"/>
                <a:sym typeface="Staatliches"/>
              </a:defRPr>
            </a:lvl3pPr>
            <a:lvl4pPr lvl="3" algn="r" rtl="0">
              <a:spcBef>
                <a:spcPts val="0"/>
              </a:spcBef>
              <a:spcAft>
                <a:spcPts val="0"/>
              </a:spcAft>
              <a:buSzPts val="12000"/>
              <a:buFont typeface="Staatliches"/>
              <a:buNone/>
              <a:defRPr sz="12000">
                <a:latin typeface="Staatliches"/>
                <a:ea typeface="Staatliches"/>
                <a:cs typeface="Staatliches"/>
                <a:sym typeface="Staatliches"/>
              </a:defRPr>
            </a:lvl4pPr>
            <a:lvl5pPr lvl="4" algn="r" rtl="0">
              <a:spcBef>
                <a:spcPts val="0"/>
              </a:spcBef>
              <a:spcAft>
                <a:spcPts val="0"/>
              </a:spcAft>
              <a:buSzPts val="12000"/>
              <a:buFont typeface="Staatliches"/>
              <a:buNone/>
              <a:defRPr sz="12000">
                <a:latin typeface="Staatliches"/>
                <a:ea typeface="Staatliches"/>
                <a:cs typeface="Staatliches"/>
                <a:sym typeface="Staatliches"/>
              </a:defRPr>
            </a:lvl5pPr>
            <a:lvl6pPr lvl="5" algn="r" rtl="0">
              <a:spcBef>
                <a:spcPts val="0"/>
              </a:spcBef>
              <a:spcAft>
                <a:spcPts val="0"/>
              </a:spcAft>
              <a:buSzPts val="12000"/>
              <a:buFont typeface="Staatliches"/>
              <a:buNone/>
              <a:defRPr sz="12000">
                <a:latin typeface="Staatliches"/>
                <a:ea typeface="Staatliches"/>
                <a:cs typeface="Staatliches"/>
                <a:sym typeface="Staatliches"/>
              </a:defRPr>
            </a:lvl6pPr>
            <a:lvl7pPr lvl="6" algn="r" rtl="0">
              <a:spcBef>
                <a:spcPts val="0"/>
              </a:spcBef>
              <a:spcAft>
                <a:spcPts val="0"/>
              </a:spcAft>
              <a:buSzPts val="12000"/>
              <a:buFont typeface="Staatliches"/>
              <a:buNone/>
              <a:defRPr sz="12000">
                <a:latin typeface="Staatliches"/>
                <a:ea typeface="Staatliches"/>
                <a:cs typeface="Staatliches"/>
                <a:sym typeface="Staatliches"/>
              </a:defRPr>
            </a:lvl7pPr>
            <a:lvl8pPr lvl="7" algn="r" rtl="0">
              <a:spcBef>
                <a:spcPts val="0"/>
              </a:spcBef>
              <a:spcAft>
                <a:spcPts val="0"/>
              </a:spcAft>
              <a:buSzPts val="12000"/>
              <a:buFont typeface="Staatliches"/>
              <a:buNone/>
              <a:defRPr sz="12000">
                <a:latin typeface="Staatliches"/>
                <a:ea typeface="Staatliches"/>
                <a:cs typeface="Staatliches"/>
                <a:sym typeface="Staatliches"/>
              </a:defRPr>
            </a:lvl8pPr>
            <a:lvl9pPr lvl="8" algn="r" rtl="0">
              <a:spcBef>
                <a:spcPts val="0"/>
              </a:spcBef>
              <a:spcAft>
                <a:spcPts val="0"/>
              </a:spcAft>
              <a:buSzPts val="12000"/>
              <a:buFont typeface="Staatliches"/>
              <a:buNone/>
              <a:defRPr sz="12000">
                <a:latin typeface="Staatliches"/>
                <a:ea typeface="Staatliches"/>
                <a:cs typeface="Staatliches"/>
                <a:sym typeface="Staatliches"/>
              </a:defRPr>
            </a:lvl9pPr>
          </a:lstStyle>
          <a:p>
            <a:r>
              <a:t>xx%</a:t>
            </a:r>
          </a:p>
        </p:txBody>
      </p:sp>
      <p:sp>
        <p:nvSpPr>
          <p:cNvPr id="45" name="Google Shape;45;p9"/>
          <p:cNvSpPr txBox="1">
            <a:spLocks noGrp="1"/>
          </p:cNvSpPr>
          <p:nvPr>
            <p:ph type="subTitle" idx="1"/>
          </p:nvPr>
        </p:nvSpPr>
        <p:spPr>
          <a:xfrm>
            <a:off x="2979164" y="3926773"/>
            <a:ext cx="5299200" cy="66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F3F3F3"/>
              </a:buClr>
              <a:buSzPts val="1100"/>
              <a:buNone/>
              <a:defRPr sz="1400">
                <a:latin typeface="Bahnschrift" panose="020B0502040204020203" pitchFamily="34" charset="0"/>
              </a:defRPr>
            </a:lvl1pPr>
            <a:lvl2pPr lvl="1" algn="r" rtl="0">
              <a:lnSpc>
                <a:spcPct val="100000"/>
              </a:lnSpc>
              <a:spcBef>
                <a:spcPts val="0"/>
              </a:spcBef>
              <a:spcAft>
                <a:spcPts val="0"/>
              </a:spcAft>
              <a:buClr>
                <a:srgbClr val="F3F3F3"/>
              </a:buClr>
              <a:buSzPts val="1100"/>
              <a:buNone/>
              <a:defRPr sz="1100">
                <a:solidFill>
                  <a:srgbClr val="F3F3F3"/>
                </a:solidFill>
              </a:defRPr>
            </a:lvl2pPr>
            <a:lvl3pPr lvl="2" algn="r" rtl="0">
              <a:lnSpc>
                <a:spcPct val="100000"/>
              </a:lnSpc>
              <a:spcBef>
                <a:spcPts val="0"/>
              </a:spcBef>
              <a:spcAft>
                <a:spcPts val="0"/>
              </a:spcAft>
              <a:buClr>
                <a:srgbClr val="F3F3F3"/>
              </a:buClr>
              <a:buSzPts val="1100"/>
              <a:buNone/>
              <a:defRPr sz="1100">
                <a:solidFill>
                  <a:srgbClr val="F3F3F3"/>
                </a:solidFill>
              </a:defRPr>
            </a:lvl3pPr>
            <a:lvl4pPr lvl="3" algn="r" rtl="0">
              <a:lnSpc>
                <a:spcPct val="100000"/>
              </a:lnSpc>
              <a:spcBef>
                <a:spcPts val="0"/>
              </a:spcBef>
              <a:spcAft>
                <a:spcPts val="0"/>
              </a:spcAft>
              <a:buClr>
                <a:srgbClr val="F3F3F3"/>
              </a:buClr>
              <a:buSzPts val="1100"/>
              <a:buNone/>
              <a:defRPr sz="1100">
                <a:solidFill>
                  <a:srgbClr val="F3F3F3"/>
                </a:solidFill>
              </a:defRPr>
            </a:lvl4pPr>
            <a:lvl5pPr lvl="4" algn="r" rtl="0">
              <a:lnSpc>
                <a:spcPct val="100000"/>
              </a:lnSpc>
              <a:spcBef>
                <a:spcPts val="0"/>
              </a:spcBef>
              <a:spcAft>
                <a:spcPts val="0"/>
              </a:spcAft>
              <a:buClr>
                <a:srgbClr val="F3F3F3"/>
              </a:buClr>
              <a:buSzPts val="1100"/>
              <a:buNone/>
              <a:defRPr sz="1100">
                <a:solidFill>
                  <a:srgbClr val="F3F3F3"/>
                </a:solidFill>
              </a:defRPr>
            </a:lvl5pPr>
            <a:lvl6pPr lvl="5" algn="r" rtl="0">
              <a:lnSpc>
                <a:spcPct val="100000"/>
              </a:lnSpc>
              <a:spcBef>
                <a:spcPts val="0"/>
              </a:spcBef>
              <a:spcAft>
                <a:spcPts val="0"/>
              </a:spcAft>
              <a:buClr>
                <a:srgbClr val="F3F3F3"/>
              </a:buClr>
              <a:buSzPts val="1100"/>
              <a:buNone/>
              <a:defRPr sz="1100">
                <a:solidFill>
                  <a:srgbClr val="F3F3F3"/>
                </a:solidFill>
              </a:defRPr>
            </a:lvl6pPr>
            <a:lvl7pPr lvl="6" algn="r" rtl="0">
              <a:lnSpc>
                <a:spcPct val="100000"/>
              </a:lnSpc>
              <a:spcBef>
                <a:spcPts val="0"/>
              </a:spcBef>
              <a:spcAft>
                <a:spcPts val="0"/>
              </a:spcAft>
              <a:buClr>
                <a:srgbClr val="F3F3F3"/>
              </a:buClr>
              <a:buSzPts val="1100"/>
              <a:buNone/>
              <a:defRPr sz="1100">
                <a:solidFill>
                  <a:srgbClr val="F3F3F3"/>
                </a:solidFill>
              </a:defRPr>
            </a:lvl7pPr>
            <a:lvl8pPr lvl="7" algn="r" rtl="0">
              <a:lnSpc>
                <a:spcPct val="100000"/>
              </a:lnSpc>
              <a:spcBef>
                <a:spcPts val="0"/>
              </a:spcBef>
              <a:spcAft>
                <a:spcPts val="0"/>
              </a:spcAft>
              <a:buClr>
                <a:srgbClr val="F3F3F3"/>
              </a:buClr>
              <a:buSzPts val="1100"/>
              <a:buNone/>
              <a:defRPr sz="1100">
                <a:solidFill>
                  <a:srgbClr val="F3F3F3"/>
                </a:solidFill>
              </a:defRPr>
            </a:lvl8pPr>
            <a:lvl9pPr lvl="8" algn="r" rtl="0">
              <a:lnSpc>
                <a:spcPct val="100000"/>
              </a:lnSpc>
              <a:spcBef>
                <a:spcPts val="0"/>
              </a:spcBef>
              <a:spcAft>
                <a:spcPts val="0"/>
              </a:spcAft>
              <a:buClr>
                <a:srgbClr val="F3F3F3"/>
              </a:buClr>
              <a:buSzPts val="1100"/>
              <a:buNone/>
              <a:defRPr sz="1100">
                <a:solidFill>
                  <a:srgbClr val="F3F3F3"/>
                </a:solidFill>
              </a:defRPr>
            </a:lvl9pPr>
          </a:lstStyle>
          <a:p>
            <a:endParaRPr/>
          </a:p>
        </p:txBody>
      </p:sp>
      <p:sp>
        <p:nvSpPr>
          <p:cNvPr id="46" name="Google Shape;46;p9"/>
          <p:cNvSpPr txBox="1">
            <a:spLocks noGrp="1"/>
          </p:cNvSpPr>
          <p:nvPr>
            <p:ph type="ctrTitle" idx="2"/>
          </p:nvPr>
        </p:nvSpPr>
        <p:spPr>
          <a:xfrm>
            <a:off x="4185164" y="1737198"/>
            <a:ext cx="4093200" cy="22314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3F3F3"/>
              </a:buClr>
              <a:buSzPts val="2400"/>
              <a:buNone/>
              <a:defRPr sz="6000">
                <a:latin typeface="Bahnschrift" panose="020B0502040204020203" pitchFamily="34" charset="0"/>
              </a:defRPr>
            </a:lvl1pPr>
            <a:lvl2pPr lvl="1" algn="r" rtl="0">
              <a:spcBef>
                <a:spcPts val="0"/>
              </a:spcBef>
              <a:spcAft>
                <a:spcPts val="0"/>
              </a:spcAft>
              <a:buClr>
                <a:srgbClr val="F3F3F3"/>
              </a:buClr>
              <a:buSzPts val="2400"/>
              <a:buNone/>
              <a:defRPr sz="2400">
                <a:solidFill>
                  <a:srgbClr val="F3F3F3"/>
                </a:solidFill>
              </a:defRPr>
            </a:lvl2pPr>
            <a:lvl3pPr lvl="2" algn="r" rtl="0">
              <a:spcBef>
                <a:spcPts val="0"/>
              </a:spcBef>
              <a:spcAft>
                <a:spcPts val="0"/>
              </a:spcAft>
              <a:buClr>
                <a:srgbClr val="F3F3F3"/>
              </a:buClr>
              <a:buSzPts val="2400"/>
              <a:buNone/>
              <a:defRPr sz="2400">
                <a:solidFill>
                  <a:srgbClr val="F3F3F3"/>
                </a:solidFill>
              </a:defRPr>
            </a:lvl3pPr>
            <a:lvl4pPr lvl="3" algn="r" rtl="0">
              <a:spcBef>
                <a:spcPts val="0"/>
              </a:spcBef>
              <a:spcAft>
                <a:spcPts val="0"/>
              </a:spcAft>
              <a:buClr>
                <a:srgbClr val="F3F3F3"/>
              </a:buClr>
              <a:buSzPts val="2400"/>
              <a:buNone/>
              <a:defRPr sz="2400">
                <a:solidFill>
                  <a:srgbClr val="F3F3F3"/>
                </a:solidFill>
              </a:defRPr>
            </a:lvl4pPr>
            <a:lvl5pPr lvl="4" algn="r" rtl="0">
              <a:spcBef>
                <a:spcPts val="0"/>
              </a:spcBef>
              <a:spcAft>
                <a:spcPts val="0"/>
              </a:spcAft>
              <a:buClr>
                <a:srgbClr val="F3F3F3"/>
              </a:buClr>
              <a:buSzPts val="2400"/>
              <a:buNone/>
              <a:defRPr sz="2400">
                <a:solidFill>
                  <a:srgbClr val="F3F3F3"/>
                </a:solidFill>
              </a:defRPr>
            </a:lvl5pPr>
            <a:lvl6pPr lvl="5" algn="r" rtl="0">
              <a:spcBef>
                <a:spcPts val="0"/>
              </a:spcBef>
              <a:spcAft>
                <a:spcPts val="0"/>
              </a:spcAft>
              <a:buClr>
                <a:srgbClr val="F3F3F3"/>
              </a:buClr>
              <a:buSzPts val="2400"/>
              <a:buNone/>
              <a:defRPr sz="2400">
                <a:solidFill>
                  <a:srgbClr val="F3F3F3"/>
                </a:solidFill>
              </a:defRPr>
            </a:lvl6pPr>
            <a:lvl7pPr lvl="6" algn="r" rtl="0">
              <a:spcBef>
                <a:spcPts val="0"/>
              </a:spcBef>
              <a:spcAft>
                <a:spcPts val="0"/>
              </a:spcAft>
              <a:buClr>
                <a:srgbClr val="F3F3F3"/>
              </a:buClr>
              <a:buSzPts val="2400"/>
              <a:buNone/>
              <a:defRPr sz="2400">
                <a:solidFill>
                  <a:srgbClr val="F3F3F3"/>
                </a:solidFill>
              </a:defRPr>
            </a:lvl7pPr>
            <a:lvl8pPr lvl="7" algn="r" rtl="0">
              <a:spcBef>
                <a:spcPts val="0"/>
              </a:spcBef>
              <a:spcAft>
                <a:spcPts val="0"/>
              </a:spcAft>
              <a:buClr>
                <a:srgbClr val="F3F3F3"/>
              </a:buClr>
              <a:buSzPts val="2400"/>
              <a:buNone/>
              <a:defRPr sz="2400">
                <a:solidFill>
                  <a:srgbClr val="F3F3F3"/>
                </a:solidFill>
              </a:defRPr>
            </a:lvl8pPr>
            <a:lvl9pPr lvl="8" algn="r" rtl="0">
              <a:spcBef>
                <a:spcPts val="0"/>
              </a:spcBef>
              <a:spcAft>
                <a:spcPts val="0"/>
              </a:spcAft>
              <a:buClr>
                <a:srgbClr val="F3F3F3"/>
              </a:buClr>
              <a:buSzPts val="2400"/>
              <a:buNone/>
              <a:defRPr sz="2400">
                <a:solidFill>
                  <a:srgbClr val="F3F3F3"/>
                </a:solidFill>
              </a:defRPr>
            </a:lvl9pPr>
          </a:lstStyle>
          <a:p>
            <a:endParaRPr/>
          </a:p>
        </p:txBody>
      </p:sp>
      <p:sp>
        <p:nvSpPr>
          <p:cNvPr id="47" name="Google Shape;47;p9"/>
          <p:cNvSpPr/>
          <p:nvPr/>
        </p:nvSpPr>
        <p:spPr>
          <a:xfrm flipH="1">
            <a:off x="713215" y="3615851"/>
            <a:ext cx="695700" cy="695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Bahnschrift" panose="020B0502040204020203"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50"/>
        <p:cNvGrpSpPr/>
        <p:nvPr/>
      </p:nvGrpSpPr>
      <p:grpSpPr>
        <a:xfrm>
          <a:off x="0" y="0"/>
          <a:ext cx="0" cy="0"/>
          <a:chOff x="0" y="0"/>
          <a:chExt cx="0" cy="0"/>
        </a:xfrm>
      </p:grpSpPr>
      <p:sp>
        <p:nvSpPr>
          <p:cNvPr id="51" name="Google Shape;51;p11"/>
          <p:cNvSpPr txBox="1">
            <a:spLocks noGrp="1"/>
          </p:cNvSpPr>
          <p:nvPr>
            <p:ph type="title" hasCustomPrompt="1"/>
          </p:nvPr>
        </p:nvSpPr>
        <p:spPr>
          <a:xfrm>
            <a:off x="1130400" y="1745475"/>
            <a:ext cx="6877200" cy="95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b="1">
                <a:latin typeface="Bahnschrift" panose="020B0502040204020203"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2" name="Google Shape;52;p11"/>
          <p:cNvSpPr txBox="1">
            <a:spLocks noGrp="1"/>
          </p:cNvSpPr>
          <p:nvPr>
            <p:ph type="subTitle" idx="1"/>
          </p:nvPr>
        </p:nvSpPr>
        <p:spPr>
          <a:xfrm>
            <a:off x="1130275" y="3082625"/>
            <a:ext cx="6877200" cy="61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atin typeface="Bahnschrift" panose="020B0502040204020203" pitchFamily="34" charset="0"/>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5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1"/>
        </a:solidFill>
        <a:effectLst/>
      </p:bgPr>
    </p:bg>
    <p:spTree>
      <p:nvGrpSpPr>
        <p:cNvPr id="1" name="Shape 86"/>
        <p:cNvGrpSpPr/>
        <p:nvPr/>
      </p:nvGrpSpPr>
      <p:grpSpPr>
        <a:xfrm>
          <a:off x="0" y="0"/>
          <a:ext cx="0" cy="0"/>
          <a:chOff x="0" y="0"/>
          <a:chExt cx="0" cy="0"/>
        </a:xfrm>
      </p:grpSpPr>
      <p:sp>
        <p:nvSpPr>
          <p:cNvPr id="87" name="Google Shape;87;p17"/>
          <p:cNvSpPr txBox="1">
            <a:spLocks noGrp="1"/>
          </p:cNvSpPr>
          <p:nvPr>
            <p:ph type="ctrTitle"/>
          </p:nvPr>
        </p:nvSpPr>
        <p:spPr>
          <a:xfrm>
            <a:off x="1374927" y="416354"/>
            <a:ext cx="63903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3F3F3"/>
              </a:buClr>
              <a:buSzPts val="2400"/>
              <a:buNone/>
              <a:defRPr sz="2400">
                <a:solidFill>
                  <a:schemeClr val="lt1"/>
                </a:solidFill>
                <a:latin typeface="Bahnschrift" panose="020B0502040204020203" pitchFamily="34" charset="0"/>
              </a:defRPr>
            </a:lvl1pPr>
            <a:lvl2pPr lvl="1" rtl="0">
              <a:spcBef>
                <a:spcPts val="0"/>
              </a:spcBef>
              <a:spcAft>
                <a:spcPts val="0"/>
              </a:spcAft>
              <a:buClr>
                <a:srgbClr val="F3F3F3"/>
              </a:buClr>
              <a:buSzPts val="2400"/>
              <a:buNone/>
              <a:defRPr sz="2400">
                <a:solidFill>
                  <a:srgbClr val="F3F3F3"/>
                </a:solidFill>
              </a:defRPr>
            </a:lvl2pPr>
            <a:lvl3pPr lvl="2" rtl="0">
              <a:spcBef>
                <a:spcPts val="0"/>
              </a:spcBef>
              <a:spcAft>
                <a:spcPts val="0"/>
              </a:spcAft>
              <a:buClr>
                <a:srgbClr val="F3F3F3"/>
              </a:buClr>
              <a:buSzPts val="2400"/>
              <a:buNone/>
              <a:defRPr sz="2400">
                <a:solidFill>
                  <a:srgbClr val="F3F3F3"/>
                </a:solidFill>
              </a:defRPr>
            </a:lvl3pPr>
            <a:lvl4pPr lvl="3" rtl="0">
              <a:spcBef>
                <a:spcPts val="0"/>
              </a:spcBef>
              <a:spcAft>
                <a:spcPts val="0"/>
              </a:spcAft>
              <a:buClr>
                <a:srgbClr val="F3F3F3"/>
              </a:buClr>
              <a:buSzPts val="2400"/>
              <a:buNone/>
              <a:defRPr sz="2400">
                <a:solidFill>
                  <a:srgbClr val="F3F3F3"/>
                </a:solidFill>
              </a:defRPr>
            </a:lvl4pPr>
            <a:lvl5pPr lvl="4" rtl="0">
              <a:spcBef>
                <a:spcPts val="0"/>
              </a:spcBef>
              <a:spcAft>
                <a:spcPts val="0"/>
              </a:spcAft>
              <a:buClr>
                <a:srgbClr val="F3F3F3"/>
              </a:buClr>
              <a:buSzPts val="2400"/>
              <a:buNone/>
              <a:defRPr sz="2400">
                <a:solidFill>
                  <a:srgbClr val="F3F3F3"/>
                </a:solidFill>
              </a:defRPr>
            </a:lvl5pPr>
            <a:lvl6pPr lvl="5" rtl="0">
              <a:spcBef>
                <a:spcPts val="0"/>
              </a:spcBef>
              <a:spcAft>
                <a:spcPts val="0"/>
              </a:spcAft>
              <a:buClr>
                <a:srgbClr val="F3F3F3"/>
              </a:buClr>
              <a:buSzPts val="2400"/>
              <a:buNone/>
              <a:defRPr sz="2400">
                <a:solidFill>
                  <a:srgbClr val="F3F3F3"/>
                </a:solidFill>
              </a:defRPr>
            </a:lvl6pPr>
            <a:lvl7pPr lvl="6" rtl="0">
              <a:spcBef>
                <a:spcPts val="0"/>
              </a:spcBef>
              <a:spcAft>
                <a:spcPts val="0"/>
              </a:spcAft>
              <a:buClr>
                <a:srgbClr val="F3F3F3"/>
              </a:buClr>
              <a:buSzPts val="2400"/>
              <a:buNone/>
              <a:defRPr sz="2400">
                <a:solidFill>
                  <a:srgbClr val="F3F3F3"/>
                </a:solidFill>
              </a:defRPr>
            </a:lvl7pPr>
            <a:lvl8pPr lvl="7" rtl="0">
              <a:spcBef>
                <a:spcPts val="0"/>
              </a:spcBef>
              <a:spcAft>
                <a:spcPts val="0"/>
              </a:spcAft>
              <a:buClr>
                <a:srgbClr val="F3F3F3"/>
              </a:buClr>
              <a:buSzPts val="2400"/>
              <a:buNone/>
              <a:defRPr sz="2400">
                <a:solidFill>
                  <a:srgbClr val="F3F3F3"/>
                </a:solidFill>
              </a:defRPr>
            </a:lvl8pPr>
            <a:lvl9pPr lvl="8" rtl="0">
              <a:spcBef>
                <a:spcPts val="0"/>
              </a:spcBef>
              <a:spcAft>
                <a:spcPts val="0"/>
              </a:spcAft>
              <a:buClr>
                <a:srgbClr val="F3F3F3"/>
              </a:buClr>
              <a:buSzPts val="2400"/>
              <a:buNone/>
              <a:defRPr sz="2400">
                <a:solidFill>
                  <a:srgbClr val="F3F3F3"/>
                </a:solidFill>
              </a:defRPr>
            </a:lvl9pPr>
          </a:lstStyle>
          <a:p>
            <a:endParaRPr/>
          </a:p>
        </p:txBody>
      </p:sp>
      <p:sp>
        <p:nvSpPr>
          <p:cNvPr id="88" name="Google Shape;88;p17"/>
          <p:cNvSpPr txBox="1">
            <a:spLocks noGrp="1"/>
          </p:cNvSpPr>
          <p:nvPr>
            <p:ph type="subTitle" idx="1"/>
          </p:nvPr>
        </p:nvSpPr>
        <p:spPr>
          <a:xfrm>
            <a:off x="713227" y="1579375"/>
            <a:ext cx="1555500" cy="577800"/>
          </a:xfrm>
          <a:prstGeom prst="rect">
            <a:avLst/>
          </a:prstGeom>
          <a:solidFill>
            <a:schemeClr val="accent1"/>
          </a:solidFill>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800"/>
              <a:buFont typeface="Josefin Sans"/>
              <a:buNone/>
              <a:defRPr sz="3000">
                <a:solidFill>
                  <a:schemeClr val="dk1"/>
                </a:solidFill>
                <a:latin typeface="Bahnschrift" panose="020B0502040204020203" pitchFamily="34" charset="0"/>
                <a:ea typeface="Bahnschrift" panose="020B0502040204020203" pitchFamily="34" charset="0"/>
                <a:cs typeface="Bahnschrift" panose="020B0502040204020203" pitchFamily="34" charset="0"/>
                <a:sym typeface="Bebas Neue"/>
              </a:defRPr>
            </a:lvl1pPr>
            <a:lvl2pPr lvl="1"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2pPr>
            <a:lvl3pPr lvl="2"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3pPr>
            <a:lvl4pPr lvl="3"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4pPr>
            <a:lvl5pPr lvl="4"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5pPr>
            <a:lvl6pPr lvl="5"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6pPr>
            <a:lvl7pPr lvl="6"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7pPr>
            <a:lvl8pPr lvl="7"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8pPr>
            <a:lvl9pPr lvl="8"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9pPr>
          </a:lstStyle>
          <a:p>
            <a:endParaRPr/>
          </a:p>
        </p:txBody>
      </p:sp>
      <p:sp>
        <p:nvSpPr>
          <p:cNvPr id="89" name="Google Shape;89;p17"/>
          <p:cNvSpPr txBox="1">
            <a:spLocks noGrp="1"/>
          </p:cNvSpPr>
          <p:nvPr>
            <p:ph type="subTitle" idx="2"/>
          </p:nvPr>
        </p:nvSpPr>
        <p:spPr>
          <a:xfrm>
            <a:off x="713225" y="2228475"/>
            <a:ext cx="2161200" cy="46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100"/>
              <a:buFont typeface="Josefin Slab"/>
              <a:buNone/>
              <a:defRPr sz="1300">
                <a:solidFill>
                  <a:schemeClr val="dk2"/>
                </a:solidFill>
                <a:latin typeface="Bahnschrift" panose="020B0502040204020203" pitchFamily="34" charset="0"/>
              </a:defRPr>
            </a:lvl1pPr>
            <a:lvl2pPr lvl="1"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2pPr>
            <a:lvl3pPr lvl="2"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3pPr>
            <a:lvl4pPr lvl="3"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4pPr>
            <a:lvl5pPr lvl="4"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5pPr>
            <a:lvl6pPr lvl="5"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6pPr>
            <a:lvl7pPr lvl="6"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7pPr>
            <a:lvl8pPr lvl="7"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8pPr>
            <a:lvl9pPr lvl="8"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9pPr>
          </a:lstStyle>
          <a:p>
            <a:endParaRPr/>
          </a:p>
        </p:txBody>
      </p:sp>
      <p:sp>
        <p:nvSpPr>
          <p:cNvPr id="90" name="Google Shape;90;p17"/>
          <p:cNvSpPr txBox="1">
            <a:spLocks noGrp="1"/>
          </p:cNvSpPr>
          <p:nvPr>
            <p:ph type="subTitle" idx="3"/>
          </p:nvPr>
        </p:nvSpPr>
        <p:spPr>
          <a:xfrm>
            <a:off x="6875275" y="1579375"/>
            <a:ext cx="1555500" cy="577800"/>
          </a:xfrm>
          <a:prstGeom prst="rect">
            <a:avLst/>
          </a:prstGeom>
          <a:solidFill>
            <a:schemeClr val="lt1"/>
          </a:solidFill>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2"/>
              </a:buClr>
              <a:buSzPts val="1800"/>
              <a:buFont typeface="Josefin Sans"/>
              <a:buNone/>
              <a:defRPr sz="3000">
                <a:solidFill>
                  <a:schemeClr val="dk1"/>
                </a:solidFill>
                <a:latin typeface="Bahnschrift" panose="020B0502040204020203" pitchFamily="34" charset="0"/>
                <a:ea typeface="Bahnschrift" panose="020B0502040204020203" pitchFamily="34" charset="0"/>
                <a:cs typeface="Bahnschrift" panose="020B0502040204020203" pitchFamily="34" charset="0"/>
                <a:sym typeface="Bebas Neue"/>
              </a:defRPr>
            </a:lvl1pPr>
            <a:lvl2pPr lvl="1"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2pPr>
            <a:lvl3pPr lvl="2"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3pPr>
            <a:lvl4pPr lvl="3"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4pPr>
            <a:lvl5pPr lvl="4"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5pPr>
            <a:lvl6pPr lvl="5"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6pPr>
            <a:lvl7pPr lvl="6"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7pPr>
            <a:lvl8pPr lvl="7"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8pPr>
            <a:lvl9pPr lvl="8"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9pPr>
          </a:lstStyle>
          <a:p>
            <a:endParaRPr/>
          </a:p>
        </p:txBody>
      </p:sp>
      <p:sp>
        <p:nvSpPr>
          <p:cNvPr id="91" name="Google Shape;91;p17"/>
          <p:cNvSpPr txBox="1">
            <a:spLocks noGrp="1"/>
          </p:cNvSpPr>
          <p:nvPr>
            <p:ph type="subTitle" idx="4"/>
          </p:nvPr>
        </p:nvSpPr>
        <p:spPr>
          <a:xfrm>
            <a:off x="6269451" y="2228475"/>
            <a:ext cx="2161200" cy="465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100"/>
              <a:buFont typeface="Josefin Slab"/>
              <a:buNone/>
              <a:defRPr sz="1300">
                <a:solidFill>
                  <a:schemeClr val="dk2"/>
                </a:solidFill>
                <a:latin typeface="Bahnschrift" panose="020B0502040204020203" pitchFamily="34" charset="0"/>
              </a:defRPr>
            </a:lvl1pPr>
            <a:lvl2pPr lvl="1"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2pPr>
            <a:lvl3pPr lvl="2"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3pPr>
            <a:lvl4pPr lvl="3"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4pPr>
            <a:lvl5pPr lvl="4"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5pPr>
            <a:lvl6pPr lvl="5"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6pPr>
            <a:lvl7pPr lvl="6"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7pPr>
            <a:lvl8pPr lvl="7"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8pPr>
            <a:lvl9pPr lvl="8"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9pPr>
          </a:lstStyle>
          <a:p>
            <a:endParaRPr/>
          </a:p>
        </p:txBody>
      </p:sp>
      <p:sp>
        <p:nvSpPr>
          <p:cNvPr id="92" name="Google Shape;92;p17"/>
          <p:cNvSpPr txBox="1">
            <a:spLocks noGrp="1"/>
          </p:cNvSpPr>
          <p:nvPr>
            <p:ph type="subTitle" idx="5"/>
          </p:nvPr>
        </p:nvSpPr>
        <p:spPr>
          <a:xfrm>
            <a:off x="713227" y="2894807"/>
            <a:ext cx="1555500" cy="577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800"/>
              <a:buFont typeface="Josefin Sans"/>
              <a:buNone/>
              <a:defRPr sz="3000">
                <a:solidFill>
                  <a:schemeClr val="dk1"/>
                </a:solidFill>
                <a:latin typeface="Bahnschrift" panose="020B0502040204020203" pitchFamily="34" charset="0"/>
                <a:ea typeface="Bahnschrift" panose="020B0502040204020203" pitchFamily="34" charset="0"/>
                <a:cs typeface="Bahnschrift" panose="020B0502040204020203" pitchFamily="34" charset="0"/>
                <a:sym typeface="Bebas Neue"/>
              </a:defRPr>
            </a:lvl1pPr>
            <a:lvl2pPr lvl="1"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2pPr>
            <a:lvl3pPr lvl="2"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3pPr>
            <a:lvl4pPr lvl="3"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4pPr>
            <a:lvl5pPr lvl="4"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5pPr>
            <a:lvl6pPr lvl="5"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6pPr>
            <a:lvl7pPr lvl="6"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7pPr>
            <a:lvl8pPr lvl="7"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8pPr>
            <a:lvl9pPr lvl="8"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9pPr>
          </a:lstStyle>
          <a:p>
            <a:endParaRPr/>
          </a:p>
        </p:txBody>
      </p:sp>
      <p:sp>
        <p:nvSpPr>
          <p:cNvPr id="93" name="Google Shape;93;p17"/>
          <p:cNvSpPr txBox="1">
            <a:spLocks noGrp="1"/>
          </p:cNvSpPr>
          <p:nvPr>
            <p:ph type="subTitle" idx="6"/>
          </p:nvPr>
        </p:nvSpPr>
        <p:spPr>
          <a:xfrm>
            <a:off x="713225" y="3543900"/>
            <a:ext cx="2161200" cy="46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100"/>
              <a:buFont typeface="Josefin Slab"/>
              <a:buNone/>
              <a:defRPr sz="1300">
                <a:solidFill>
                  <a:schemeClr val="dk2"/>
                </a:solidFill>
                <a:latin typeface="Bahnschrift" panose="020B0502040204020203" pitchFamily="34" charset="0"/>
              </a:defRPr>
            </a:lvl1pPr>
            <a:lvl2pPr lvl="1"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2pPr>
            <a:lvl3pPr lvl="2"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3pPr>
            <a:lvl4pPr lvl="3"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4pPr>
            <a:lvl5pPr lvl="4"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5pPr>
            <a:lvl6pPr lvl="5"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6pPr>
            <a:lvl7pPr lvl="6"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7pPr>
            <a:lvl8pPr lvl="7"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8pPr>
            <a:lvl9pPr lvl="8"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9pPr>
          </a:lstStyle>
          <a:p>
            <a:endParaRPr/>
          </a:p>
        </p:txBody>
      </p:sp>
      <p:sp>
        <p:nvSpPr>
          <p:cNvPr id="94" name="Google Shape;94;p17"/>
          <p:cNvSpPr txBox="1">
            <a:spLocks noGrp="1"/>
          </p:cNvSpPr>
          <p:nvPr>
            <p:ph type="subTitle" idx="7"/>
          </p:nvPr>
        </p:nvSpPr>
        <p:spPr>
          <a:xfrm>
            <a:off x="6875275" y="2894807"/>
            <a:ext cx="1555500" cy="577800"/>
          </a:xfrm>
          <a:prstGeom prst="rect">
            <a:avLst/>
          </a:prstGeom>
          <a:solidFill>
            <a:schemeClr val="dk2"/>
          </a:solidFill>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2"/>
              </a:buClr>
              <a:buSzPts val="1800"/>
              <a:buFont typeface="Josefin Sans"/>
              <a:buNone/>
              <a:defRPr sz="3000">
                <a:solidFill>
                  <a:schemeClr val="dk1"/>
                </a:solidFill>
                <a:latin typeface="Bahnschrift" panose="020B0502040204020203" pitchFamily="34" charset="0"/>
                <a:ea typeface="Bahnschrift" panose="020B0502040204020203" pitchFamily="34" charset="0"/>
                <a:cs typeface="Bahnschrift" panose="020B0502040204020203" pitchFamily="34" charset="0"/>
                <a:sym typeface="Bebas Neue"/>
              </a:defRPr>
            </a:lvl1pPr>
            <a:lvl2pPr lvl="1"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2pPr>
            <a:lvl3pPr lvl="2"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3pPr>
            <a:lvl4pPr lvl="3"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4pPr>
            <a:lvl5pPr lvl="4"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5pPr>
            <a:lvl6pPr lvl="5"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6pPr>
            <a:lvl7pPr lvl="6"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7pPr>
            <a:lvl8pPr lvl="7"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8pPr>
            <a:lvl9pPr lvl="8" algn="r" rtl="0">
              <a:lnSpc>
                <a:spcPct val="100000"/>
              </a:lnSpc>
              <a:spcBef>
                <a:spcPts val="0"/>
              </a:spcBef>
              <a:spcAft>
                <a:spcPts val="0"/>
              </a:spcAft>
              <a:buClr>
                <a:schemeClr val="dk2"/>
              </a:buClr>
              <a:buSzPts val="1400"/>
              <a:buFont typeface="Josefin Sans"/>
              <a:buNone/>
              <a:defRPr b="1">
                <a:solidFill>
                  <a:schemeClr val="dk2"/>
                </a:solidFill>
                <a:latin typeface="Josefin Sans"/>
                <a:ea typeface="Josefin Sans"/>
                <a:cs typeface="Josefin Sans"/>
                <a:sym typeface="Josefin Sans"/>
              </a:defRPr>
            </a:lvl9pPr>
          </a:lstStyle>
          <a:p>
            <a:endParaRPr/>
          </a:p>
        </p:txBody>
      </p:sp>
      <p:sp>
        <p:nvSpPr>
          <p:cNvPr id="95" name="Google Shape;95;p17"/>
          <p:cNvSpPr txBox="1">
            <a:spLocks noGrp="1"/>
          </p:cNvSpPr>
          <p:nvPr>
            <p:ph type="subTitle" idx="8"/>
          </p:nvPr>
        </p:nvSpPr>
        <p:spPr>
          <a:xfrm>
            <a:off x="6269472" y="3543900"/>
            <a:ext cx="2161200" cy="465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100"/>
              <a:buFont typeface="Josefin Slab"/>
              <a:buNone/>
              <a:defRPr sz="1300">
                <a:solidFill>
                  <a:schemeClr val="dk2"/>
                </a:solidFill>
                <a:latin typeface="Bahnschrift" panose="020B0502040204020203" pitchFamily="34" charset="0"/>
              </a:defRPr>
            </a:lvl1pPr>
            <a:lvl2pPr lvl="1"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2pPr>
            <a:lvl3pPr lvl="2"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3pPr>
            <a:lvl4pPr lvl="3"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4pPr>
            <a:lvl5pPr lvl="4"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5pPr>
            <a:lvl6pPr lvl="5"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6pPr>
            <a:lvl7pPr lvl="6"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7pPr>
            <a:lvl8pPr lvl="7"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8pPr>
            <a:lvl9pPr lvl="8" algn="r" rtl="0">
              <a:lnSpc>
                <a:spcPct val="100000"/>
              </a:lnSpc>
              <a:spcBef>
                <a:spcPts val="0"/>
              </a:spcBef>
              <a:spcAft>
                <a:spcPts val="0"/>
              </a:spcAft>
              <a:buClr>
                <a:schemeClr val="dk2"/>
              </a:buClr>
              <a:buSzPts val="1100"/>
              <a:buFont typeface="Josefin Slab"/>
              <a:buNone/>
              <a:defRPr sz="1100">
                <a:solidFill>
                  <a:schemeClr val="dk2"/>
                </a:solidFill>
                <a:latin typeface="Josefin Slab"/>
                <a:ea typeface="Josefin Slab"/>
                <a:cs typeface="Josefin Slab"/>
                <a:sym typeface="Josefin Slab"/>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128"/>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5309" userDrawn="1">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ntent_option 4">
    <p:spTree>
      <p:nvGrpSpPr>
        <p:cNvPr id="1" name=""/>
        <p:cNvGrpSpPr/>
        <p:nvPr/>
      </p:nvGrpSpPr>
      <p:grpSpPr>
        <a:xfrm>
          <a:off x="0" y="0"/>
          <a:ext cx="0" cy="0"/>
          <a:chOff x="0" y="0"/>
          <a:chExt cx="0" cy="0"/>
        </a:xfrm>
      </p:grpSpPr>
      <p:sp>
        <p:nvSpPr>
          <p:cNvPr id="3" name="Rectangle 2"/>
          <p:cNvSpPr>
            <a:spLocks/>
          </p:cNvSpPr>
          <p:nvPr userDrawn="1"/>
        </p:nvSpPr>
        <p:spPr>
          <a:xfrm>
            <a:off x="0" y="1"/>
            <a:ext cx="4572000" cy="5000625"/>
          </a:xfrm>
          <a:prstGeom prst="rect">
            <a:avLst/>
          </a:prstGeom>
          <a:solidFill>
            <a:srgbClr val="222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uFillTx/>
              <a:latin typeface="Bahnschrift" panose="020B0502040204020203" pitchFamily="34" charset="0"/>
            </a:endParaRPr>
          </a:p>
        </p:txBody>
      </p:sp>
      <p:sp>
        <p:nvSpPr>
          <p:cNvPr id="16" name="Content Placeholder 2"/>
          <p:cNvSpPr>
            <a:spLocks noGrp="1"/>
          </p:cNvSpPr>
          <p:nvPr>
            <p:ph idx="1"/>
          </p:nvPr>
        </p:nvSpPr>
        <p:spPr>
          <a:xfrm>
            <a:off x="457201" y="1656810"/>
            <a:ext cx="3866995" cy="3117415"/>
          </a:xfrm>
        </p:spPr>
        <p:txBody>
          <a:bodyPr>
            <a:normAutofit/>
          </a:bodyPr>
          <a:lstStyle>
            <a:lvl1pPr marL="0" indent="0">
              <a:buNone/>
              <a:defRPr sz="1013" b="0">
                <a:solidFill>
                  <a:schemeClr val="bg1"/>
                </a:solidFill>
                <a:uFillTx/>
                <a:latin typeface="Bahnschrift" panose="020B0502040204020203" pitchFamily="34" charset="0"/>
              </a:defRPr>
            </a:lvl1pPr>
            <a:lvl2pPr marL="342857" indent="0">
              <a:buNone/>
              <a:defRPr>
                <a:solidFill>
                  <a:srgbClr val="000000"/>
                </a:solidFill>
                <a:uFillTx/>
              </a:defRPr>
            </a:lvl2pPr>
            <a:lvl3pPr marL="685715" indent="0">
              <a:buNone/>
              <a:defRPr>
                <a:solidFill>
                  <a:srgbClr val="000000"/>
                </a:solidFill>
                <a:uFillTx/>
              </a:defRPr>
            </a:lvl3pPr>
            <a:lvl4pPr marL="1028571" indent="0">
              <a:buNone/>
              <a:defRPr>
                <a:solidFill>
                  <a:srgbClr val="000000"/>
                </a:solidFill>
                <a:uFillTx/>
              </a:defRPr>
            </a:lvl4pPr>
            <a:lvl5pPr marL="1371428" indent="0">
              <a:buNone/>
              <a:defRPr>
                <a:solidFill>
                  <a:srgbClr val="000000"/>
                </a:solidFill>
                <a:uFillTx/>
              </a:defRPr>
            </a:lvl5pPr>
          </a:lstStyle>
          <a:p>
            <a:pPr lvl="0"/>
            <a:r>
              <a:rPr lang="en-US">
                <a:uFillTx/>
              </a:rPr>
              <a:t>Click to edit Master text styles</a:t>
            </a:r>
          </a:p>
        </p:txBody>
      </p:sp>
      <p:sp>
        <p:nvSpPr>
          <p:cNvPr id="18" name="Text Placeholder 17"/>
          <p:cNvSpPr>
            <a:spLocks noGrp="1"/>
          </p:cNvSpPr>
          <p:nvPr>
            <p:ph type="body" sz="quarter" idx="11"/>
          </p:nvPr>
        </p:nvSpPr>
        <p:spPr>
          <a:xfrm>
            <a:off x="457202" y="497684"/>
            <a:ext cx="3765399" cy="802133"/>
          </a:xfrm>
        </p:spPr>
        <p:txBody>
          <a:bodyPr/>
          <a:lstStyle>
            <a:lvl1pPr>
              <a:defRPr>
                <a:solidFill>
                  <a:schemeClr val="bg1"/>
                </a:solidFill>
                <a:uFillTx/>
                <a:latin typeface="Bahnschrift" panose="020B0502040204020203" pitchFamily="34" charset="0"/>
              </a:defRPr>
            </a:lvl1pPr>
          </a:lstStyle>
          <a:p>
            <a:pPr lvl="0"/>
            <a:r>
              <a:rPr lang="en-US">
                <a:uFillTx/>
              </a:rPr>
              <a:t>Click to edit Master text styles</a:t>
            </a:r>
          </a:p>
        </p:txBody>
      </p:sp>
      <p:sp>
        <p:nvSpPr>
          <p:cNvPr id="8" name="Rectangle 7"/>
          <p:cNvSpPr>
            <a:spLocks/>
          </p:cNvSpPr>
          <p:nvPr userDrawn="1"/>
        </p:nvSpPr>
        <p:spPr>
          <a:xfrm>
            <a:off x="0" y="4993242"/>
            <a:ext cx="9144000" cy="150260"/>
          </a:xfrm>
          <a:prstGeom prst="rect">
            <a:avLst/>
          </a:prstGeom>
          <a:solidFill>
            <a:srgbClr val="E61E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uFillTx/>
              <a:latin typeface="Bahnschrift" panose="020B0502040204020203" pitchFamily="34" charset="0"/>
            </a:endParaRPr>
          </a:p>
        </p:txBody>
      </p:sp>
      <p:sp>
        <p:nvSpPr>
          <p:cNvPr id="15" name="Rectangle 14"/>
          <p:cNvSpPr>
            <a:spLocks/>
          </p:cNvSpPr>
          <p:nvPr userDrawn="1"/>
        </p:nvSpPr>
        <p:spPr>
          <a:xfrm>
            <a:off x="7036449" y="4413871"/>
            <a:ext cx="2107553" cy="5140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uFillTx/>
              <a:latin typeface="Bahnschrift" panose="020B0502040204020203" pitchFamily="34" charset="0"/>
            </a:endParaRPr>
          </a:p>
        </p:txBody>
      </p:sp>
      <p:sp>
        <p:nvSpPr>
          <p:cNvPr id="17" name="Content Placeholder 2"/>
          <p:cNvSpPr>
            <a:spLocks noGrp="1"/>
          </p:cNvSpPr>
          <p:nvPr>
            <p:ph idx="14"/>
          </p:nvPr>
        </p:nvSpPr>
        <p:spPr>
          <a:xfrm>
            <a:off x="5029201" y="1656810"/>
            <a:ext cx="3866995" cy="3117415"/>
          </a:xfrm>
        </p:spPr>
        <p:txBody>
          <a:bodyPr>
            <a:normAutofit/>
          </a:bodyPr>
          <a:lstStyle>
            <a:lvl1pPr marL="104467" indent="-98217">
              <a:buClr>
                <a:schemeClr val="tx2"/>
              </a:buClr>
              <a:buFont typeface="Wingdings" pitchFamily="2" charset="2"/>
              <a:buChar char="§"/>
              <a:defRPr sz="1013" b="0">
                <a:solidFill>
                  <a:srgbClr val="000000"/>
                </a:solidFill>
                <a:uFillTx/>
                <a:latin typeface="Bahnschrift" panose="020B0502040204020203" pitchFamily="34" charset="0"/>
              </a:defRPr>
            </a:lvl1pPr>
            <a:lvl2pPr marL="130361" indent="-124111">
              <a:buNone/>
              <a:defRPr sz="1013" b="0">
                <a:solidFill>
                  <a:srgbClr val="000000"/>
                </a:solidFill>
                <a:uFillTx/>
              </a:defRPr>
            </a:lvl2pPr>
            <a:lvl3pPr marL="685715" indent="0">
              <a:buNone/>
              <a:defRPr>
                <a:solidFill>
                  <a:srgbClr val="000000"/>
                </a:solidFill>
                <a:uFillTx/>
              </a:defRPr>
            </a:lvl3pPr>
            <a:lvl4pPr marL="1028571" indent="0">
              <a:buNone/>
              <a:defRPr>
                <a:solidFill>
                  <a:srgbClr val="000000"/>
                </a:solidFill>
                <a:uFillTx/>
              </a:defRPr>
            </a:lvl4pPr>
            <a:lvl5pPr marL="1371428" indent="0">
              <a:buNone/>
              <a:defRPr>
                <a:solidFill>
                  <a:srgbClr val="000000"/>
                </a:solidFill>
                <a:uFillTx/>
              </a:defRPr>
            </a:lvl5pPr>
          </a:lstStyle>
          <a:p>
            <a:pPr lvl="0"/>
            <a:r>
              <a:rPr lang="en-US">
                <a:uFillTx/>
              </a:rPr>
              <a:t>Click to edit Master text styles</a:t>
            </a:r>
          </a:p>
        </p:txBody>
      </p:sp>
      <p:pic>
        <p:nvPicPr>
          <p:cNvPr id="10" name="Picture 9" descr="A picture containing clock&#10;&#10;Description automatically generated">
            <a:extLst>
              <a:ext uri="{FF2B5EF4-FFF2-40B4-BE49-F238E27FC236}">
                <a16:creationId xmlns:a16="http://schemas.microsoft.com/office/drawing/2014/main" id="{87A0C926-9427-6042-971E-BF22D9278007}"/>
              </a:ext>
            </a:extLst>
          </p:cNvPr>
          <p:cNvPicPr>
            <a:picLocks noChangeAspect="1"/>
          </p:cNvPicPr>
          <p:nvPr userDrawn="1"/>
        </p:nvPicPr>
        <p:blipFill>
          <a:blip r:embed="rId2"/>
          <a:stretch>
            <a:fillRect/>
          </a:stretch>
        </p:blipFill>
        <p:spPr>
          <a:xfrm>
            <a:off x="8382529" y="152779"/>
            <a:ext cx="513668" cy="501854"/>
          </a:xfrm>
          <a:prstGeom prst="rect">
            <a:avLst/>
          </a:prstGeom>
        </p:spPr>
      </p:pic>
    </p:spTree>
    <p:extLst>
      <p:ext uri="{BB962C8B-B14F-4D97-AF65-F5344CB8AC3E}">
        <p14:creationId xmlns:p14="http://schemas.microsoft.com/office/powerpoint/2010/main" val="4182409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080D7-E844-3E4B-BD27-56FA8E1F5EDC}"/>
              </a:ext>
            </a:extLst>
          </p:cNvPr>
          <p:cNvSpPr>
            <a:spLocks noGrp="1"/>
          </p:cNvSpPr>
          <p:nvPr>
            <p:ph type="title"/>
          </p:nvPr>
        </p:nvSpPr>
        <p:spPr/>
        <p:txBody>
          <a:bodyPr/>
          <a:lstStyle>
            <a:lvl1pPr>
              <a:defRPr>
                <a:latin typeface="Bahnschrift" panose="020B0502040204020203" pitchFamily="34" charset="0"/>
              </a:defRPr>
            </a:lvl1pPr>
          </a:lstStyle>
          <a:p>
            <a:r>
              <a:rPr lang="en-US"/>
              <a:t>Click to edit Master title style</a:t>
            </a:r>
            <a:endParaRPr lang="en-VN"/>
          </a:p>
        </p:txBody>
      </p:sp>
      <p:sp>
        <p:nvSpPr>
          <p:cNvPr id="3" name="Rectangle 2">
            <a:extLst>
              <a:ext uri="{FF2B5EF4-FFF2-40B4-BE49-F238E27FC236}">
                <a16:creationId xmlns:a16="http://schemas.microsoft.com/office/drawing/2014/main" id="{DE462A85-4ED4-B647-9EF2-FA548082B262}"/>
              </a:ext>
            </a:extLst>
          </p:cNvPr>
          <p:cNvSpPr/>
          <p:nvPr userDrawn="1"/>
        </p:nvSpPr>
        <p:spPr>
          <a:xfrm>
            <a:off x="0" y="0"/>
            <a:ext cx="9144000"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N" sz="1013">
              <a:uFillTx/>
              <a:latin typeface="Bahnschrift" panose="020B0502040204020203" pitchFamily="34" charset="0"/>
            </a:endParaRPr>
          </a:p>
        </p:txBody>
      </p:sp>
      <p:pic>
        <p:nvPicPr>
          <p:cNvPr id="4" name="Picture 3">
            <a:extLst>
              <a:ext uri="{FF2B5EF4-FFF2-40B4-BE49-F238E27FC236}">
                <a16:creationId xmlns:a16="http://schemas.microsoft.com/office/drawing/2014/main" id="{3EADC71A-D016-8B40-9ECB-45974DA22EE2}"/>
              </a:ext>
            </a:extLst>
          </p:cNvPr>
          <p:cNvPicPr>
            <a:picLocks noChangeAspect="1"/>
          </p:cNvPicPr>
          <p:nvPr userDrawn="1"/>
        </p:nvPicPr>
        <p:blipFill>
          <a:blip r:embed="rId2"/>
          <a:stretch>
            <a:fillRect/>
          </a:stretch>
        </p:blipFill>
        <p:spPr>
          <a:xfrm>
            <a:off x="0" y="4991715"/>
            <a:ext cx="9144000" cy="151787"/>
          </a:xfrm>
          <a:prstGeom prst="rect">
            <a:avLst/>
          </a:prstGeom>
        </p:spPr>
      </p:pic>
      <p:pic>
        <p:nvPicPr>
          <p:cNvPr id="5" name="Picture 4">
            <a:extLst>
              <a:ext uri="{FF2B5EF4-FFF2-40B4-BE49-F238E27FC236}">
                <a16:creationId xmlns:a16="http://schemas.microsoft.com/office/drawing/2014/main" id="{289F6EB0-98A7-0D4A-B4B9-FAD7B230E4D0}"/>
              </a:ext>
            </a:extLst>
          </p:cNvPr>
          <p:cNvPicPr>
            <a:picLocks noChangeAspect="1"/>
          </p:cNvPicPr>
          <p:nvPr userDrawn="1"/>
        </p:nvPicPr>
        <p:blipFill>
          <a:blip r:embed="rId3"/>
          <a:stretch>
            <a:fillRect/>
          </a:stretch>
        </p:blipFill>
        <p:spPr>
          <a:xfrm>
            <a:off x="8361442" y="260351"/>
            <a:ext cx="399999" cy="390525"/>
          </a:xfrm>
          <a:prstGeom prst="rect">
            <a:avLst/>
          </a:prstGeom>
        </p:spPr>
      </p:pic>
      <p:pic>
        <p:nvPicPr>
          <p:cNvPr id="6" name="Picture 5">
            <a:extLst>
              <a:ext uri="{FF2B5EF4-FFF2-40B4-BE49-F238E27FC236}">
                <a16:creationId xmlns:a16="http://schemas.microsoft.com/office/drawing/2014/main" id="{924DB514-6E49-C74E-A1B0-8BC18A81EC34}"/>
              </a:ext>
            </a:extLst>
          </p:cNvPr>
          <p:cNvPicPr>
            <a:picLocks noChangeAspect="1"/>
          </p:cNvPicPr>
          <p:nvPr userDrawn="1"/>
        </p:nvPicPr>
        <p:blipFill>
          <a:blip r:embed="rId4"/>
          <a:stretch>
            <a:fillRect/>
          </a:stretch>
        </p:blipFill>
        <p:spPr>
          <a:xfrm>
            <a:off x="-21712" y="-14909"/>
            <a:ext cx="1190384" cy="5143500"/>
          </a:xfrm>
          <a:prstGeom prst="rect">
            <a:avLst/>
          </a:prstGeom>
        </p:spPr>
      </p:pic>
    </p:spTree>
    <p:extLst>
      <p:ext uri="{BB962C8B-B14F-4D97-AF65-F5344CB8AC3E}">
        <p14:creationId xmlns:p14="http://schemas.microsoft.com/office/powerpoint/2010/main" val="501827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800"/>
              <a:buFont typeface="Bebas Neue"/>
              <a:buNone/>
              <a:defRPr sz="2800">
                <a:solidFill>
                  <a:schemeClr val="lt1"/>
                </a:solidFill>
                <a:latin typeface="Bebas Neue"/>
                <a:ea typeface="Bebas Neue"/>
                <a:cs typeface="Bebas Neue"/>
                <a:sym typeface="Bebas Neue"/>
              </a:defRPr>
            </a:lvl1pPr>
            <a:lvl2pPr lvl="1" rtl="0">
              <a:spcBef>
                <a:spcPts val="0"/>
              </a:spcBef>
              <a:spcAft>
                <a:spcPts val="0"/>
              </a:spcAft>
              <a:buClr>
                <a:schemeClr val="lt1"/>
              </a:buClr>
              <a:buSzPts val="2800"/>
              <a:buFont typeface="Bebas Neue"/>
              <a:buNone/>
              <a:defRPr sz="2800">
                <a:solidFill>
                  <a:schemeClr val="lt1"/>
                </a:solidFill>
                <a:latin typeface="Bebas Neue"/>
                <a:ea typeface="Bebas Neue"/>
                <a:cs typeface="Bebas Neue"/>
                <a:sym typeface="Bebas Neue"/>
              </a:defRPr>
            </a:lvl2pPr>
            <a:lvl3pPr lvl="2" rtl="0">
              <a:spcBef>
                <a:spcPts val="0"/>
              </a:spcBef>
              <a:spcAft>
                <a:spcPts val="0"/>
              </a:spcAft>
              <a:buClr>
                <a:schemeClr val="lt1"/>
              </a:buClr>
              <a:buSzPts val="2800"/>
              <a:buFont typeface="Bebas Neue"/>
              <a:buNone/>
              <a:defRPr sz="2800">
                <a:solidFill>
                  <a:schemeClr val="lt1"/>
                </a:solidFill>
                <a:latin typeface="Bebas Neue"/>
                <a:ea typeface="Bebas Neue"/>
                <a:cs typeface="Bebas Neue"/>
                <a:sym typeface="Bebas Neue"/>
              </a:defRPr>
            </a:lvl3pPr>
            <a:lvl4pPr lvl="3" rtl="0">
              <a:spcBef>
                <a:spcPts val="0"/>
              </a:spcBef>
              <a:spcAft>
                <a:spcPts val="0"/>
              </a:spcAft>
              <a:buClr>
                <a:schemeClr val="lt1"/>
              </a:buClr>
              <a:buSzPts val="2800"/>
              <a:buFont typeface="Bebas Neue"/>
              <a:buNone/>
              <a:defRPr sz="2800">
                <a:solidFill>
                  <a:schemeClr val="lt1"/>
                </a:solidFill>
                <a:latin typeface="Bebas Neue"/>
                <a:ea typeface="Bebas Neue"/>
                <a:cs typeface="Bebas Neue"/>
                <a:sym typeface="Bebas Neue"/>
              </a:defRPr>
            </a:lvl4pPr>
            <a:lvl5pPr lvl="4" rtl="0">
              <a:spcBef>
                <a:spcPts val="0"/>
              </a:spcBef>
              <a:spcAft>
                <a:spcPts val="0"/>
              </a:spcAft>
              <a:buClr>
                <a:schemeClr val="lt1"/>
              </a:buClr>
              <a:buSzPts val="2800"/>
              <a:buFont typeface="Bebas Neue"/>
              <a:buNone/>
              <a:defRPr sz="2800">
                <a:solidFill>
                  <a:schemeClr val="lt1"/>
                </a:solidFill>
                <a:latin typeface="Bebas Neue"/>
                <a:ea typeface="Bebas Neue"/>
                <a:cs typeface="Bebas Neue"/>
                <a:sym typeface="Bebas Neue"/>
              </a:defRPr>
            </a:lvl5pPr>
            <a:lvl6pPr lvl="5" rtl="0">
              <a:spcBef>
                <a:spcPts val="0"/>
              </a:spcBef>
              <a:spcAft>
                <a:spcPts val="0"/>
              </a:spcAft>
              <a:buClr>
                <a:schemeClr val="lt1"/>
              </a:buClr>
              <a:buSzPts val="2800"/>
              <a:buFont typeface="Bebas Neue"/>
              <a:buNone/>
              <a:defRPr sz="2800">
                <a:solidFill>
                  <a:schemeClr val="lt1"/>
                </a:solidFill>
                <a:latin typeface="Bebas Neue"/>
                <a:ea typeface="Bebas Neue"/>
                <a:cs typeface="Bebas Neue"/>
                <a:sym typeface="Bebas Neue"/>
              </a:defRPr>
            </a:lvl6pPr>
            <a:lvl7pPr lvl="6" rtl="0">
              <a:spcBef>
                <a:spcPts val="0"/>
              </a:spcBef>
              <a:spcAft>
                <a:spcPts val="0"/>
              </a:spcAft>
              <a:buClr>
                <a:schemeClr val="lt1"/>
              </a:buClr>
              <a:buSzPts val="2800"/>
              <a:buFont typeface="Bebas Neue"/>
              <a:buNone/>
              <a:defRPr sz="2800">
                <a:solidFill>
                  <a:schemeClr val="lt1"/>
                </a:solidFill>
                <a:latin typeface="Bebas Neue"/>
                <a:ea typeface="Bebas Neue"/>
                <a:cs typeface="Bebas Neue"/>
                <a:sym typeface="Bebas Neue"/>
              </a:defRPr>
            </a:lvl7pPr>
            <a:lvl8pPr lvl="7" rtl="0">
              <a:spcBef>
                <a:spcPts val="0"/>
              </a:spcBef>
              <a:spcAft>
                <a:spcPts val="0"/>
              </a:spcAft>
              <a:buClr>
                <a:schemeClr val="lt1"/>
              </a:buClr>
              <a:buSzPts val="2800"/>
              <a:buFont typeface="Bebas Neue"/>
              <a:buNone/>
              <a:defRPr sz="2800">
                <a:solidFill>
                  <a:schemeClr val="lt1"/>
                </a:solidFill>
                <a:latin typeface="Bebas Neue"/>
                <a:ea typeface="Bebas Neue"/>
                <a:cs typeface="Bebas Neue"/>
                <a:sym typeface="Bebas Neue"/>
              </a:defRPr>
            </a:lvl8pPr>
            <a:lvl9pPr lvl="8" rtl="0">
              <a:spcBef>
                <a:spcPts val="0"/>
              </a:spcBef>
              <a:spcAft>
                <a:spcPts val="0"/>
              </a:spcAft>
              <a:buClr>
                <a:schemeClr val="lt1"/>
              </a:buClr>
              <a:buSzPts val="2800"/>
              <a:buFont typeface="Bebas Neue"/>
              <a:buNone/>
              <a:defRPr sz="2800">
                <a:solidFill>
                  <a:schemeClr val="lt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1"/>
              </a:buClr>
              <a:buSzPts val="1800"/>
              <a:buFont typeface="Spartan Thin"/>
              <a:buChar char="●"/>
              <a:defRPr sz="1800">
                <a:solidFill>
                  <a:schemeClr val="lt1"/>
                </a:solidFill>
                <a:latin typeface="Spartan Thin"/>
                <a:ea typeface="Spartan Thin"/>
                <a:cs typeface="Spartan Thin"/>
                <a:sym typeface="Spartan Thin"/>
              </a:defRPr>
            </a:lvl1pPr>
            <a:lvl2pPr marL="914400" lvl="1" indent="-317500" rtl="0">
              <a:lnSpc>
                <a:spcPct val="115000"/>
              </a:lnSpc>
              <a:spcBef>
                <a:spcPts val="1600"/>
              </a:spcBef>
              <a:spcAft>
                <a:spcPts val="0"/>
              </a:spcAft>
              <a:buClr>
                <a:schemeClr val="lt1"/>
              </a:buClr>
              <a:buSzPts val="1400"/>
              <a:buFont typeface="Spartan Thin"/>
              <a:buChar char="○"/>
              <a:defRPr>
                <a:solidFill>
                  <a:schemeClr val="lt1"/>
                </a:solidFill>
                <a:latin typeface="Spartan Thin"/>
                <a:ea typeface="Spartan Thin"/>
                <a:cs typeface="Spartan Thin"/>
                <a:sym typeface="Spartan Thin"/>
              </a:defRPr>
            </a:lvl2pPr>
            <a:lvl3pPr marL="1371600" lvl="2" indent="-317500" rtl="0">
              <a:lnSpc>
                <a:spcPct val="115000"/>
              </a:lnSpc>
              <a:spcBef>
                <a:spcPts val="1600"/>
              </a:spcBef>
              <a:spcAft>
                <a:spcPts val="0"/>
              </a:spcAft>
              <a:buClr>
                <a:schemeClr val="lt1"/>
              </a:buClr>
              <a:buSzPts val="1400"/>
              <a:buFont typeface="Spartan Thin"/>
              <a:buChar char="■"/>
              <a:defRPr>
                <a:solidFill>
                  <a:schemeClr val="lt1"/>
                </a:solidFill>
                <a:latin typeface="Spartan Thin"/>
                <a:ea typeface="Spartan Thin"/>
                <a:cs typeface="Spartan Thin"/>
                <a:sym typeface="Spartan Thin"/>
              </a:defRPr>
            </a:lvl3pPr>
            <a:lvl4pPr marL="1828800" lvl="3" indent="-317500" rtl="0">
              <a:lnSpc>
                <a:spcPct val="115000"/>
              </a:lnSpc>
              <a:spcBef>
                <a:spcPts val="1600"/>
              </a:spcBef>
              <a:spcAft>
                <a:spcPts val="0"/>
              </a:spcAft>
              <a:buClr>
                <a:schemeClr val="lt1"/>
              </a:buClr>
              <a:buSzPts val="1400"/>
              <a:buFont typeface="Spartan Thin"/>
              <a:buChar char="●"/>
              <a:defRPr>
                <a:solidFill>
                  <a:schemeClr val="lt1"/>
                </a:solidFill>
                <a:latin typeface="Spartan Thin"/>
                <a:ea typeface="Spartan Thin"/>
                <a:cs typeface="Spartan Thin"/>
                <a:sym typeface="Spartan Thin"/>
              </a:defRPr>
            </a:lvl4pPr>
            <a:lvl5pPr marL="2286000" lvl="4" indent="-317500" rtl="0">
              <a:lnSpc>
                <a:spcPct val="115000"/>
              </a:lnSpc>
              <a:spcBef>
                <a:spcPts val="1600"/>
              </a:spcBef>
              <a:spcAft>
                <a:spcPts val="0"/>
              </a:spcAft>
              <a:buClr>
                <a:schemeClr val="lt1"/>
              </a:buClr>
              <a:buSzPts val="1400"/>
              <a:buFont typeface="Spartan Thin"/>
              <a:buChar char="○"/>
              <a:defRPr>
                <a:solidFill>
                  <a:schemeClr val="lt1"/>
                </a:solidFill>
                <a:latin typeface="Spartan Thin"/>
                <a:ea typeface="Spartan Thin"/>
                <a:cs typeface="Spartan Thin"/>
                <a:sym typeface="Spartan Thin"/>
              </a:defRPr>
            </a:lvl5pPr>
            <a:lvl6pPr marL="2743200" lvl="5" indent="-317500" rtl="0">
              <a:lnSpc>
                <a:spcPct val="115000"/>
              </a:lnSpc>
              <a:spcBef>
                <a:spcPts val="1600"/>
              </a:spcBef>
              <a:spcAft>
                <a:spcPts val="0"/>
              </a:spcAft>
              <a:buClr>
                <a:schemeClr val="lt1"/>
              </a:buClr>
              <a:buSzPts val="1400"/>
              <a:buFont typeface="Spartan Thin"/>
              <a:buChar char="■"/>
              <a:defRPr>
                <a:solidFill>
                  <a:schemeClr val="lt1"/>
                </a:solidFill>
                <a:latin typeface="Spartan Thin"/>
                <a:ea typeface="Spartan Thin"/>
                <a:cs typeface="Spartan Thin"/>
                <a:sym typeface="Spartan Thin"/>
              </a:defRPr>
            </a:lvl6pPr>
            <a:lvl7pPr marL="3200400" lvl="6" indent="-317500" rtl="0">
              <a:lnSpc>
                <a:spcPct val="115000"/>
              </a:lnSpc>
              <a:spcBef>
                <a:spcPts val="1600"/>
              </a:spcBef>
              <a:spcAft>
                <a:spcPts val="0"/>
              </a:spcAft>
              <a:buClr>
                <a:schemeClr val="lt1"/>
              </a:buClr>
              <a:buSzPts val="1400"/>
              <a:buFont typeface="Spartan Thin"/>
              <a:buChar char="●"/>
              <a:defRPr>
                <a:solidFill>
                  <a:schemeClr val="lt1"/>
                </a:solidFill>
                <a:latin typeface="Spartan Thin"/>
                <a:ea typeface="Spartan Thin"/>
                <a:cs typeface="Spartan Thin"/>
                <a:sym typeface="Spartan Thin"/>
              </a:defRPr>
            </a:lvl7pPr>
            <a:lvl8pPr marL="3657600" lvl="7" indent="-317500" rtl="0">
              <a:lnSpc>
                <a:spcPct val="115000"/>
              </a:lnSpc>
              <a:spcBef>
                <a:spcPts val="1600"/>
              </a:spcBef>
              <a:spcAft>
                <a:spcPts val="0"/>
              </a:spcAft>
              <a:buClr>
                <a:schemeClr val="lt1"/>
              </a:buClr>
              <a:buSzPts val="1400"/>
              <a:buFont typeface="Spartan Thin"/>
              <a:buChar char="○"/>
              <a:defRPr>
                <a:solidFill>
                  <a:schemeClr val="lt1"/>
                </a:solidFill>
                <a:latin typeface="Spartan Thin"/>
                <a:ea typeface="Spartan Thin"/>
                <a:cs typeface="Spartan Thin"/>
                <a:sym typeface="Spartan Thin"/>
              </a:defRPr>
            </a:lvl8pPr>
            <a:lvl9pPr marL="4114800" lvl="8" indent="-317500" rtl="0">
              <a:lnSpc>
                <a:spcPct val="115000"/>
              </a:lnSpc>
              <a:spcBef>
                <a:spcPts val="1600"/>
              </a:spcBef>
              <a:spcAft>
                <a:spcPts val="1600"/>
              </a:spcAft>
              <a:buClr>
                <a:schemeClr val="lt1"/>
              </a:buClr>
              <a:buSzPts val="1400"/>
              <a:buFont typeface="Spartan Thin"/>
              <a:buChar char="■"/>
              <a:defRPr>
                <a:solidFill>
                  <a:schemeClr val="lt1"/>
                </a:solidFill>
                <a:latin typeface="Spartan Thin"/>
                <a:ea typeface="Spartan Thin"/>
                <a:cs typeface="Spartan Thin"/>
                <a:sym typeface="Spartan Thin"/>
              </a:defRPr>
            </a:lvl9pPr>
          </a:lstStyle>
          <a:p>
            <a:endParaRPr/>
          </a:p>
        </p:txBody>
      </p:sp>
      <p:sp>
        <p:nvSpPr>
          <p:cNvPr id="2" name="MSIPCMContentMarking" descr="{&quot;HashCode&quot;:-1910640812,&quot;Placement&quot;:&quot;Header&quot;,&quot;Top&quot;:0.0,&quot;Left&quot;:278.729126,&quot;SlideWidth&quot;:720,&quot;SlideHeight&quot;:405}">
            <a:extLst>
              <a:ext uri="{FF2B5EF4-FFF2-40B4-BE49-F238E27FC236}">
                <a16:creationId xmlns:a16="http://schemas.microsoft.com/office/drawing/2014/main" id="{B4F3CC2C-85A3-44D8-9D6E-3A3F2C7FD9F8}"/>
              </a:ext>
            </a:extLst>
          </p:cNvPr>
          <p:cNvSpPr txBox="1"/>
          <p:nvPr userDrawn="1"/>
        </p:nvSpPr>
        <p:spPr>
          <a:xfrm>
            <a:off x="3539860" y="0"/>
            <a:ext cx="2064281" cy="296525"/>
          </a:xfrm>
          <a:prstGeom prst="rect">
            <a:avLst/>
          </a:prstGeom>
          <a:noFill/>
        </p:spPr>
        <p:txBody>
          <a:bodyPr vert="horz" wrap="square" lIns="0" tIns="0" rIns="0" bIns="0" rtlCol="0" anchor="ctr" anchorCtr="1">
            <a:spAutoFit/>
          </a:bodyPr>
          <a:lstStyle/>
          <a:p>
            <a:pPr algn="ctr">
              <a:spcBef>
                <a:spcPts val="0"/>
              </a:spcBef>
              <a:spcAft>
                <a:spcPts val="0"/>
              </a:spcAft>
            </a:pPr>
            <a:r>
              <a:rPr lang="en-US" sz="1200">
                <a:solidFill>
                  <a:srgbClr val="EEDC00"/>
                </a:solidFill>
                <a:latin typeface="Calibri" panose="020F0502020204030204" pitchFamily="34" charset="0"/>
              </a:rPr>
              <a:t>RMIT Classification: Trusted</a:t>
            </a: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5" r:id="rId3"/>
    <p:sldLayoutId id="2147483657" r:id="rId4"/>
    <p:sldLayoutId id="2147483658" r:id="rId5"/>
    <p:sldLayoutId id="2147483663" r:id="rId6"/>
    <p:sldLayoutId id="2147483668" r:id="rId7"/>
    <p:sldLayoutId id="2147483678" r:id="rId8"/>
    <p:sldLayoutId id="214748367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Bahnschrift" panose="020B0502040204020203" pitchFamily="34" charset="0"/>
          <a:ea typeface="Bahnschrift" panose="020B05020402040202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Bahnschrift" panose="020B0502040204020203" pitchFamily="34" charset="0"/>
          <a:ea typeface="Bahnschrift" panose="020B05020402040202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3F3F3"/>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2pPr>
            <a:lvl3pPr marR="0" lvl="2"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3pPr>
            <a:lvl4pPr marR="0" lvl="3"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4pPr>
            <a:lvl5pPr marR="0" lvl="4"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5pPr>
            <a:lvl6pPr marR="0" lvl="5"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6pPr>
            <a:lvl7pPr marR="0" lvl="6"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7pPr>
            <a:lvl8pPr marR="0" lvl="7"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8pPr>
            <a:lvl9pPr marR="0" lvl="8"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9pPr>
          </a:lstStyle>
          <a:p>
            <a:endParaRPr/>
          </a:p>
        </p:txBody>
      </p:sp>
      <p:sp>
        <p:nvSpPr>
          <p:cNvPr id="7" name="Google Shape;7;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lt1"/>
              </a:buClr>
              <a:buSzPts val="1800"/>
              <a:buFont typeface="Spartan Thin"/>
              <a:buChar char="●"/>
              <a:defRPr sz="1800" b="0" i="0" u="none" strike="noStrike" cap="none">
                <a:solidFill>
                  <a:schemeClr val="lt1"/>
                </a:solidFill>
                <a:latin typeface="Spartan Thin"/>
                <a:ea typeface="Spartan Thin"/>
                <a:cs typeface="Spartan Thin"/>
                <a:sym typeface="Spartan Thin"/>
              </a:defRPr>
            </a:lvl1pPr>
            <a:lvl2pPr marL="914400" marR="0" lvl="1" indent="-317500" algn="l" rtl="0">
              <a:lnSpc>
                <a:spcPct val="115000"/>
              </a:lnSpc>
              <a:spcBef>
                <a:spcPts val="1600"/>
              </a:spcBef>
              <a:spcAft>
                <a:spcPts val="0"/>
              </a:spcAft>
              <a:buClr>
                <a:schemeClr val="lt1"/>
              </a:buClr>
              <a:buSzPts val="1400"/>
              <a:buFont typeface="Spartan Thin"/>
              <a:buChar char="○"/>
              <a:defRPr sz="1400" b="0" i="0" u="none" strike="noStrike" cap="none">
                <a:solidFill>
                  <a:schemeClr val="lt1"/>
                </a:solidFill>
                <a:latin typeface="Spartan Thin"/>
                <a:ea typeface="Spartan Thin"/>
                <a:cs typeface="Spartan Thin"/>
                <a:sym typeface="Spartan Thin"/>
              </a:defRPr>
            </a:lvl2pPr>
            <a:lvl3pPr marL="1371600" marR="0" lvl="2" indent="-317500" algn="l" rtl="0">
              <a:lnSpc>
                <a:spcPct val="115000"/>
              </a:lnSpc>
              <a:spcBef>
                <a:spcPts val="1600"/>
              </a:spcBef>
              <a:spcAft>
                <a:spcPts val="0"/>
              </a:spcAft>
              <a:buClr>
                <a:schemeClr val="lt1"/>
              </a:buClr>
              <a:buSzPts val="1400"/>
              <a:buFont typeface="Spartan Thin"/>
              <a:buChar char="■"/>
              <a:defRPr sz="1400" b="0" i="0" u="none" strike="noStrike" cap="none">
                <a:solidFill>
                  <a:schemeClr val="lt1"/>
                </a:solidFill>
                <a:latin typeface="Spartan Thin"/>
                <a:ea typeface="Spartan Thin"/>
                <a:cs typeface="Spartan Thin"/>
                <a:sym typeface="Spartan Thin"/>
              </a:defRPr>
            </a:lvl3pPr>
            <a:lvl4pPr marL="1828800" marR="0" lvl="3" indent="-317500" algn="l" rtl="0">
              <a:lnSpc>
                <a:spcPct val="115000"/>
              </a:lnSpc>
              <a:spcBef>
                <a:spcPts val="1600"/>
              </a:spcBef>
              <a:spcAft>
                <a:spcPts val="0"/>
              </a:spcAft>
              <a:buClr>
                <a:schemeClr val="lt1"/>
              </a:buClr>
              <a:buSzPts val="1400"/>
              <a:buFont typeface="Spartan Thin"/>
              <a:buChar char="●"/>
              <a:defRPr sz="1400" b="0" i="0" u="none" strike="noStrike" cap="none">
                <a:solidFill>
                  <a:schemeClr val="lt1"/>
                </a:solidFill>
                <a:latin typeface="Spartan Thin"/>
                <a:ea typeface="Spartan Thin"/>
                <a:cs typeface="Spartan Thin"/>
                <a:sym typeface="Spartan Thin"/>
              </a:defRPr>
            </a:lvl4pPr>
            <a:lvl5pPr marL="2286000" marR="0" lvl="4" indent="-317500" algn="l" rtl="0">
              <a:lnSpc>
                <a:spcPct val="115000"/>
              </a:lnSpc>
              <a:spcBef>
                <a:spcPts val="1600"/>
              </a:spcBef>
              <a:spcAft>
                <a:spcPts val="0"/>
              </a:spcAft>
              <a:buClr>
                <a:schemeClr val="lt1"/>
              </a:buClr>
              <a:buSzPts val="1400"/>
              <a:buFont typeface="Spartan Thin"/>
              <a:buChar char="○"/>
              <a:defRPr sz="1400" b="0" i="0" u="none" strike="noStrike" cap="none">
                <a:solidFill>
                  <a:schemeClr val="lt1"/>
                </a:solidFill>
                <a:latin typeface="Spartan Thin"/>
                <a:ea typeface="Spartan Thin"/>
                <a:cs typeface="Spartan Thin"/>
                <a:sym typeface="Spartan Thin"/>
              </a:defRPr>
            </a:lvl5pPr>
            <a:lvl6pPr marL="2743200" marR="0" lvl="5" indent="-317500" algn="l" rtl="0">
              <a:lnSpc>
                <a:spcPct val="115000"/>
              </a:lnSpc>
              <a:spcBef>
                <a:spcPts val="1600"/>
              </a:spcBef>
              <a:spcAft>
                <a:spcPts val="0"/>
              </a:spcAft>
              <a:buClr>
                <a:schemeClr val="lt1"/>
              </a:buClr>
              <a:buSzPts val="1400"/>
              <a:buFont typeface="Spartan Thin"/>
              <a:buChar char="■"/>
              <a:defRPr sz="1400" b="0" i="0" u="none" strike="noStrike" cap="none">
                <a:solidFill>
                  <a:schemeClr val="lt1"/>
                </a:solidFill>
                <a:latin typeface="Spartan Thin"/>
                <a:ea typeface="Spartan Thin"/>
                <a:cs typeface="Spartan Thin"/>
                <a:sym typeface="Spartan Thin"/>
              </a:defRPr>
            </a:lvl6pPr>
            <a:lvl7pPr marL="3200400" marR="0" lvl="6" indent="-317500" algn="l" rtl="0">
              <a:lnSpc>
                <a:spcPct val="115000"/>
              </a:lnSpc>
              <a:spcBef>
                <a:spcPts val="1600"/>
              </a:spcBef>
              <a:spcAft>
                <a:spcPts val="0"/>
              </a:spcAft>
              <a:buClr>
                <a:schemeClr val="lt1"/>
              </a:buClr>
              <a:buSzPts val="1400"/>
              <a:buFont typeface="Spartan Thin"/>
              <a:buChar char="●"/>
              <a:defRPr sz="1400" b="0" i="0" u="none" strike="noStrike" cap="none">
                <a:solidFill>
                  <a:schemeClr val="lt1"/>
                </a:solidFill>
                <a:latin typeface="Spartan Thin"/>
                <a:ea typeface="Spartan Thin"/>
                <a:cs typeface="Spartan Thin"/>
                <a:sym typeface="Spartan Thin"/>
              </a:defRPr>
            </a:lvl7pPr>
            <a:lvl8pPr marL="3657600" marR="0" lvl="7" indent="-317500" algn="l" rtl="0">
              <a:lnSpc>
                <a:spcPct val="115000"/>
              </a:lnSpc>
              <a:spcBef>
                <a:spcPts val="1600"/>
              </a:spcBef>
              <a:spcAft>
                <a:spcPts val="0"/>
              </a:spcAft>
              <a:buClr>
                <a:schemeClr val="lt1"/>
              </a:buClr>
              <a:buSzPts val="1400"/>
              <a:buFont typeface="Spartan Thin"/>
              <a:buChar char="○"/>
              <a:defRPr sz="1400" b="0" i="0" u="none" strike="noStrike" cap="none">
                <a:solidFill>
                  <a:schemeClr val="lt1"/>
                </a:solidFill>
                <a:latin typeface="Spartan Thin"/>
                <a:ea typeface="Spartan Thin"/>
                <a:cs typeface="Spartan Thin"/>
                <a:sym typeface="Spartan Thin"/>
              </a:defRPr>
            </a:lvl8pPr>
            <a:lvl9pPr marL="4114800" marR="0" lvl="8" indent="-317500" algn="l" rtl="0">
              <a:lnSpc>
                <a:spcPct val="115000"/>
              </a:lnSpc>
              <a:spcBef>
                <a:spcPts val="1600"/>
              </a:spcBef>
              <a:spcAft>
                <a:spcPts val="1600"/>
              </a:spcAft>
              <a:buClr>
                <a:schemeClr val="lt1"/>
              </a:buClr>
              <a:buSzPts val="1400"/>
              <a:buFont typeface="Spartan Thin"/>
              <a:buChar char="■"/>
              <a:defRPr sz="1400" b="0" i="0" u="none" strike="noStrike" cap="none">
                <a:solidFill>
                  <a:schemeClr val="lt1"/>
                </a:solidFill>
                <a:latin typeface="Spartan Thin"/>
                <a:ea typeface="Spartan Thin"/>
                <a:cs typeface="Spartan Thin"/>
                <a:sym typeface="Spartan Thin"/>
              </a:defRPr>
            </a:lvl9pPr>
          </a:lstStyle>
          <a:p>
            <a:endParaRPr/>
          </a:p>
        </p:txBody>
      </p:sp>
      <p:sp>
        <p:nvSpPr>
          <p:cNvPr id="8" name="Google Shape;8;p9" descr="{&quot;HashCode&quot;:-1910640812,&quot;Placement&quot;:&quot;Header&quot;,&quot;Top&quot;:0.0,&quot;Left&quot;:278.729126,&quot;SlideWidth&quot;:720,&quot;SlideHeight&quot;:405}"/>
          <p:cNvSpPr txBox="1"/>
          <p:nvPr/>
        </p:nvSpPr>
        <p:spPr>
          <a:xfrm>
            <a:off x="3539860" y="0"/>
            <a:ext cx="2064281" cy="296525"/>
          </a:xfrm>
          <a:prstGeom prst="rect">
            <a:avLst/>
          </a:prstGeom>
          <a:noFill/>
          <a:ln>
            <a:noFill/>
          </a:ln>
        </p:spPr>
        <p:txBody>
          <a:bodyPr spcFirstLastPara="1" wrap="square" lIns="0" tIns="0" rIns="0" bIns="0" anchor="ctr" anchorCtr="1">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EEDC00"/>
                </a:solidFill>
                <a:latin typeface="Calibri"/>
                <a:ea typeface="Calibri"/>
                <a:cs typeface="Calibri"/>
                <a:sym typeface="Calibri"/>
              </a:rPr>
              <a:t>RMIT Classification: Trusted</a:t>
            </a:r>
            <a:endParaRPr sz="1400" b="0" i="0" u="none" strike="noStrike" cap="none">
              <a:solidFill>
                <a:srgbClr val="000000"/>
              </a:solidFill>
              <a:latin typeface="Arial"/>
              <a:ea typeface="Arial"/>
              <a:cs typeface="Arial"/>
              <a:sym typeface="Arial"/>
            </a:endParaRPr>
          </a:p>
        </p:txBody>
      </p:sp>
      <p:sp>
        <p:nvSpPr>
          <p:cNvPr id="2" name="MSIPCMContentMarking" descr="{&quot;HashCode&quot;:-1910640812,&quot;Placement&quot;:&quot;Header&quot;,&quot;Top&quot;:0.0,&quot;Left&quot;:278.729126,&quot;SlideWidth&quot;:720,&quot;SlideHeight&quot;:405}">
            <a:extLst>
              <a:ext uri="{FF2B5EF4-FFF2-40B4-BE49-F238E27FC236}">
                <a16:creationId xmlns:a16="http://schemas.microsoft.com/office/drawing/2014/main" id="{A018FE20-263E-4B77-9D36-ED5C2175A849}"/>
              </a:ext>
            </a:extLst>
          </p:cNvPr>
          <p:cNvSpPr txBox="1"/>
          <p:nvPr userDrawn="1"/>
        </p:nvSpPr>
        <p:spPr>
          <a:xfrm>
            <a:off x="3539860" y="0"/>
            <a:ext cx="2064281" cy="296525"/>
          </a:xfrm>
          <a:prstGeom prst="rect">
            <a:avLst/>
          </a:prstGeom>
          <a:noFill/>
        </p:spPr>
        <p:txBody>
          <a:bodyPr vert="horz" wrap="square" lIns="0" tIns="0" rIns="0" bIns="0" rtlCol="0" anchor="ctr" anchorCtr="1">
            <a:spAutoFit/>
          </a:bodyPr>
          <a:lstStyle/>
          <a:p>
            <a:pPr algn="ctr">
              <a:spcBef>
                <a:spcPts val="0"/>
              </a:spcBef>
              <a:spcAft>
                <a:spcPts val="0"/>
              </a:spcAft>
            </a:pPr>
            <a:r>
              <a:rPr lang="en-US" sz="1200">
                <a:solidFill>
                  <a:srgbClr val="EEDC00"/>
                </a:solidFill>
                <a:latin typeface="Calibri" panose="020F0502020204030204" pitchFamily="34" charset="0"/>
              </a:rPr>
              <a:t>RMIT Classification: Trusted</a:t>
            </a:r>
          </a:p>
        </p:txBody>
      </p:sp>
    </p:spTree>
  </p:cSld>
  <p:clrMap bg1="lt1" tx1="dk1" bg2="dk2" tx2="lt2" accent1="accent1" accent2="accent2" accent3="accent3" accent4="accent4" accent5="accent5" accent6="accent6" hlink="hlink" folHlink="folHlink"/>
  <p:sldLayoutIdLst>
    <p:sldLayoutId id="2147483680" r:id="rId1"/>
    <p:sldLayoutId id="2147483650" r:id="rId2"/>
    <p:sldLayoutId id="2147483651" r:id="rId3"/>
    <p:sldLayoutId id="214748368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rgbClr val="F3F3F3"/>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2pPr>
            <a:lvl3pPr marR="0" lvl="2"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3pPr>
            <a:lvl4pPr marR="0" lvl="3"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4pPr>
            <a:lvl5pPr marR="0" lvl="4"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5pPr>
            <a:lvl6pPr marR="0" lvl="5"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6pPr>
            <a:lvl7pPr marR="0" lvl="6"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7pPr>
            <a:lvl8pPr marR="0" lvl="7"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8pPr>
            <a:lvl9pPr marR="0" lvl="8"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9pPr>
          </a:lstStyle>
          <a:p>
            <a:endParaRPr/>
          </a:p>
        </p:txBody>
      </p:sp>
      <p:sp>
        <p:nvSpPr>
          <p:cNvPr id="7" name="Google Shape;7;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lt1"/>
              </a:buClr>
              <a:buSzPts val="1800"/>
              <a:buFont typeface="Spartan Thin"/>
              <a:buChar char="●"/>
              <a:defRPr sz="1800" b="0" i="0" u="none" strike="noStrike" cap="none">
                <a:solidFill>
                  <a:schemeClr val="lt1"/>
                </a:solidFill>
                <a:latin typeface="Spartan Thin"/>
                <a:ea typeface="Spartan Thin"/>
                <a:cs typeface="Spartan Thin"/>
                <a:sym typeface="Spartan Thin"/>
              </a:defRPr>
            </a:lvl1pPr>
            <a:lvl2pPr marL="914400" marR="0" lvl="1" indent="-317500" algn="l" rtl="0">
              <a:lnSpc>
                <a:spcPct val="115000"/>
              </a:lnSpc>
              <a:spcBef>
                <a:spcPts val="1600"/>
              </a:spcBef>
              <a:spcAft>
                <a:spcPts val="0"/>
              </a:spcAft>
              <a:buClr>
                <a:schemeClr val="lt1"/>
              </a:buClr>
              <a:buSzPts val="1400"/>
              <a:buFont typeface="Spartan Thin"/>
              <a:buChar char="○"/>
              <a:defRPr sz="1400" b="0" i="0" u="none" strike="noStrike" cap="none">
                <a:solidFill>
                  <a:schemeClr val="lt1"/>
                </a:solidFill>
                <a:latin typeface="Spartan Thin"/>
                <a:ea typeface="Spartan Thin"/>
                <a:cs typeface="Spartan Thin"/>
                <a:sym typeface="Spartan Thin"/>
              </a:defRPr>
            </a:lvl2pPr>
            <a:lvl3pPr marL="1371600" marR="0" lvl="2" indent="-317500" algn="l" rtl="0">
              <a:lnSpc>
                <a:spcPct val="115000"/>
              </a:lnSpc>
              <a:spcBef>
                <a:spcPts val="1600"/>
              </a:spcBef>
              <a:spcAft>
                <a:spcPts val="0"/>
              </a:spcAft>
              <a:buClr>
                <a:schemeClr val="lt1"/>
              </a:buClr>
              <a:buSzPts val="1400"/>
              <a:buFont typeface="Spartan Thin"/>
              <a:buChar char="■"/>
              <a:defRPr sz="1400" b="0" i="0" u="none" strike="noStrike" cap="none">
                <a:solidFill>
                  <a:schemeClr val="lt1"/>
                </a:solidFill>
                <a:latin typeface="Spartan Thin"/>
                <a:ea typeface="Spartan Thin"/>
                <a:cs typeface="Spartan Thin"/>
                <a:sym typeface="Spartan Thin"/>
              </a:defRPr>
            </a:lvl3pPr>
            <a:lvl4pPr marL="1828800" marR="0" lvl="3" indent="-317500" algn="l" rtl="0">
              <a:lnSpc>
                <a:spcPct val="115000"/>
              </a:lnSpc>
              <a:spcBef>
                <a:spcPts val="1600"/>
              </a:spcBef>
              <a:spcAft>
                <a:spcPts val="0"/>
              </a:spcAft>
              <a:buClr>
                <a:schemeClr val="lt1"/>
              </a:buClr>
              <a:buSzPts val="1400"/>
              <a:buFont typeface="Spartan Thin"/>
              <a:buChar char="●"/>
              <a:defRPr sz="1400" b="0" i="0" u="none" strike="noStrike" cap="none">
                <a:solidFill>
                  <a:schemeClr val="lt1"/>
                </a:solidFill>
                <a:latin typeface="Spartan Thin"/>
                <a:ea typeface="Spartan Thin"/>
                <a:cs typeface="Spartan Thin"/>
                <a:sym typeface="Spartan Thin"/>
              </a:defRPr>
            </a:lvl4pPr>
            <a:lvl5pPr marL="2286000" marR="0" lvl="4" indent="-317500" algn="l" rtl="0">
              <a:lnSpc>
                <a:spcPct val="115000"/>
              </a:lnSpc>
              <a:spcBef>
                <a:spcPts val="1600"/>
              </a:spcBef>
              <a:spcAft>
                <a:spcPts val="0"/>
              </a:spcAft>
              <a:buClr>
                <a:schemeClr val="lt1"/>
              </a:buClr>
              <a:buSzPts val="1400"/>
              <a:buFont typeface="Spartan Thin"/>
              <a:buChar char="○"/>
              <a:defRPr sz="1400" b="0" i="0" u="none" strike="noStrike" cap="none">
                <a:solidFill>
                  <a:schemeClr val="lt1"/>
                </a:solidFill>
                <a:latin typeface="Spartan Thin"/>
                <a:ea typeface="Spartan Thin"/>
                <a:cs typeface="Spartan Thin"/>
                <a:sym typeface="Spartan Thin"/>
              </a:defRPr>
            </a:lvl5pPr>
            <a:lvl6pPr marL="2743200" marR="0" lvl="5" indent="-317500" algn="l" rtl="0">
              <a:lnSpc>
                <a:spcPct val="115000"/>
              </a:lnSpc>
              <a:spcBef>
                <a:spcPts val="1600"/>
              </a:spcBef>
              <a:spcAft>
                <a:spcPts val="0"/>
              </a:spcAft>
              <a:buClr>
                <a:schemeClr val="lt1"/>
              </a:buClr>
              <a:buSzPts val="1400"/>
              <a:buFont typeface="Spartan Thin"/>
              <a:buChar char="■"/>
              <a:defRPr sz="1400" b="0" i="0" u="none" strike="noStrike" cap="none">
                <a:solidFill>
                  <a:schemeClr val="lt1"/>
                </a:solidFill>
                <a:latin typeface="Spartan Thin"/>
                <a:ea typeface="Spartan Thin"/>
                <a:cs typeface="Spartan Thin"/>
                <a:sym typeface="Spartan Thin"/>
              </a:defRPr>
            </a:lvl6pPr>
            <a:lvl7pPr marL="3200400" marR="0" lvl="6" indent="-317500" algn="l" rtl="0">
              <a:lnSpc>
                <a:spcPct val="115000"/>
              </a:lnSpc>
              <a:spcBef>
                <a:spcPts val="1600"/>
              </a:spcBef>
              <a:spcAft>
                <a:spcPts val="0"/>
              </a:spcAft>
              <a:buClr>
                <a:schemeClr val="lt1"/>
              </a:buClr>
              <a:buSzPts val="1400"/>
              <a:buFont typeface="Spartan Thin"/>
              <a:buChar char="●"/>
              <a:defRPr sz="1400" b="0" i="0" u="none" strike="noStrike" cap="none">
                <a:solidFill>
                  <a:schemeClr val="lt1"/>
                </a:solidFill>
                <a:latin typeface="Spartan Thin"/>
                <a:ea typeface="Spartan Thin"/>
                <a:cs typeface="Spartan Thin"/>
                <a:sym typeface="Spartan Thin"/>
              </a:defRPr>
            </a:lvl7pPr>
            <a:lvl8pPr marL="3657600" marR="0" lvl="7" indent="-317500" algn="l" rtl="0">
              <a:lnSpc>
                <a:spcPct val="115000"/>
              </a:lnSpc>
              <a:spcBef>
                <a:spcPts val="1600"/>
              </a:spcBef>
              <a:spcAft>
                <a:spcPts val="0"/>
              </a:spcAft>
              <a:buClr>
                <a:schemeClr val="lt1"/>
              </a:buClr>
              <a:buSzPts val="1400"/>
              <a:buFont typeface="Spartan Thin"/>
              <a:buChar char="○"/>
              <a:defRPr sz="1400" b="0" i="0" u="none" strike="noStrike" cap="none">
                <a:solidFill>
                  <a:schemeClr val="lt1"/>
                </a:solidFill>
                <a:latin typeface="Spartan Thin"/>
                <a:ea typeface="Spartan Thin"/>
                <a:cs typeface="Spartan Thin"/>
                <a:sym typeface="Spartan Thin"/>
              </a:defRPr>
            </a:lvl8pPr>
            <a:lvl9pPr marL="4114800" marR="0" lvl="8" indent="-317500" algn="l" rtl="0">
              <a:lnSpc>
                <a:spcPct val="115000"/>
              </a:lnSpc>
              <a:spcBef>
                <a:spcPts val="1600"/>
              </a:spcBef>
              <a:spcAft>
                <a:spcPts val="1600"/>
              </a:spcAft>
              <a:buClr>
                <a:schemeClr val="lt1"/>
              </a:buClr>
              <a:buSzPts val="1400"/>
              <a:buFont typeface="Spartan Thin"/>
              <a:buChar char="■"/>
              <a:defRPr sz="1400" b="0" i="0" u="none" strike="noStrike" cap="none">
                <a:solidFill>
                  <a:schemeClr val="lt1"/>
                </a:solidFill>
                <a:latin typeface="Spartan Thin"/>
                <a:ea typeface="Spartan Thin"/>
                <a:cs typeface="Spartan Thin"/>
                <a:sym typeface="Spartan Thin"/>
              </a:defRPr>
            </a:lvl9pPr>
          </a:lstStyle>
          <a:p>
            <a:endParaRPr/>
          </a:p>
        </p:txBody>
      </p:sp>
      <p:sp>
        <p:nvSpPr>
          <p:cNvPr id="8" name="Google Shape;8;p9" descr="{&quot;HashCode&quot;:-1910640812,&quot;Placement&quot;:&quot;Header&quot;,&quot;Top&quot;:0.0,&quot;Left&quot;:278.729126,&quot;SlideWidth&quot;:720,&quot;SlideHeight&quot;:405}"/>
          <p:cNvSpPr txBox="1"/>
          <p:nvPr/>
        </p:nvSpPr>
        <p:spPr>
          <a:xfrm>
            <a:off x="3539860" y="0"/>
            <a:ext cx="2064281" cy="296525"/>
          </a:xfrm>
          <a:prstGeom prst="rect">
            <a:avLst/>
          </a:prstGeom>
          <a:noFill/>
          <a:ln>
            <a:noFill/>
          </a:ln>
        </p:spPr>
        <p:txBody>
          <a:bodyPr spcFirstLastPara="1" wrap="square" lIns="0" tIns="0" rIns="0" bIns="0" anchor="ctr" anchorCtr="1">
            <a:spAutoFit/>
          </a:bodyPr>
          <a:lstStyle/>
          <a:p>
            <a:pPr marL="0" marR="0" lvl="0" indent="0" algn="ctr" rtl="0">
              <a:lnSpc>
                <a:spcPct val="100000"/>
              </a:lnSpc>
              <a:spcBef>
                <a:spcPts val="0"/>
              </a:spcBef>
              <a:spcAft>
                <a:spcPts val="0"/>
              </a:spcAft>
              <a:buNone/>
            </a:pPr>
            <a:r>
              <a:rPr lang="en-US" sz="1200" b="0" i="0" u="none" strike="noStrike" cap="none">
                <a:solidFill>
                  <a:srgbClr val="EEDC00"/>
                </a:solidFill>
                <a:latin typeface="Calibri"/>
                <a:ea typeface="Calibri"/>
                <a:cs typeface="Calibri"/>
                <a:sym typeface="Calibri"/>
              </a:rPr>
              <a:t>RMIT Classification: Trusted</a:t>
            </a:r>
            <a:endParaRPr/>
          </a:p>
        </p:txBody>
      </p:sp>
      <p:sp>
        <p:nvSpPr>
          <p:cNvPr id="2" name="MSIPCMContentMarking" descr="{&quot;HashCode&quot;:-1910640812,&quot;Placement&quot;:&quot;Header&quot;,&quot;Top&quot;:0.0,&quot;Left&quot;:278.729126,&quot;SlideWidth&quot;:720,&quot;SlideHeight&quot;:405}">
            <a:extLst>
              <a:ext uri="{FF2B5EF4-FFF2-40B4-BE49-F238E27FC236}">
                <a16:creationId xmlns:a16="http://schemas.microsoft.com/office/drawing/2014/main" id="{0C055B6F-AA5A-41E2-A2FD-0492C6D02D23}"/>
              </a:ext>
            </a:extLst>
          </p:cNvPr>
          <p:cNvSpPr txBox="1"/>
          <p:nvPr userDrawn="1"/>
        </p:nvSpPr>
        <p:spPr>
          <a:xfrm>
            <a:off x="3539860" y="0"/>
            <a:ext cx="2064281" cy="296525"/>
          </a:xfrm>
          <a:prstGeom prst="rect">
            <a:avLst/>
          </a:prstGeom>
          <a:noFill/>
        </p:spPr>
        <p:txBody>
          <a:bodyPr vert="horz" wrap="square" lIns="0" tIns="0" rIns="0" bIns="0" rtlCol="0" anchor="ctr" anchorCtr="1">
            <a:spAutoFit/>
          </a:bodyPr>
          <a:lstStyle/>
          <a:p>
            <a:pPr algn="ctr">
              <a:spcBef>
                <a:spcPts val="0"/>
              </a:spcBef>
              <a:spcAft>
                <a:spcPts val="0"/>
              </a:spcAft>
            </a:pPr>
            <a:r>
              <a:rPr lang="en-US" sz="1200">
                <a:solidFill>
                  <a:srgbClr val="EEDC00"/>
                </a:solidFill>
                <a:latin typeface="Calibri" panose="020F0502020204030204" pitchFamily="34" charset="0"/>
              </a:rPr>
              <a:t>RMIT Classification: Trusted</a:t>
            </a: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53" r:id="rId3"/>
    <p:sldLayoutId id="2147483654" r:id="rId4"/>
    <p:sldLayoutId id="214748368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7.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jpg"/><Relationship Id="rId5" Type="http://schemas.openxmlformats.org/officeDocument/2006/relationships/hyperlink" Target="https://www.businessinsider.com/jeff-bezos-keeps-talking-about-amazons-inevitable-death-2018-12" TargetMode="Externa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6.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5"/>
        <p:cNvGrpSpPr/>
        <p:nvPr/>
      </p:nvGrpSpPr>
      <p:grpSpPr>
        <a:xfrm>
          <a:off x="0" y="0"/>
          <a:ext cx="0" cy="0"/>
          <a:chOff x="0" y="0"/>
          <a:chExt cx="0" cy="0"/>
        </a:xfrm>
      </p:grpSpPr>
      <p:sp>
        <p:nvSpPr>
          <p:cNvPr id="576" name="Google Shape;576;p39"/>
          <p:cNvSpPr txBox="1">
            <a:spLocks noGrp="1"/>
          </p:cNvSpPr>
          <p:nvPr>
            <p:ph type="title" idx="4294967295"/>
          </p:nvPr>
        </p:nvSpPr>
        <p:spPr>
          <a:xfrm>
            <a:off x="502759" y="544050"/>
            <a:ext cx="7993117" cy="4055400"/>
          </a:xfrm>
          <a:prstGeom prst="rect">
            <a:avLst/>
          </a:prstGeom>
          <a:solidFill>
            <a:schemeClr val="lt1"/>
          </a:solidFill>
        </p:spPr>
        <p:txBody>
          <a:bodyPr spcFirstLastPara="1" wrap="square" lIns="548625" tIns="182875" rIns="548625" bIns="91425" anchor="ctr" anchorCtr="0">
            <a:noAutofit/>
          </a:bodyPr>
          <a:lstStyle/>
          <a:p>
            <a:pPr>
              <a:lnSpc>
                <a:spcPct val="150000"/>
              </a:lnSpc>
            </a:pPr>
            <a:br>
              <a:rPr lang="en-US" dirty="0">
                <a:solidFill>
                  <a:schemeClr val="tx1"/>
                </a:solidFill>
                <a:latin typeface="Arial" panose="020B0604020202020204" pitchFamily="34" charset="0"/>
                <a:cs typeface="Arial" panose="020B0604020202020204" pitchFamily="34" charset="0"/>
              </a:rPr>
            </a:br>
            <a:endParaRPr sz="11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D1F1670-46EC-475D-98D4-31F9DB42253C}"/>
              </a:ext>
            </a:extLst>
          </p:cNvPr>
          <p:cNvPicPr>
            <a:picLocks noChangeAspect="1"/>
          </p:cNvPicPr>
          <p:nvPr/>
        </p:nvPicPr>
        <p:blipFill>
          <a:blip r:embed="rId4"/>
          <a:stretch>
            <a:fillRect/>
          </a:stretch>
        </p:blipFill>
        <p:spPr>
          <a:xfrm>
            <a:off x="1528842" y="1735985"/>
            <a:ext cx="1724602" cy="1805176"/>
          </a:xfrm>
          <a:prstGeom prst="rect">
            <a:avLst/>
          </a:prstGeom>
        </p:spPr>
      </p:pic>
      <p:grpSp>
        <p:nvGrpSpPr>
          <p:cNvPr id="4" name="Group 3">
            <a:extLst>
              <a:ext uri="{FF2B5EF4-FFF2-40B4-BE49-F238E27FC236}">
                <a16:creationId xmlns:a16="http://schemas.microsoft.com/office/drawing/2014/main" id="{62728FE7-DA3A-4214-BADA-4A247763A0B5}"/>
              </a:ext>
            </a:extLst>
          </p:cNvPr>
          <p:cNvGrpSpPr/>
          <p:nvPr/>
        </p:nvGrpSpPr>
        <p:grpSpPr>
          <a:xfrm>
            <a:off x="812534" y="3391109"/>
            <a:ext cx="3425348" cy="1066275"/>
            <a:chOff x="5298981" y="3064453"/>
            <a:chExt cx="3541000" cy="1066275"/>
          </a:xfrm>
        </p:grpSpPr>
        <p:sp>
          <p:nvSpPr>
            <p:cNvPr id="5" name="Rectangle 4">
              <a:extLst>
                <a:ext uri="{FF2B5EF4-FFF2-40B4-BE49-F238E27FC236}">
                  <a16:creationId xmlns:a16="http://schemas.microsoft.com/office/drawing/2014/main" id="{161E95B8-1442-4B91-8E74-64EA4848071B}"/>
                </a:ext>
              </a:extLst>
            </p:cNvPr>
            <p:cNvSpPr/>
            <p:nvPr/>
          </p:nvSpPr>
          <p:spPr>
            <a:xfrm>
              <a:off x="5785947" y="3323403"/>
              <a:ext cx="2626849" cy="7831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 name="TextBox 310">
              <a:extLst>
                <a:ext uri="{FF2B5EF4-FFF2-40B4-BE49-F238E27FC236}">
                  <a16:creationId xmlns:a16="http://schemas.microsoft.com/office/drawing/2014/main" id="{E698BCCF-D140-435C-AABA-A9112AEF7CE6}"/>
                </a:ext>
              </a:extLst>
            </p:cNvPr>
            <p:cNvSpPr txBox="1"/>
            <p:nvPr/>
          </p:nvSpPr>
          <p:spPr>
            <a:xfrm>
              <a:off x="5298981" y="3064453"/>
              <a:ext cx="3541000" cy="515975"/>
            </a:xfrm>
            <a:prstGeom prst="rect">
              <a:avLst/>
            </a:prstGeom>
          </p:spPr>
          <p:txBody>
            <a:bodyPr wrap="square" lIns="0" tIns="0" rIns="0" bIns="0" rtlCol="0" anchor="t">
              <a:spAutoFit/>
            </a:bodyPr>
            <a:lstStyle/>
            <a:p>
              <a:pPr>
                <a:lnSpc>
                  <a:spcPts val="4999"/>
                </a:lnSpc>
              </a:pPr>
              <a:r>
                <a:rPr lang="en-US" sz="1200" b="1" dirty="0">
                  <a:solidFill>
                    <a:schemeClr val="tx1"/>
                  </a:solidFill>
                  <a:latin typeface="Arial" panose="020B0604020202020204" pitchFamily="34" charset="0"/>
                  <a:cs typeface="Arial" panose="020B0604020202020204" pitchFamily="34" charset="0"/>
                </a:rPr>
                <a:t>Associate Professor. Nguyen, Quang </a:t>
              </a:r>
              <a:r>
                <a:rPr lang="en-US" sz="1200" b="1" dirty="0" err="1">
                  <a:solidFill>
                    <a:schemeClr val="tx1"/>
                  </a:solidFill>
                  <a:latin typeface="Arial" panose="020B0604020202020204" pitchFamily="34" charset="0"/>
                  <a:cs typeface="Arial" panose="020B0604020202020204" pitchFamily="34" charset="0"/>
                </a:rPr>
                <a:t>Trung</a:t>
              </a:r>
              <a:endParaRPr lang="en-US" sz="1200" b="1" dirty="0">
                <a:solidFill>
                  <a:schemeClr val="tx1"/>
                </a:solidFill>
                <a:latin typeface="Arial" panose="020B0604020202020204" pitchFamily="34" charset="0"/>
                <a:cs typeface="Arial" panose="020B0604020202020204" pitchFamily="34" charset="0"/>
              </a:endParaRPr>
            </a:p>
          </p:txBody>
        </p:sp>
        <p:sp>
          <p:nvSpPr>
            <p:cNvPr id="7" name="TextBox 311">
              <a:extLst>
                <a:ext uri="{FF2B5EF4-FFF2-40B4-BE49-F238E27FC236}">
                  <a16:creationId xmlns:a16="http://schemas.microsoft.com/office/drawing/2014/main" id="{DCA539D4-B49F-4094-8251-7912D619DA32}"/>
                </a:ext>
              </a:extLst>
            </p:cNvPr>
            <p:cNvSpPr txBox="1"/>
            <p:nvPr/>
          </p:nvSpPr>
          <p:spPr>
            <a:xfrm>
              <a:off x="5434528" y="3645980"/>
              <a:ext cx="3405453" cy="484748"/>
            </a:xfrm>
            <a:prstGeom prst="rect">
              <a:avLst/>
            </a:prstGeom>
          </p:spPr>
          <p:txBody>
            <a:bodyPr wrap="square" lIns="0" tIns="0" rIns="0" bIns="0" rtlCol="0" anchor="t">
              <a:spAutoFit/>
            </a:bodyPr>
            <a:lstStyle/>
            <a:p>
              <a:pPr algn="ctr"/>
              <a:r>
                <a:rPr lang="en-US" sz="1050" dirty="0">
                  <a:solidFill>
                    <a:schemeClr val="tx1"/>
                  </a:solidFill>
                  <a:latin typeface="Arial" panose="020B0604020202020204" pitchFamily="34" charset="0"/>
                  <a:cs typeface="Arial" panose="020B0604020202020204" pitchFamily="34" charset="0"/>
                </a:rPr>
                <a:t>Managing Smart Transformation Research Cluster</a:t>
              </a:r>
            </a:p>
            <a:p>
              <a:pPr algn="ctr"/>
              <a:r>
                <a:rPr lang="en-US" sz="1050" dirty="0">
                  <a:solidFill>
                    <a:schemeClr val="tx1"/>
                  </a:solidFill>
                  <a:latin typeface="Arial" panose="020B0604020202020204" pitchFamily="34" charset="0"/>
                  <a:cs typeface="Arial" panose="020B0604020202020204" pitchFamily="34" charset="0"/>
                </a:rPr>
                <a:t>School of Business and Management </a:t>
              </a:r>
            </a:p>
            <a:p>
              <a:pPr algn="ctr"/>
              <a:r>
                <a:rPr lang="en-US" sz="1050" dirty="0">
                  <a:solidFill>
                    <a:schemeClr val="tx1"/>
                  </a:solidFill>
                  <a:latin typeface="Arial" panose="020B0604020202020204" pitchFamily="34" charset="0"/>
                  <a:cs typeface="Arial" panose="020B0604020202020204" pitchFamily="34" charset="0"/>
                </a:rPr>
                <a:t>RMIT University</a:t>
              </a:r>
            </a:p>
          </p:txBody>
        </p:sp>
      </p:grpSp>
      <p:sp>
        <p:nvSpPr>
          <p:cNvPr id="2" name="TextBox 1">
            <a:extLst>
              <a:ext uri="{FF2B5EF4-FFF2-40B4-BE49-F238E27FC236}">
                <a16:creationId xmlns:a16="http://schemas.microsoft.com/office/drawing/2014/main" id="{7F00485A-6808-4726-A933-84DB0FD5D846}"/>
              </a:ext>
            </a:extLst>
          </p:cNvPr>
          <p:cNvSpPr txBox="1"/>
          <p:nvPr/>
        </p:nvSpPr>
        <p:spPr>
          <a:xfrm>
            <a:off x="1820475" y="697979"/>
            <a:ext cx="5503049" cy="1477328"/>
          </a:xfrm>
          <a:prstGeom prst="rect">
            <a:avLst/>
          </a:prstGeom>
          <a:noFill/>
        </p:spPr>
        <p:txBody>
          <a:bodyPr wrap="square" rtlCol="0">
            <a:spAutoFit/>
          </a:bodyPr>
          <a:lstStyle/>
          <a:p>
            <a:pPr algn="ctr"/>
            <a:r>
              <a:rPr lang="en-US" sz="3000" b="1" dirty="0">
                <a:solidFill>
                  <a:schemeClr val="accent6">
                    <a:lumMod val="25000"/>
                    <a:lumOff val="75000"/>
                  </a:schemeClr>
                </a:solidFill>
                <a:latin typeface="Arial" panose="020B0604020202020204" pitchFamily="34" charset="0"/>
                <a:cs typeface="Arial" panose="020B0604020202020204" pitchFamily="34" charset="0"/>
              </a:rPr>
              <a:t>Digital Transformation: </a:t>
            </a:r>
            <a:r>
              <a:rPr lang="en-US" sz="3000" b="1" dirty="0">
                <a:solidFill>
                  <a:schemeClr val="tx1"/>
                </a:solidFill>
                <a:latin typeface="Arial" panose="020B0604020202020204" pitchFamily="34" charset="0"/>
                <a:cs typeface="Arial" panose="020B0604020202020204" pitchFamily="34" charset="0"/>
              </a:rPr>
              <a:t>Introduction &amp; Where to start </a:t>
            </a:r>
            <a:br>
              <a:rPr lang="en-US" sz="3000" b="1" dirty="0">
                <a:solidFill>
                  <a:schemeClr val="tx1"/>
                </a:solidFill>
                <a:latin typeface="Arial" panose="020B0604020202020204" pitchFamily="34" charset="0"/>
                <a:cs typeface="Arial" panose="020B0604020202020204" pitchFamily="34" charset="0"/>
              </a:rPr>
            </a:br>
            <a:endParaRPr lang="en-US" sz="30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F0E5A7E-8654-4CF2-84C8-E8F5568700CF}"/>
              </a:ext>
            </a:extLst>
          </p:cNvPr>
          <p:cNvPicPr>
            <a:picLocks noChangeAspect="1"/>
          </p:cNvPicPr>
          <p:nvPr/>
        </p:nvPicPr>
        <p:blipFill rotWithShape="1">
          <a:blip r:embed="rId5"/>
          <a:srcRect l="28744" t="10858" r="26662" b="23532"/>
          <a:stretch/>
        </p:blipFill>
        <p:spPr>
          <a:xfrm>
            <a:off x="5864851" y="1739793"/>
            <a:ext cx="1836702" cy="1801368"/>
          </a:xfrm>
          <a:prstGeom prst="rect">
            <a:avLst/>
          </a:prstGeom>
        </p:spPr>
      </p:pic>
      <p:grpSp>
        <p:nvGrpSpPr>
          <p:cNvPr id="10" name="Group 9">
            <a:extLst>
              <a:ext uri="{FF2B5EF4-FFF2-40B4-BE49-F238E27FC236}">
                <a16:creationId xmlns:a16="http://schemas.microsoft.com/office/drawing/2014/main" id="{C6FDC514-420A-4A13-B291-9D1E82D13CD1}"/>
              </a:ext>
            </a:extLst>
          </p:cNvPr>
          <p:cNvGrpSpPr/>
          <p:nvPr/>
        </p:nvGrpSpPr>
        <p:grpSpPr>
          <a:xfrm>
            <a:off x="5070528" y="3445332"/>
            <a:ext cx="3425348" cy="1042141"/>
            <a:chOff x="5298981" y="3064453"/>
            <a:chExt cx="3541000" cy="1042141"/>
          </a:xfrm>
        </p:grpSpPr>
        <p:sp>
          <p:nvSpPr>
            <p:cNvPr id="11" name="Rectangle 10">
              <a:extLst>
                <a:ext uri="{FF2B5EF4-FFF2-40B4-BE49-F238E27FC236}">
                  <a16:creationId xmlns:a16="http://schemas.microsoft.com/office/drawing/2014/main" id="{F6776114-2F29-4FE5-9DF9-3D56ED1636C0}"/>
                </a:ext>
              </a:extLst>
            </p:cNvPr>
            <p:cNvSpPr/>
            <p:nvPr/>
          </p:nvSpPr>
          <p:spPr>
            <a:xfrm>
              <a:off x="5785947" y="3323403"/>
              <a:ext cx="2626849" cy="7831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2" name="TextBox 310">
              <a:extLst>
                <a:ext uri="{FF2B5EF4-FFF2-40B4-BE49-F238E27FC236}">
                  <a16:creationId xmlns:a16="http://schemas.microsoft.com/office/drawing/2014/main" id="{064814C3-6E79-4C52-A83B-133485AE0AD2}"/>
                </a:ext>
              </a:extLst>
            </p:cNvPr>
            <p:cNvSpPr txBox="1"/>
            <p:nvPr/>
          </p:nvSpPr>
          <p:spPr>
            <a:xfrm>
              <a:off x="5298981" y="3064453"/>
              <a:ext cx="3541000" cy="515975"/>
            </a:xfrm>
            <a:prstGeom prst="rect">
              <a:avLst/>
            </a:prstGeom>
          </p:spPr>
          <p:txBody>
            <a:bodyPr wrap="square" lIns="0" tIns="0" rIns="0" bIns="0" rtlCol="0" anchor="t">
              <a:spAutoFit/>
            </a:bodyPr>
            <a:lstStyle/>
            <a:p>
              <a:pPr algn="ctr">
                <a:lnSpc>
                  <a:spcPts val="4999"/>
                </a:lnSpc>
              </a:pPr>
              <a:r>
                <a:rPr lang="en-US" sz="1200" b="1" dirty="0">
                  <a:solidFill>
                    <a:schemeClr val="tx1"/>
                  </a:solidFill>
                  <a:latin typeface="Arial" panose="020B0604020202020204" pitchFamily="34" charset="0"/>
                  <a:cs typeface="Arial" panose="020B0604020202020204" pitchFamily="34" charset="0"/>
                </a:rPr>
                <a:t>Dr Dang Pham </a:t>
              </a:r>
              <a:r>
                <a:rPr lang="en-US" sz="1200" b="1" dirty="0" err="1">
                  <a:solidFill>
                    <a:schemeClr val="tx1"/>
                  </a:solidFill>
                  <a:latin typeface="Arial" panose="020B0604020202020204" pitchFamily="34" charset="0"/>
                  <a:cs typeface="Arial" panose="020B0604020202020204" pitchFamily="34" charset="0"/>
                </a:rPr>
                <a:t>Thien</a:t>
              </a:r>
              <a:r>
                <a:rPr lang="en-US" sz="1200" b="1" dirty="0">
                  <a:solidFill>
                    <a:schemeClr val="tx1"/>
                  </a:solidFill>
                  <a:latin typeface="Arial" panose="020B0604020202020204" pitchFamily="34" charset="0"/>
                  <a:cs typeface="Arial" panose="020B0604020202020204" pitchFamily="34" charset="0"/>
                </a:rPr>
                <a:t> </a:t>
              </a:r>
              <a:r>
                <a:rPr lang="en-US" sz="1200" b="1" dirty="0" err="1">
                  <a:solidFill>
                    <a:schemeClr val="tx1"/>
                  </a:solidFill>
                  <a:latin typeface="Arial" panose="020B0604020202020204" pitchFamily="34" charset="0"/>
                  <a:cs typeface="Arial" panose="020B0604020202020204" pitchFamily="34" charset="0"/>
                </a:rPr>
                <a:t>Duy</a:t>
              </a:r>
              <a:endParaRPr lang="en-US" sz="1200" b="1" dirty="0">
                <a:solidFill>
                  <a:schemeClr val="tx1"/>
                </a:solidFill>
                <a:latin typeface="Arial" panose="020B0604020202020204" pitchFamily="34" charset="0"/>
                <a:cs typeface="Arial" panose="020B0604020202020204" pitchFamily="34" charset="0"/>
              </a:endParaRPr>
            </a:p>
          </p:txBody>
        </p:sp>
        <p:sp>
          <p:nvSpPr>
            <p:cNvPr id="13" name="TextBox 311">
              <a:extLst>
                <a:ext uri="{FF2B5EF4-FFF2-40B4-BE49-F238E27FC236}">
                  <a16:creationId xmlns:a16="http://schemas.microsoft.com/office/drawing/2014/main" id="{6BDA841E-E2EC-4F17-8653-D9588A506D5F}"/>
                </a:ext>
              </a:extLst>
            </p:cNvPr>
            <p:cNvSpPr txBox="1"/>
            <p:nvPr/>
          </p:nvSpPr>
          <p:spPr>
            <a:xfrm>
              <a:off x="5541749" y="3617239"/>
              <a:ext cx="2992724" cy="484748"/>
            </a:xfrm>
            <a:prstGeom prst="rect">
              <a:avLst/>
            </a:prstGeom>
          </p:spPr>
          <p:txBody>
            <a:bodyPr wrap="square" lIns="0" tIns="0" rIns="0" bIns="0" rtlCol="0" anchor="t">
              <a:spAutoFit/>
            </a:bodyPr>
            <a:lstStyle/>
            <a:p>
              <a:pPr algn="ctr"/>
              <a:r>
                <a:rPr lang="en-US" sz="1050" dirty="0">
                  <a:solidFill>
                    <a:schemeClr val="tx1"/>
                  </a:solidFill>
                  <a:latin typeface="Arial" panose="020B0604020202020204" pitchFamily="34" charset="0"/>
                  <a:cs typeface="Arial" panose="020B0604020202020204" pitchFamily="34" charset="0"/>
                </a:rPr>
                <a:t>Senior Lecturer, HDR Coordinator</a:t>
              </a:r>
            </a:p>
            <a:p>
              <a:pPr algn="ctr"/>
              <a:r>
                <a:rPr lang="en-US" sz="1050" dirty="0">
                  <a:solidFill>
                    <a:schemeClr val="tx1"/>
                  </a:solidFill>
                  <a:latin typeface="Arial" panose="020B0604020202020204" pitchFamily="34" charset="0"/>
                  <a:cs typeface="Arial" panose="020B0604020202020204" pitchFamily="34" charset="0"/>
                </a:rPr>
                <a:t>School of Business and Management </a:t>
              </a:r>
            </a:p>
            <a:p>
              <a:pPr algn="ctr"/>
              <a:r>
                <a:rPr lang="en-US" sz="1050" dirty="0">
                  <a:solidFill>
                    <a:schemeClr val="tx1"/>
                  </a:solidFill>
                  <a:latin typeface="Arial" panose="020B0604020202020204" pitchFamily="34" charset="0"/>
                  <a:cs typeface="Arial" panose="020B0604020202020204" pitchFamily="34" charset="0"/>
                </a:rPr>
                <a:t>RMIT University</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6"/>
                                        </p:tgtEl>
                                        <p:attrNameLst>
                                          <p:attrName>style.visibility</p:attrName>
                                        </p:attrNameLst>
                                      </p:cBhvr>
                                      <p:to>
                                        <p:strVal val="visible"/>
                                      </p:to>
                                    </p:set>
                                    <p:animEffect transition="in" filter="fade">
                                      <p:cBhvr>
                                        <p:cTn id="7" dur="500"/>
                                        <p:tgtEl>
                                          <p:spTgt spid="57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0"/>
        <p:cNvGrpSpPr/>
        <p:nvPr/>
      </p:nvGrpSpPr>
      <p:grpSpPr>
        <a:xfrm>
          <a:off x="0" y="0"/>
          <a:ext cx="0" cy="0"/>
          <a:chOff x="0" y="0"/>
          <a:chExt cx="0" cy="0"/>
        </a:xfrm>
      </p:grpSpPr>
      <p:sp>
        <p:nvSpPr>
          <p:cNvPr id="232" name="Google Shape;232;p34"/>
          <p:cNvSpPr txBox="1">
            <a:spLocks noGrp="1"/>
          </p:cNvSpPr>
          <p:nvPr>
            <p:ph type="ctrTitle"/>
          </p:nvPr>
        </p:nvSpPr>
        <p:spPr>
          <a:xfrm>
            <a:off x="1376854" y="382227"/>
            <a:ext cx="6390300" cy="577800"/>
          </a:xfrm>
          <a:prstGeom prst="rect">
            <a:avLst/>
          </a:prstGeom>
          <a:noFill/>
        </p:spPr>
        <p:txBody>
          <a:bodyPr spcFirstLastPara="1" wrap="square" lIns="91425" tIns="91425" rIns="91425" bIns="91425" anchor="t" anchorCtr="0">
            <a:noAutofit/>
          </a:bodyPr>
          <a:lstStyle/>
          <a:p>
            <a:r>
              <a:rPr lang="en-US" sz="3200" b="1" dirty="0">
                <a:solidFill>
                  <a:schemeClr val="bg1"/>
                </a:solidFill>
                <a:latin typeface="Arial" panose="020B0604020202020204" pitchFamily="34" charset="0"/>
                <a:cs typeface="Arial" panose="020B0604020202020204" pitchFamily="34" charset="0"/>
              </a:rPr>
              <a:t>HOW?</a:t>
            </a:r>
            <a:endParaRPr sz="3200" b="1" dirty="0">
              <a:solidFill>
                <a:schemeClr val="bg1"/>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FD1CC4E-AB8F-1846-BB13-5827FFF4BF14}"/>
              </a:ext>
            </a:extLst>
          </p:cNvPr>
          <p:cNvGrpSpPr/>
          <p:nvPr/>
        </p:nvGrpSpPr>
        <p:grpSpPr>
          <a:xfrm>
            <a:off x="4370811" y="1425972"/>
            <a:ext cx="3991748" cy="814389"/>
            <a:chOff x="928087" y="1061706"/>
            <a:chExt cx="1039471" cy="780296"/>
          </a:xfrm>
        </p:grpSpPr>
        <p:sp>
          <p:nvSpPr>
            <p:cNvPr id="10" name="Rectangle 9">
              <a:extLst>
                <a:ext uri="{FF2B5EF4-FFF2-40B4-BE49-F238E27FC236}">
                  <a16:creationId xmlns:a16="http://schemas.microsoft.com/office/drawing/2014/main" id="{87264F7B-4123-4446-A2D8-DA27F40A90DE}"/>
                </a:ext>
              </a:extLst>
            </p:cNvPr>
            <p:cNvSpPr/>
            <p:nvPr/>
          </p:nvSpPr>
          <p:spPr>
            <a:xfrm>
              <a:off x="928087" y="1174689"/>
              <a:ext cx="995803" cy="667313"/>
            </a:xfrm>
            <a:prstGeom prst="rect">
              <a:avLst/>
            </a:prstGeom>
            <a:solidFill>
              <a:srgbClr val="112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91C125EB-33C3-184B-9219-E59552FA41DD}"/>
                </a:ext>
              </a:extLst>
            </p:cNvPr>
            <p:cNvSpPr/>
            <p:nvPr/>
          </p:nvSpPr>
          <p:spPr>
            <a:xfrm>
              <a:off x="971755" y="1061706"/>
              <a:ext cx="995803" cy="667312"/>
            </a:xfrm>
            <a:prstGeom prst="rect">
              <a:avLst/>
            </a:prstGeom>
            <a:solidFill>
              <a:srgbClr val="70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rgbClr val="0F2247"/>
                  </a:solidFill>
                  <a:uFill>
                    <a:noFill/>
                  </a:uFill>
                  <a:latin typeface="Arial" panose="020B0604020202020204" pitchFamily="34" charset="0"/>
                  <a:ea typeface="Spartan"/>
                  <a:cs typeface="Arial" panose="020B0604020202020204" pitchFamily="34" charset="0"/>
                  <a:sym typeface="Spartan"/>
                </a:rPr>
                <a:t>Focus on the DNA of Digital Transformation</a:t>
              </a:r>
              <a:endParaRPr lang="en-US" sz="1800" b="1" dirty="0">
                <a:solidFill>
                  <a:srgbClr val="0F2247"/>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88213741-E85A-1349-95CE-FA2E5C5F1B00}"/>
              </a:ext>
            </a:extLst>
          </p:cNvPr>
          <p:cNvGrpSpPr/>
          <p:nvPr/>
        </p:nvGrpSpPr>
        <p:grpSpPr>
          <a:xfrm>
            <a:off x="4370811" y="2398458"/>
            <a:ext cx="3991748" cy="854102"/>
            <a:chOff x="1703426" y="1993949"/>
            <a:chExt cx="3253663" cy="854102"/>
          </a:xfrm>
        </p:grpSpPr>
        <p:sp>
          <p:nvSpPr>
            <p:cNvPr id="25" name="Rectangle 24">
              <a:extLst>
                <a:ext uri="{FF2B5EF4-FFF2-40B4-BE49-F238E27FC236}">
                  <a16:creationId xmlns:a16="http://schemas.microsoft.com/office/drawing/2014/main" id="{0F91774B-4E6A-5841-83AA-2C93FC1ED4B3}"/>
                </a:ext>
              </a:extLst>
            </p:cNvPr>
            <p:cNvSpPr/>
            <p:nvPr/>
          </p:nvSpPr>
          <p:spPr>
            <a:xfrm>
              <a:off x="1703426" y="2161278"/>
              <a:ext cx="583307" cy="494137"/>
            </a:xfrm>
            <a:prstGeom prst="rect">
              <a:avLst/>
            </a:prstGeom>
            <a:solidFill>
              <a:srgbClr val="112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16">
              <a:extLst>
                <a:ext uri="{FF2B5EF4-FFF2-40B4-BE49-F238E27FC236}">
                  <a16:creationId xmlns:a16="http://schemas.microsoft.com/office/drawing/2014/main" id="{CC712D82-B856-BE41-8D68-5BD585B8D235}"/>
                </a:ext>
              </a:extLst>
            </p:cNvPr>
            <p:cNvSpPr/>
            <p:nvPr/>
          </p:nvSpPr>
          <p:spPr>
            <a:xfrm>
              <a:off x="2143542" y="2270251"/>
              <a:ext cx="2813547" cy="577800"/>
            </a:xfrm>
            <a:prstGeom prst="rect">
              <a:avLst/>
            </a:prstGeom>
            <a:solidFill>
              <a:srgbClr val="70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2" indent="-285750">
                <a:buFont typeface="Arial" panose="020B0604020202020204" pitchFamily="34" charset="0"/>
                <a:buChar char="•"/>
              </a:pPr>
              <a:r>
                <a:rPr lang="en-US" sz="1800" b="1" dirty="0">
                  <a:solidFill>
                    <a:srgbClr val="112248"/>
                  </a:solidFill>
                  <a:latin typeface="Arial" panose="020B0604020202020204" pitchFamily="34" charset="0"/>
                  <a:cs typeface="Arial" panose="020B0604020202020204" pitchFamily="34" charset="0"/>
                </a:rPr>
                <a:t>Managing transformation capability</a:t>
              </a:r>
            </a:p>
          </p:txBody>
        </p:sp>
        <p:sp>
          <p:nvSpPr>
            <p:cNvPr id="24" name="Rectangle 23">
              <a:extLst>
                <a:ext uri="{FF2B5EF4-FFF2-40B4-BE49-F238E27FC236}">
                  <a16:creationId xmlns:a16="http://schemas.microsoft.com/office/drawing/2014/main" id="{3FE28EED-0CFB-284C-AD67-1032EABDFF7E}"/>
                </a:ext>
              </a:extLst>
            </p:cNvPr>
            <p:cNvSpPr/>
            <p:nvPr/>
          </p:nvSpPr>
          <p:spPr>
            <a:xfrm>
              <a:off x="1851889" y="1993949"/>
              <a:ext cx="479532" cy="4941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479">
                <a:lnSpc>
                  <a:spcPct val="115000"/>
                </a:lnSpc>
                <a:buClr>
                  <a:srgbClr val="EF4149"/>
                </a:buClr>
                <a:buSzPts val="1946"/>
              </a:pPr>
              <a:endParaRPr lang="en-US" sz="1800" b="1" dirty="0"/>
            </a:p>
          </p:txBody>
        </p:sp>
      </p:grpSp>
      <p:grpSp>
        <p:nvGrpSpPr>
          <p:cNvPr id="26" name="Group 25">
            <a:extLst>
              <a:ext uri="{FF2B5EF4-FFF2-40B4-BE49-F238E27FC236}">
                <a16:creationId xmlns:a16="http://schemas.microsoft.com/office/drawing/2014/main" id="{9AE35A30-0756-1640-8C8C-A3108D6F0285}"/>
              </a:ext>
            </a:extLst>
          </p:cNvPr>
          <p:cNvGrpSpPr/>
          <p:nvPr/>
        </p:nvGrpSpPr>
        <p:grpSpPr>
          <a:xfrm>
            <a:off x="4370811" y="3385350"/>
            <a:ext cx="3991748" cy="843216"/>
            <a:chOff x="1703426" y="1993949"/>
            <a:chExt cx="3253663" cy="843216"/>
          </a:xfrm>
        </p:grpSpPr>
        <p:sp>
          <p:nvSpPr>
            <p:cNvPr id="27" name="Rectangle 26">
              <a:extLst>
                <a:ext uri="{FF2B5EF4-FFF2-40B4-BE49-F238E27FC236}">
                  <a16:creationId xmlns:a16="http://schemas.microsoft.com/office/drawing/2014/main" id="{E98D09B6-8B67-7E42-9005-943CFFA0AE76}"/>
                </a:ext>
              </a:extLst>
            </p:cNvPr>
            <p:cNvSpPr/>
            <p:nvPr/>
          </p:nvSpPr>
          <p:spPr>
            <a:xfrm>
              <a:off x="1703426" y="2161278"/>
              <a:ext cx="583307" cy="494137"/>
            </a:xfrm>
            <a:prstGeom prst="rect">
              <a:avLst/>
            </a:prstGeom>
            <a:solidFill>
              <a:srgbClr val="112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Rectangle 27">
              <a:extLst>
                <a:ext uri="{FF2B5EF4-FFF2-40B4-BE49-F238E27FC236}">
                  <a16:creationId xmlns:a16="http://schemas.microsoft.com/office/drawing/2014/main" id="{89E445F5-3B2A-1D43-A07D-97200785FC72}"/>
                </a:ext>
              </a:extLst>
            </p:cNvPr>
            <p:cNvSpPr/>
            <p:nvPr/>
          </p:nvSpPr>
          <p:spPr>
            <a:xfrm>
              <a:off x="2143543" y="2259365"/>
              <a:ext cx="2813546" cy="577800"/>
            </a:xfrm>
            <a:prstGeom prst="rect">
              <a:avLst/>
            </a:prstGeom>
            <a:solidFill>
              <a:srgbClr val="70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2" indent="-285750">
                <a:buFont typeface="Arial" panose="020B0604020202020204" pitchFamily="34" charset="0"/>
                <a:buChar char="•"/>
              </a:pPr>
              <a:r>
                <a:rPr lang="en-US" sz="1800" b="1" dirty="0">
                  <a:solidFill>
                    <a:schemeClr val="bg2"/>
                  </a:solidFill>
                  <a:uFill>
                    <a:noFill/>
                  </a:uFill>
                  <a:latin typeface="Arial" panose="020B0604020202020204" pitchFamily="34" charset="0"/>
                  <a:ea typeface="Spartan"/>
                  <a:cs typeface="Arial" panose="020B0604020202020204" pitchFamily="34" charset="0"/>
                  <a:sym typeface="Spartan"/>
                </a:rPr>
                <a:t>Digital capability </a:t>
              </a:r>
            </a:p>
          </p:txBody>
        </p:sp>
        <p:sp>
          <p:nvSpPr>
            <p:cNvPr id="29" name="Rectangle 28">
              <a:extLst>
                <a:ext uri="{FF2B5EF4-FFF2-40B4-BE49-F238E27FC236}">
                  <a16:creationId xmlns:a16="http://schemas.microsoft.com/office/drawing/2014/main" id="{607D2AD1-EC18-4A4F-AE3D-0F1E6B0D5CA9}"/>
                </a:ext>
              </a:extLst>
            </p:cNvPr>
            <p:cNvSpPr/>
            <p:nvPr/>
          </p:nvSpPr>
          <p:spPr>
            <a:xfrm>
              <a:off x="1851889" y="1993949"/>
              <a:ext cx="479532" cy="4941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479">
                <a:lnSpc>
                  <a:spcPct val="115000"/>
                </a:lnSpc>
                <a:buClr>
                  <a:srgbClr val="EF4149"/>
                </a:buClr>
                <a:buSzPts val="1946"/>
              </a:pPr>
              <a:endParaRPr lang="en-US" sz="1800" b="1" dirty="0"/>
            </a:p>
          </p:txBody>
        </p:sp>
      </p:grpSp>
      <p:pic>
        <p:nvPicPr>
          <p:cNvPr id="4" name="Picture 3">
            <a:extLst>
              <a:ext uri="{FF2B5EF4-FFF2-40B4-BE49-F238E27FC236}">
                <a16:creationId xmlns:a16="http://schemas.microsoft.com/office/drawing/2014/main" id="{A17045FA-1F87-764E-9E8E-4D28F8BB3DF1}"/>
              </a:ext>
            </a:extLst>
          </p:cNvPr>
          <p:cNvPicPr>
            <a:picLocks noChangeAspect="1"/>
          </p:cNvPicPr>
          <p:nvPr/>
        </p:nvPicPr>
        <p:blipFill rotWithShape="1">
          <a:blip r:embed="rId3"/>
          <a:srcRect l="18326"/>
          <a:stretch/>
        </p:blipFill>
        <p:spPr>
          <a:xfrm>
            <a:off x="606395" y="1425972"/>
            <a:ext cx="3396344" cy="2772264"/>
          </a:xfrm>
          <a:prstGeom prst="rect">
            <a:avLst/>
          </a:prstGeom>
        </p:spPr>
      </p:pic>
      <p:grpSp>
        <p:nvGrpSpPr>
          <p:cNvPr id="30" name="Group 29">
            <a:extLst>
              <a:ext uri="{FF2B5EF4-FFF2-40B4-BE49-F238E27FC236}">
                <a16:creationId xmlns:a16="http://schemas.microsoft.com/office/drawing/2014/main" id="{A0FBB144-B0CD-9A48-BCD8-A5B76FBF7BA9}"/>
              </a:ext>
            </a:extLst>
          </p:cNvPr>
          <p:cNvGrpSpPr/>
          <p:nvPr/>
        </p:nvGrpSpPr>
        <p:grpSpPr>
          <a:xfrm>
            <a:off x="7776400" y="69272"/>
            <a:ext cx="1223688" cy="508839"/>
            <a:chOff x="7726680" y="4481366"/>
            <a:chExt cx="1285174" cy="534405"/>
          </a:xfrm>
        </p:grpSpPr>
        <p:sp>
          <p:nvSpPr>
            <p:cNvPr id="31" name="Google Shape;164;p27">
              <a:extLst>
                <a:ext uri="{FF2B5EF4-FFF2-40B4-BE49-F238E27FC236}">
                  <a16:creationId xmlns:a16="http://schemas.microsoft.com/office/drawing/2014/main" id="{53907D4A-5075-8244-8055-4801D16F99A4}"/>
                </a:ext>
              </a:extLst>
            </p:cNvPr>
            <p:cNvSpPr/>
            <p:nvPr/>
          </p:nvSpPr>
          <p:spPr>
            <a:xfrm>
              <a:off x="7726680" y="4481366"/>
              <a:ext cx="1285174" cy="534405"/>
            </a:xfrm>
            <a:prstGeom prst="rect">
              <a:avLst/>
            </a:prstGeom>
            <a:solidFill>
              <a:schemeClr val="tx1"/>
            </a:solidFill>
            <a:ln>
              <a:noFill/>
            </a:ln>
          </p:spPr>
          <p:txBody>
            <a:bodyPr spcFirstLastPara="1" wrap="square" lIns="91425" tIns="91425" rIns="91425" bIns="91425" anchor="ctr" anchorCtr="0">
              <a:noAutofit/>
            </a:bodyPr>
            <a:lstStyle/>
            <a:p>
              <a:endParaRPr>
                <a:latin typeface="Bahnschrift" panose="020B0502040204020203" pitchFamily="34" charset="0"/>
              </a:endParaRPr>
            </a:p>
          </p:txBody>
        </p:sp>
        <p:pic>
          <p:nvPicPr>
            <p:cNvPr id="32" name="Picture 1730">
              <a:extLst>
                <a:ext uri="{FF2B5EF4-FFF2-40B4-BE49-F238E27FC236}">
                  <a16:creationId xmlns:a16="http://schemas.microsoft.com/office/drawing/2014/main" id="{AEE79315-FC2D-EF46-B872-B8D3A4AC197E}"/>
                </a:ext>
              </a:extLst>
            </p:cNvPr>
            <p:cNvPicPr>
              <a:picLocks noChangeAspect="1"/>
            </p:cNvPicPr>
            <p:nvPr/>
          </p:nvPicPr>
          <p:blipFill>
            <a:blip r:embed="rId4"/>
            <a:srcRect/>
            <a:stretch>
              <a:fillRect/>
            </a:stretch>
          </p:blipFill>
          <p:spPr>
            <a:xfrm>
              <a:off x="7741365" y="4550454"/>
              <a:ext cx="1255929" cy="441668"/>
            </a:xfrm>
            <a:prstGeom prst="rect">
              <a:avLst/>
            </a:prstGeom>
          </p:spPr>
        </p:pic>
      </p:grpSp>
    </p:spTree>
    <p:extLst>
      <p:ext uri="{BB962C8B-B14F-4D97-AF65-F5344CB8AC3E}">
        <p14:creationId xmlns:p14="http://schemas.microsoft.com/office/powerpoint/2010/main" val="363259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3"/>
        <p:cNvGrpSpPr/>
        <p:nvPr/>
      </p:nvGrpSpPr>
      <p:grpSpPr>
        <a:xfrm>
          <a:off x="0" y="0"/>
          <a:ext cx="0" cy="0"/>
          <a:chOff x="0" y="0"/>
          <a:chExt cx="0" cy="0"/>
        </a:xfrm>
      </p:grpSpPr>
      <p:sp>
        <p:nvSpPr>
          <p:cNvPr id="3" name="Title 2">
            <a:extLst>
              <a:ext uri="{FF2B5EF4-FFF2-40B4-BE49-F238E27FC236}">
                <a16:creationId xmlns:a16="http://schemas.microsoft.com/office/drawing/2014/main" id="{11B73763-56E4-450D-A6B1-EEC32B94ACA8}"/>
              </a:ext>
            </a:extLst>
          </p:cNvPr>
          <p:cNvSpPr>
            <a:spLocks noGrp="1"/>
          </p:cNvSpPr>
          <p:nvPr>
            <p:ph type="ctrTitle"/>
          </p:nvPr>
        </p:nvSpPr>
        <p:spPr>
          <a:xfrm>
            <a:off x="212698" y="420451"/>
            <a:ext cx="8714505" cy="577800"/>
          </a:xfrm>
        </p:spPr>
        <p:txBody>
          <a:bodyPr/>
          <a:lstStyle/>
          <a:p>
            <a:r>
              <a:rPr lang="en-US" sz="2800" b="1">
                <a:latin typeface="Arial" panose="020B0604020202020204" pitchFamily="34" charset="0"/>
                <a:cs typeface="Arial" panose="020B0604020202020204" pitchFamily="34" charset="0"/>
              </a:rPr>
              <a:t>MANAGING TRANSFORMATION CAPABILITY ​</a:t>
            </a:r>
          </a:p>
        </p:txBody>
      </p:sp>
      <p:grpSp>
        <p:nvGrpSpPr>
          <p:cNvPr id="4" name="Group 3">
            <a:extLst>
              <a:ext uri="{FF2B5EF4-FFF2-40B4-BE49-F238E27FC236}">
                <a16:creationId xmlns:a16="http://schemas.microsoft.com/office/drawing/2014/main" id="{CD8B2B70-DFC6-4741-8912-E460777D5D24}"/>
              </a:ext>
            </a:extLst>
          </p:cNvPr>
          <p:cNvGrpSpPr/>
          <p:nvPr/>
        </p:nvGrpSpPr>
        <p:grpSpPr>
          <a:xfrm>
            <a:off x="425399" y="1320043"/>
            <a:ext cx="8289359" cy="3059311"/>
            <a:chOff x="347561" y="1485578"/>
            <a:chExt cx="8289359" cy="3059311"/>
          </a:xfrm>
        </p:grpSpPr>
        <p:grpSp>
          <p:nvGrpSpPr>
            <p:cNvPr id="27" name="Group 26">
              <a:extLst>
                <a:ext uri="{FF2B5EF4-FFF2-40B4-BE49-F238E27FC236}">
                  <a16:creationId xmlns:a16="http://schemas.microsoft.com/office/drawing/2014/main" id="{E778D4E4-CDD3-461E-8EF0-F2B2E0232718}"/>
                </a:ext>
              </a:extLst>
            </p:cNvPr>
            <p:cNvGrpSpPr/>
            <p:nvPr/>
          </p:nvGrpSpPr>
          <p:grpSpPr>
            <a:xfrm>
              <a:off x="347561" y="1485578"/>
              <a:ext cx="2742480" cy="3059311"/>
              <a:chOff x="1969797" y="2931881"/>
              <a:chExt cx="1530000" cy="1872091"/>
            </a:xfrm>
          </p:grpSpPr>
          <p:sp>
            <p:nvSpPr>
              <p:cNvPr id="28" name="AutoShape 3">
                <a:extLst>
                  <a:ext uri="{FF2B5EF4-FFF2-40B4-BE49-F238E27FC236}">
                    <a16:creationId xmlns:a16="http://schemas.microsoft.com/office/drawing/2014/main" id="{ED11D8CE-22AE-4981-8C7F-F3D0F9A26E1D}"/>
                  </a:ext>
                </a:extLst>
              </p:cNvPr>
              <p:cNvSpPr>
                <a:spLocks noChangeArrowheads="1"/>
              </p:cNvSpPr>
              <p:nvPr/>
            </p:nvSpPr>
            <p:spPr bwMode="auto">
              <a:xfrm rot="16200000" flipH="1">
                <a:off x="2437922" y="2463757"/>
                <a:ext cx="593609" cy="1529858"/>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222160"/>
              </a:solidFill>
              <a:ln w="12700">
                <a:noFill/>
                <a:miter lim="800000"/>
                <a:headEnd/>
                <a:tailEnd/>
              </a:ln>
            </p:spPr>
            <p:txBody>
              <a:bodyPr vert="eaVert" lIns="52153" tIns="52153" rIns="52153" bIns="52153">
                <a:noAutofit/>
              </a:bodyPr>
              <a:lstStyle/>
              <a:p>
                <a:pPr algn="ctr" defTabSz="1042962" eaLnBrk="0" hangingPunct="0">
                  <a:lnSpc>
                    <a:spcPct val="250000"/>
                  </a:lnSpc>
                  <a:spcAft>
                    <a:spcPts val="400"/>
                  </a:spcAft>
                  <a:buClrTx/>
                </a:pPr>
                <a:r>
                  <a:rPr lang="en-GB" sz="1600" b="1">
                    <a:solidFill>
                      <a:srgbClr val="FFFFFF"/>
                    </a:solidFill>
                    <a:latin typeface="Arial" panose="020B0604020202020204" pitchFamily="34" charset="0"/>
                    <a:cs typeface="Arial" panose="020B0604020202020204" pitchFamily="34" charset="0"/>
                  </a:rPr>
                  <a:t>Governance</a:t>
                </a:r>
                <a:endParaRPr lang="en-GB" b="1" i="1">
                  <a:solidFill>
                    <a:srgbClr val="FFFFFF"/>
                  </a:solidFill>
                  <a:latin typeface="Arial" panose="020B0604020202020204" pitchFamily="34" charset="0"/>
                  <a:cs typeface="Arial" panose="020B0604020202020204" pitchFamily="34" charset="0"/>
                </a:endParaRPr>
              </a:p>
            </p:txBody>
          </p:sp>
          <p:sp>
            <p:nvSpPr>
              <p:cNvPr id="29" name="Freeform 4">
                <a:extLst>
                  <a:ext uri="{FF2B5EF4-FFF2-40B4-BE49-F238E27FC236}">
                    <a16:creationId xmlns:a16="http://schemas.microsoft.com/office/drawing/2014/main" id="{F003EF20-621E-4D4D-B364-904DF88A1B05}"/>
                  </a:ext>
                </a:extLst>
              </p:cNvPr>
              <p:cNvSpPr>
                <a:spLocks/>
              </p:cNvSpPr>
              <p:nvPr/>
            </p:nvSpPr>
            <p:spPr bwMode="auto">
              <a:xfrm>
                <a:off x="1969797" y="3364693"/>
                <a:ext cx="1530000" cy="1439279"/>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222160"/>
                </a:solidFill>
                <a:round/>
                <a:headEnd/>
                <a:tailEnd/>
              </a:ln>
            </p:spPr>
            <p:txBody>
              <a:bodyPr lIns="52153" tIns="52153" rIns="52153" bIns="52153">
                <a:noAutofit/>
              </a:bodyPr>
              <a:lstStyle/>
              <a:p>
                <a:pPr defTabSz="1042962">
                  <a:spcAft>
                    <a:spcPts val="400"/>
                  </a:spcAft>
                  <a:buClrTx/>
                </a:pPr>
                <a:endParaRPr lang="en-GB" sz="1200">
                  <a:solidFill>
                    <a:srgbClr val="FFFFFF"/>
                  </a:solidFill>
                  <a:latin typeface="Arial" panose="020B0604020202020204" pitchFamily="34" charset="0"/>
                  <a:cs typeface="Arial" panose="020B0604020202020204" pitchFamily="34" charset="0"/>
                </a:endParaRPr>
              </a:p>
            </p:txBody>
          </p:sp>
          <p:sp>
            <p:nvSpPr>
              <p:cNvPr id="30" name="Rectangle 11">
                <a:extLst>
                  <a:ext uri="{FF2B5EF4-FFF2-40B4-BE49-F238E27FC236}">
                    <a16:creationId xmlns:a16="http://schemas.microsoft.com/office/drawing/2014/main" id="{EF05F718-5A14-4B0A-BB6A-86EB8F4B5F3F}"/>
                  </a:ext>
                </a:extLst>
              </p:cNvPr>
              <p:cNvSpPr>
                <a:spLocks noChangeArrowheads="1"/>
              </p:cNvSpPr>
              <p:nvPr/>
            </p:nvSpPr>
            <p:spPr bwMode="auto">
              <a:xfrm>
                <a:off x="2058791" y="3650692"/>
                <a:ext cx="1394893" cy="980243"/>
              </a:xfrm>
              <a:prstGeom prst="rect">
                <a:avLst/>
              </a:prstGeom>
              <a:noFill/>
              <a:ln w="12700">
                <a:noFill/>
                <a:miter lim="800000"/>
                <a:headEnd/>
                <a:tailEnd/>
              </a:ln>
              <a:effectLst/>
            </p:spPr>
            <p:txBody>
              <a:bodyPr lIns="0" tIns="0" rIns="0" bIns="0" anchor="t">
                <a:noAutofit/>
              </a:bodyPr>
              <a:lstStyle/>
              <a:p>
                <a:pPr marL="231140" lvl="1" indent="-231140" defTabSz="995338" eaLnBrk="0" hangingPunct="0">
                  <a:spcAft>
                    <a:spcPts val="400"/>
                  </a:spcAft>
                  <a:buSzPct val="100000"/>
                  <a:buFont typeface="Arial" pitchFamily="34" charset="0"/>
                  <a:buChar char="•"/>
                </a:pPr>
                <a:r>
                  <a:rPr lang="en-US">
                    <a:latin typeface="Arial" panose="020B0604020202020204" pitchFamily="34" charset="0"/>
                    <a:cs typeface="Arial" panose="020B0604020202020204" pitchFamily="34" charset="0"/>
                  </a:rPr>
                  <a:t>Awareness</a:t>
                </a:r>
              </a:p>
              <a:p>
                <a:pPr marL="231140" lvl="1" indent="-231140" defTabSz="995338" eaLnBrk="0" hangingPunct="0">
                  <a:spcAft>
                    <a:spcPts val="400"/>
                  </a:spcAft>
                  <a:buSzPct val="100000"/>
                  <a:buFont typeface="Arial" pitchFamily="34" charset="0"/>
                  <a:buChar char="•"/>
                  <a:defRPr/>
                </a:pPr>
                <a:r>
                  <a:rPr lang="en-US">
                    <a:latin typeface="Arial" panose="020B0604020202020204" pitchFamily="34" charset="0"/>
                    <a:cs typeface="Arial" panose="020B0604020202020204" pitchFamily="34" charset="0"/>
                  </a:rPr>
                  <a:t>Resource allocation commitment</a:t>
                </a:r>
              </a:p>
              <a:p>
                <a:pPr marL="231140" lvl="1" indent="-231140" defTabSz="995338" eaLnBrk="0" hangingPunct="0">
                  <a:spcAft>
                    <a:spcPts val="400"/>
                  </a:spcAft>
                  <a:buSzPct val="100000"/>
                  <a:buFont typeface="Arial" pitchFamily="34" charset="0"/>
                  <a:buChar char="•"/>
                  <a:defRPr/>
                </a:pPr>
                <a:r>
                  <a:rPr lang="en-US">
                    <a:latin typeface="Arial" panose="020B0604020202020204" pitchFamily="34" charset="0"/>
                    <a:cs typeface="Arial" panose="020B0604020202020204" pitchFamily="34" charset="0"/>
                  </a:rPr>
                  <a:t>Digital champion</a:t>
                </a:r>
              </a:p>
              <a:p>
                <a:pPr marL="231140" lvl="1" indent="-231140" defTabSz="995338" eaLnBrk="0" hangingPunct="0">
                  <a:spcAft>
                    <a:spcPts val="400"/>
                  </a:spcAft>
                  <a:buSzPct val="100000"/>
                  <a:buFont typeface="Arial" pitchFamily="34" charset="0"/>
                  <a:buChar char="•"/>
                  <a:defRPr/>
                </a:pPr>
                <a:r>
                  <a:rPr lang="en-US">
                    <a:latin typeface="Arial" panose="020B0604020202020204" pitchFamily="34" charset="0"/>
                    <a:cs typeface="Arial" panose="020B0604020202020204" pitchFamily="34" charset="0"/>
                  </a:rPr>
                  <a:t>Communication</a:t>
                </a:r>
              </a:p>
              <a:p>
                <a:pPr marL="231140" lvl="1" indent="-231140" defTabSz="995338" eaLnBrk="0" hangingPunct="0">
                  <a:spcAft>
                    <a:spcPts val="400"/>
                  </a:spcAft>
                  <a:buSzPct val="100000"/>
                  <a:buFont typeface="Arial" pitchFamily="34" charset="0"/>
                  <a:buChar char="•"/>
                  <a:defRPr/>
                </a:pPr>
                <a:r>
                  <a:rPr lang="en-US">
                    <a:latin typeface="Arial" panose="020B0604020202020204" pitchFamily="34" charset="0"/>
                    <a:cs typeface="Arial" panose="020B0604020202020204" pitchFamily="34" charset="0"/>
                  </a:rPr>
                  <a:t>Collaboration</a:t>
                </a:r>
              </a:p>
              <a:p>
                <a:pPr marL="231140" lvl="1" indent="-231140" defTabSz="995338" eaLnBrk="0" hangingPunct="0">
                  <a:spcAft>
                    <a:spcPts val="400"/>
                  </a:spcAft>
                  <a:buSzPct val="100000"/>
                  <a:buFont typeface="Arial" pitchFamily="34" charset="0"/>
                  <a:buChar char="•"/>
                  <a:defRPr/>
                </a:pPr>
                <a:endParaRPr lang="en-US">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0AAAB99E-C405-41F5-A4CE-42282E0FE9FF}"/>
                </a:ext>
              </a:extLst>
            </p:cNvPr>
            <p:cNvGrpSpPr/>
            <p:nvPr/>
          </p:nvGrpSpPr>
          <p:grpSpPr>
            <a:xfrm>
              <a:off x="3121127" y="1485578"/>
              <a:ext cx="2742226" cy="3059311"/>
              <a:chOff x="3570228" y="2931882"/>
              <a:chExt cx="1530000" cy="1872091"/>
            </a:xfrm>
          </p:grpSpPr>
          <p:sp>
            <p:nvSpPr>
              <p:cNvPr id="32" name="AutoShape 3">
                <a:extLst>
                  <a:ext uri="{FF2B5EF4-FFF2-40B4-BE49-F238E27FC236}">
                    <a16:creationId xmlns:a16="http://schemas.microsoft.com/office/drawing/2014/main" id="{E9ECFAB2-BBE8-4CA0-97D3-9A1DCEECBFCD}"/>
                  </a:ext>
                </a:extLst>
              </p:cNvPr>
              <p:cNvSpPr>
                <a:spLocks noChangeArrowheads="1"/>
              </p:cNvSpPr>
              <p:nvPr/>
            </p:nvSpPr>
            <p:spPr bwMode="auto">
              <a:xfrm rot="16200000" flipH="1">
                <a:off x="4038353" y="2463758"/>
                <a:ext cx="593609" cy="1529858"/>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E61E2A"/>
              </a:solidFill>
              <a:ln w="12700">
                <a:noFill/>
                <a:miter lim="800000"/>
                <a:headEnd/>
                <a:tailEnd/>
              </a:ln>
            </p:spPr>
            <p:txBody>
              <a:bodyPr vert="eaVert" lIns="52153" tIns="52153" rIns="52153" bIns="52153">
                <a:noAutofit/>
              </a:bodyPr>
              <a:lstStyle/>
              <a:p>
                <a:pPr algn="ctr" defTabSz="1042962" eaLnBrk="0" hangingPunct="0">
                  <a:lnSpc>
                    <a:spcPct val="250000"/>
                  </a:lnSpc>
                  <a:spcAft>
                    <a:spcPts val="400"/>
                  </a:spcAft>
                  <a:buClrTx/>
                </a:pPr>
                <a:r>
                  <a:rPr lang="en-GB" sz="1600" b="1">
                    <a:solidFill>
                      <a:srgbClr val="FFFFFF"/>
                    </a:solidFill>
                    <a:latin typeface="Arial" panose="020B0604020202020204" pitchFamily="34" charset="0"/>
                    <a:cs typeface="Arial" panose="020B0604020202020204" pitchFamily="34" charset="0"/>
                  </a:rPr>
                  <a:t>Strategy</a:t>
                </a:r>
                <a:endParaRPr lang="en-GB" b="1" i="1">
                  <a:solidFill>
                    <a:srgbClr val="FFFFFF"/>
                  </a:solidFill>
                  <a:latin typeface="Arial" panose="020B0604020202020204" pitchFamily="34" charset="0"/>
                  <a:cs typeface="Arial" panose="020B0604020202020204" pitchFamily="34" charset="0"/>
                </a:endParaRPr>
              </a:p>
            </p:txBody>
          </p:sp>
          <p:sp>
            <p:nvSpPr>
              <p:cNvPr id="33" name="Freeform 4">
                <a:extLst>
                  <a:ext uri="{FF2B5EF4-FFF2-40B4-BE49-F238E27FC236}">
                    <a16:creationId xmlns:a16="http://schemas.microsoft.com/office/drawing/2014/main" id="{E45195FA-B608-48A3-9B8E-7927798C6519}"/>
                  </a:ext>
                </a:extLst>
              </p:cNvPr>
              <p:cNvSpPr>
                <a:spLocks/>
              </p:cNvSpPr>
              <p:nvPr/>
            </p:nvSpPr>
            <p:spPr bwMode="auto">
              <a:xfrm>
                <a:off x="3570228" y="3364694"/>
                <a:ext cx="1530000" cy="1439279"/>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E61E2A"/>
                </a:solidFill>
                <a:round/>
                <a:headEnd/>
                <a:tailEnd/>
              </a:ln>
            </p:spPr>
            <p:txBody>
              <a:bodyPr lIns="52153" tIns="52153" rIns="52153" bIns="52153">
                <a:noAutofit/>
              </a:bodyPr>
              <a:lstStyle/>
              <a:p>
                <a:pPr defTabSz="1042962">
                  <a:spcAft>
                    <a:spcPts val="400"/>
                  </a:spcAft>
                  <a:buClrTx/>
                </a:pPr>
                <a:endParaRPr lang="en-GB" sz="1200">
                  <a:solidFill>
                    <a:srgbClr val="FFFFFF"/>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D42E1FE9-C5B5-4000-9D23-2F8412076C4C}"/>
                  </a:ext>
                </a:extLst>
              </p:cNvPr>
              <p:cNvSpPr>
                <a:spLocks noChangeArrowheads="1"/>
              </p:cNvSpPr>
              <p:nvPr/>
            </p:nvSpPr>
            <p:spPr bwMode="auto">
              <a:xfrm>
                <a:off x="3659221" y="3650693"/>
                <a:ext cx="1394892" cy="980243"/>
              </a:xfrm>
              <a:prstGeom prst="rect">
                <a:avLst/>
              </a:prstGeom>
              <a:noFill/>
              <a:ln w="12700">
                <a:noFill/>
                <a:miter lim="800000"/>
                <a:headEnd/>
                <a:tailEnd/>
              </a:ln>
              <a:effectLst/>
            </p:spPr>
            <p:txBody>
              <a:bodyPr lIns="0" tIns="0" rIns="0" bIns="0" anchor="t">
                <a:noAutofit/>
              </a:bodyPr>
              <a:lstStyle/>
              <a:p>
                <a:pPr marL="231140" lvl="1" indent="-231140" defTabSz="995338" eaLnBrk="0" hangingPunct="0">
                  <a:spcAft>
                    <a:spcPts val="400"/>
                  </a:spcAft>
                  <a:buSzPct val="100000"/>
                  <a:buFont typeface="Arial" pitchFamily="34" charset="0"/>
                  <a:buChar char="•"/>
                </a:pPr>
                <a:r>
                  <a:rPr lang="en-US">
                    <a:latin typeface="Arial" panose="020B0604020202020204" pitchFamily="34" charset="0"/>
                    <a:cs typeface="Arial" panose="020B0604020202020204" pitchFamily="34" charset="0"/>
                  </a:rPr>
                  <a:t>Business model renovation</a:t>
                </a:r>
              </a:p>
              <a:p>
                <a:pPr marL="231140" lvl="1" indent="-231140" defTabSz="995338" eaLnBrk="0" hangingPunct="0">
                  <a:spcAft>
                    <a:spcPts val="400"/>
                  </a:spcAft>
                  <a:buSzPct val="100000"/>
                  <a:buFont typeface="Arial" pitchFamily="34" charset="0"/>
                  <a:buChar char="•"/>
                  <a:defRPr/>
                </a:pPr>
                <a:r>
                  <a:rPr lang="en-US">
                    <a:latin typeface="Arial" panose="020B0604020202020204" pitchFamily="34" charset="0"/>
                    <a:cs typeface="Arial" panose="020B0604020202020204" pitchFamily="34" charset="0"/>
                  </a:rPr>
                  <a:t>Plan clarity</a:t>
                </a:r>
              </a:p>
              <a:p>
                <a:pPr marL="231140" lvl="1" indent="-231140" defTabSz="995338" eaLnBrk="0" hangingPunct="0">
                  <a:spcAft>
                    <a:spcPts val="400"/>
                  </a:spcAft>
                  <a:buSzPct val="100000"/>
                  <a:buFont typeface="Arial" pitchFamily="34" charset="0"/>
                  <a:buChar char="•"/>
                  <a:defRPr/>
                </a:pPr>
                <a:r>
                  <a:rPr lang="en-US">
                    <a:latin typeface="Arial" panose="020B0604020202020204" pitchFamily="34" charset="0"/>
                    <a:cs typeface="Arial" panose="020B0604020202020204" pitchFamily="34" charset="0"/>
                  </a:rPr>
                  <a:t>Defined roles and responsibilities </a:t>
                </a:r>
              </a:p>
              <a:p>
                <a:pPr marL="231140" lvl="1" indent="-231140" defTabSz="995338" eaLnBrk="0" hangingPunct="0">
                  <a:spcAft>
                    <a:spcPts val="400"/>
                  </a:spcAft>
                  <a:buSzPct val="100000"/>
                  <a:buFont typeface="Arial" pitchFamily="34" charset="0"/>
                  <a:buChar char="•"/>
                  <a:defRPr/>
                </a:pPr>
                <a:r>
                  <a:rPr lang="en-US">
                    <a:latin typeface="Arial" panose="020B0604020202020204" pitchFamily="34" charset="0"/>
                    <a:cs typeface="Arial" panose="020B0604020202020204" pitchFamily="34" charset="0"/>
                  </a:rPr>
                  <a:t>KPIs</a:t>
                </a:r>
              </a:p>
              <a:p>
                <a:pPr marL="231140" lvl="1" indent="-231140" defTabSz="995338" eaLnBrk="0" hangingPunct="0">
                  <a:spcAft>
                    <a:spcPts val="400"/>
                  </a:spcAft>
                  <a:buSzPct val="100000"/>
                  <a:buFont typeface="Arial" pitchFamily="34" charset="0"/>
                  <a:buChar char="•"/>
                  <a:defRPr/>
                </a:pPr>
                <a:r>
                  <a:rPr lang="en-US">
                    <a:latin typeface="Arial" panose="020B0604020202020204" pitchFamily="34" charset="0"/>
                    <a:cs typeface="Arial" panose="020B0604020202020204" pitchFamily="34" charset="0"/>
                  </a:rPr>
                  <a:t>Consistency</a:t>
                </a:r>
              </a:p>
              <a:p>
                <a:pPr lvl="1" defTabSz="995338" eaLnBrk="0" hangingPunct="0">
                  <a:spcAft>
                    <a:spcPts val="400"/>
                  </a:spcAft>
                  <a:buSzPct val="100000"/>
                  <a:defRPr/>
                </a:pPr>
                <a:endParaRPr lang="en-US">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0E5E62D3-31C4-40A4-8243-1039B312A0E6}"/>
                </a:ext>
              </a:extLst>
            </p:cNvPr>
            <p:cNvGrpSpPr/>
            <p:nvPr/>
          </p:nvGrpSpPr>
          <p:grpSpPr>
            <a:xfrm>
              <a:off x="5894948" y="1485578"/>
              <a:ext cx="2741972" cy="3059311"/>
              <a:chOff x="5170659" y="2931883"/>
              <a:chExt cx="1530000" cy="1872091"/>
            </a:xfrm>
          </p:grpSpPr>
          <p:sp>
            <p:nvSpPr>
              <p:cNvPr id="36" name="AutoShape 3">
                <a:extLst>
                  <a:ext uri="{FF2B5EF4-FFF2-40B4-BE49-F238E27FC236}">
                    <a16:creationId xmlns:a16="http://schemas.microsoft.com/office/drawing/2014/main" id="{2C4D8E05-93B9-4D43-A979-694C574F6C15}"/>
                  </a:ext>
                </a:extLst>
              </p:cNvPr>
              <p:cNvSpPr>
                <a:spLocks noChangeArrowheads="1"/>
              </p:cNvSpPr>
              <p:nvPr/>
            </p:nvSpPr>
            <p:spPr bwMode="auto">
              <a:xfrm rot="16200000" flipH="1">
                <a:off x="5638784" y="2463759"/>
                <a:ext cx="593609" cy="1529858"/>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5B9BD5"/>
              </a:solidFill>
              <a:ln w="12700">
                <a:noFill/>
                <a:miter lim="800000"/>
                <a:headEnd/>
                <a:tailEnd/>
              </a:ln>
            </p:spPr>
            <p:txBody>
              <a:bodyPr vert="eaVert" lIns="52153" tIns="52153" rIns="52153" bIns="52153">
                <a:noAutofit/>
              </a:bodyPr>
              <a:lstStyle/>
              <a:p>
                <a:pPr algn="ctr" defTabSz="1042962" eaLnBrk="0" hangingPunct="0">
                  <a:lnSpc>
                    <a:spcPct val="250000"/>
                  </a:lnSpc>
                  <a:spcAft>
                    <a:spcPts val="400"/>
                  </a:spcAft>
                  <a:buClrTx/>
                  <a:defRPr/>
                </a:pPr>
                <a:r>
                  <a:rPr lang="en-GB" sz="1600" b="1">
                    <a:solidFill>
                      <a:srgbClr val="FFFFFF"/>
                    </a:solidFill>
                    <a:latin typeface="Arial" panose="020B0604020202020204" pitchFamily="34" charset="0"/>
                    <a:cs typeface="Arial" panose="020B0604020202020204" pitchFamily="34" charset="0"/>
                  </a:rPr>
                  <a:t>Culture</a:t>
                </a:r>
                <a:endParaRPr lang="en-GB" b="1" i="1">
                  <a:solidFill>
                    <a:srgbClr val="FFFFFF"/>
                  </a:solidFill>
                  <a:latin typeface="Arial" panose="020B0604020202020204" pitchFamily="34" charset="0"/>
                  <a:cs typeface="Arial" panose="020B0604020202020204" pitchFamily="34" charset="0"/>
                </a:endParaRPr>
              </a:p>
            </p:txBody>
          </p:sp>
          <p:sp>
            <p:nvSpPr>
              <p:cNvPr id="37" name="Freeform 4">
                <a:extLst>
                  <a:ext uri="{FF2B5EF4-FFF2-40B4-BE49-F238E27FC236}">
                    <a16:creationId xmlns:a16="http://schemas.microsoft.com/office/drawing/2014/main" id="{93EC5AEA-1F96-4A79-BCCE-3A2B74FEF813}"/>
                  </a:ext>
                </a:extLst>
              </p:cNvPr>
              <p:cNvSpPr>
                <a:spLocks/>
              </p:cNvSpPr>
              <p:nvPr/>
            </p:nvSpPr>
            <p:spPr bwMode="auto">
              <a:xfrm>
                <a:off x="5170659" y="3364695"/>
                <a:ext cx="1530000" cy="1439279"/>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5B9BD5"/>
                </a:solidFill>
                <a:round/>
                <a:headEnd/>
                <a:tailEnd/>
              </a:ln>
            </p:spPr>
            <p:txBody>
              <a:bodyPr lIns="52153" tIns="52153" rIns="52153" bIns="52153">
                <a:noAutofit/>
              </a:bodyPr>
              <a:lstStyle/>
              <a:p>
                <a:pPr defTabSz="1042962">
                  <a:spcAft>
                    <a:spcPts val="400"/>
                  </a:spcAft>
                  <a:buClrTx/>
                  <a:defRPr/>
                </a:pPr>
                <a:endParaRPr lang="en-GB" sz="1200">
                  <a:solidFill>
                    <a:srgbClr val="FFFFFF"/>
                  </a:solidFill>
                  <a:latin typeface="Arial" panose="020B0604020202020204" pitchFamily="34" charset="0"/>
                  <a:cs typeface="Arial" panose="020B0604020202020204" pitchFamily="34" charset="0"/>
                </a:endParaRPr>
              </a:p>
            </p:txBody>
          </p:sp>
          <p:sp>
            <p:nvSpPr>
              <p:cNvPr id="38" name="Rectangle 11">
                <a:extLst>
                  <a:ext uri="{FF2B5EF4-FFF2-40B4-BE49-F238E27FC236}">
                    <a16:creationId xmlns:a16="http://schemas.microsoft.com/office/drawing/2014/main" id="{A6D59625-737F-4B65-BB92-37764979D2D2}"/>
                  </a:ext>
                </a:extLst>
              </p:cNvPr>
              <p:cNvSpPr>
                <a:spLocks noChangeArrowheads="1"/>
              </p:cNvSpPr>
              <p:nvPr/>
            </p:nvSpPr>
            <p:spPr bwMode="auto">
              <a:xfrm>
                <a:off x="5259653" y="3650694"/>
                <a:ext cx="1394892" cy="980243"/>
              </a:xfrm>
              <a:prstGeom prst="rect">
                <a:avLst/>
              </a:prstGeom>
              <a:noFill/>
              <a:ln w="12700">
                <a:noFill/>
                <a:miter lim="800000"/>
                <a:headEnd/>
                <a:tailEnd/>
              </a:ln>
              <a:effectLst/>
            </p:spPr>
            <p:txBody>
              <a:bodyPr lIns="0" tIns="0" rIns="0" bIns="0" anchor="t">
                <a:noAutofit/>
              </a:bodyPr>
              <a:lstStyle/>
              <a:p>
                <a:pPr marL="170815" lvl="1" indent="-170815" defTabSz="995338" eaLnBrk="0" hangingPunct="0">
                  <a:spcAft>
                    <a:spcPts val="400"/>
                  </a:spcAft>
                  <a:buClrTx/>
                  <a:buSzPct val="100000"/>
                  <a:buFont typeface="Arial" panose="020B0604020202020204" pitchFamily="34" charset="0"/>
                  <a:buChar char="•"/>
                  <a:defRPr/>
                </a:pPr>
                <a:r>
                  <a:rPr lang="en-US">
                    <a:solidFill>
                      <a:sysClr val="windowText" lastClr="000000"/>
                    </a:solidFill>
                    <a:latin typeface="Arial" panose="020B0604020202020204" pitchFamily="34" charset="0"/>
                    <a:cs typeface="Arial" panose="020B0604020202020204" pitchFamily="34" charset="0"/>
                  </a:rPr>
                  <a:t>Knowledge sharing</a:t>
                </a:r>
                <a:endParaRPr lang="en-US">
                  <a:latin typeface="Arial" panose="020B0604020202020204" pitchFamily="34" charset="0"/>
                  <a:cs typeface="Arial" panose="020B0604020202020204" pitchFamily="34" charset="0"/>
                </a:endParaRPr>
              </a:p>
              <a:p>
                <a:pPr marL="170815" lvl="1" indent="-170815" defTabSz="995338" eaLnBrk="0" hangingPunct="0">
                  <a:spcAft>
                    <a:spcPts val="400"/>
                  </a:spcAft>
                  <a:buClrTx/>
                  <a:buSzPct val="100000"/>
                  <a:buFont typeface="Arial" panose="020B0604020202020204" pitchFamily="34" charset="0"/>
                  <a:buChar char="•"/>
                  <a:defRPr/>
                </a:pPr>
                <a:r>
                  <a:rPr lang="en-US">
                    <a:latin typeface="Arial" panose="020B0604020202020204" pitchFamily="34" charset="0"/>
                    <a:cs typeface="Arial" panose="020B0604020202020204" pitchFamily="34" charset="0"/>
                  </a:rPr>
                  <a:t>Risk taking</a:t>
                </a:r>
              </a:p>
              <a:p>
                <a:pPr marL="170815" lvl="1" indent="-170815" defTabSz="995338" eaLnBrk="0" hangingPunct="0">
                  <a:spcAft>
                    <a:spcPts val="400"/>
                  </a:spcAft>
                  <a:buClrTx/>
                  <a:buSzPct val="100000"/>
                  <a:buFont typeface="Arial" panose="020B0604020202020204" pitchFamily="34" charset="0"/>
                  <a:buChar char="•"/>
                  <a:defRPr/>
                </a:pPr>
                <a:r>
                  <a:rPr lang="en-US">
                    <a:latin typeface="Arial" panose="020B0604020202020204" pitchFamily="34" charset="0"/>
                    <a:cs typeface="Arial" panose="020B0604020202020204" pitchFamily="34" charset="0"/>
                  </a:rPr>
                  <a:t>Challenge and failure embracing</a:t>
                </a:r>
              </a:p>
              <a:p>
                <a:pPr marL="170815" lvl="1" indent="-170815" defTabSz="995338" eaLnBrk="0" hangingPunct="0">
                  <a:spcAft>
                    <a:spcPts val="400"/>
                  </a:spcAft>
                  <a:buClrTx/>
                  <a:buSzPct val="100000"/>
                  <a:buFont typeface="Arial" panose="020B0604020202020204" pitchFamily="34" charset="0"/>
                  <a:buChar char="•"/>
                  <a:defRPr/>
                </a:pPr>
                <a:r>
                  <a:rPr lang="en-US">
                    <a:latin typeface="Arial" panose="020B0604020202020204" pitchFamily="34" charset="0"/>
                    <a:cs typeface="Arial" panose="020B0604020202020204" pitchFamily="34" charset="0"/>
                  </a:rPr>
                  <a:t>Co-creation</a:t>
                </a:r>
              </a:p>
              <a:p>
                <a:pPr marL="170815" lvl="1" indent="-170815" defTabSz="995338" eaLnBrk="0" hangingPunct="0">
                  <a:spcAft>
                    <a:spcPts val="400"/>
                  </a:spcAft>
                  <a:buClrTx/>
                  <a:buSzPct val="100000"/>
                  <a:buFont typeface="Arial" panose="020B0604020202020204" pitchFamily="34" charset="0"/>
                  <a:buChar char="•"/>
                  <a:defRPr/>
                </a:pPr>
                <a:r>
                  <a:rPr lang="en-US">
                    <a:latin typeface="Arial" panose="020B0604020202020204" pitchFamily="34" charset="0"/>
                    <a:cs typeface="Arial" panose="020B0604020202020204" pitchFamily="34" charset="0"/>
                  </a:rPr>
                  <a:t>Openness to learn</a:t>
                </a:r>
              </a:p>
            </p:txBody>
          </p:sp>
        </p:grpSp>
      </p:grpSp>
      <p:grpSp>
        <p:nvGrpSpPr>
          <p:cNvPr id="40" name="Group 39">
            <a:extLst>
              <a:ext uri="{FF2B5EF4-FFF2-40B4-BE49-F238E27FC236}">
                <a16:creationId xmlns:a16="http://schemas.microsoft.com/office/drawing/2014/main" id="{EE2CFAD8-A932-4CDA-AC8E-3C3328BD1C79}"/>
              </a:ext>
            </a:extLst>
          </p:cNvPr>
          <p:cNvGrpSpPr/>
          <p:nvPr/>
        </p:nvGrpSpPr>
        <p:grpSpPr>
          <a:xfrm>
            <a:off x="7827579" y="4547444"/>
            <a:ext cx="1223688" cy="508839"/>
            <a:chOff x="7726680" y="4481366"/>
            <a:chExt cx="1285174" cy="534405"/>
          </a:xfrm>
        </p:grpSpPr>
        <p:sp>
          <p:nvSpPr>
            <p:cNvPr id="41" name="Google Shape;164;p27">
              <a:extLst>
                <a:ext uri="{FF2B5EF4-FFF2-40B4-BE49-F238E27FC236}">
                  <a16:creationId xmlns:a16="http://schemas.microsoft.com/office/drawing/2014/main" id="{54551721-BCD4-49E0-BE2D-5D5BA87BCB14}"/>
                </a:ext>
              </a:extLst>
            </p:cNvPr>
            <p:cNvSpPr/>
            <p:nvPr/>
          </p:nvSpPr>
          <p:spPr>
            <a:xfrm>
              <a:off x="7726680" y="4481366"/>
              <a:ext cx="1285174" cy="534405"/>
            </a:xfrm>
            <a:prstGeom prst="rect">
              <a:avLst/>
            </a:prstGeom>
            <a:solidFill>
              <a:schemeClr val="tx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pic>
          <p:nvPicPr>
            <p:cNvPr id="42" name="Picture 1730">
              <a:extLst>
                <a:ext uri="{FF2B5EF4-FFF2-40B4-BE49-F238E27FC236}">
                  <a16:creationId xmlns:a16="http://schemas.microsoft.com/office/drawing/2014/main" id="{C15F1717-861F-4DDF-B3AF-C96A43D8E1AC}"/>
                </a:ext>
              </a:extLst>
            </p:cNvPr>
            <p:cNvPicPr>
              <a:picLocks noChangeAspect="1"/>
            </p:cNvPicPr>
            <p:nvPr/>
          </p:nvPicPr>
          <p:blipFill>
            <a:blip r:embed="rId3"/>
            <a:srcRect/>
            <a:stretch>
              <a:fillRect/>
            </a:stretch>
          </p:blipFill>
          <p:spPr>
            <a:xfrm>
              <a:off x="7741365" y="4550454"/>
              <a:ext cx="1255929" cy="441668"/>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3"/>
        <p:cNvGrpSpPr/>
        <p:nvPr/>
      </p:nvGrpSpPr>
      <p:grpSpPr>
        <a:xfrm>
          <a:off x="0" y="0"/>
          <a:ext cx="0" cy="0"/>
          <a:chOff x="0" y="0"/>
          <a:chExt cx="0" cy="0"/>
        </a:xfrm>
      </p:grpSpPr>
      <p:sp>
        <p:nvSpPr>
          <p:cNvPr id="3" name="Title 2">
            <a:extLst>
              <a:ext uri="{FF2B5EF4-FFF2-40B4-BE49-F238E27FC236}">
                <a16:creationId xmlns:a16="http://schemas.microsoft.com/office/drawing/2014/main" id="{11B73763-56E4-450D-A6B1-EEC32B94ACA8}"/>
              </a:ext>
            </a:extLst>
          </p:cNvPr>
          <p:cNvSpPr>
            <a:spLocks noGrp="1"/>
          </p:cNvSpPr>
          <p:nvPr>
            <p:ph type="ctrTitle"/>
          </p:nvPr>
        </p:nvSpPr>
        <p:spPr/>
        <p:txBody>
          <a:bodyPr/>
          <a:lstStyle/>
          <a:p>
            <a:r>
              <a:rPr lang="en-US" sz="3200" b="1">
                <a:latin typeface="Arial" panose="020B0604020202020204" pitchFamily="34" charset="0"/>
                <a:cs typeface="Arial" panose="020B0604020202020204" pitchFamily="34" charset="0"/>
              </a:rPr>
              <a:t>DIGITAL CAPABILITY</a:t>
            </a:r>
          </a:p>
        </p:txBody>
      </p:sp>
      <p:grpSp>
        <p:nvGrpSpPr>
          <p:cNvPr id="40" name="Group 39">
            <a:extLst>
              <a:ext uri="{FF2B5EF4-FFF2-40B4-BE49-F238E27FC236}">
                <a16:creationId xmlns:a16="http://schemas.microsoft.com/office/drawing/2014/main" id="{EE2CFAD8-A932-4CDA-AC8E-3C3328BD1C79}"/>
              </a:ext>
            </a:extLst>
          </p:cNvPr>
          <p:cNvGrpSpPr/>
          <p:nvPr/>
        </p:nvGrpSpPr>
        <p:grpSpPr>
          <a:xfrm>
            <a:off x="7827579" y="4547444"/>
            <a:ext cx="1223688" cy="508839"/>
            <a:chOff x="7726680" y="4481366"/>
            <a:chExt cx="1285174" cy="534405"/>
          </a:xfrm>
        </p:grpSpPr>
        <p:sp>
          <p:nvSpPr>
            <p:cNvPr id="41" name="Google Shape;164;p27">
              <a:extLst>
                <a:ext uri="{FF2B5EF4-FFF2-40B4-BE49-F238E27FC236}">
                  <a16:creationId xmlns:a16="http://schemas.microsoft.com/office/drawing/2014/main" id="{54551721-BCD4-49E0-BE2D-5D5BA87BCB14}"/>
                </a:ext>
              </a:extLst>
            </p:cNvPr>
            <p:cNvSpPr/>
            <p:nvPr/>
          </p:nvSpPr>
          <p:spPr>
            <a:xfrm>
              <a:off x="7726680" y="4481366"/>
              <a:ext cx="1285174" cy="534405"/>
            </a:xfrm>
            <a:prstGeom prst="rect">
              <a:avLst/>
            </a:prstGeom>
            <a:solidFill>
              <a:schemeClr val="tx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pic>
          <p:nvPicPr>
            <p:cNvPr id="42" name="Picture 1730">
              <a:extLst>
                <a:ext uri="{FF2B5EF4-FFF2-40B4-BE49-F238E27FC236}">
                  <a16:creationId xmlns:a16="http://schemas.microsoft.com/office/drawing/2014/main" id="{C15F1717-861F-4DDF-B3AF-C96A43D8E1AC}"/>
                </a:ext>
              </a:extLst>
            </p:cNvPr>
            <p:cNvPicPr>
              <a:picLocks noChangeAspect="1"/>
            </p:cNvPicPr>
            <p:nvPr/>
          </p:nvPicPr>
          <p:blipFill>
            <a:blip r:embed="rId3"/>
            <a:srcRect/>
            <a:stretch>
              <a:fillRect/>
            </a:stretch>
          </p:blipFill>
          <p:spPr>
            <a:xfrm>
              <a:off x="7741365" y="4550454"/>
              <a:ext cx="1255929" cy="441668"/>
            </a:xfrm>
            <a:prstGeom prst="rect">
              <a:avLst/>
            </a:prstGeom>
          </p:spPr>
        </p:pic>
      </p:grpSp>
      <p:grpSp>
        <p:nvGrpSpPr>
          <p:cNvPr id="82" name="Group 81">
            <a:extLst>
              <a:ext uri="{FF2B5EF4-FFF2-40B4-BE49-F238E27FC236}">
                <a16:creationId xmlns:a16="http://schemas.microsoft.com/office/drawing/2014/main" id="{01BC39F9-B7B3-4F14-ABD7-BECEDEE43368}"/>
              </a:ext>
            </a:extLst>
          </p:cNvPr>
          <p:cNvGrpSpPr/>
          <p:nvPr/>
        </p:nvGrpSpPr>
        <p:grpSpPr>
          <a:xfrm>
            <a:off x="425395" y="1307907"/>
            <a:ext cx="8289107" cy="3071443"/>
            <a:chOff x="425395" y="1307908"/>
            <a:chExt cx="8289106" cy="3071442"/>
          </a:xfrm>
        </p:grpSpPr>
        <p:grpSp>
          <p:nvGrpSpPr>
            <p:cNvPr id="83" name="Group 82">
              <a:extLst>
                <a:ext uri="{FF2B5EF4-FFF2-40B4-BE49-F238E27FC236}">
                  <a16:creationId xmlns:a16="http://schemas.microsoft.com/office/drawing/2014/main" id="{1CBA31C9-ECE9-41E0-BB90-F5D60129BFD6}"/>
                </a:ext>
              </a:extLst>
            </p:cNvPr>
            <p:cNvGrpSpPr/>
            <p:nvPr/>
          </p:nvGrpSpPr>
          <p:grpSpPr>
            <a:xfrm>
              <a:off x="425395" y="1320038"/>
              <a:ext cx="2731897" cy="3059312"/>
              <a:chOff x="1969797" y="2931881"/>
              <a:chExt cx="1530000" cy="1872091"/>
            </a:xfrm>
          </p:grpSpPr>
          <p:sp>
            <p:nvSpPr>
              <p:cNvPr id="92" name="AutoShape 3">
                <a:extLst>
                  <a:ext uri="{FF2B5EF4-FFF2-40B4-BE49-F238E27FC236}">
                    <a16:creationId xmlns:a16="http://schemas.microsoft.com/office/drawing/2014/main" id="{A3E0813F-A100-4F8E-9DBE-9DD8E53FBF70}"/>
                  </a:ext>
                </a:extLst>
              </p:cNvPr>
              <p:cNvSpPr>
                <a:spLocks noChangeArrowheads="1"/>
              </p:cNvSpPr>
              <p:nvPr/>
            </p:nvSpPr>
            <p:spPr bwMode="auto">
              <a:xfrm rot="16200000" flipH="1">
                <a:off x="2437922" y="2463757"/>
                <a:ext cx="593609" cy="1529858"/>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222160"/>
              </a:solidFill>
              <a:ln w="12700">
                <a:noFill/>
                <a:miter lim="800000"/>
                <a:headEnd/>
                <a:tailEnd/>
              </a:ln>
            </p:spPr>
            <p:txBody>
              <a:bodyPr vert="eaVert" lIns="52153" tIns="52153" rIns="52153" bIns="52153">
                <a:noAutofit/>
              </a:bodyPr>
              <a:lstStyle/>
              <a:p>
                <a:pPr algn="ctr" defTabSz="1042962" eaLnBrk="0" hangingPunct="0">
                  <a:lnSpc>
                    <a:spcPct val="200000"/>
                  </a:lnSpc>
                  <a:spcAft>
                    <a:spcPts val="400"/>
                  </a:spcAft>
                  <a:buClrTx/>
                </a:pPr>
                <a:r>
                  <a:rPr lang="en-GB" sz="1600" b="1">
                    <a:solidFill>
                      <a:srgbClr val="FFFFFF"/>
                    </a:solidFill>
                    <a:latin typeface="Arial" panose="020B0604020202020204" pitchFamily="34" charset="0"/>
                    <a:cs typeface="Arial" panose="020B0604020202020204" pitchFamily="34" charset="0"/>
                  </a:rPr>
                  <a:t>Technology &amp; Cybersecurity</a:t>
                </a:r>
                <a:endParaRPr lang="en-GB" sz="1600" b="1" i="1">
                  <a:solidFill>
                    <a:srgbClr val="FFFFFF"/>
                  </a:solidFill>
                  <a:latin typeface="Arial" panose="020B0604020202020204" pitchFamily="34" charset="0"/>
                  <a:cs typeface="Arial" panose="020B0604020202020204" pitchFamily="34" charset="0"/>
                </a:endParaRPr>
              </a:p>
            </p:txBody>
          </p:sp>
          <p:sp>
            <p:nvSpPr>
              <p:cNvPr id="93" name="Freeform 4">
                <a:extLst>
                  <a:ext uri="{FF2B5EF4-FFF2-40B4-BE49-F238E27FC236}">
                    <a16:creationId xmlns:a16="http://schemas.microsoft.com/office/drawing/2014/main" id="{E54FA833-8D94-4DF7-9DF0-3C4753F2ECCA}"/>
                  </a:ext>
                </a:extLst>
              </p:cNvPr>
              <p:cNvSpPr>
                <a:spLocks/>
              </p:cNvSpPr>
              <p:nvPr/>
            </p:nvSpPr>
            <p:spPr bwMode="auto">
              <a:xfrm>
                <a:off x="1969797" y="3364693"/>
                <a:ext cx="1530000" cy="1439279"/>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222160"/>
                </a:solidFill>
                <a:round/>
                <a:headEnd/>
                <a:tailEnd/>
              </a:ln>
            </p:spPr>
            <p:txBody>
              <a:bodyPr lIns="52153" tIns="52153" rIns="52153" bIns="52153">
                <a:noAutofit/>
              </a:bodyPr>
              <a:lstStyle/>
              <a:p>
                <a:pPr defTabSz="1042962">
                  <a:spcAft>
                    <a:spcPts val="400"/>
                  </a:spcAft>
                  <a:buClrTx/>
                </a:pPr>
                <a:endParaRPr lang="en-GB">
                  <a:solidFill>
                    <a:srgbClr val="FFFFFF"/>
                  </a:solidFill>
                  <a:latin typeface="Arial" panose="020B0604020202020204" pitchFamily="34" charset="0"/>
                  <a:cs typeface="Arial" panose="020B0604020202020204" pitchFamily="34" charset="0"/>
                </a:endParaRPr>
              </a:p>
            </p:txBody>
          </p:sp>
          <p:sp>
            <p:nvSpPr>
              <p:cNvPr id="94" name="Rectangle 11">
                <a:extLst>
                  <a:ext uri="{FF2B5EF4-FFF2-40B4-BE49-F238E27FC236}">
                    <a16:creationId xmlns:a16="http://schemas.microsoft.com/office/drawing/2014/main" id="{5CFDC6F7-2543-4888-A4A2-A623ED382C0C}"/>
                  </a:ext>
                </a:extLst>
              </p:cNvPr>
              <p:cNvSpPr>
                <a:spLocks noChangeArrowheads="1"/>
              </p:cNvSpPr>
              <p:nvPr/>
            </p:nvSpPr>
            <p:spPr bwMode="auto">
              <a:xfrm>
                <a:off x="2058791" y="3650692"/>
                <a:ext cx="1313729" cy="980243"/>
              </a:xfrm>
              <a:prstGeom prst="rect">
                <a:avLst/>
              </a:prstGeom>
              <a:noFill/>
              <a:ln w="12700">
                <a:noFill/>
                <a:miter lim="800000"/>
                <a:headEnd/>
                <a:tailEnd/>
              </a:ln>
              <a:effectLst/>
            </p:spPr>
            <p:txBody>
              <a:bodyPr lIns="0" tIns="0" rIns="0" bIns="0" anchor="t">
                <a:noAutofit/>
              </a:bodyPr>
              <a:lstStyle/>
              <a:p>
                <a:pPr marL="231140" lvl="1" indent="-231140" defTabSz="995338" eaLnBrk="0" hangingPunct="0">
                  <a:spcAft>
                    <a:spcPts val="400"/>
                  </a:spcAft>
                  <a:buSzPct val="100000"/>
                  <a:buFont typeface="Arial" pitchFamily="34" charset="0"/>
                  <a:buChar char="•"/>
                </a:pPr>
                <a:r>
                  <a:rPr lang="en-US" sz="1200">
                    <a:latin typeface="Arial" panose="020B0604020202020204" pitchFamily="34" charset="0"/>
                    <a:cs typeface="Arial" panose="020B0604020202020204" pitchFamily="34" charset="0"/>
                  </a:rPr>
                  <a:t>Network &amp; Platform</a:t>
                </a:r>
                <a:endParaRPr lang="en-US">
                  <a:latin typeface="Arial" panose="020B0604020202020204" pitchFamily="34" charset="0"/>
                  <a:cs typeface="Arial" panose="020B0604020202020204" pitchFamily="34" charset="0"/>
                </a:endParaRPr>
              </a:p>
              <a:p>
                <a:pPr marL="231140" lvl="1" indent="-231140" defTabSz="995338" eaLnBrk="0" hangingPunct="0">
                  <a:spcAft>
                    <a:spcPts val="400"/>
                  </a:spcAft>
                  <a:buSzPct val="100000"/>
                  <a:buFont typeface="Arial" pitchFamily="34" charset="0"/>
                  <a:buChar char="•"/>
                  <a:defRPr/>
                </a:pPr>
                <a:r>
                  <a:rPr lang="en-US" sz="1200">
                    <a:latin typeface="Arial" panose="020B0604020202020204" pitchFamily="34" charset="0"/>
                    <a:cs typeface="Arial" panose="020B0604020202020204" pitchFamily="34" charset="0"/>
                  </a:rPr>
                  <a:t>Piloting new technologies</a:t>
                </a:r>
              </a:p>
              <a:p>
                <a:pPr marL="231140" lvl="1" indent="-231140" defTabSz="995338" eaLnBrk="0" hangingPunct="0">
                  <a:spcAft>
                    <a:spcPts val="400"/>
                  </a:spcAft>
                  <a:buSzPct val="100000"/>
                  <a:buFont typeface="Arial" pitchFamily="34" charset="0"/>
                  <a:buChar char="•"/>
                  <a:defRPr/>
                </a:pPr>
                <a:r>
                  <a:rPr lang="en-US" sz="1200">
                    <a:latin typeface="Arial" panose="020B0604020202020204" pitchFamily="34" charset="0"/>
                    <a:cs typeface="Arial" panose="020B0604020202020204" pitchFamily="34" charset="0"/>
                  </a:rPr>
                  <a:t>Multi-channel interaction</a:t>
                </a:r>
              </a:p>
              <a:p>
                <a:pPr marL="231140" lvl="1" indent="-231140" defTabSz="995338" eaLnBrk="0" hangingPunct="0">
                  <a:spcAft>
                    <a:spcPts val="400"/>
                  </a:spcAft>
                  <a:buSzPct val="100000"/>
                  <a:buFont typeface="Arial" pitchFamily="34" charset="0"/>
                  <a:buChar char="•"/>
                  <a:defRPr/>
                </a:pPr>
                <a:r>
                  <a:rPr lang="en-US" sz="1200">
                    <a:latin typeface="Arial" panose="020B0604020202020204" pitchFamily="34" charset="0"/>
                    <a:cs typeface="Arial" panose="020B0604020202020204" pitchFamily="34" charset="0"/>
                  </a:rPr>
                  <a:t>Digitalized Product &amp; Service</a:t>
                </a:r>
              </a:p>
              <a:p>
                <a:pPr marL="231140" lvl="1" indent="-231140" defTabSz="995338" eaLnBrk="0" hangingPunct="0">
                  <a:spcAft>
                    <a:spcPts val="400"/>
                  </a:spcAft>
                  <a:buSzPct val="100000"/>
                  <a:buFont typeface="Arial" pitchFamily="34" charset="0"/>
                  <a:buChar char="•"/>
                  <a:defRPr/>
                </a:pPr>
                <a:r>
                  <a:rPr lang="en-US" sz="1200">
                    <a:latin typeface="Arial" panose="020B0604020202020204" pitchFamily="34" charset="0"/>
                    <a:cs typeface="Arial" panose="020B0604020202020204" pitchFamily="34" charset="0"/>
                  </a:rPr>
                  <a:t>Cybersecurity tools</a:t>
                </a:r>
              </a:p>
              <a:p>
                <a:pPr marL="231140" lvl="1" indent="-231140" defTabSz="995338" eaLnBrk="0" hangingPunct="0">
                  <a:spcAft>
                    <a:spcPts val="400"/>
                  </a:spcAft>
                  <a:buSzPct val="100000"/>
                  <a:buFont typeface="Arial" pitchFamily="34" charset="0"/>
                  <a:buChar char="•"/>
                  <a:defRPr/>
                </a:pPr>
                <a:r>
                  <a:rPr lang="en-US" sz="1200">
                    <a:latin typeface="Arial" panose="020B0604020202020204" pitchFamily="34" charset="0"/>
                    <a:cs typeface="Arial" panose="020B0604020202020204" pitchFamily="34" charset="0"/>
                  </a:rPr>
                  <a:t>IT solution outsourcing</a:t>
                </a:r>
              </a:p>
            </p:txBody>
          </p:sp>
        </p:grpSp>
        <p:grpSp>
          <p:nvGrpSpPr>
            <p:cNvPr id="84" name="Group 83">
              <a:extLst>
                <a:ext uri="{FF2B5EF4-FFF2-40B4-BE49-F238E27FC236}">
                  <a16:creationId xmlns:a16="http://schemas.microsoft.com/office/drawing/2014/main" id="{178490B9-CF19-4DA1-A027-A4712FB2A960}"/>
                </a:ext>
              </a:extLst>
            </p:cNvPr>
            <p:cNvGrpSpPr/>
            <p:nvPr/>
          </p:nvGrpSpPr>
          <p:grpSpPr>
            <a:xfrm>
              <a:off x="3196516" y="1307908"/>
              <a:ext cx="2748078" cy="3071442"/>
              <a:chOff x="3570228" y="2931882"/>
              <a:chExt cx="1533549" cy="1872091"/>
            </a:xfrm>
          </p:grpSpPr>
          <p:sp>
            <p:nvSpPr>
              <p:cNvPr id="89" name="AutoShape 3">
                <a:extLst>
                  <a:ext uri="{FF2B5EF4-FFF2-40B4-BE49-F238E27FC236}">
                    <a16:creationId xmlns:a16="http://schemas.microsoft.com/office/drawing/2014/main" id="{9B24AD19-FA34-44B1-9634-C45184A9E292}"/>
                  </a:ext>
                </a:extLst>
              </p:cNvPr>
              <p:cNvSpPr>
                <a:spLocks noChangeArrowheads="1"/>
              </p:cNvSpPr>
              <p:nvPr/>
            </p:nvSpPr>
            <p:spPr bwMode="auto">
              <a:xfrm rot="16200000" flipH="1">
                <a:off x="4038353" y="2463758"/>
                <a:ext cx="593609" cy="1529858"/>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E61E2A"/>
              </a:solidFill>
              <a:ln w="12700">
                <a:noFill/>
                <a:miter lim="800000"/>
                <a:headEnd/>
                <a:tailEnd/>
              </a:ln>
            </p:spPr>
            <p:txBody>
              <a:bodyPr vert="eaVert" lIns="52153" tIns="52153" rIns="52153" bIns="52153">
                <a:noAutofit/>
              </a:bodyPr>
              <a:lstStyle/>
              <a:p>
                <a:pPr algn="ctr" defTabSz="1042962" eaLnBrk="0" hangingPunct="0">
                  <a:lnSpc>
                    <a:spcPct val="200000"/>
                  </a:lnSpc>
                  <a:spcAft>
                    <a:spcPts val="400"/>
                  </a:spcAft>
                  <a:buClrTx/>
                </a:pPr>
                <a:r>
                  <a:rPr lang="en-GB" sz="1600" b="1">
                    <a:solidFill>
                      <a:srgbClr val="FFFFFF"/>
                    </a:solidFill>
                    <a:latin typeface="Arial" panose="020B0604020202020204" pitchFamily="34" charset="0"/>
                    <a:cs typeface="Arial" panose="020B0604020202020204" pitchFamily="34" charset="0"/>
                  </a:rPr>
                  <a:t>Data analytics</a:t>
                </a:r>
              </a:p>
            </p:txBody>
          </p:sp>
          <p:sp>
            <p:nvSpPr>
              <p:cNvPr id="90" name="Freeform 4">
                <a:extLst>
                  <a:ext uri="{FF2B5EF4-FFF2-40B4-BE49-F238E27FC236}">
                    <a16:creationId xmlns:a16="http://schemas.microsoft.com/office/drawing/2014/main" id="{FDFD422C-AC77-4F6E-8C5C-A934C8A1477D}"/>
                  </a:ext>
                </a:extLst>
              </p:cNvPr>
              <p:cNvSpPr>
                <a:spLocks/>
              </p:cNvSpPr>
              <p:nvPr/>
            </p:nvSpPr>
            <p:spPr bwMode="auto">
              <a:xfrm>
                <a:off x="3570228" y="3364694"/>
                <a:ext cx="1530000" cy="1439279"/>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E61E2A"/>
                </a:solidFill>
                <a:round/>
                <a:headEnd/>
                <a:tailEnd/>
              </a:ln>
            </p:spPr>
            <p:txBody>
              <a:bodyPr lIns="52153" tIns="52153" rIns="52153" bIns="52153">
                <a:noAutofit/>
              </a:bodyPr>
              <a:lstStyle/>
              <a:p>
                <a:pPr defTabSz="1042962">
                  <a:spcAft>
                    <a:spcPts val="400"/>
                  </a:spcAft>
                  <a:buClrTx/>
                </a:pPr>
                <a:endParaRPr lang="en-GB">
                  <a:solidFill>
                    <a:srgbClr val="FFFFFF"/>
                  </a:solidFill>
                  <a:latin typeface="Arial" panose="020B0604020202020204" pitchFamily="34" charset="0"/>
                  <a:cs typeface="Arial" panose="020B0604020202020204" pitchFamily="34" charset="0"/>
                </a:endParaRPr>
              </a:p>
            </p:txBody>
          </p:sp>
          <p:sp>
            <p:nvSpPr>
              <p:cNvPr id="91" name="Rectangle 11">
                <a:extLst>
                  <a:ext uri="{FF2B5EF4-FFF2-40B4-BE49-F238E27FC236}">
                    <a16:creationId xmlns:a16="http://schemas.microsoft.com/office/drawing/2014/main" id="{9B1DE50B-4A43-4157-9A10-8B9BB830A304}"/>
                  </a:ext>
                </a:extLst>
              </p:cNvPr>
              <p:cNvSpPr>
                <a:spLocks noChangeArrowheads="1"/>
              </p:cNvSpPr>
              <p:nvPr/>
            </p:nvSpPr>
            <p:spPr bwMode="auto">
              <a:xfrm>
                <a:off x="3641626" y="3650693"/>
                <a:ext cx="1462151" cy="1087605"/>
              </a:xfrm>
              <a:prstGeom prst="rect">
                <a:avLst/>
              </a:prstGeom>
              <a:noFill/>
              <a:ln w="12700">
                <a:noFill/>
                <a:miter lim="800000"/>
                <a:headEnd/>
                <a:tailEnd/>
              </a:ln>
              <a:effectLst/>
            </p:spPr>
            <p:txBody>
              <a:bodyPr lIns="0" tIns="0" rIns="0" bIns="0" anchor="t">
                <a:noAutofit/>
              </a:bodyPr>
              <a:lstStyle/>
              <a:p>
                <a:pPr marL="231140" lvl="1" indent="-231140" defTabSz="995338" eaLnBrk="0" hangingPunct="0">
                  <a:spcAft>
                    <a:spcPts val="400"/>
                  </a:spcAft>
                  <a:buSzPct val="100000"/>
                  <a:buFont typeface="Arial" pitchFamily="34" charset="0"/>
                  <a:buChar char="•"/>
                </a:pPr>
                <a:r>
                  <a:rPr lang="en-US" sz="1200">
                    <a:latin typeface="Arial" panose="020B0604020202020204" pitchFamily="34" charset="0"/>
                    <a:cs typeface="Arial" panose="020B0604020202020204" pitchFamily="34" charset="0"/>
                  </a:rPr>
                  <a:t>Data </a:t>
                </a:r>
                <a:r>
                  <a:rPr lang="en-US" sz="1200" err="1">
                    <a:latin typeface="Arial" panose="020B0604020202020204" pitchFamily="34" charset="0"/>
                    <a:cs typeface="Arial" panose="020B0604020202020204" pitchFamily="34" charset="0"/>
                  </a:rPr>
                  <a:t>standardisation</a:t>
                </a:r>
                <a:endParaRPr lang="en-US">
                  <a:latin typeface="Arial" panose="020B0604020202020204" pitchFamily="34" charset="0"/>
                  <a:cs typeface="Arial" panose="020B0604020202020204" pitchFamily="34" charset="0"/>
                </a:endParaRPr>
              </a:p>
              <a:p>
                <a:pPr marL="231140" lvl="1" indent="-231140" defTabSz="995338" eaLnBrk="0" hangingPunct="0">
                  <a:spcAft>
                    <a:spcPts val="400"/>
                  </a:spcAft>
                  <a:buSzPct val="100000"/>
                  <a:buFont typeface="Arial" pitchFamily="34" charset="0"/>
                  <a:buChar char="•"/>
                  <a:defRPr/>
                </a:pPr>
                <a:r>
                  <a:rPr lang="en-US" sz="1200">
                    <a:latin typeface="Arial" panose="020B0604020202020204" pitchFamily="34" charset="0"/>
                    <a:cs typeface="Arial" panose="020B0604020202020204" pitchFamily="34" charset="0"/>
                  </a:rPr>
                  <a:t>Data as assets</a:t>
                </a:r>
              </a:p>
              <a:p>
                <a:pPr marL="231140" lvl="1" indent="-231140" defTabSz="995338" eaLnBrk="0" hangingPunct="0">
                  <a:spcAft>
                    <a:spcPts val="400"/>
                  </a:spcAft>
                  <a:buSzPct val="100000"/>
                  <a:buFont typeface="Arial" pitchFamily="34" charset="0"/>
                  <a:buChar char="•"/>
                  <a:defRPr/>
                </a:pPr>
                <a:r>
                  <a:rPr lang="en-US" sz="1200">
                    <a:latin typeface="Arial" panose="020B0604020202020204" pitchFamily="34" charset="0"/>
                    <a:cs typeface="Arial" panose="020B0604020202020204" pitchFamily="34" charset="0"/>
                  </a:rPr>
                  <a:t>Operational data</a:t>
                </a:r>
              </a:p>
              <a:p>
                <a:pPr marL="231140" lvl="1" indent="-231140" defTabSz="995338" eaLnBrk="0" hangingPunct="0">
                  <a:spcAft>
                    <a:spcPts val="400"/>
                  </a:spcAft>
                  <a:buSzPct val="100000"/>
                  <a:buFont typeface="Arial" pitchFamily="34" charset="0"/>
                  <a:buChar char="•"/>
                  <a:defRPr/>
                </a:pPr>
                <a:r>
                  <a:rPr lang="en-US" sz="1200">
                    <a:latin typeface="Arial" panose="020B0604020202020204" pitchFamily="34" charset="0"/>
                    <a:cs typeface="Arial" panose="020B0604020202020204" pitchFamily="34" charset="0"/>
                  </a:rPr>
                  <a:t>Real-time data</a:t>
                </a:r>
              </a:p>
              <a:p>
                <a:pPr marL="231140" lvl="1" indent="-231140" defTabSz="995338" eaLnBrk="0" hangingPunct="0">
                  <a:spcAft>
                    <a:spcPts val="400"/>
                  </a:spcAft>
                  <a:buSzPct val="100000"/>
                  <a:buFont typeface="Arial" pitchFamily="34" charset="0"/>
                  <a:buChar char="•"/>
                  <a:defRPr/>
                </a:pPr>
                <a:r>
                  <a:rPr lang="en-US" sz="1200">
                    <a:latin typeface="Arial" panose="020B0604020202020204" pitchFamily="34" charset="0"/>
                    <a:cs typeface="Arial" panose="020B0604020202020204" pitchFamily="34" charset="0"/>
                  </a:rPr>
                  <a:t>Customer data analysis</a:t>
                </a:r>
              </a:p>
              <a:p>
                <a:pPr marL="231140" lvl="1" indent="-231140" defTabSz="995338" eaLnBrk="0" hangingPunct="0">
                  <a:spcAft>
                    <a:spcPts val="400"/>
                  </a:spcAft>
                  <a:buSzPct val="100000"/>
                  <a:buFont typeface="Arial" pitchFamily="34" charset="0"/>
                  <a:buChar char="•"/>
                  <a:defRPr/>
                </a:pPr>
                <a:r>
                  <a:rPr lang="en-US" sz="1200">
                    <a:latin typeface="Arial" panose="020B0604020202020204" pitchFamily="34" charset="0"/>
                    <a:cs typeface="Arial" panose="020B0604020202020204" pitchFamily="34" charset="0"/>
                  </a:rPr>
                  <a:t>Data insight-driven business</a:t>
                </a:r>
              </a:p>
              <a:p>
                <a:pPr marL="231140" lvl="1" indent="-231140" defTabSz="995338" eaLnBrk="0" hangingPunct="0">
                  <a:spcAft>
                    <a:spcPts val="400"/>
                  </a:spcAft>
                  <a:buSzPct val="100000"/>
                  <a:buFont typeface="Arial" pitchFamily="34" charset="0"/>
                  <a:buChar char="•"/>
                  <a:defRPr/>
                </a:pPr>
                <a:r>
                  <a:rPr lang="en-US" sz="1200" err="1">
                    <a:latin typeface="Arial" panose="020B0604020202020204" pitchFamily="34" charset="0"/>
                    <a:cs typeface="Arial" panose="020B0604020202020204" pitchFamily="34" charset="0"/>
                  </a:rPr>
                  <a:t>Personalisation</a:t>
                </a:r>
                <a:endParaRPr lang="en-US" sz="1200">
                  <a:latin typeface="Arial" panose="020B0604020202020204" pitchFamily="34" charset="0"/>
                  <a:cs typeface="Arial" panose="020B0604020202020204" pitchFamily="34" charset="0"/>
                </a:endParaRPr>
              </a:p>
              <a:p>
                <a:pPr marL="231140" lvl="1" indent="-231140" defTabSz="995338" eaLnBrk="0" hangingPunct="0">
                  <a:spcAft>
                    <a:spcPts val="400"/>
                  </a:spcAft>
                  <a:buSzPct val="100000"/>
                  <a:buFont typeface="Arial" pitchFamily="34" charset="0"/>
                  <a:buChar char="•"/>
                  <a:defRPr/>
                </a:pPr>
                <a:endParaRPr lang="en-US" sz="1200">
                  <a:latin typeface="Arial" panose="020B0604020202020204" pitchFamily="34" charset="0"/>
                  <a:cs typeface="Arial" panose="020B0604020202020204" pitchFamily="34" charset="0"/>
                </a:endParaRPr>
              </a:p>
              <a:p>
                <a:pPr lvl="1" defTabSz="995338" eaLnBrk="0" hangingPunct="0">
                  <a:spcAft>
                    <a:spcPts val="400"/>
                  </a:spcAft>
                  <a:buSzPct val="100000"/>
                  <a:defRPr/>
                </a:pPr>
                <a:endParaRPr lang="en-US" sz="1200">
                  <a:latin typeface="Arial" panose="020B0604020202020204" pitchFamily="34" charset="0"/>
                  <a:cs typeface="Arial" panose="020B0604020202020204" pitchFamily="34" charset="0"/>
                </a:endParaRPr>
              </a:p>
            </p:txBody>
          </p:sp>
        </p:grpSp>
        <p:grpSp>
          <p:nvGrpSpPr>
            <p:cNvPr id="85" name="Group 84">
              <a:extLst>
                <a:ext uri="{FF2B5EF4-FFF2-40B4-BE49-F238E27FC236}">
                  <a16:creationId xmlns:a16="http://schemas.microsoft.com/office/drawing/2014/main" id="{9DBB3B42-C506-446E-975D-2C8BD924E98D}"/>
                </a:ext>
              </a:extLst>
            </p:cNvPr>
            <p:cNvGrpSpPr/>
            <p:nvPr/>
          </p:nvGrpSpPr>
          <p:grpSpPr>
            <a:xfrm>
              <a:off x="5976127" y="1320038"/>
              <a:ext cx="2738374" cy="3059312"/>
              <a:chOff x="5170659" y="2931883"/>
              <a:chExt cx="1530000" cy="1872091"/>
            </a:xfrm>
          </p:grpSpPr>
          <p:sp>
            <p:nvSpPr>
              <p:cNvPr id="86" name="AutoShape 3">
                <a:extLst>
                  <a:ext uri="{FF2B5EF4-FFF2-40B4-BE49-F238E27FC236}">
                    <a16:creationId xmlns:a16="http://schemas.microsoft.com/office/drawing/2014/main" id="{00BFE768-3485-49C3-B322-E51A4A3389CF}"/>
                  </a:ext>
                </a:extLst>
              </p:cNvPr>
              <p:cNvSpPr>
                <a:spLocks noChangeArrowheads="1"/>
              </p:cNvSpPr>
              <p:nvPr/>
            </p:nvSpPr>
            <p:spPr bwMode="auto">
              <a:xfrm rot="16200000" flipH="1">
                <a:off x="5638784" y="2463759"/>
                <a:ext cx="593609" cy="1529858"/>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5B9BD5"/>
              </a:solidFill>
              <a:ln w="12700">
                <a:noFill/>
                <a:miter lim="800000"/>
                <a:headEnd/>
                <a:tailEnd/>
              </a:ln>
            </p:spPr>
            <p:txBody>
              <a:bodyPr vert="eaVert" lIns="52153" tIns="52153" rIns="52153" bIns="52153">
                <a:noAutofit/>
              </a:bodyPr>
              <a:lstStyle/>
              <a:p>
                <a:pPr algn="ctr" defTabSz="1042962" eaLnBrk="0" hangingPunct="0">
                  <a:lnSpc>
                    <a:spcPct val="200000"/>
                  </a:lnSpc>
                  <a:spcAft>
                    <a:spcPts val="400"/>
                  </a:spcAft>
                  <a:buClrTx/>
                  <a:defRPr/>
                </a:pPr>
                <a:r>
                  <a:rPr lang="en-GB" sz="1600" b="1">
                    <a:solidFill>
                      <a:srgbClr val="FFFFFF"/>
                    </a:solidFill>
                    <a:latin typeface="Arial" panose="020B0604020202020204" pitchFamily="34" charset="0"/>
                    <a:cs typeface="Arial" panose="020B0604020202020204" pitchFamily="34" charset="0"/>
                  </a:rPr>
                  <a:t>Competencies</a:t>
                </a:r>
                <a:endParaRPr lang="en-GB" sz="1600" b="1" i="1">
                  <a:solidFill>
                    <a:srgbClr val="FFFFFF"/>
                  </a:solidFill>
                  <a:latin typeface="Arial" panose="020B0604020202020204" pitchFamily="34" charset="0"/>
                  <a:cs typeface="Arial" panose="020B0604020202020204" pitchFamily="34" charset="0"/>
                </a:endParaRPr>
              </a:p>
            </p:txBody>
          </p:sp>
          <p:sp>
            <p:nvSpPr>
              <p:cNvPr id="87" name="Freeform 4">
                <a:extLst>
                  <a:ext uri="{FF2B5EF4-FFF2-40B4-BE49-F238E27FC236}">
                    <a16:creationId xmlns:a16="http://schemas.microsoft.com/office/drawing/2014/main" id="{3FD83369-E3CA-4F3F-B9AD-93BFED18D478}"/>
                  </a:ext>
                </a:extLst>
              </p:cNvPr>
              <p:cNvSpPr>
                <a:spLocks/>
              </p:cNvSpPr>
              <p:nvPr/>
            </p:nvSpPr>
            <p:spPr bwMode="auto">
              <a:xfrm>
                <a:off x="5170659" y="3364695"/>
                <a:ext cx="1530000" cy="1439279"/>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5B9BD5"/>
                </a:solidFill>
                <a:round/>
                <a:headEnd/>
                <a:tailEnd/>
              </a:ln>
            </p:spPr>
            <p:txBody>
              <a:bodyPr lIns="52153" tIns="52153" rIns="52153" bIns="52153">
                <a:noAutofit/>
              </a:bodyPr>
              <a:lstStyle/>
              <a:p>
                <a:pPr defTabSz="1042962">
                  <a:spcAft>
                    <a:spcPts val="400"/>
                  </a:spcAft>
                  <a:buClrTx/>
                  <a:defRPr/>
                </a:pPr>
                <a:endParaRPr lang="en-GB">
                  <a:solidFill>
                    <a:srgbClr val="FFFFFF"/>
                  </a:solidFill>
                  <a:latin typeface="Arial" panose="020B0604020202020204" pitchFamily="34" charset="0"/>
                  <a:cs typeface="Arial" panose="020B0604020202020204" pitchFamily="34" charset="0"/>
                </a:endParaRPr>
              </a:p>
            </p:txBody>
          </p:sp>
          <p:sp>
            <p:nvSpPr>
              <p:cNvPr id="88" name="Rectangle 11">
                <a:extLst>
                  <a:ext uri="{FF2B5EF4-FFF2-40B4-BE49-F238E27FC236}">
                    <a16:creationId xmlns:a16="http://schemas.microsoft.com/office/drawing/2014/main" id="{F8DEF3DC-3ADC-4B07-A8A8-BE4900758EC6}"/>
                  </a:ext>
                </a:extLst>
              </p:cNvPr>
              <p:cNvSpPr>
                <a:spLocks noChangeArrowheads="1"/>
              </p:cNvSpPr>
              <p:nvPr/>
            </p:nvSpPr>
            <p:spPr bwMode="auto">
              <a:xfrm>
                <a:off x="5259653" y="3650694"/>
                <a:ext cx="1313729" cy="980243"/>
              </a:xfrm>
              <a:prstGeom prst="rect">
                <a:avLst/>
              </a:prstGeom>
              <a:noFill/>
              <a:ln w="12700">
                <a:noFill/>
                <a:miter lim="800000"/>
                <a:headEnd/>
                <a:tailEnd/>
              </a:ln>
              <a:effectLst/>
            </p:spPr>
            <p:txBody>
              <a:bodyPr lIns="0" tIns="0" rIns="0" bIns="0" anchor="t">
                <a:noAutofit/>
              </a:bodyPr>
              <a:lstStyle/>
              <a:p>
                <a:pPr marL="170815" lvl="1" indent="-170815" defTabSz="995338" eaLnBrk="0" hangingPunct="0">
                  <a:spcAft>
                    <a:spcPts val="400"/>
                  </a:spcAft>
                  <a:buClrTx/>
                  <a:buSzPct val="100000"/>
                  <a:buFont typeface="Arial" panose="020B0604020202020204" pitchFamily="34" charset="0"/>
                  <a:buChar char="•"/>
                  <a:defRPr/>
                </a:pPr>
                <a:r>
                  <a:rPr lang="en-US" sz="1200">
                    <a:latin typeface="Arial" panose="020B0604020202020204" pitchFamily="34" charset="0"/>
                    <a:cs typeface="Arial" panose="020B0604020202020204" pitchFamily="34" charset="0"/>
                  </a:rPr>
                  <a:t>Tech-savvy staff</a:t>
                </a:r>
                <a:endParaRPr lang="en-US">
                  <a:latin typeface="Arial" panose="020B0604020202020204" pitchFamily="34" charset="0"/>
                  <a:cs typeface="Arial" panose="020B0604020202020204" pitchFamily="34" charset="0"/>
                </a:endParaRPr>
              </a:p>
              <a:p>
                <a:pPr marL="170815" lvl="1" indent="-170815" defTabSz="995338" eaLnBrk="0" hangingPunct="0">
                  <a:spcAft>
                    <a:spcPts val="400"/>
                  </a:spcAft>
                  <a:buClrTx/>
                  <a:buSzPct val="100000"/>
                  <a:buFont typeface="Arial" panose="020B0604020202020204" pitchFamily="34" charset="0"/>
                  <a:buChar char="•"/>
                  <a:defRPr/>
                </a:pPr>
                <a:r>
                  <a:rPr lang="en-US" sz="1200">
                    <a:latin typeface="Arial" panose="020B0604020202020204" pitchFamily="34" charset="0"/>
                    <a:cs typeface="Arial" panose="020B0604020202020204" pitchFamily="34" charset="0"/>
                  </a:rPr>
                  <a:t>Reskilling</a:t>
                </a:r>
              </a:p>
              <a:p>
                <a:pPr marL="170815" lvl="1" indent="-170815" defTabSz="995338" eaLnBrk="0" hangingPunct="0">
                  <a:spcAft>
                    <a:spcPts val="400"/>
                  </a:spcAft>
                  <a:buClrTx/>
                  <a:buSzPct val="100000"/>
                  <a:buFont typeface="Arial" panose="020B0604020202020204" pitchFamily="34" charset="0"/>
                  <a:buChar char="•"/>
                  <a:defRPr/>
                </a:pPr>
                <a:r>
                  <a:rPr lang="en-US" sz="1200">
                    <a:latin typeface="Arial" panose="020B0604020202020204" pitchFamily="34" charset="0"/>
                    <a:cs typeface="Arial" panose="020B0604020202020204" pitchFamily="34" charset="0"/>
                  </a:rPr>
                  <a:t>Upskilling</a:t>
                </a:r>
              </a:p>
              <a:p>
                <a:pPr marL="170815" lvl="1" indent="-170815" defTabSz="995338" eaLnBrk="0" hangingPunct="0">
                  <a:spcAft>
                    <a:spcPts val="400"/>
                  </a:spcAft>
                  <a:buClrTx/>
                  <a:buSzPct val="100000"/>
                  <a:buFont typeface="Arial" panose="020B0604020202020204" pitchFamily="34" charset="0"/>
                  <a:buChar char="•"/>
                  <a:defRPr/>
                </a:pPr>
                <a:r>
                  <a:rPr lang="en-US" sz="1200">
                    <a:latin typeface="Arial" panose="020B0604020202020204" pitchFamily="34" charset="0"/>
                    <a:cs typeface="Arial" panose="020B0604020202020204" pitchFamily="34" charset="0"/>
                  </a:rPr>
                  <a:t>Digital expertise</a:t>
                </a:r>
              </a:p>
              <a:p>
                <a:pPr marL="170815" lvl="1" indent="-170815" defTabSz="995338" eaLnBrk="0" hangingPunct="0">
                  <a:spcAft>
                    <a:spcPts val="400"/>
                  </a:spcAft>
                  <a:buClrTx/>
                  <a:buSzPct val="100000"/>
                  <a:buFont typeface="Arial" panose="020B0604020202020204" pitchFamily="34" charset="0"/>
                  <a:buChar char="•"/>
                  <a:defRPr/>
                </a:pPr>
                <a:r>
                  <a:rPr lang="en-US" sz="1200">
                    <a:latin typeface="Arial" panose="020B0604020202020204" pitchFamily="34" charset="0"/>
                    <a:cs typeface="Arial" panose="020B0604020202020204" pitchFamily="34" charset="0"/>
                  </a:rPr>
                  <a:t>Partnerships</a:t>
                </a:r>
              </a:p>
            </p:txBody>
          </p:sp>
        </p:grpSp>
      </p:grpSp>
    </p:spTree>
    <p:extLst>
      <p:ext uri="{BB962C8B-B14F-4D97-AF65-F5344CB8AC3E}">
        <p14:creationId xmlns:p14="http://schemas.microsoft.com/office/powerpoint/2010/main" val="4007818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3"/>
        <p:cNvGrpSpPr/>
        <p:nvPr/>
      </p:nvGrpSpPr>
      <p:grpSpPr>
        <a:xfrm>
          <a:off x="0" y="0"/>
          <a:ext cx="0" cy="0"/>
          <a:chOff x="0" y="0"/>
          <a:chExt cx="0" cy="0"/>
        </a:xfrm>
      </p:grpSpPr>
      <p:sp>
        <p:nvSpPr>
          <p:cNvPr id="3" name="Title 2">
            <a:extLst>
              <a:ext uri="{FF2B5EF4-FFF2-40B4-BE49-F238E27FC236}">
                <a16:creationId xmlns:a16="http://schemas.microsoft.com/office/drawing/2014/main" id="{11B73763-56E4-450D-A6B1-EEC32B94ACA8}"/>
              </a:ext>
            </a:extLst>
          </p:cNvPr>
          <p:cNvSpPr>
            <a:spLocks noGrp="1"/>
          </p:cNvSpPr>
          <p:nvPr>
            <p:ph type="ctrTitle"/>
          </p:nvPr>
        </p:nvSpPr>
        <p:spPr>
          <a:xfrm>
            <a:off x="220437" y="170239"/>
            <a:ext cx="8768443" cy="577800"/>
          </a:xfrm>
        </p:spPr>
        <p:txBody>
          <a:bodyPr/>
          <a:lstStyle/>
          <a:p>
            <a:r>
              <a:rPr lang="en-US" sz="3200" b="1">
                <a:solidFill>
                  <a:srgbClr val="222160"/>
                </a:solidFill>
                <a:latin typeface="Arial" panose="020B0604020202020204" pitchFamily="34" charset="0"/>
                <a:cs typeface="Arial" panose="020B0604020202020204" pitchFamily="34" charset="0"/>
              </a:rPr>
              <a:t>PRIMARY STAGE</a:t>
            </a:r>
            <a:endParaRPr lang="en-US">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9F78C337-3E75-4229-B5A7-7C5A2AC90198}"/>
              </a:ext>
            </a:extLst>
          </p:cNvPr>
          <p:cNvGrpSpPr/>
          <p:nvPr/>
        </p:nvGrpSpPr>
        <p:grpSpPr>
          <a:xfrm>
            <a:off x="374877" y="1414479"/>
            <a:ext cx="2631039" cy="1621535"/>
            <a:chOff x="374873" y="1414475"/>
            <a:chExt cx="2899006" cy="1786685"/>
          </a:xfrm>
        </p:grpSpPr>
        <p:grpSp>
          <p:nvGrpSpPr>
            <p:cNvPr id="7" name="Group 6">
              <a:extLst>
                <a:ext uri="{FF2B5EF4-FFF2-40B4-BE49-F238E27FC236}">
                  <a16:creationId xmlns:a16="http://schemas.microsoft.com/office/drawing/2014/main" id="{95799091-2069-44F5-AFB4-40D5B6B765B6}"/>
                </a:ext>
              </a:extLst>
            </p:cNvPr>
            <p:cNvGrpSpPr/>
            <p:nvPr/>
          </p:nvGrpSpPr>
          <p:grpSpPr>
            <a:xfrm>
              <a:off x="374873" y="1414475"/>
              <a:ext cx="2899006" cy="1786685"/>
              <a:chOff x="374873" y="1414475"/>
              <a:chExt cx="3019530" cy="1872091"/>
            </a:xfrm>
          </p:grpSpPr>
          <p:sp>
            <p:nvSpPr>
              <p:cNvPr id="180" name="AutoShape 3">
                <a:extLst>
                  <a:ext uri="{FF2B5EF4-FFF2-40B4-BE49-F238E27FC236}">
                    <a16:creationId xmlns:a16="http://schemas.microsoft.com/office/drawing/2014/main" id="{DCA91EA8-E0C8-43E8-8CAD-D8DEFBF534E6}"/>
                  </a:ext>
                </a:extLst>
              </p:cNvPr>
              <p:cNvSpPr>
                <a:spLocks noChangeArrowheads="1"/>
              </p:cNvSpPr>
              <p:nvPr/>
            </p:nvSpPr>
            <p:spPr bwMode="auto">
              <a:xfrm rot="16200000" flipH="1">
                <a:off x="1587694" y="201655"/>
                <a:ext cx="593609" cy="3019250"/>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FB0015">
                  <a:lumMod val="50000"/>
                </a:srgbClr>
              </a:solidFill>
              <a:ln w="12700">
                <a:solidFill>
                  <a:srgbClr val="FB0015">
                    <a:lumMod val="50000"/>
                  </a:srgbClr>
                </a:solidFill>
                <a:miter lim="800000"/>
                <a:headEnd/>
                <a:tailEnd/>
              </a:ln>
            </p:spPr>
            <p:txBody>
              <a:bodyPr vert="eaVert" lIns="52153" tIns="52153" rIns="52153" bIns="52153">
                <a:noAutofit/>
              </a:bodyPr>
              <a:lstStyle/>
              <a:p>
                <a:pPr algn="ctr" defTabSz="1042962" eaLnBrk="0" hangingPunct="0">
                  <a:lnSpc>
                    <a:spcPct val="150000"/>
                  </a:lnSpc>
                  <a:spcAft>
                    <a:spcPts val="400"/>
                  </a:spcAft>
                  <a:buClrTx/>
                  <a:defRPr/>
                </a:pPr>
                <a:r>
                  <a:rPr lang="en-GB" sz="1600" b="1">
                    <a:solidFill>
                      <a:schemeClr val="tx1"/>
                    </a:solidFill>
                    <a:latin typeface="Arial" panose="020B0604020202020204" pitchFamily="34" charset="0"/>
                    <a:cs typeface="Arial" panose="020B0604020202020204" pitchFamily="34" charset="0"/>
                  </a:rPr>
                  <a:t>Governance</a:t>
                </a:r>
                <a:endParaRPr lang="en-GB" b="1" i="1">
                  <a:solidFill>
                    <a:schemeClr val="tx1"/>
                  </a:solidFill>
                  <a:latin typeface="Arial" panose="020B0604020202020204" pitchFamily="34" charset="0"/>
                  <a:cs typeface="Arial" panose="020B0604020202020204" pitchFamily="34" charset="0"/>
                </a:endParaRPr>
              </a:p>
            </p:txBody>
          </p:sp>
          <p:sp>
            <p:nvSpPr>
              <p:cNvPr id="181" name="Freeform 4">
                <a:extLst>
                  <a:ext uri="{FF2B5EF4-FFF2-40B4-BE49-F238E27FC236}">
                    <a16:creationId xmlns:a16="http://schemas.microsoft.com/office/drawing/2014/main" id="{D91E9978-0517-45AF-A013-8A5CC6E53E98}"/>
                  </a:ext>
                </a:extLst>
              </p:cNvPr>
              <p:cNvSpPr>
                <a:spLocks/>
              </p:cNvSpPr>
              <p:nvPr/>
            </p:nvSpPr>
            <p:spPr bwMode="auto">
              <a:xfrm>
                <a:off x="374873" y="1763351"/>
                <a:ext cx="3019530" cy="1523215"/>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FB0015">
                    <a:lumMod val="50000"/>
                  </a:srgbClr>
                </a:solidFill>
                <a:round/>
                <a:headEnd/>
                <a:tailEnd/>
              </a:ln>
            </p:spPr>
            <p:txBody>
              <a:bodyPr lIns="52153" tIns="52153" rIns="52153" bIns="52153">
                <a:noAutofit/>
              </a:bodyPr>
              <a:lstStyle/>
              <a:p>
                <a:pPr defTabSz="1042962">
                  <a:spcAft>
                    <a:spcPts val="400"/>
                  </a:spcAft>
                  <a:buClrTx/>
                  <a:defRPr/>
                </a:pPr>
                <a:endParaRPr lang="en-GB" sz="1100">
                  <a:solidFill>
                    <a:srgbClr val="FFFFFF"/>
                  </a:solidFill>
                  <a:latin typeface="Arial" panose="020B0604020202020204" pitchFamily="34" charset="0"/>
                  <a:cs typeface="Arial" panose="020B0604020202020204" pitchFamily="34" charset="0"/>
                </a:endParaRPr>
              </a:p>
            </p:txBody>
          </p:sp>
        </p:grpSp>
        <p:sp>
          <p:nvSpPr>
            <p:cNvPr id="182" name="Rectangle 11">
              <a:extLst>
                <a:ext uri="{FF2B5EF4-FFF2-40B4-BE49-F238E27FC236}">
                  <a16:creationId xmlns:a16="http://schemas.microsoft.com/office/drawing/2014/main" id="{8A8DEBD6-9B76-4B5D-BFCE-774878991867}"/>
                </a:ext>
              </a:extLst>
            </p:cNvPr>
            <p:cNvSpPr>
              <a:spLocks noChangeArrowheads="1"/>
            </p:cNvSpPr>
            <p:nvPr/>
          </p:nvSpPr>
          <p:spPr bwMode="auto">
            <a:xfrm>
              <a:off x="481838" y="1882591"/>
              <a:ext cx="2730355" cy="980243"/>
            </a:xfrm>
            <a:prstGeom prst="rect">
              <a:avLst/>
            </a:prstGeom>
            <a:noFill/>
            <a:ln w="12700">
              <a:noFill/>
              <a:miter lim="800000"/>
              <a:headEnd/>
              <a:tailEnd/>
            </a:ln>
            <a:effectLst/>
          </p:spPr>
          <p:txBody>
            <a:bodyPr lIns="0" tIns="0" rIns="0" bIns="0" anchor="t">
              <a:noAutofit/>
            </a:bodyPr>
            <a:lstStyle/>
            <a:p>
              <a:pPr marL="183515" indent="-183515" defTabSz="995338">
                <a:spcAft>
                  <a:spcPts val="400"/>
                </a:spcAft>
              </a:pPr>
              <a:endParaRPr lang="en-US" sz="1200" b="1">
                <a:solidFill>
                  <a:srgbClr val="FFC000"/>
                </a:solidFill>
                <a:latin typeface="Arial" panose="020B0604020202020204" pitchFamily="34" charset="0"/>
                <a:cs typeface="Arial" panose="020B0604020202020204" pitchFamily="34" charset="0"/>
              </a:endParaRPr>
            </a:p>
            <a:p>
              <a:pPr marL="231140" lvl="1" indent="-231140" defTabSz="995338" eaLnBrk="0" hangingPunct="0">
                <a:spcAft>
                  <a:spcPts val="400"/>
                </a:spcAft>
                <a:buSzPct val="100000"/>
                <a:buFont typeface="Arial" pitchFamily="34" charset="0"/>
                <a:buChar char="•"/>
                <a:defRPr/>
              </a:pPr>
              <a:r>
                <a:rPr lang="en-US" sz="1200">
                  <a:latin typeface="Arial" panose="020B0604020202020204" pitchFamily="34" charset="0"/>
                  <a:cs typeface="Arial" panose="020B0604020202020204" pitchFamily="34" charset="0"/>
                </a:rPr>
                <a:t>Little or no awareness of Digital Transformation (DT)</a:t>
              </a:r>
            </a:p>
            <a:p>
              <a:pPr marL="231140" lvl="1" indent="-231140" defTabSz="995338" eaLnBrk="0" hangingPunct="0">
                <a:spcAft>
                  <a:spcPts val="400"/>
                </a:spcAft>
                <a:buSzPct val="100000"/>
                <a:buFont typeface="Arial" pitchFamily="34" charset="0"/>
                <a:buChar char="•"/>
                <a:defRPr/>
              </a:pPr>
              <a:r>
                <a:rPr lang="en-US" sz="1200">
                  <a:latin typeface="Arial" panose="020B0604020202020204" pitchFamily="34" charset="0"/>
                  <a:cs typeface="Arial" panose="020B0604020202020204" pitchFamily="34" charset="0"/>
                </a:rPr>
                <a:t>No clear funding and resource allocation mechanism for DT</a:t>
              </a:r>
            </a:p>
            <a:p>
              <a:pPr lvl="1" defTabSz="995338" eaLnBrk="0" hangingPunct="0">
                <a:spcAft>
                  <a:spcPts val="400"/>
                </a:spcAft>
                <a:buSzPct val="100000"/>
                <a:defRPr/>
              </a:pPr>
              <a:endParaRPr lang="en-US" sz="120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2D5DFCCA-80E7-49D7-9791-AA2BD3E0EE35}"/>
              </a:ext>
            </a:extLst>
          </p:cNvPr>
          <p:cNvGrpSpPr/>
          <p:nvPr/>
        </p:nvGrpSpPr>
        <p:grpSpPr>
          <a:xfrm>
            <a:off x="3310224" y="1414127"/>
            <a:ext cx="2615648" cy="1621535"/>
            <a:chOff x="3638617" y="1414476"/>
            <a:chExt cx="2780549" cy="1723764"/>
          </a:xfrm>
        </p:grpSpPr>
        <p:grpSp>
          <p:nvGrpSpPr>
            <p:cNvPr id="9" name="Group 8">
              <a:extLst>
                <a:ext uri="{FF2B5EF4-FFF2-40B4-BE49-F238E27FC236}">
                  <a16:creationId xmlns:a16="http://schemas.microsoft.com/office/drawing/2014/main" id="{3F84BCF8-8C6E-481E-9376-16A99CC92313}"/>
                </a:ext>
              </a:extLst>
            </p:cNvPr>
            <p:cNvGrpSpPr/>
            <p:nvPr/>
          </p:nvGrpSpPr>
          <p:grpSpPr>
            <a:xfrm>
              <a:off x="3638617" y="1414476"/>
              <a:ext cx="2780549" cy="1723764"/>
              <a:chOff x="3638594" y="1414475"/>
              <a:chExt cx="3019811" cy="1872091"/>
            </a:xfrm>
          </p:grpSpPr>
          <p:sp>
            <p:nvSpPr>
              <p:cNvPr id="183" name="AutoShape 3">
                <a:extLst>
                  <a:ext uri="{FF2B5EF4-FFF2-40B4-BE49-F238E27FC236}">
                    <a16:creationId xmlns:a16="http://schemas.microsoft.com/office/drawing/2014/main" id="{4480A90E-3B0E-452D-84A2-7E5514C3BB9A}"/>
                  </a:ext>
                </a:extLst>
              </p:cNvPr>
              <p:cNvSpPr>
                <a:spLocks noChangeArrowheads="1"/>
              </p:cNvSpPr>
              <p:nvPr/>
            </p:nvSpPr>
            <p:spPr bwMode="auto">
              <a:xfrm rot="16200000" flipH="1">
                <a:off x="4852059" y="201010"/>
                <a:ext cx="592322" cy="3019252"/>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6C7B88"/>
              </a:solidFill>
              <a:ln w="12700">
                <a:solidFill>
                  <a:srgbClr val="FB0015">
                    <a:lumMod val="50000"/>
                  </a:srgbClr>
                </a:solidFill>
                <a:miter lim="800000"/>
                <a:headEnd/>
                <a:tailEnd/>
              </a:ln>
            </p:spPr>
            <p:txBody>
              <a:bodyPr vert="eaVert" lIns="52153" tIns="52153" rIns="52153" bIns="52153">
                <a:noAutofit/>
              </a:bodyPr>
              <a:lstStyle/>
              <a:p>
                <a:pPr algn="ctr" defTabSz="1042962" eaLnBrk="0" hangingPunct="0">
                  <a:lnSpc>
                    <a:spcPct val="150000"/>
                  </a:lnSpc>
                  <a:spcAft>
                    <a:spcPts val="400"/>
                  </a:spcAft>
                  <a:buClrTx/>
                  <a:defRPr/>
                </a:pPr>
                <a:r>
                  <a:rPr lang="en-GB" sz="1600" b="1">
                    <a:solidFill>
                      <a:schemeClr val="tx1"/>
                    </a:solidFill>
                    <a:latin typeface="Arial" panose="020B0604020202020204" pitchFamily="34" charset="0"/>
                    <a:cs typeface="Arial" panose="020B0604020202020204" pitchFamily="34" charset="0"/>
                  </a:rPr>
                  <a:t>Strategy</a:t>
                </a:r>
                <a:endParaRPr lang="en-GB" sz="1100" b="1" i="1">
                  <a:solidFill>
                    <a:schemeClr val="tx1"/>
                  </a:solidFill>
                  <a:latin typeface="Arial" panose="020B0604020202020204" pitchFamily="34" charset="0"/>
                  <a:cs typeface="Arial" panose="020B0604020202020204" pitchFamily="34" charset="0"/>
                </a:endParaRPr>
              </a:p>
            </p:txBody>
          </p:sp>
          <p:sp>
            <p:nvSpPr>
              <p:cNvPr id="184" name="Freeform 4">
                <a:extLst>
                  <a:ext uri="{FF2B5EF4-FFF2-40B4-BE49-F238E27FC236}">
                    <a16:creationId xmlns:a16="http://schemas.microsoft.com/office/drawing/2014/main" id="{8257CF3B-98D7-4311-AC68-5B65D177F189}"/>
                  </a:ext>
                </a:extLst>
              </p:cNvPr>
              <p:cNvSpPr>
                <a:spLocks/>
              </p:cNvSpPr>
              <p:nvPr/>
            </p:nvSpPr>
            <p:spPr bwMode="auto">
              <a:xfrm>
                <a:off x="3638875" y="1763351"/>
                <a:ext cx="3019530" cy="1523215"/>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FB0015">
                    <a:lumMod val="50000"/>
                  </a:srgbClr>
                </a:solidFill>
                <a:round/>
                <a:headEnd/>
                <a:tailEnd/>
              </a:ln>
            </p:spPr>
            <p:txBody>
              <a:bodyPr lIns="52153" tIns="52153" rIns="52153" bIns="52153">
                <a:noAutofit/>
              </a:bodyPr>
              <a:lstStyle/>
              <a:p>
                <a:pPr defTabSz="1042962">
                  <a:spcAft>
                    <a:spcPts val="400"/>
                  </a:spcAft>
                  <a:buClrTx/>
                  <a:defRPr/>
                </a:pPr>
                <a:endParaRPr lang="en-GB" sz="1100">
                  <a:solidFill>
                    <a:srgbClr val="FFFFFF"/>
                  </a:solidFill>
                  <a:latin typeface="Arial" panose="020B0604020202020204" pitchFamily="34" charset="0"/>
                  <a:cs typeface="Arial" panose="020B0604020202020204" pitchFamily="34" charset="0"/>
                </a:endParaRPr>
              </a:p>
            </p:txBody>
          </p:sp>
        </p:grpSp>
        <p:sp>
          <p:nvSpPr>
            <p:cNvPr id="185" name="Rectangle 11">
              <a:extLst>
                <a:ext uri="{FF2B5EF4-FFF2-40B4-BE49-F238E27FC236}">
                  <a16:creationId xmlns:a16="http://schemas.microsoft.com/office/drawing/2014/main" id="{83271CB2-BA1E-4078-A245-E8CD7C0A44C2}"/>
                </a:ext>
              </a:extLst>
            </p:cNvPr>
            <p:cNvSpPr>
              <a:spLocks noChangeArrowheads="1"/>
            </p:cNvSpPr>
            <p:nvPr/>
          </p:nvSpPr>
          <p:spPr bwMode="auto">
            <a:xfrm>
              <a:off x="3814508" y="1985017"/>
              <a:ext cx="2592709" cy="980243"/>
            </a:xfrm>
            <a:prstGeom prst="rect">
              <a:avLst/>
            </a:prstGeom>
            <a:noFill/>
            <a:ln w="12700">
              <a:noFill/>
              <a:miter lim="800000"/>
              <a:headEnd/>
              <a:tailEnd/>
            </a:ln>
            <a:effectLst/>
          </p:spPr>
          <p:txBody>
            <a:bodyPr lIns="0" tIns="0" rIns="0" bIns="0">
              <a:noAutofit/>
            </a:bodyPr>
            <a:lstStyle/>
            <a:p>
              <a:pPr marL="184146" indent="-184146" defTabSz="995338">
                <a:spcAft>
                  <a:spcPts val="400"/>
                </a:spcAft>
              </a:pPr>
              <a:endParaRPr lang="en-US" sz="1200" b="1">
                <a:solidFill>
                  <a:srgbClr val="70AD47"/>
                </a:solidFill>
                <a:latin typeface="Arial" panose="020B0604020202020204" pitchFamily="34" charset="0"/>
                <a:cs typeface="Arial" panose="020B0604020202020204" pitchFamily="34" charset="0"/>
              </a:endParaRPr>
            </a:p>
            <a:p>
              <a:pPr marL="231769" lvl="1" indent="-231769" defTabSz="995338" eaLnBrk="0" hangingPunct="0">
                <a:spcAft>
                  <a:spcPts val="400"/>
                </a:spcAft>
                <a:buSzPct val="100000"/>
                <a:buFont typeface="Arial" pitchFamily="34" charset="0"/>
                <a:buChar char="•"/>
                <a:defRPr/>
              </a:pPr>
              <a:r>
                <a:rPr lang="en-US" sz="1200">
                  <a:latin typeface="Arial" panose="020B0604020202020204" pitchFamily="34" charset="0"/>
                  <a:cs typeface="Arial" panose="020B0604020202020204" pitchFamily="34" charset="0"/>
                </a:rPr>
                <a:t>No clear consistent plan</a:t>
              </a:r>
            </a:p>
            <a:p>
              <a:pPr marL="231769" lvl="1" indent="-231769" defTabSz="995338" eaLnBrk="0" hangingPunct="0">
                <a:spcAft>
                  <a:spcPts val="400"/>
                </a:spcAft>
                <a:buSzPct val="100000"/>
                <a:buFont typeface="Arial" pitchFamily="34" charset="0"/>
                <a:buChar char="•"/>
                <a:defRPr/>
              </a:pPr>
              <a:r>
                <a:rPr lang="en-US" sz="1200">
                  <a:latin typeface="Arial" panose="020B0604020202020204" pitchFamily="34" charset="0"/>
                  <a:cs typeface="Arial" panose="020B0604020202020204" pitchFamily="34" charset="0"/>
                </a:rPr>
                <a:t>Roles and responsibilities are not defined</a:t>
              </a:r>
            </a:p>
          </p:txBody>
        </p:sp>
      </p:grpSp>
      <p:grpSp>
        <p:nvGrpSpPr>
          <p:cNvPr id="16" name="Group 15">
            <a:extLst>
              <a:ext uri="{FF2B5EF4-FFF2-40B4-BE49-F238E27FC236}">
                <a16:creationId xmlns:a16="http://schemas.microsoft.com/office/drawing/2014/main" id="{28DB2422-6ED3-4235-8726-049E5AFF96C7}"/>
              </a:ext>
            </a:extLst>
          </p:cNvPr>
          <p:cNvGrpSpPr/>
          <p:nvPr/>
        </p:nvGrpSpPr>
        <p:grpSpPr>
          <a:xfrm>
            <a:off x="6226917" y="1414121"/>
            <a:ext cx="2615407" cy="1621536"/>
            <a:chOff x="6244515" y="1414121"/>
            <a:chExt cx="2751560" cy="1705951"/>
          </a:xfrm>
        </p:grpSpPr>
        <p:grpSp>
          <p:nvGrpSpPr>
            <p:cNvPr id="15" name="Group 14">
              <a:extLst>
                <a:ext uri="{FF2B5EF4-FFF2-40B4-BE49-F238E27FC236}">
                  <a16:creationId xmlns:a16="http://schemas.microsoft.com/office/drawing/2014/main" id="{B1B18274-1D39-40AC-BB06-8D1BC6267F2E}"/>
                </a:ext>
              </a:extLst>
            </p:cNvPr>
            <p:cNvGrpSpPr/>
            <p:nvPr/>
          </p:nvGrpSpPr>
          <p:grpSpPr>
            <a:xfrm>
              <a:off x="6244515" y="1414121"/>
              <a:ext cx="2751560" cy="1705951"/>
              <a:chOff x="6902598" y="1414475"/>
              <a:chExt cx="3019530" cy="1872091"/>
            </a:xfrm>
          </p:grpSpPr>
          <p:sp>
            <p:nvSpPr>
              <p:cNvPr id="186" name="AutoShape 3">
                <a:extLst>
                  <a:ext uri="{FF2B5EF4-FFF2-40B4-BE49-F238E27FC236}">
                    <a16:creationId xmlns:a16="http://schemas.microsoft.com/office/drawing/2014/main" id="{0C0B661F-CECB-4BF7-A11E-730384EB3921}"/>
                  </a:ext>
                </a:extLst>
              </p:cNvPr>
              <p:cNvSpPr>
                <a:spLocks noChangeArrowheads="1"/>
              </p:cNvSpPr>
              <p:nvPr/>
            </p:nvSpPr>
            <p:spPr bwMode="auto">
              <a:xfrm rot="16200000" flipH="1">
                <a:off x="8098111" y="218963"/>
                <a:ext cx="628226" cy="3019250"/>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5B9BD5"/>
              </a:solidFill>
              <a:ln w="12700">
                <a:solidFill>
                  <a:srgbClr val="5B9BD5"/>
                </a:solidFill>
                <a:miter lim="800000"/>
                <a:headEnd/>
                <a:tailEnd/>
              </a:ln>
            </p:spPr>
            <p:txBody>
              <a:bodyPr vert="eaVert" lIns="52153" tIns="52153" rIns="52153" bIns="52153">
                <a:noAutofit/>
              </a:bodyPr>
              <a:lstStyle/>
              <a:p>
                <a:pPr algn="ctr" defTabSz="1042962" eaLnBrk="0" hangingPunct="0">
                  <a:lnSpc>
                    <a:spcPct val="150000"/>
                  </a:lnSpc>
                  <a:spcAft>
                    <a:spcPts val="400"/>
                  </a:spcAft>
                  <a:buClrTx/>
                  <a:defRPr/>
                </a:pPr>
                <a:r>
                  <a:rPr lang="en-GB" sz="1600" b="1">
                    <a:solidFill>
                      <a:schemeClr val="tx1"/>
                    </a:solidFill>
                    <a:latin typeface="Arial" panose="020B0604020202020204" pitchFamily="34" charset="0"/>
                    <a:cs typeface="Arial" panose="020B0604020202020204" pitchFamily="34" charset="0"/>
                  </a:rPr>
                  <a:t>Culture</a:t>
                </a:r>
                <a:endParaRPr lang="en-GB" sz="1100" b="1" i="1">
                  <a:solidFill>
                    <a:schemeClr val="tx1"/>
                  </a:solidFill>
                  <a:latin typeface="Arial" panose="020B0604020202020204" pitchFamily="34" charset="0"/>
                  <a:cs typeface="Arial" panose="020B0604020202020204" pitchFamily="34" charset="0"/>
                </a:endParaRPr>
              </a:p>
            </p:txBody>
          </p:sp>
          <p:sp>
            <p:nvSpPr>
              <p:cNvPr id="187" name="Freeform 4">
                <a:extLst>
                  <a:ext uri="{FF2B5EF4-FFF2-40B4-BE49-F238E27FC236}">
                    <a16:creationId xmlns:a16="http://schemas.microsoft.com/office/drawing/2014/main" id="{1E5DDB98-E758-4FA7-AA29-2D203ABA90E4}"/>
                  </a:ext>
                </a:extLst>
              </p:cNvPr>
              <p:cNvSpPr>
                <a:spLocks/>
              </p:cNvSpPr>
              <p:nvPr/>
            </p:nvSpPr>
            <p:spPr bwMode="auto">
              <a:xfrm>
                <a:off x="6902598" y="1763351"/>
                <a:ext cx="3019530" cy="1523215"/>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5B9BD5"/>
                </a:solidFill>
                <a:round/>
                <a:headEnd/>
                <a:tailEnd/>
              </a:ln>
            </p:spPr>
            <p:txBody>
              <a:bodyPr lIns="52153" tIns="52153" rIns="52153" bIns="52153">
                <a:noAutofit/>
              </a:bodyPr>
              <a:lstStyle/>
              <a:p>
                <a:pPr defTabSz="1042962">
                  <a:spcAft>
                    <a:spcPts val="400"/>
                  </a:spcAft>
                  <a:buClrTx/>
                  <a:defRPr/>
                </a:pPr>
                <a:endParaRPr lang="en-GB" sz="1100">
                  <a:solidFill>
                    <a:srgbClr val="FFFFFF"/>
                  </a:solidFill>
                  <a:latin typeface="Arial" panose="020B0604020202020204" pitchFamily="34" charset="0"/>
                  <a:cs typeface="Arial" panose="020B0604020202020204" pitchFamily="34" charset="0"/>
                </a:endParaRPr>
              </a:p>
            </p:txBody>
          </p:sp>
        </p:grpSp>
        <p:sp>
          <p:nvSpPr>
            <p:cNvPr id="188" name="Rectangle 11">
              <a:extLst>
                <a:ext uri="{FF2B5EF4-FFF2-40B4-BE49-F238E27FC236}">
                  <a16:creationId xmlns:a16="http://schemas.microsoft.com/office/drawing/2014/main" id="{CD457C12-72C7-4226-B5CC-E256984F8954}"/>
                </a:ext>
              </a:extLst>
            </p:cNvPr>
            <p:cNvSpPr>
              <a:spLocks noChangeArrowheads="1"/>
            </p:cNvSpPr>
            <p:nvPr/>
          </p:nvSpPr>
          <p:spPr bwMode="auto">
            <a:xfrm>
              <a:off x="6323814" y="1953882"/>
              <a:ext cx="2592709" cy="1037409"/>
            </a:xfrm>
            <a:prstGeom prst="rect">
              <a:avLst/>
            </a:prstGeom>
            <a:noFill/>
            <a:ln w="12700">
              <a:noFill/>
              <a:miter lim="800000"/>
              <a:headEnd/>
              <a:tailEnd/>
            </a:ln>
            <a:effectLst/>
          </p:spPr>
          <p:txBody>
            <a:bodyPr lIns="0" tIns="0" rIns="0" bIns="0" anchor="t">
              <a:noAutofit/>
            </a:bodyPr>
            <a:lstStyle/>
            <a:p>
              <a:pPr marL="183515" indent="-183515" defTabSz="995338">
                <a:spcAft>
                  <a:spcPts val="400"/>
                </a:spcAft>
              </a:pPr>
              <a:endParaRPr lang="en-US" sz="1200" b="1">
                <a:solidFill>
                  <a:srgbClr val="5B9BD5"/>
                </a:solidFill>
                <a:latin typeface="Arial" panose="020B0604020202020204" pitchFamily="34" charset="0"/>
                <a:cs typeface="Arial" panose="020B0604020202020204" pitchFamily="34" charset="0"/>
              </a:endParaRPr>
            </a:p>
            <a:p>
              <a:pPr marL="231140" lvl="1" indent="-231140" defTabSz="995338" eaLnBrk="0" hangingPunct="0">
                <a:spcAft>
                  <a:spcPts val="400"/>
                </a:spcAft>
                <a:buSzPct val="100000"/>
                <a:buFont typeface="Arial" pitchFamily="34" charset="0"/>
                <a:buChar char="•"/>
                <a:defRPr/>
              </a:pPr>
              <a:r>
                <a:rPr lang="en-US" sz="1200">
                  <a:latin typeface="Arial" panose="020B0604020202020204" pitchFamily="34" charset="0"/>
                  <a:cs typeface="Arial" panose="020B0604020202020204" pitchFamily="34" charset="0"/>
                </a:rPr>
                <a:t>There is little existence of culture that is conducive for digital transformation </a:t>
              </a:r>
            </a:p>
          </p:txBody>
        </p:sp>
      </p:grpSp>
      <p:grpSp>
        <p:nvGrpSpPr>
          <p:cNvPr id="12" name="Group 11">
            <a:extLst>
              <a:ext uri="{FF2B5EF4-FFF2-40B4-BE49-F238E27FC236}">
                <a16:creationId xmlns:a16="http://schemas.microsoft.com/office/drawing/2014/main" id="{B8862AD3-BB4B-4CAA-856C-FD01BB8D0FCF}"/>
              </a:ext>
            </a:extLst>
          </p:cNvPr>
          <p:cNvGrpSpPr/>
          <p:nvPr/>
        </p:nvGrpSpPr>
        <p:grpSpPr>
          <a:xfrm>
            <a:off x="374873" y="3286571"/>
            <a:ext cx="2630795" cy="1631079"/>
            <a:chOff x="366217" y="3348845"/>
            <a:chExt cx="2898738" cy="1797202"/>
          </a:xfrm>
        </p:grpSpPr>
        <p:grpSp>
          <p:nvGrpSpPr>
            <p:cNvPr id="8" name="Group 7">
              <a:extLst>
                <a:ext uri="{FF2B5EF4-FFF2-40B4-BE49-F238E27FC236}">
                  <a16:creationId xmlns:a16="http://schemas.microsoft.com/office/drawing/2014/main" id="{B108307D-46FD-4E65-BC27-3B6635B2BCF4}"/>
                </a:ext>
              </a:extLst>
            </p:cNvPr>
            <p:cNvGrpSpPr/>
            <p:nvPr/>
          </p:nvGrpSpPr>
          <p:grpSpPr>
            <a:xfrm>
              <a:off x="366217" y="3348845"/>
              <a:ext cx="2898738" cy="1797202"/>
              <a:chOff x="374873" y="3411768"/>
              <a:chExt cx="3019530" cy="1872091"/>
            </a:xfrm>
          </p:grpSpPr>
          <p:sp>
            <p:nvSpPr>
              <p:cNvPr id="189" name="AutoShape 3">
                <a:extLst>
                  <a:ext uri="{FF2B5EF4-FFF2-40B4-BE49-F238E27FC236}">
                    <a16:creationId xmlns:a16="http://schemas.microsoft.com/office/drawing/2014/main" id="{4446886B-5C78-42B7-BDAC-B48A92E04CD2}"/>
                  </a:ext>
                </a:extLst>
              </p:cNvPr>
              <p:cNvSpPr>
                <a:spLocks noChangeArrowheads="1"/>
              </p:cNvSpPr>
              <p:nvPr/>
            </p:nvSpPr>
            <p:spPr bwMode="auto">
              <a:xfrm rot="16200000" flipH="1">
                <a:off x="1598816" y="2187827"/>
                <a:ext cx="571368" cy="3019250"/>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E7E6E6">
                  <a:lumMod val="75000"/>
                </a:srgbClr>
              </a:solidFill>
              <a:ln w="12700">
                <a:solidFill>
                  <a:srgbClr val="C00000"/>
                </a:solidFill>
                <a:miter lim="800000"/>
                <a:headEnd/>
                <a:tailEnd/>
              </a:ln>
            </p:spPr>
            <p:txBody>
              <a:bodyPr vert="eaVert" lIns="52153" tIns="52153" rIns="52153" bIns="52153">
                <a:noAutofit/>
              </a:bodyPr>
              <a:lstStyle/>
              <a:p>
                <a:pPr algn="ctr" defTabSz="1042962" eaLnBrk="0" hangingPunct="0">
                  <a:lnSpc>
                    <a:spcPct val="150000"/>
                  </a:lnSpc>
                  <a:spcAft>
                    <a:spcPts val="400"/>
                  </a:spcAft>
                  <a:buClrTx/>
                  <a:defRPr/>
                </a:pPr>
                <a:r>
                  <a:rPr lang="en-GB" sz="1300" b="1">
                    <a:solidFill>
                      <a:schemeClr val="tx1"/>
                    </a:solidFill>
                    <a:latin typeface="Arial" panose="020B0604020202020204" pitchFamily="34" charset="0"/>
                    <a:cs typeface="Arial" panose="020B0604020202020204" pitchFamily="34" charset="0"/>
                  </a:rPr>
                  <a:t>Technology &amp; Cybersecurity</a:t>
                </a:r>
                <a:endParaRPr lang="en-GB" sz="1300" b="1" i="1">
                  <a:solidFill>
                    <a:schemeClr val="tx1"/>
                  </a:solidFill>
                  <a:latin typeface="Arial" panose="020B0604020202020204" pitchFamily="34" charset="0"/>
                  <a:cs typeface="Arial" panose="020B0604020202020204" pitchFamily="34" charset="0"/>
                </a:endParaRPr>
              </a:p>
            </p:txBody>
          </p:sp>
          <p:sp>
            <p:nvSpPr>
              <p:cNvPr id="190" name="Freeform 4">
                <a:extLst>
                  <a:ext uri="{FF2B5EF4-FFF2-40B4-BE49-F238E27FC236}">
                    <a16:creationId xmlns:a16="http://schemas.microsoft.com/office/drawing/2014/main" id="{B4BBF7E6-CDEF-419E-BD0D-58AEF03B6BE8}"/>
                  </a:ext>
                </a:extLst>
              </p:cNvPr>
              <p:cNvSpPr>
                <a:spLocks/>
              </p:cNvSpPr>
              <p:nvPr/>
            </p:nvSpPr>
            <p:spPr bwMode="auto">
              <a:xfrm>
                <a:off x="374873" y="3760644"/>
                <a:ext cx="3019530" cy="1523215"/>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C00000"/>
                </a:solidFill>
                <a:round/>
                <a:headEnd/>
                <a:tailEnd/>
              </a:ln>
            </p:spPr>
            <p:txBody>
              <a:bodyPr lIns="52153" tIns="52153" rIns="52153" bIns="52153">
                <a:noAutofit/>
              </a:bodyPr>
              <a:lstStyle/>
              <a:p>
                <a:pPr defTabSz="1042962">
                  <a:spcAft>
                    <a:spcPts val="400"/>
                  </a:spcAft>
                  <a:buClrTx/>
                </a:pPr>
                <a:endParaRPr lang="en-GB" sz="1100">
                  <a:solidFill>
                    <a:srgbClr val="FFFFFF"/>
                  </a:solidFill>
                  <a:latin typeface="Arial" panose="020B0604020202020204" pitchFamily="34" charset="0"/>
                  <a:cs typeface="Arial" panose="020B0604020202020204" pitchFamily="34" charset="0"/>
                </a:endParaRPr>
              </a:p>
            </p:txBody>
          </p:sp>
        </p:grpSp>
        <p:sp>
          <p:nvSpPr>
            <p:cNvPr id="191" name="Rectangle 11">
              <a:extLst>
                <a:ext uri="{FF2B5EF4-FFF2-40B4-BE49-F238E27FC236}">
                  <a16:creationId xmlns:a16="http://schemas.microsoft.com/office/drawing/2014/main" id="{A0B572A0-1553-4F92-AEC3-B26EFA43AF12}"/>
                </a:ext>
              </a:extLst>
            </p:cNvPr>
            <p:cNvSpPr>
              <a:spLocks noChangeArrowheads="1"/>
            </p:cNvSpPr>
            <p:nvPr/>
          </p:nvSpPr>
          <p:spPr bwMode="auto">
            <a:xfrm>
              <a:off x="481642" y="3873757"/>
              <a:ext cx="2713025" cy="980243"/>
            </a:xfrm>
            <a:prstGeom prst="rect">
              <a:avLst/>
            </a:prstGeom>
            <a:noFill/>
            <a:ln w="12700">
              <a:noFill/>
              <a:miter lim="800000"/>
              <a:headEnd/>
              <a:tailEnd/>
            </a:ln>
            <a:effectLst/>
          </p:spPr>
          <p:txBody>
            <a:bodyPr lIns="0" tIns="0" rIns="0" bIns="0">
              <a:noAutofit/>
            </a:bodyPr>
            <a:lstStyle/>
            <a:p>
              <a:pPr marL="184146" indent="-184146" defTabSz="995338">
                <a:spcAft>
                  <a:spcPts val="400"/>
                </a:spcAft>
              </a:pPr>
              <a:endParaRPr lang="en-US" sz="1100" b="1">
                <a:solidFill>
                  <a:srgbClr val="FFC000"/>
                </a:solidFill>
                <a:latin typeface="Arial" panose="020B0604020202020204" pitchFamily="34" charset="0"/>
                <a:cs typeface="Arial" panose="020B0604020202020204" pitchFamily="34" charset="0"/>
              </a:endParaRPr>
            </a:p>
            <a:p>
              <a:pPr marL="231769" lvl="1" indent="-231769" defTabSz="995338" eaLnBrk="0" hangingPunct="0">
                <a:spcAft>
                  <a:spcPts val="400"/>
                </a:spcAft>
                <a:buSzPct val="100000"/>
                <a:buFont typeface="Arial" pitchFamily="34" charset="0"/>
                <a:buChar char="•"/>
                <a:defRPr/>
              </a:pPr>
              <a:r>
                <a:rPr lang="en-US" sz="1200">
                  <a:latin typeface="Arial" panose="020B0604020202020204" pitchFamily="34" charset="0"/>
                  <a:cs typeface="Arial" panose="020B0604020202020204" pitchFamily="34" charset="0"/>
                </a:rPr>
                <a:t>There is little or no investment in IT infrastructure</a:t>
              </a:r>
            </a:p>
            <a:p>
              <a:pPr lvl="1" defTabSz="995338" eaLnBrk="0" hangingPunct="0">
                <a:spcAft>
                  <a:spcPts val="400"/>
                </a:spcAft>
                <a:buSzPct val="100000"/>
                <a:defRPr/>
              </a:pPr>
              <a:endParaRPr lang="en-US" sz="1100">
                <a:latin typeface="Arial" panose="020B0604020202020204" pitchFamily="34" charset="0"/>
                <a:cs typeface="Arial" panose="020B0604020202020204" pitchFamily="34" charset="0"/>
              </a:endParaRPr>
            </a:p>
            <a:p>
              <a:pPr lvl="1" defTabSz="995338" eaLnBrk="0" hangingPunct="0">
                <a:spcAft>
                  <a:spcPts val="400"/>
                </a:spcAft>
                <a:buSzPct val="100000"/>
                <a:defRPr/>
              </a:pPr>
              <a:endParaRPr lang="en-US" sz="1100">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56275D23-1F9E-4B3C-AEB8-A424474B0505}"/>
              </a:ext>
            </a:extLst>
          </p:cNvPr>
          <p:cNvGrpSpPr/>
          <p:nvPr/>
        </p:nvGrpSpPr>
        <p:grpSpPr>
          <a:xfrm>
            <a:off x="3325041" y="3286218"/>
            <a:ext cx="2631355" cy="1631425"/>
            <a:chOff x="3325042" y="3286214"/>
            <a:chExt cx="2631354" cy="1631425"/>
          </a:xfrm>
        </p:grpSpPr>
        <p:sp>
          <p:nvSpPr>
            <p:cNvPr id="192" name="AutoShape 3">
              <a:extLst>
                <a:ext uri="{FF2B5EF4-FFF2-40B4-BE49-F238E27FC236}">
                  <a16:creationId xmlns:a16="http://schemas.microsoft.com/office/drawing/2014/main" id="{ACF78BB0-13DF-4DC4-A94B-9229ABA4E2A7}"/>
                </a:ext>
              </a:extLst>
            </p:cNvPr>
            <p:cNvSpPr>
              <a:spLocks noChangeArrowheads="1"/>
            </p:cNvSpPr>
            <p:nvPr/>
          </p:nvSpPr>
          <p:spPr bwMode="auto">
            <a:xfrm rot="16200000" flipH="1">
              <a:off x="4381672" y="2229585"/>
              <a:ext cx="517298" cy="2630555"/>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222160"/>
            </a:solidFill>
            <a:ln w="12700">
              <a:solidFill>
                <a:srgbClr val="222160"/>
              </a:solidFill>
              <a:miter lim="800000"/>
              <a:headEnd/>
              <a:tailEnd/>
            </a:ln>
          </p:spPr>
          <p:txBody>
            <a:bodyPr vert="eaVert" lIns="52153" tIns="52153" rIns="52153" bIns="52153">
              <a:noAutofit/>
            </a:bodyPr>
            <a:lstStyle/>
            <a:p>
              <a:pPr algn="ctr" defTabSz="1042962" eaLnBrk="0" hangingPunct="0">
                <a:lnSpc>
                  <a:spcPct val="150000"/>
                </a:lnSpc>
                <a:spcAft>
                  <a:spcPts val="400"/>
                </a:spcAft>
                <a:buClrTx/>
              </a:pPr>
              <a:r>
                <a:rPr lang="en-GB" sz="1600" b="1">
                  <a:solidFill>
                    <a:schemeClr val="tx1"/>
                  </a:solidFill>
                  <a:latin typeface="Arial" panose="020B0604020202020204" pitchFamily="34" charset="0"/>
                  <a:cs typeface="Arial" panose="020B0604020202020204" pitchFamily="34" charset="0"/>
                </a:rPr>
                <a:t>Data Analytics</a:t>
              </a:r>
              <a:endParaRPr lang="en-GB" sz="1600" b="1" i="1">
                <a:solidFill>
                  <a:schemeClr val="tx1"/>
                </a:solidFill>
                <a:latin typeface="Arial" panose="020B0604020202020204" pitchFamily="34" charset="0"/>
                <a:cs typeface="Arial" panose="020B0604020202020204" pitchFamily="34" charset="0"/>
              </a:endParaRPr>
            </a:p>
          </p:txBody>
        </p:sp>
        <p:sp>
          <p:nvSpPr>
            <p:cNvPr id="193" name="Freeform 4">
              <a:extLst>
                <a:ext uri="{FF2B5EF4-FFF2-40B4-BE49-F238E27FC236}">
                  <a16:creationId xmlns:a16="http://schemas.microsoft.com/office/drawing/2014/main" id="{836342B6-A7E9-4258-9AAA-2C2462956998}"/>
                </a:ext>
              </a:extLst>
            </p:cNvPr>
            <p:cNvSpPr>
              <a:spLocks/>
            </p:cNvSpPr>
            <p:nvPr/>
          </p:nvSpPr>
          <p:spPr bwMode="auto">
            <a:xfrm>
              <a:off x="3325042" y="3603850"/>
              <a:ext cx="2631354" cy="1313789"/>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222160"/>
              </a:solidFill>
              <a:round/>
              <a:headEnd/>
              <a:tailEnd/>
            </a:ln>
          </p:spPr>
          <p:txBody>
            <a:bodyPr lIns="52153" tIns="52153" rIns="52153" bIns="52153">
              <a:noAutofit/>
            </a:bodyPr>
            <a:lstStyle/>
            <a:p>
              <a:pPr defTabSz="1042962">
                <a:spcAft>
                  <a:spcPts val="400"/>
                </a:spcAft>
                <a:buClrTx/>
              </a:pPr>
              <a:endParaRPr lang="en-GB" sz="1100">
                <a:solidFill>
                  <a:srgbClr val="FFFFFF"/>
                </a:solidFill>
                <a:latin typeface="Arial" panose="020B0604020202020204" pitchFamily="34" charset="0"/>
                <a:cs typeface="Arial" panose="020B0604020202020204" pitchFamily="34" charset="0"/>
              </a:endParaRPr>
            </a:p>
          </p:txBody>
        </p:sp>
        <p:sp>
          <p:nvSpPr>
            <p:cNvPr id="194" name="Rectangle 11">
              <a:extLst>
                <a:ext uri="{FF2B5EF4-FFF2-40B4-BE49-F238E27FC236}">
                  <a16:creationId xmlns:a16="http://schemas.microsoft.com/office/drawing/2014/main" id="{EB7AEC01-64FD-47BD-8131-1229087CB306}"/>
                </a:ext>
              </a:extLst>
            </p:cNvPr>
            <p:cNvSpPr>
              <a:spLocks noChangeArrowheads="1"/>
            </p:cNvSpPr>
            <p:nvPr/>
          </p:nvSpPr>
          <p:spPr bwMode="auto">
            <a:xfrm>
              <a:off x="3478097" y="3685991"/>
              <a:ext cx="2384821" cy="854228"/>
            </a:xfrm>
            <a:prstGeom prst="rect">
              <a:avLst/>
            </a:prstGeom>
            <a:noFill/>
            <a:ln w="12700">
              <a:noFill/>
              <a:miter lim="800000"/>
              <a:headEnd/>
              <a:tailEnd/>
            </a:ln>
            <a:effectLst/>
          </p:spPr>
          <p:txBody>
            <a:bodyPr lIns="0" tIns="0" rIns="0" bIns="0" anchor="t">
              <a:noAutofit/>
            </a:bodyPr>
            <a:lstStyle/>
            <a:p>
              <a:pPr marL="183515" indent="-183515" defTabSz="995338">
                <a:spcAft>
                  <a:spcPts val="400"/>
                </a:spcAft>
              </a:pPr>
              <a:endParaRPr lang="en-US" sz="1200" b="1">
                <a:solidFill>
                  <a:srgbClr val="70AD47"/>
                </a:solidFill>
                <a:latin typeface="Arial" panose="020B0604020202020204" pitchFamily="34" charset="0"/>
                <a:cs typeface="Arial" panose="020B0604020202020204" pitchFamily="34" charset="0"/>
              </a:endParaRPr>
            </a:p>
            <a:p>
              <a:pPr marL="231140" lvl="1" indent="-231140" defTabSz="995338" eaLnBrk="0" hangingPunct="0">
                <a:spcAft>
                  <a:spcPts val="400"/>
                </a:spcAft>
                <a:buSzPct val="100000"/>
                <a:buFont typeface="Arial" pitchFamily="34" charset="0"/>
                <a:buChar char="•"/>
                <a:defRPr/>
              </a:pPr>
              <a:r>
                <a:rPr lang="en-US" sz="1200">
                  <a:latin typeface="Arial" panose="020B0604020202020204" pitchFamily="34" charset="0"/>
                  <a:cs typeface="Arial" panose="020B0604020202020204" pitchFamily="34" charset="0"/>
                </a:rPr>
                <a:t>There is little existence of technological assets to generate data</a:t>
              </a:r>
            </a:p>
            <a:p>
              <a:pPr marL="231140" lvl="1" indent="-231140" defTabSz="995338" eaLnBrk="0" hangingPunct="0">
                <a:spcAft>
                  <a:spcPts val="400"/>
                </a:spcAft>
                <a:buSzPct val="100000"/>
                <a:buFont typeface="Arial" pitchFamily="34" charset="0"/>
                <a:buChar char="•"/>
                <a:defRPr/>
              </a:pPr>
              <a:r>
                <a:rPr lang="en-US" sz="1200">
                  <a:latin typeface="Arial" panose="020B0604020202020204" pitchFamily="34" charset="0"/>
                  <a:cs typeface="Arial" panose="020B0604020202020204" pitchFamily="34" charset="0"/>
                </a:rPr>
                <a:t>No value generated from data</a:t>
              </a:r>
            </a:p>
          </p:txBody>
        </p:sp>
      </p:grpSp>
      <p:grpSp>
        <p:nvGrpSpPr>
          <p:cNvPr id="18" name="Group 17">
            <a:extLst>
              <a:ext uri="{FF2B5EF4-FFF2-40B4-BE49-F238E27FC236}">
                <a16:creationId xmlns:a16="http://schemas.microsoft.com/office/drawing/2014/main" id="{164708C0-F297-44F6-B806-D61001E6D009}"/>
              </a:ext>
            </a:extLst>
          </p:cNvPr>
          <p:cNvGrpSpPr/>
          <p:nvPr/>
        </p:nvGrpSpPr>
        <p:grpSpPr>
          <a:xfrm>
            <a:off x="6244520" y="3298108"/>
            <a:ext cx="2607761" cy="1616796"/>
            <a:chOff x="6244515" y="3298104"/>
            <a:chExt cx="2779776" cy="1723444"/>
          </a:xfrm>
        </p:grpSpPr>
        <p:grpSp>
          <p:nvGrpSpPr>
            <p:cNvPr id="17" name="Group 16">
              <a:extLst>
                <a:ext uri="{FF2B5EF4-FFF2-40B4-BE49-F238E27FC236}">
                  <a16:creationId xmlns:a16="http://schemas.microsoft.com/office/drawing/2014/main" id="{4D9ED60F-A637-4DF1-B0C2-629A2C050E16}"/>
                </a:ext>
              </a:extLst>
            </p:cNvPr>
            <p:cNvGrpSpPr/>
            <p:nvPr/>
          </p:nvGrpSpPr>
          <p:grpSpPr>
            <a:xfrm>
              <a:off x="6244515" y="3298104"/>
              <a:ext cx="2779776" cy="1723444"/>
              <a:chOff x="6902598" y="3411768"/>
              <a:chExt cx="3019530" cy="1872090"/>
            </a:xfrm>
          </p:grpSpPr>
          <p:sp>
            <p:nvSpPr>
              <p:cNvPr id="195" name="AutoShape 3">
                <a:extLst>
                  <a:ext uri="{FF2B5EF4-FFF2-40B4-BE49-F238E27FC236}">
                    <a16:creationId xmlns:a16="http://schemas.microsoft.com/office/drawing/2014/main" id="{340611EB-5DC2-4606-A383-133D6B286D3D}"/>
                  </a:ext>
                </a:extLst>
              </p:cNvPr>
              <p:cNvSpPr>
                <a:spLocks noChangeArrowheads="1"/>
              </p:cNvSpPr>
              <p:nvPr/>
            </p:nvSpPr>
            <p:spPr bwMode="auto">
              <a:xfrm rot="16200000" flipH="1">
                <a:off x="8109828" y="2204539"/>
                <a:ext cx="604792" cy="3019250"/>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FFC000">
                  <a:lumMod val="75000"/>
                </a:srgbClr>
              </a:solidFill>
              <a:ln w="12700">
                <a:solidFill>
                  <a:srgbClr val="FFC000">
                    <a:lumMod val="75000"/>
                  </a:srgbClr>
                </a:solidFill>
                <a:miter lim="800000"/>
                <a:headEnd/>
                <a:tailEnd/>
              </a:ln>
            </p:spPr>
            <p:txBody>
              <a:bodyPr vert="eaVert" lIns="52153" tIns="52153" rIns="52153" bIns="52153">
                <a:noAutofit/>
              </a:bodyPr>
              <a:lstStyle/>
              <a:p>
                <a:pPr algn="ctr" defTabSz="1042962" eaLnBrk="0" hangingPunct="0">
                  <a:lnSpc>
                    <a:spcPct val="150000"/>
                  </a:lnSpc>
                  <a:spcAft>
                    <a:spcPts val="400"/>
                  </a:spcAft>
                  <a:buClrTx/>
                  <a:defRPr/>
                </a:pPr>
                <a:r>
                  <a:rPr lang="en-GB" sz="1600" b="1">
                    <a:solidFill>
                      <a:schemeClr val="tx1"/>
                    </a:solidFill>
                    <a:latin typeface="Arial" panose="020B0604020202020204" pitchFamily="34" charset="0"/>
                    <a:cs typeface="Arial" panose="020B0604020202020204" pitchFamily="34" charset="0"/>
                  </a:rPr>
                  <a:t>Competencies</a:t>
                </a:r>
                <a:endParaRPr lang="en-GB" b="1" i="1">
                  <a:solidFill>
                    <a:schemeClr val="tx1"/>
                  </a:solidFill>
                  <a:latin typeface="Arial" panose="020B0604020202020204" pitchFamily="34" charset="0"/>
                  <a:cs typeface="Arial" panose="020B0604020202020204" pitchFamily="34" charset="0"/>
                </a:endParaRPr>
              </a:p>
            </p:txBody>
          </p:sp>
          <p:sp>
            <p:nvSpPr>
              <p:cNvPr id="196" name="Freeform 4">
                <a:extLst>
                  <a:ext uri="{FF2B5EF4-FFF2-40B4-BE49-F238E27FC236}">
                    <a16:creationId xmlns:a16="http://schemas.microsoft.com/office/drawing/2014/main" id="{FFE3D8C3-D5BC-4B88-AC0E-4B856283C15B}"/>
                  </a:ext>
                </a:extLst>
              </p:cNvPr>
              <p:cNvSpPr>
                <a:spLocks/>
              </p:cNvSpPr>
              <p:nvPr/>
            </p:nvSpPr>
            <p:spPr bwMode="auto">
              <a:xfrm>
                <a:off x="6902598" y="3776261"/>
                <a:ext cx="3019530" cy="1507597"/>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FFC000">
                    <a:lumMod val="75000"/>
                  </a:srgbClr>
                </a:solidFill>
                <a:round/>
                <a:headEnd/>
                <a:tailEnd/>
              </a:ln>
            </p:spPr>
            <p:txBody>
              <a:bodyPr lIns="52153" tIns="52153" rIns="52153" bIns="52153">
                <a:noAutofit/>
              </a:bodyPr>
              <a:lstStyle/>
              <a:p>
                <a:pPr defTabSz="1042962">
                  <a:spcAft>
                    <a:spcPts val="400"/>
                  </a:spcAft>
                  <a:buClrTx/>
                  <a:defRPr/>
                </a:pPr>
                <a:endParaRPr lang="en-GB" sz="1100">
                  <a:solidFill>
                    <a:srgbClr val="FFFFFF"/>
                  </a:solidFill>
                  <a:latin typeface="Arial" panose="020B0604020202020204" pitchFamily="34" charset="0"/>
                  <a:cs typeface="Arial" panose="020B0604020202020204" pitchFamily="34" charset="0"/>
                </a:endParaRPr>
              </a:p>
            </p:txBody>
          </p:sp>
        </p:grpSp>
        <p:sp>
          <p:nvSpPr>
            <p:cNvPr id="197" name="Rectangle 11">
              <a:extLst>
                <a:ext uri="{FF2B5EF4-FFF2-40B4-BE49-F238E27FC236}">
                  <a16:creationId xmlns:a16="http://schemas.microsoft.com/office/drawing/2014/main" id="{B6623DEE-CA60-4F2B-AC72-B319E384ACE0}"/>
                </a:ext>
              </a:extLst>
            </p:cNvPr>
            <p:cNvSpPr>
              <a:spLocks noChangeArrowheads="1"/>
            </p:cNvSpPr>
            <p:nvPr/>
          </p:nvSpPr>
          <p:spPr bwMode="auto">
            <a:xfrm>
              <a:off x="6323813" y="3816452"/>
              <a:ext cx="2592709" cy="998710"/>
            </a:xfrm>
            <a:prstGeom prst="rect">
              <a:avLst/>
            </a:prstGeom>
            <a:noFill/>
            <a:ln w="12700">
              <a:noFill/>
              <a:miter lim="800000"/>
              <a:headEnd/>
              <a:tailEnd/>
            </a:ln>
            <a:effectLst/>
          </p:spPr>
          <p:txBody>
            <a:bodyPr lIns="0" tIns="0" rIns="0" bIns="0">
              <a:noAutofit/>
            </a:bodyPr>
            <a:lstStyle/>
            <a:p>
              <a:pPr marL="184146" indent="-184146" defTabSz="995338">
                <a:spcAft>
                  <a:spcPts val="400"/>
                </a:spcAft>
              </a:pPr>
              <a:endParaRPr lang="en-US" sz="1100" b="1">
                <a:solidFill>
                  <a:srgbClr val="5B9BD5"/>
                </a:solidFill>
                <a:latin typeface="Arial" panose="020B0604020202020204" pitchFamily="34" charset="0"/>
                <a:cs typeface="Arial" panose="020B0604020202020204" pitchFamily="34" charset="0"/>
              </a:endParaRPr>
            </a:p>
            <a:p>
              <a:pPr marL="231769" lvl="1" indent="-231769" defTabSz="995338" eaLnBrk="0" hangingPunct="0">
                <a:spcAft>
                  <a:spcPts val="400"/>
                </a:spcAft>
                <a:buSzPct val="100000"/>
                <a:buFont typeface="Arial" pitchFamily="34" charset="0"/>
                <a:buChar char="•"/>
                <a:defRPr/>
              </a:pPr>
              <a:r>
                <a:rPr lang="en-US" sz="1200">
                  <a:latin typeface="Arial" panose="020B0604020202020204" pitchFamily="34" charset="0"/>
                  <a:cs typeface="Arial" panose="020B0604020202020204" pitchFamily="34" charset="0"/>
                </a:rPr>
                <a:t>There is little competence in technology and data handling</a:t>
              </a:r>
            </a:p>
          </p:txBody>
        </p:sp>
      </p:grpSp>
      <p:grpSp>
        <p:nvGrpSpPr>
          <p:cNvPr id="200" name="Group 199">
            <a:extLst>
              <a:ext uri="{FF2B5EF4-FFF2-40B4-BE49-F238E27FC236}">
                <a16:creationId xmlns:a16="http://schemas.microsoft.com/office/drawing/2014/main" id="{0BFB37BD-CD99-4901-B3FD-7657913CEAD5}"/>
              </a:ext>
            </a:extLst>
          </p:cNvPr>
          <p:cNvGrpSpPr/>
          <p:nvPr/>
        </p:nvGrpSpPr>
        <p:grpSpPr>
          <a:xfrm>
            <a:off x="220437" y="927762"/>
            <a:ext cx="8768443" cy="4093275"/>
            <a:chOff x="220436" y="927761"/>
            <a:chExt cx="8768443" cy="4093275"/>
          </a:xfrm>
        </p:grpSpPr>
        <p:sp>
          <p:nvSpPr>
            <p:cNvPr id="198" name="Rectangle 197">
              <a:extLst>
                <a:ext uri="{FF2B5EF4-FFF2-40B4-BE49-F238E27FC236}">
                  <a16:creationId xmlns:a16="http://schemas.microsoft.com/office/drawing/2014/main" id="{EDB6AAA1-1B24-4460-9D1D-5D6F113A740B}"/>
                </a:ext>
              </a:extLst>
            </p:cNvPr>
            <p:cNvSpPr/>
            <p:nvPr/>
          </p:nvSpPr>
          <p:spPr>
            <a:xfrm>
              <a:off x="220436" y="1053193"/>
              <a:ext cx="8768443" cy="39678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9" name="TextBox 198">
              <a:extLst>
                <a:ext uri="{FF2B5EF4-FFF2-40B4-BE49-F238E27FC236}">
                  <a16:creationId xmlns:a16="http://schemas.microsoft.com/office/drawing/2014/main" id="{6CA74D09-2E88-4AA0-B169-31E700CF7694}"/>
                </a:ext>
              </a:extLst>
            </p:cNvPr>
            <p:cNvSpPr txBox="1"/>
            <p:nvPr/>
          </p:nvSpPr>
          <p:spPr>
            <a:xfrm>
              <a:off x="712515" y="927761"/>
              <a:ext cx="3101993" cy="338554"/>
            </a:xfrm>
            <a:prstGeom prst="rect">
              <a:avLst/>
            </a:prstGeom>
            <a:solidFill>
              <a:srgbClr val="E61E2A"/>
            </a:solidFill>
            <a:ln>
              <a:noFill/>
            </a:ln>
          </p:spPr>
          <p:txBody>
            <a:bodyPr wrap="square" rtlCol="0">
              <a:spAutoFit/>
            </a:bodyPr>
            <a:lstStyle/>
            <a:p>
              <a:pPr algn="ctr" defTabSz="914377">
                <a:buClrTx/>
                <a:defRPr/>
              </a:pPr>
              <a:r>
                <a:rPr lang="en-US" sz="1600" b="1">
                  <a:solidFill>
                    <a:srgbClr val="FFFFFF"/>
                  </a:solidFill>
                  <a:latin typeface="Arial" panose="020B0604020202020204" pitchFamily="34" charset="0"/>
                  <a:cs typeface="Arial" panose="020B0604020202020204" pitchFamily="34" charset="0"/>
                </a:rPr>
                <a:t>Primary stage - Description</a:t>
              </a:r>
            </a:p>
          </p:txBody>
        </p:sp>
      </p:grpSp>
    </p:spTree>
    <p:extLst>
      <p:ext uri="{BB962C8B-B14F-4D97-AF65-F5344CB8AC3E}">
        <p14:creationId xmlns:p14="http://schemas.microsoft.com/office/powerpoint/2010/main" val="1669139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3"/>
        <p:cNvGrpSpPr/>
        <p:nvPr/>
      </p:nvGrpSpPr>
      <p:grpSpPr>
        <a:xfrm>
          <a:off x="0" y="0"/>
          <a:ext cx="0" cy="0"/>
          <a:chOff x="0" y="0"/>
          <a:chExt cx="0" cy="0"/>
        </a:xfrm>
      </p:grpSpPr>
      <p:sp>
        <p:nvSpPr>
          <p:cNvPr id="144" name="Title 2">
            <a:extLst>
              <a:ext uri="{FF2B5EF4-FFF2-40B4-BE49-F238E27FC236}">
                <a16:creationId xmlns:a16="http://schemas.microsoft.com/office/drawing/2014/main" id="{8BE6C34F-B561-4561-8B9E-3B7A3685A09C}"/>
              </a:ext>
            </a:extLst>
          </p:cNvPr>
          <p:cNvSpPr txBox="1">
            <a:spLocks/>
          </p:cNvSpPr>
          <p:nvPr/>
        </p:nvSpPr>
        <p:spPr>
          <a:xfrm>
            <a:off x="220437" y="170239"/>
            <a:ext cx="8768443"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Bebas Neue"/>
              <a:buNone/>
              <a:defRPr sz="2400" b="0"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2pPr>
            <a:lvl3pPr marR="0" lvl="2"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3pPr>
            <a:lvl4pPr marR="0" lvl="3"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4pPr>
            <a:lvl5pPr marR="0" lvl="4"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5pPr>
            <a:lvl6pPr marR="0" lvl="5"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6pPr>
            <a:lvl7pPr marR="0" lvl="6"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7pPr>
            <a:lvl8pPr marR="0" lvl="7"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8pPr>
            <a:lvl9pPr marR="0" lvl="8"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9pPr>
          </a:lstStyle>
          <a:p>
            <a:r>
              <a:rPr lang="en-US" sz="3200" b="1">
                <a:solidFill>
                  <a:srgbClr val="222160"/>
                </a:solidFill>
                <a:latin typeface="Arial" panose="020B0604020202020204" pitchFamily="34" charset="0"/>
                <a:cs typeface="Arial" panose="020B0604020202020204" pitchFamily="34" charset="0"/>
              </a:rPr>
              <a:t>INTERMEDIATE STAGE</a:t>
            </a:r>
            <a:endParaRPr lang="en-US">
              <a:latin typeface="Arial" panose="020B0604020202020204" pitchFamily="34" charset="0"/>
              <a:cs typeface="Arial" panose="020B0604020202020204" pitchFamily="34" charset="0"/>
            </a:endParaRPr>
          </a:p>
        </p:txBody>
      </p:sp>
      <p:grpSp>
        <p:nvGrpSpPr>
          <p:cNvPr id="145" name="Group 144">
            <a:extLst>
              <a:ext uri="{FF2B5EF4-FFF2-40B4-BE49-F238E27FC236}">
                <a16:creationId xmlns:a16="http://schemas.microsoft.com/office/drawing/2014/main" id="{DFFF8001-FAF5-42EF-B249-E6D3E3D3A173}"/>
              </a:ext>
            </a:extLst>
          </p:cNvPr>
          <p:cNvGrpSpPr/>
          <p:nvPr/>
        </p:nvGrpSpPr>
        <p:grpSpPr>
          <a:xfrm>
            <a:off x="374877" y="1414479"/>
            <a:ext cx="2631039" cy="1621535"/>
            <a:chOff x="374873" y="1414475"/>
            <a:chExt cx="2899006" cy="1786685"/>
          </a:xfrm>
        </p:grpSpPr>
        <p:grpSp>
          <p:nvGrpSpPr>
            <p:cNvPr id="146" name="Group 145">
              <a:extLst>
                <a:ext uri="{FF2B5EF4-FFF2-40B4-BE49-F238E27FC236}">
                  <a16:creationId xmlns:a16="http://schemas.microsoft.com/office/drawing/2014/main" id="{824D423B-02CF-4851-B72F-5B1317C642B8}"/>
                </a:ext>
              </a:extLst>
            </p:cNvPr>
            <p:cNvGrpSpPr/>
            <p:nvPr/>
          </p:nvGrpSpPr>
          <p:grpSpPr>
            <a:xfrm>
              <a:off x="374873" y="1414475"/>
              <a:ext cx="2899006" cy="1786685"/>
              <a:chOff x="374873" y="1414475"/>
              <a:chExt cx="3019530" cy="1872091"/>
            </a:xfrm>
          </p:grpSpPr>
          <p:sp>
            <p:nvSpPr>
              <p:cNvPr id="148" name="AutoShape 3">
                <a:extLst>
                  <a:ext uri="{FF2B5EF4-FFF2-40B4-BE49-F238E27FC236}">
                    <a16:creationId xmlns:a16="http://schemas.microsoft.com/office/drawing/2014/main" id="{72396BDE-CD53-4F4A-90F6-E1DDDA115126}"/>
                  </a:ext>
                </a:extLst>
              </p:cNvPr>
              <p:cNvSpPr>
                <a:spLocks noChangeArrowheads="1"/>
              </p:cNvSpPr>
              <p:nvPr/>
            </p:nvSpPr>
            <p:spPr bwMode="auto">
              <a:xfrm rot="16200000" flipH="1">
                <a:off x="1587694" y="201655"/>
                <a:ext cx="593609" cy="3019250"/>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FB0015">
                  <a:lumMod val="50000"/>
                </a:srgbClr>
              </a:solidFill>
              <a:ln w="12700">
                <a:solidFill>
                  <a:srgbClr val="FB0015">
                    <a:lumMod val="50000"/>
                  </a:srgbClr>
                </a:solidFill>
                <a:miter lim="800000"/>
                <a:headEnd/>
                <a:tailEnd/>
              </a:ln>
            </p:spPr>
            <p:txBody>
              <a:bodyPr vert="eaVert" lIns="52153" tIns="52153" rIns="52153" bIns="52153">
                <a:noAutofit/>
              </a:bodyPr>
              <a:lstStyle/>
              <a:p>
                <a:pPr algn="ctr" defTabSz="1042962" eaLnBrk="0" hangingPunct="0">
                  <a:lnSpc>
                    <a:spcPct val="150000"/>
                  </a:lnSpc>
                  <a:spcAft>
                    <a:spcPts val="400"/>
                  </a:spcAft>
                  <a:buClrTx/>
                  <a:defRPr/>
                </a:pPr>
                <a:r>
                  <a:rPr lang="en-GB" sz="1600" b="1">
                    <a:solidFill>
                      <a:schemeClr val="tx1"/>
                    </a:solidFill>
                    <a:latin typeface="Arial" panose="020B0604020202020204" pitchFamily="34" charset="0"/>
                    <a:cs typeface="Arial" panose="020B0604020202020204" pitchFamily="34" charset="0"/>
                  </a:rPr>
                  <a:t>Governance</a:t>
                </a:r>
                <a:endParaRPr lang="en-GB" sz="1600" b="1" i="1">
                  <a:solidFill>
                    <a:schemeClr val="tx1"/>
                  </a:solidFill>
                  <a:latin typeface="Arial" panose="020B0604020202020204" pitchFamily="34" charset="0"/>
                  <a:cs typeface="Arial" panose="020B0604020202020204" pitchFamily="34" charset="0"/>
                </a:endParaRPr>
              </a:p>
            </p:txBody>
          </p:sp>
          <p:sp>
            <p:nvSpPr>
              <p:cNvPr id="149" name="Freeform 4">
                <a:extLst>
                  <a:ext uri="{FF2B5EF4-FFF2-40B4-BE49-F238E27FC236}">
                    <a16:creationId xmlns:a16="http://schemas.microsoft.com/office/drawing/2014/main" id="{188E469B-D57A-496D-B051-CD07A429FFDC}"/>
                  </a:ext>
                </a:extLst>
              </p:cNvPr>
              <p:cNvSpPr>
                <a:spLocks/>
              </p:cNvSpPr>
              <p:nvPr/>
            </p:nvSpPr>
            <p:spPr bwMode="auto">
              <a:xfrm>
                <a:off x="374873" y="1763351"/>
                <a:ext cx="3019530" cy="1523215"/>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FB0015">
                    <a:lumMod val="50000"/>
                  </a:srgbClr>
                </a:solidFill>
                <a:round/>
                <a:headEnd/>
                <a:tailEnd/>
              </a:ln>
            </p:spPr>
            <p:txBody>
              <a:bodyPr lIns="52153" tIns="52153" rIns="52153" bIns="52153">
                <a:noAutofit/>
              </a:bodyPr>
              <a:lstStyle/>
              <a:p>
                <a:pPr defTabSz="1042962">
                  <a:spcAft>
                    <a:spcPts val="400"/>
                  </a:spcAft>
                  <a:buClrTx/>
                  <a:defRPr/>
                </a:pPr>
                <a:endParaRPr lang="en-GB" sz="1600">
                  <a:solidFill>
                    <a:srgbClr val="FFFFFF"/>
                  </a:solidFill>
                  <a:latin typeface="Arial" panose="020B0604020202020204" pitchFamily="34" charset="0"/>
                  <a:cs typeface="Arial" panose="020B0604020202020204" pitchFamily="34" charset="0"/>
                </a:endParaRPr>
              </a:p>
            </p:txBody>
          </p:sp>
        </p:grpSp>
        <p:sp>
          <p:nvSpPr>
            <p:cNvPr id="147" name="Rectangle 11">
              <a:extLst>
                <a:ext uri="{FF2B5EF4-FFF2-40B4-BE49-F238E27FC236}">
                  <a16:creationId xmlns:a16="http://schemas.microsoft.com/office/drawing/2014/main" id="{7DA73D2F-6388-4ED5-98FB-0826D9E2481E}"/>
                </a:ext>
              </a:extLst>
            </p:cNvPr>
            <p:cNvSpPr>
              <a:spLocks noChangeArrowheads="1"/>
            </p:cNvSpPr>
            <p:nvPr/>
          </p:nvSpPr>
          <p:spPr bwMode="auto">
            <a:xfrm>
              <a:off x="463365" y="1785441"/>
              <a:ext cx="2721484" cy="980243"/>
            </a:xfrm>
            <a:prstGeom prst="rect">
              <a:avLst/>
            </a:prstGeom>
            <a:noFill/>
            <a:ln w="12700">
              <a:noFill/>
              <a:miter lim="800000"/>
              <a:headEnd/>
              <a:tailEnd/>
            </a:ln>
            <a:effectLst/>
          </p:spPr>
          <p:txBody>
            <a:bodyPr lIns="0" tIns="0" rIns="0" bIns="0" anchor="t">
              <a:noAutofit/>
            </a:bodyPr>
            <a:lstStyle/>
            <a:p>
              <a:pPr marL="183515" indent="-183515" defTabSz="995338">
                <a:spcAft>
                  <a:spcPts val="400"/>
                </a:spcAft>
              </a:pPr>
              <a:endParaRPr lang="en-US" sz="1100" b="1">
                <a:solidFill>
                  <a:srgbClr val="FFC000"/>
                </a:solidFill>
                <a:latin typeface="Arial" panose="020B0604020202020204" pitchFamily="34" charset="0"/>
                <a:cs typeface="Arial" panose="020B0604020202020204" pitchFamily="34" charset="0"/>
              </a:endParaRPr>
            </a:p>
            <a:p>
              <a:pPr marL="231140" lvl="1" indent="-231140"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There is management accountability and willingness for DT, but dominantly at a tactical level</a:t>
              </a:r>
            </a:p>
            <a:p>
              <a:pPr marL="231140" lvl="1" indent="-231140"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Prevalence of short and medium focus of digital benefits</a:t>
              </a:r>
            </a:p>
            <a:p>
              <a:pPr lvl="1" defTabSz="995338" eaLnBrk="0" hangingPunct="0">
                <a:spcAft>
                  <a:spcPts val="400"/>
                </a:spcAft>
                <a:buSzPct val="100000"/>
                <a:defRPr/>
              </a:pPr>
              <a:endParaRPr lang="en-US" sz="1100">
                <a:latin typeface="Arial" panose="020B0604020202020204" pitchFamily="34" charset="0"/>
                <a:cs typeface="Arial" panose="020B0604020202020204" pitchFamily="34" charset="0"/>
              </a:endParaRPr>
            </a:p>
          </p:txBody>
        </p:sp>
      </p:grpSp>
      <p:grpSp>
        <p:nvGrpSpPr>
          <p:cNvPr id="150" name="Group 149">
            <a:extLst>
              <a:ext uri="{FF2B5EF4-FFF2-40B4-BE49-F238E27FC236}">
                <a16:creationId xmlns:a16="http://schemas.microsoft.com/office/drawing/2014/main" id="{89134BD7-16DD-4213-B180-5C3DE5E67A21}"/>
              </a:ext>
            </a:extLst>
          </p:cNvPr>
          <p:cNvGrpSpPr/>
          <p:nvPr/>
        </p:nvGrpSpPr>
        <p:grpSpPr>
          <a:xfrm>
            <a:off x="3310466" y="1414127"/>
            <a:ext cx="2615404" cy="1621535"/>
            <a:chOff x="3638875" y="1414476"/>
            <a:chExt cx="2780290" cy="1723764"/>
          </a:xfrm>
        </p:grpSpPr>
        <p:grpSp>
          <p:nvGrpSpPr>
            <p:cNvPr id="151" name="Group 150">
              <a:extLst>
                <a:ext uri="{FF2B5EF4-FFF2-40B4-BE49-F238E27FC236}">
                  <a16:creationId xmlns:a16="http://schemas.microsoft.com/office/drawing/2014/main" id="{C07D9E5A-9E84-4F16-95D1-BF1E9489DFF5}"/>
                </a:ext>
              </a:extLst>
            </p:cNvPr>
            <p:cNvGrpSpPr/>
            <p:nvPr/>
          </p:nvGrpSpPr>
          <p:grpSpPr>
            <a:xfrm>
              <a:off x="3638875" y="1414476"/>
              <a:ext cx="2780290" cy="1723764"/>
              <a:chOff x="3638875" y="1414475"/>
              <a:chExt cx="3019530" cy="1872091"/>
            </a:xfrm>
          </p:grpSpPr>
          <p:sp>
            <p:nvSpPr>
              <p:cNvPr id="153" name="AutoShape 3">
                <a:extLst>
                  <a:ext uri="{FF2B5EF4-FFF2-40B4-BE49-F238E27FC236}">
                    <a16:creationId xmlns:a16="http://schemas.microsoft.com/office/drawing/2014/main" id="{F0601D6D-074E-4E81-9821-83F2FD9CE1D4}"/>
                  </a:ext>
                </a:extLst>
              </p:cNvPr>
              <p:cNvSpPr>
                <a:spLocks noChangeArrowheads="1"/>
              </p:cNvSpPr>
              <p:nvPr/>
            </p:nvSpPr>
            <p:spPr bwMode="auto">
              <a:xfrm rot="16200000" flipH="1">
                <a:off x="4851696" y="201655"/>
                <a:ext cx="593609" cy="3019250"/>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6C7B88"/>
              </a:solidFill>
              <a:ln w="12700">
                <a:solidFill>
                  <a:srgbClr val="FB0015">
                    <a:lumMod val="50000"/>
                  </a:srgbClr>
                </a:solidFill>
                <a:miter lim="800000"/>
                <a:headEnd/>
                <a:tailEnd/>
              </a:ln>
            </p:spPr>
            <p:txBody>
              <a:bodyPr vert="eaVert" lIns="52153" tIns="52153" rIns="52153" bIns="52153">
                <a:noAutofit/>
              </a:bodyPr>
              <a:lstStyle/>
              <a:p>
                <a:pPr algn="ctr" defTabSz="1042962" eaLnBrk="0" hangingPunct="0">
                  <a:lnSpc>
                    <a:spcPct val="150000"/>
                  </a:lnSpc>
                  <a:spcAft>
                    <a:spcPts val="400"/>
                  </a:spcAft>
                  <a:buClrTx/>
                  <a:defRPr/>
                </a:pPr>
                <a:r>
                  <a:rPr lang="en-GB" sz="1600" b="1">
                    <a:solidFill>
                      <a:schemeClr val="tx1"/>
                    </a:solidFill>
                    <a:latin typeface="Arial" panose="020B0604020202020204" pitchFamily="34" charset="0"/>
                    <a:cs typeface="Arial" panose="020B0604020202020204" pitchFamily="34" charset="0"/>
                  </a:rPr>
                  <a:t>Strategy</a:t>
                </a:r>
                <a:endParaRPr lang="en-GB" sz="1600" b="1" i="1">
                  <a:solidFill>
                    <a:schemeClr val="tx1"/>
                  </a:solidFill>
                  <a:latin typeface="Arial" panose="020B0604020202020204" pitchFamily="34" charset="0"/>
                  <a:cs typeface="Arial" panose="020B0604020202020204" pitchFamily="34" charset="0"/>
                </a:endParaRPr>
              </a:p>
            </p:txBody>
          </p:sp>
          <p:sp>
            <p:nvSpPr>
              <p:cNvPr id="154" name="Freeform 4">
                <a:extLst>
                  <a:ext uri="{FF2B5EF4-FFF2-40B4-BE49-F238E27FC236}">
                    <a16:creationId xmlns:a16="http://schemas.microsoft.com/office/drawing/2014/main" id="{C0C7767A-B257-4B46-98E9-B03524849E2F}"/>
                  </a:ext>
                </a:extLst>
              </p:cNvPr>
              <p:cNvSpPr>
                <a:spLocks/>
              </p:cNvSpPr>
              <p:nvPr/>
            </p:nvSpPr>
            <p:spPr bwMode="auto">
              <a:xfrm>
                <a:off x="3638875" y="1763351"/>
                <a:ext cx="3019530" cy="1523215"/>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FB0015">
                    <a:lumMod val="50000"/>
                  </a:srgbClr>
                </a:solidFill>
                <a:round/>
                <a:headEnd/>
                <a:tailEnd/>
              </a:ln>
            </p:spPr>
            <p:txBody>
              <a:bodyPr lIns="52153" tIns="52153" rIns="52153" bIns="52153">
                <a:noAutofit/>
              </a:bodyPr>
              <a:lstStyle/>
              <a:p>
                <a:pPr defTabSz="1042962">
                  <a:spcAft>
                    <a:spcPts val="400"/>
                  </a:spcAft>
                  <a:buClrTx/>
                  <a:defRPr/>
                </a:pPr>
                <a:endParaRPr lang="en-GB" sz="1600">
                  <a:solidFill>
                    <a:srgbClr val="FFFFFF"/>
                  </a:solidFill>
                  <a:latin typeface="Arial" panose="020B0604020202020204" pitchFamily="34" charset="0"/>
                  <a:cs typeface="Arial" panose="020B0604020202020204" pitchFamily="34" charset="0"/>
                </a:endParaRPr>
              </a:p>
            </p:txBody>
          </p:sp>
        </p:grpSp>
        <p:sp>
          <p:nvSpPr>
            <p:cNvPr id="152" name="Rectangle 11">
              <a:extLst>
                <a:ext uri="{FF2B5EF4-FFF2-40B4-BE49-F238E27FC236}">
                  <a16:creationId xmlns:a16="http://schemas.microsoft.com/office/drawing/2014/main" id="{37085411-6F9C-4731-8F05-4FFD22FAA46B}"/>
                </a:ext>
              </a:extLst>
            </p:cNvPr>
            <p:cNvSpPr>
              <a:spLocks noChangeArrowheads="1"/>
            </p:cNvSpPr>
            <p:nvPr/>
          </p:nvSpPr>
          <p:spPr bwMode="auto">
            <a:xfrm>
              <a:off x="3756218" y="2075685"/>
              <a:ext cx="2592709" cy="980243"/>
            </a:xfrm>
            <a:prstGeom prst="rect">
              <a:avLst/>
            </a:prstGeom>
            <a:noFill/>
            <a:ln w="12700">
              <a:noFill/>
              <a:miter lim="800000"/>
              <a:headEnd/>
              <a:tailEnd/>
            </a:ln>
            <a:effectLst/>
          </p:spPr>
          <p:txBody>
            <a:bodyPr lIns="0" tIns="0" rIns="0" bIns="0">
              <a:noAutofit/>
            </a:bodyPr>
            <a:lstStyle/>
            <a:p>
              <a:pPr marL="231769" lvl="1" indent="-231769"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A few tactics and strategies are in place to leverage digital transformation</a:t>
              </a:r>
            </a:p>
            <a:p>
              <a:pPr marL="231769" lvl="1" indent="-231769"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Strategies are not well aligned to the digital vision</a:t>
              </a:r>
            </a:p>
          </p:txBody>
        </p:sp>
      </p:grpSp>
      <p:grpSp>
        <p:nvGrpSpPr>
          <p:cNvPr id="155" name="Group 154">
            <a:extLst>
              <a:ext uri="{FF2B5EF4-FFF2-40B4-BE49-F238E27FC236}">
                <a16:creationId xmlns:a16="http://schemas.microsoft.com/office/drawing/2014/main" id="{679D37E4-607A-48E3-8B45-06F2B066DD9D}"/>
              </a:ext>
            </a:extLst>
          </p:cNvPr>
          <p:cNvGrpSpPr/>
          <p:nvPr/>
        </p:nvGrpSpPr>
        <p:grpSpPr>
          <a:xfrm>
            <a:off x="6226917" y="1414121"/>
            <a:ext cx="2615407" cy="1621536"/>
            <a:chOff x="6244515" y="1414121"/>
            <a:chExt cx="2751560" cy="1705951"/>
          </a:xfrm>
        </p:grpSpPr>
        <p:grpSp>
          <p:nvGrpSpPr>
            <p:cNvPr id="156" name="Group 155">
              <a:extLst>
                <a:ext uri="{FF2B5EF4-FFF2-40B4-BE49-F238E27FC236}">
                  <a16:creationId xmlns:a16="http://schemas.microsoft.com/office/drawing/2014/main" id="{B470ECE4-A9EE-4F37-8E8D-7353EDC86649}"/>
                </a:ext>
              </a:extLst>
            </p:cNvPr>
            <p:cNvGrpSpPr/>
            <p:nvPr/>
          </p:nvGrpSpPr>
          <p:grpSpPr>
            <a:xfrm>
              <a:off x="6244515" y="1414121"/>
              <a:ext cx="2751560" cy="1705951"/>
              <a:chOff x="6902598" y="1414475"/>
              <a:chExt cx="3019530" cy="1872091"/>
            </a:xfrm>
          </p:grpSpPr>
          <p:sp>
            <p:nvSpPr>
              <p:cNvPr id="158" name="AutoShape 3">
                <a:extLst>
                  <a:ext uri="{FF2B5EF4-FFF2-40B4-BE49-F238E27FC236}">
                    <a16:creationId xmlns:a16="http://schemas.microsoft.com/office/drawing/2014/main" id="{E84A08BE-BA0D-412C-AFA3-E3FAF69B05D5}"/>
                  </a:ext>
                </a:extLst>
              </p:cNvPr>
              <p:cNvSpPr>
                <a:spLocks noChangeArrowheads="1"/>
              </p:cNvSpPr>
              <p:nvPr/>
            </p:nvSpPr>
            <p:spPr bwMode="auto">
              <a:xfrm rot="16200000" flipH="1">
                <a:off x="8098111" y="218963"/>
                <a:ext cx="628226" cy="3019250"/>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5B9BD5"/>
              </a:solidFill>
              <a:ln w="12700">
                <a:solidFill>
                  <a:srgbClr val="5B9BD5"/>
                </a:solidFill>
                <a:miter lim="800000"/>
                <a:headEnd/>
                <a:tailEnd/>
              </a:ln>
            </p:spPr>
            <p:txBody>
              <a:bodyPr vert="eaVert" lIns="52153" tIns="52153" rIns="52153" bIns="52153">
                <a:noAutofit/>
              </a:bodyPr>
              <a:lstStyle/>
              <a:p>
                <a:pPr algn="ctr" defTabSz="1042962" eaLnBrk="0" hangingPunct="0">
                  <a:spcAft>
                    <a:spcPts val="400"/>
                  </a:spcAft>
                  <a:buClrTx/>
                  <a:defRPr/>
                </a:pPr>
                <a:r>
                  <a:rPr lang="en-GB" sz="1600" b="1">
                    <a:solidFill>
                      <a:schemeClr val="tx1"/>
                    </a:solidFill>
                    <a:latin typeface="Arial" panose="020B0604020202020204" pitchFamily="34" charset="0"/>
                    <a:cs typeface="Arial" panose="020B0604020202020204" pitchFamily="34" charset="0"/>
                  </a:rPr>
                  <a:t>Culture</a:t>
                </a:r>
                <a:endParaRPr lang="en-GB" sz="1600" b="1" i="1">
                  <a:solidFill>
                    <a:schemeClr val="tx1"/>
                  </a:solidFill>
                  <a:latin typeface="Arial" panose="020B0604020202020204" pitchFamily="34" charset="0"/>
                  <a:cs typeface="Arial" panose="020B0604020202020204" pitchFamily="34" charset="0"/>
                </a:endParaRPr>
              </a:p>
            </p:txBody>
          </p:sp>
          <p:sp>
            <p:nvSpPr>
              <p:cNvPr id="159" name="Freeform 4">
                <a:extLst>
                  <a:ext uri="{FF2B5EF4-FFF2-40B4-BE49-F238E27FC236}">
                    <a16:creationId xmlns:a16="http://schemas.microsoft.com/office/drawing/2014/main" id="{C3E4FD4A-B2AD-40C4-93B9-ABFF626E1928}"/>
                  </a:ext>
                </a:extLst>
              </p:cNvPr>
              <p:cNvSpPr>
                <a:spLocks/>
              </p:cNvSpPr>
              <p:nvPr/>
            </p:nvSpPr>
            <p:spPr bwMode="auto">
              <a:xfrm>
                <a:off x="6902598" y="1763351"/>
                <a:ext cx="3019530" cy="1523215"/>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5B9BD5"/>
                </a:solidFill>
                <a:round/>
                <a:headEnd/>
                <a:tailEnd/>
              </a:ln>
            </p:spPr>
            <p:txBody>
              <a:bodyPr lIns="52153" tIns="52153" rIns="52153" bIns="52153">
                <a:noAutofit/>
              </a:bodyPr>
              <a:lstStyle/>
              <a:p>
                <a:pPr defTabSz="1042962">
                  <a:spcAft>
                    <a:spcPts val="400"/>
                  </a:spcAft>
                  <a:buClrTx/>
                  <a:defRPr/>
                </a:pPr>
                <a:endParaRPr lang="en-GB" sz="1600">
                  <a:solidFill>
                    <a:srgbClr val="FFFFFF"/>
                  </a:solidFill>
                  <a:latin typeface="Arial" panose="020B0604020202020204" pitchFamily="34" charset="0"/>
                  <a:cs typeface="Arial" panose="020B0604020202020204" pitchFamily="34" charset="0"/>
                </a:endParaRPr>
              </a:p>
            </p:txBody>
          </p:sp>
        </p:grpSp>
        <p:sp>
          <p:nvSpPr>
            <p:cNvPr id="157" name="Rectangle 11">
              <a:extLst>
                <a:ext uri="{FF2B5EF4-FFF2-40B4-BE49-F238E27FC236}">
                  <a16:creationId xmlns:a16="http://schemas.microsoft.com/office/drawing/2014/main" id="{07BD7906-F62C-451A-A450-3FD2C281DB73}"/>
                </a:ext>
              </a:extLst>
            </p:cNvPr>
            <p:cNvSpPr>
              <a:spLocks noChangeArrowheads="1"/>
            </p:cNvSpPr>
            <p:nvPr/>
          </p:nvSpPr>
          <p:spPr bwMode="auto">
            <a:xfrm>
              <a:off x="6323814" y="1953882"/>
              <a:ext cx="2592709" cy="1037409"/>
            </a:xfrm>
            <a:prstGeom prst="rect">
              <a:avLst/>
            </a:prstGeom>
            <a:noFill/>
            <a:ln w="12700">
              <a:noFill/>
              <a:miter lim="800000"/>
              <a:headEnd/>
              <a:tailEnd/>
            </a:ln>
            <a:effectLst/>
          </p:spPr>
          <p:txBody>
            <a:bodyPr lIns="0" tIns="0" rIns="0" bIns="0">
              <a:noAutofit/>
            </a:bodyPr>
            <a:lstStyle/>
            <a:p>
              <a:pPr marL="231769" lvl="1" indent="-231769" defTabSz="995338" eaLnBrk="0" hangingPunct="0">
                <a:spcAft>
                  <a:spcPts val="400"/>
                </a:spcAft>
                <a:buSzPct val="100000"/>
                <a:buFont typeface="Arial" pitchFamily="34" charset="0"/>
                <a:buChar char="•"/>
                <a:defRPr/>
              </a:pPr>
              <a:endParaRPr lang="en-US" sz="1200">
                <a:latin typeface="Arial" panose="020B0604020202020204" pitchFamily="34" charset="0"/>
                <a:cs typeface="Arial" panose="020B0604020202020204" pitchFamily="34" charset="0"/>
              </a:endParaRPr>
            </a:p>
            <a:p>
              <a:pPr marL="231769" lvl="1" indent="-231769" defTabSz="995338" eaLnBrk="0" hangingPunct="0">
                <a:spcAft>
                  <a:spcPts val="400"/>
                </a:spcAft>
                <a:buSzPct val="100000"/>
                <a:buFont typeface="Arial" pitchFamily="34" charset="0"/>
                <a:buChar char="•"/>
                <a:defRPr/>
              </a:pPr>
              <a:r>
                <a:rPr lang="en-US" sz="1200">
                  <a:latin typeface="Arial" panose="020B0604020202020204" pitchFamily="34" charset="0"/>
                  <a:cs typeface="Arial" panose="020B0604020202020204" pitchFamily="34" charset="0"/>
                </a:rPr>
                <a:t>People in all levels are willing to adopt digital technologies</a:t>
              </a:r>
            </a:p>
          </p:txBody>
        </p:sp>
      </p:grpSp>
      <p:grpSp>
        <p:nvGrpSpPr>
          <p:cNvPr id="160" name="Group 159">
            <a:extLst>
              <a:ext uri="{FF2B5EF4-FFF2-40B4-BE49-F238E27FC236}">
                <a16:creationId xmlns:a16="http://schemas.microsoft.com/office/drawing/2014/main" id="{644F4F36-7575-4FD2-9C5D-02CE53A04B34}"/>
              </a:ext>
            </a:extLst>
          </p:cNvPr>
          <p:cNvGrpSpPr/>
          <p:nvPr/>
        </p:nvGrpSpPr>
        <p:grpSpPr>
          <a:xfrm>
            <a:off x="374873" y="3286571"/>
            <a:ext cx="2630795" cy="1631079"/>
            <a:chOff x="366217" y="3348845"/>
            <a:chExt cx="2898738" cy="1797202"/>
          </a:xfrm>
        </p:grpSpPr>
        <p:grpSp>
          <p:nvGrpSpPr>
            <p:cNvPr id="161" name="Group 160">
              <a:extLst>
                <a:ext uri="{FF2B5EF4-FFF2-40B4-BE49-F238E27FC236}">
                  <a16:creationId xmlns:a16="http://schemas.microsoft.com/office/drawing/2014/main" id="{12449894-C99F-4A57-9A16-22FB5FAE712B}"/>
                </a:ext>
              </a:extLst>
            </p:cNvPr>
            <p:cNvGrpSpPr/>
            <p:nvPr/>
          </p:nvGrpSpPr>
          <p:grpSpPr>
            <a:xfrm>
              <a:off x="366217" y="3348845"/>
              <a:ext cx="2898738" cy="1797202"/>
              <a:chOff x="374873" y="3411767"/>
              <a:chExt cx="3019530" cy="1872092"/>
            </a:xfrm>
          </p:grpSpPr>
          <p:sp>
            <p:nvSpPr>
              <p:cNvPr id="163" name="AutoShape 3">
                <a:extLst>
                  <a:ext uri="{FF2B5EF4-FFF2-40B4-BE49-F238E27FC236}">
                    <a16:creationId xmlns:a16="http://schemas.microsoft.com/office/drawing/2014/main" id="{9099B99A-1C7D-4B10-B682-FA6D79C607D7}"/>
                  </a:ext>
                </a:extLst>
              </p:cNvPr>
              <p:cNvSpPr>
                <a:spLocks noChangeArrowheads="1"/>
              </p:cNvSpPr>
              <p:nvPr/>
            </p:nvSpPr>
            <p:spPr bwMode="auto">
              <a:xfrm rot="16200000" flipH="1">
                <a:off x="1587694" y="2198947"/>
                <a:ext cx="593609" cy="3019250"/>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E7E6E6">
                  <a:lumMod val="75000"/>
                </a:srgbClr>
              </a:solidFill>
              <a:ln w="12700">
                <a:solidFill>
                  <a:srgbClr val="C00000"/>
                </a:solidFill>
                <a:miter lim="800000"/>
                <a:headEnd/>
                <a:tailEnd/>
              </a:ln>
            </p:spPr>
            <p:txBody>
              <a:bodyPr vert="eaVert" lIns="52153" tIns="52153" rIns="52153" bIns="52153">
                <a:noAutofit/>
              </a:bodyPr>
              <a:lstStyle/>
              <a:p>
                <a:pPr algn="ctr" defTabSz="1042962" eaLnBrk="0" hangingPunct="0">
                  <a:lnSpc>
                    <a:spcPct val="150000"/>
                  </a:lnSpc>
                  <a:spcAft>
                    <a:spcPts val="400"/>
                  </a:spcAft>
                  <a:buClrTx/>
                  <a:defRPr/>
                </a:pPr>
                <a:r>
                  <a:rPr lang="en-GB" b="1">
                    <a:solidFill>
                      <a:schemeClr val="tx1"/>
                    </a:solidFill>
                    <a:latin typeface="Arial" panose="020B0604020202020204" pitchFamily="34" charset="0"/>
                    <a:cs typeface="Arial" panose="020B0604020202020204" pitchFamily="34" charset="0"/>
                  </a:rPr>
                  <a:t>Technology &amp; Cybersecurity</a:t>
                </a:r>
                <a:endParaRPr lang="en-GB" b="1" i="1">
                  <a:solidFill>
                    <a:schemeClr val="tx1"/>
                  </a:solidFill>
                  <a:latin typeface="Arial" panose="020B0604020202020204" pitchFamily="34" charset="0"/>
                  <a:cs typeface="Arial" panose="020B0604020202020204" pitchFamily="34" charset="0"/>
                </a:endParaRPr>
              </a:p>
            </p:txBody>
          </p:sp>
          <p:sp>
            <p:nvSpPr>
              <p:cNvPr id="164" name="Freeform 4">
                <a:extLst>
                  <a:ext uri="{FF2B5EF4-FFF2-40B4-BE49-F238E27FC236}">
                    <a16:creationId xmlns:a16="http://schemas.microsoft.com/office/drawing/2014/main" id="{0BEF77C7-A92E-4201-B540-F79E29441BC8}"/>
                  </a:ext>
                </a:extLst>
              </p:cNvPr>
              <p:cNvSpPr>
                <a:spLocks/>
              </p:cNvSpPr>
              <p:nvPr/>
            </p:nvSpPr>
            <p:spPr bwMode="auto">
              <a:xfrm>
                <a:off x="374873" y="3760645"/>
                <a:ext cx="3019530" cy="1523214"/>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C00000"/>
                </a:solidFill>
                <a:round/>
                <a:headEnd/>
                <a:tailEnd/>
              </a:ln>
            </p:spPr>
            <p:txBody>
              <a:bodyPr lIns="52153" tIns="52153" rIns="52153" bIns="52153">
                <a:noAutofit/>
              </a:bodyPr>
              <a:lstStyle/>
              <a:p>
                <a:pPr defTabSz="1042962">
                  <a:spcAft>
                    <a:spcPts val="400"/>
                  </a:spcAft>
                  <a:buClrTx/>
                </a:pPr>
                <a:endParaRPr lang="en-GB" sz="1600">
                  <a:solidFill>
                    <a:srgbClr val="FFFFFF"/>
                  </a:solidFill>
                  <a:latin typeface="Arial" panose="020B0604020202020204" pitchFamily="34" charset="0"/>
                  <a:cs typeface="Arial" panose="020B0604020202020204" pitchFamily="34" charset="0"/>
                </a:endParaRPr>
              </a:p>
            </p:txBody>
          </p:sp>
        </p:grpSp>
        <p:sp>
          <p:nvSpPr>
            <p:cNvPr id="162" name="Rectangle 11">
              <a:extLst>
                <a:ext uri="{FF2B5EF4-FFF2-40B4-BE49-F238E27FC236}">
                  <a16:creationId xmlns:a16="http://schemas.microsoft.com/office/drawing/2014/main" id="{93133534-62D2-4C50-B346-93481EC6F3AC}"/>
                </a:ext>
              </a:extLst>
            </p:cNvPr>
            <p:cNvSpPr>
              <a:spLocks noChangeArrowheads="1"/>
            </p:cNvSpPr>
            <p:nvPr/>
          </p:nvSpPr>
          <p:spPr bwMode="auto">
            <a:xfrm>
              <a:off x="463169" y="3754689"/>
              <a:ext cx="2713025" cy="980243"/>
            </a:xfrm>
            <a:prstGeom prst="rect">
              <a:avLst/>
            </a:prstGeom>
            <a:noFill/>
            <a:ln w="12700">
              <a:noFill/>
              <a:miter lim="800000"/>
              <a:headEnd/>
              <a:tailEnd/>
            </a:ln>
            <a:effectLst/>
          </p:spPr>
          <p:txBody>
            <a:bodyPr lIns="0" tIns="0" rIns="0" bIns="0">
              <a:noAutofit/>
            </a:bodyPr>
            <a:lstStyle/>
            <a:p>
              <a:pPr marL="184146" indent="-184146" defTabSz="995338">
                <a:spcAft>
                  <a:spcPts val="400"/>
                </a:spcAft>
              </a:pPr>
              <a:endParaRPr lang="en-US" sz="1100" b="1">
                <a:solidFill>
                  <a:srgbClr val="FFC000"/>
                </a:solidFill>
                <a:latin typeface="Arial" panose="020B0604020202020204" pitchFamily="34" charset="0"/>
                <a:cs typeface="Arial" panose="020B0604020202020204" pitchFamily="34" charset="0"/>
              </a:endParaRPr>
            </a:p>
            <a:p>
              <a:pPr marL="231769" lvl="1" indent="-231769"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Digital processes and initiatives are generally in place to generate value</a:t>
              </a:r>
            </a:p>
            <a:p>
              <a:pPr marL="231769" lvl="1" indent="-231769"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IT infrastructure is developed in separate modules</a:t>
              </a:r>
            </a:p>
            <a:p>
              <a:pPr lvl="1" defTabSz="995338" eaLnBrk="0" hangingPunct="0">
                <a:spcAft>
                  <a:spcPts val="400"/>
                </a:spcAft>
                <a:buSzPct val="100000"/>
                <a:defRPr/>
              </a:pPr>
              <a:endParaRPr lang="en-US" sz="1100">
                <a:latin typeface="Arial" panose="020B0604020202020204" pitchFamily="34" charset="0"/>
                <a:cs typeface="Arial" panose="020B0604020202020204" pitchFamily="34" charset="0"/>
              </a:endParaRPr>
            </a:p>
          </p:txBody>
        </p:sp>
      </p:grpSp>
      <p:grpSp>
        <p:nvGrpSpPr>
          <p:cNvPr id="165" name="Group 164">
            <a:extLst>
              <a:ext uri="{FF2B5EF4-FFF2-40B4-BE49-F238E27FC236}">
                <a16:creationId xmlns:a16="http://schemas.microsoft.com/office/drawing/2014/main" id="{7FD8C7AF-8CD3-44E9-85EF-95A4DE63663A}"/>
              </a:ext>
            </a:extLst>
          </p:cNvPr>
          <p:cNvGrpSpPr/>
          <p:nvPr/>
        </p:nvGrpSpPr>
        <p:grpSpPr>
          <a:xfrm>
            <a:off x="3325041" y="3286218"/>
            <a:ext cx="2631355" cy="1631425"/>
            <a:chOff x="3325042" y="3286214"/>
            <a:chExt cx="2631354" cy="1631425"/>
          </a:xfrm>
        </p:grpSpPr>
        <p:sp>
          <p:nvSpPr>
            <p:cNvPr id="166" name="AutoShape 3">
              <a:extLst>
                <a:ext uri="{FF2B5EF4-FFF2-40B4-BE49-F238E27FC236}">
                  <a16:creationId xmlns:a16="http://schemas.microsoft.com/office/drawing/2014/main" id="{D7907B32-0534-4AC8-9A8B-F61161493626}"/>
                </a:ext>
              </a:extLst>
            </p:cNvPr>
            <p:cNvSpPr>
              <a:spLocks noChangeArrowheads="1"/>
            </p:cNvSpPr>
            <p:nvPr/>
          </p:nvSpPr>
          <p:spPr bwMode="auto">
            <a:xfrm rot="16200000" flipH="1">
              <a:off x="4381672" y="2229585"/>
              <a:ext cx="517298" cy="2630555"/>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222160"/>
            </a:solidFill>
            <a:ln w="12700">
              <a:solidFill>
                <a:srgbClr val="222160"/>
              </a:solidFill>
              <a:miter lim="800000"/>
              <a:headEnd/>
              <a:tailEnd/>
            </a:ln>
          </p:spPr>
          <p:txBody>
            <a:bodyPr vert="eaVert" lIns="52153" tIns="52153" rIns="52153" bIns="52153">
              <a:noAutofit/>
            </a:bodyPr>
            <a:lstStyle/>
            <a:p>
              <a:pPr algn="ctr" defTabSz="1042962" eaLnBrk="0" hangingPunct="0">
                <a:lnSpc>
                  <a:spcPct val="150000"/>
                </a:lnSpc>
                <a:spcAft>
                  <a:spcPts val="400"/>
                </a:spcAft>
                <a:buClrTx/>
              </a:pPr>
              <a:r>
                <a:rPr lang="en-GB" sz="1600" b="1">
                  <a:solidFill>
                    <a:schemeClr val="tx1"/>
                  </a:solidFill>
                  <a:latin typeface="Arial" panose="020B0604020202020204" pitchFamily="34" charset="0"/>
                  <a:cs typeface="Arial" panose="020B0604020202020204" pitchFamily="34" charset="0"/>
                </a:rPr>
                <a:t>Data Analytics</a:t>
              </a:r>
              <a:endParaRPr lang="en-GB" sz="1600" b="1" i="1">
                <a:solidFill>
                  <a:schemeClr val="tx1"/>
                </a:solidFill>
                <a:latin typeface="Arial" panose="020B0604020202020204" pitchFamily="34" charset="0"/>
                <a:cs typeface="Arial" panose="020B0604020202020204" pitchFamily="34" charset="0"/>
              </a:endParaRPr>
            </a:p>
          </p:txBody>
        </p:sp>
        <p:sp>
          <p:nvSpPr>
            <p:cNvPr id="167" name="Freeform 4">
              <a:extLst>
                <a:ext uri="{FF2B5EF4-FFF2-40B4-BE49-F238E27FC236}">
                  <a16:creationId xmlns:a16="http://schemas.microsoft.com/office/drawing/2014/main" id="{B9DF157D-1A40-4BB5-92B7-42C9CDE3D113}"/>
                </a:ext>
              </a:extLst>
            </p:cNvPr>
            <p:cNvSpPr>
              <a:spLocks/>
            </p:cNvSpPr>
            <p:nvPr/>
          </p:nvSpPr>
          <p:spPr bwMode="auto">
            <a:xfrm>
              <a:off x="3325042" y="3603850"/>
              <a:ext cx="2631354" cy="1313789"/>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222160"/>
              </a:solidFill>
              <a:round/>
              <a:headEnd/>
              <a:tailEnd/>
            </a:ln>
          </p:spPr>
          <p:txBody>
            <a:bodyPr lIns="52153" tIns="52153" rIns="52153" bIns="52153">
              <a:noAutofit/>
            </a:bodyPr>
            <a:lstStyle/>
            <a:p>
              <a:pPr defTabSz="1042962">
                <a:spcAft>
                  <a:spcPts val="400"/>
                </a:spcAft>
                <a:buClrTx/>
              </a:pPr>
              <a:endParaRPr lang="en-GB" sz="1600">
                <a:solidFill>
                  <a:srgbClr val="FFFFFF"/>
                </a:solidFill>
                <a:latin typeface="Arial" panose="020B0604020202020204" pitchFamily="34" charset="0"/>
                <a:cs typeface="Arial" panose="020B0604020202020204" pitchFamily="34" charset="0"/>
              </a:endParaRPr>
            </a:p>
          </p:txBody>
        </p:sp>
        <p:sp>
          <p:nvSpPr>
            <p:cNvPr id="168" name="Rectangle 11">
              <a:extLst>
                <a:ext uri="{FF2B5EF4-FFF2-40B4-BE49-F238E27FC236}">
                  <a16:creationId xmlns:a16="http://schemas.microsoft.com/office/drawing/2014/main" id="{C667822F-2A96-4079-9DF6-1E71E3F4CB0B}"/>
                </a:ext>
              </a:extLst>
            </p:cNvPr>
            <p:cNvSpPr>
              <a:spLocks noChangeArrowheads="1"/>
            </p:cNvSpPr>
            <p:nvPr/>
          </p:nvSpPr>
          <p:spPr bwMode="auto">
            <a:xfrm>
              <a:off x="3474955" y="3803512"/>
              <a:ext cx="2259403" cy="854228"/>
            </a:xfrm>
            <a:prstGeom prst="rect">
              <a:avLst/>
            </a:prstGeom>
            <a:noFill/>
            <a:ln w="12700">
              <a:noFill/>
              <a:miter lim="800000"/>
              <a:headEnd/>
              <a:tailEnd/>
            </a:ln>
            <a:effectLst/>
          </p:spPr>
          <p:txBody>
            <a:bodyPr lIns="0" tIns="0" rIns="0" bIns="0">
              <a:noAutofit/>
            </a:bodyPr>
            <a:lstStyle/>
            <a:p>
              <a:pPr marL="184146" indent="-184146" defTabSz="995338">
                <a:spcAft>
                  <a:spcPts val="400"/>
                </a:spcAft>
              </a:pPr>
              <a:endParaRPr lang="en-US" sz="1100" b="1">
                <a:solidFill>
                  <a:schemeClr val="accent6"/>
                </a:solidFill>
                <a:latin typeface="Arial" panose="020B0604020202020204" pitchFamily="34" charset="0"/>
                <a:cs typeface="Arial" panose="020B0604020202020204" pitchFamily="34" charset="0"/>
              </a:endParaRPr>
            </a:p>
            <a:p>
              <a:pPr marL="231769" lvl="1" indent="-231769"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Data is collected for eventual needs</a:t>
              </a:r>
            </a:p>
            <a:p>
              <a:pPr marL="231769" lvl="1" indent="-231769"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Data is generated in silos</a:t>
              </a:r>
            </a:p>
            <a:p>
              <a:pPr marL="184146" indent="-184146" defTabSz="995338">
                <a:spcAft>
                  <a:spcPts val="400"/>
                </a:spcAft>
              </a:pPr>
              <a:endParaRPr lang="en-US" sz="1100">
                <a:latin typeface="Arial" panose="020B0604020202020204" pitchFamily="34" charset="0"/>
                <a:cs typeface="Arial" panose="020B0604020202020204" pitchFamily="34" charset="0"/>
              </a:endParaRPr>
            </a:p>
          </p:txBody>
        </p:sp>
      </p:grpSp>
      <p:grpSp>
        <p:nvGrpSpPr>
          <p:cNvPr id="169" name="Group 168">
            <a:extLst>
              <a:ext uri="{FF2B5EF4-FFF2-40B4-BE49-F238E27FC236}">
                <a16:creationId xmlns:a16="http://schemas.microsoft.com/office/drawing/2014/main" id="{FCFBD2C2-D164-4989-8DAF-F51FE95F04B2}"/>
              </a:ext>
            </a:extLst>
          </p:cNvPr>
          <p:cNvGrpSpPr/>
          <p:nvPr/>
        </p:nvGrpSpPr>
        <p:grpSpPr>
          <a:xfrm>
            <a:off x="6244520" y="3298108"/>
            <a:ext cx="2607761" cy="1616796"/>
            <a:chOff x="6244515" y="3298104"/>
            <a:chExt cx="2779776" cy="1723444"/>
          </a:xfrm>
        </p:grpSpPr>
        <p:grpSp>
          <p:nvGrpSpPr>
            <p:cNvPr id="170" name="Group 169">
              <a:extLst>
                <a:ext uri="{FF2B5EF4-FFF2-40B4-BE49-F238E27FC236}">
                  <a16:creationId xmlns:a16="http://schemas.microsoft.com/office/drawing/2014/main" id="{B18D6E37-CF6C-4049-B502-FAC931C79091}"/>
                </a:ext>
              </a:extLst>
            </p:cNvPr>
            <p:cNvGrpSpPr/>
            <p:nvPr/>
          </p:nvGrpSpPr>
          <p:grpSpPr>
            <a:xfrm>
              <a:off x="6244515" y="3298104"/>
              <a:ext cx="2779776" cy="1723444"/>
              <a:chOff x="6902598" y="3411768"/>
              <a:chExt cx="3019530" cy="1872090"/>
            </a:xfrm>
          </p:grpSpPr>
          <p:sp>
            <p:nvSpPr>
              <p:cNvPr id="172" name="AutoShape 3">
                <a:extLst>
                  <a:ext uri="{FF2B5EF4-FFF2-40B4-BE49-F238E27FC236}">
                    <a16:creationId xmlns:a16="http://schemas.microsoft.com/office/drawing/2014/main" id="{AC5AF8DA-EFC7-4705-A551-AE194C3779C2}"/>
                  </a:ext>
                </a:extLst>
              </p:cNvPr>
              <p:cNvSpPr>
                <a:spLocks noChangeArrowheads="1"/>
              </p:cNvSpPr>
              <p:nvPr/>
            </p:nvSpPr>
            <p:spPr bwMode="auto">
              <a:xfrm rot="16200000" flipH="1">
                <a:off x="8109828" y="2204539"/>
                <a:ext cx="604792" cy="3019250"/>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FFC000">
                  <a:lumMod val="75000"/>
                </a:srgbClr>
              </a:solidFill>
              <a:ln w="12700">
                <a:solidFill>
                  <a:srgbClr val="FFC000">
                    <a:lumMod val="75000"/>
                  </a:srgbClr>
                </a:solidFill>
                <a:miter lim="800000"/>
                <a:headEnd/>
                <a:tailEnd/>
              </a:ln>
            </p:spPr>
            <p:txBody>
              <a:bodyPr vert="eaVert" lIns="52153" tIns="52153" rIns="52153" bIns="52153">
                <a:noAutofit/>
              </a:bodyPr>
              <a:lstStyle/>
              <a:p>
                <a:pPr algn="ctr" defTabSz="1042962" eaLnBrk="0" hangingPunct="0">
                  <a:lnSpc>
                    <a:spcPct val="150000"/>
                  </a:lnSpc>
                  <a:spcAft>
                    <a:spcPts val="400"/>
                  </a:spcAft>
                  <a:buClrTx/>
                  <a:defRPr/>
                </a:pPr>
                <a:r>
                  <a:rPr lang="en-GB" sz="1600" b="1">
                    <a:solidFill>
                      <a:schemeClr val="tx1"/>
                    </a:solidFill>
                    <a:latin typeface="Arial" panose="020B0604020202020204" pitchFamily="34" charset="0"/>
                    <a:cs typeface="Arial" panose="020B0604020202020204" pitchFamily="34" charset="0"/>
                  </a:rPr>
                  <a:t>Competencies</a:t>
                </a:r>
                <a:endParaRPr lang="en-GB" sz="1600" b="1" i="1">
                  <a:solidFill>
                    <a:schemeClr val="tx1"/>
                  </a:solidFill>
                  <a:latin typeface="Arial" panose="020B0604020202020204" pitchFamily="34" charset="0"/>
                  <a:cs typeface="Arial" panose="020B0604020202020204" pitchFamily="34" charset="0"/>
                </a:endParaRPr>
              </a:p>
            </p:txBody>
          </p:sp>
          <p:sp>
            <p:nvSpPr>
              <p:cNvPr id="173" name="Freeform 4">
                <a:extLst>
                  <a:ext uri="{FF2B5EF4-FFF2-40B4-BE49-F238E27FC236}">
                    <a16:creationId xmlns:a16="http://schemas.microsoft.com/office/drawing/2014/main" id="{6BDFCAF3-1790-4FCE-A46C-87E49473F90D}"/>
                  </a:ext>
                </a:extLst>
              </p:cNvPr>
              <p:cNvSpPr>
                <a:spLocks/>
              </p:cNvSpPr>
              <p:nvPr/>
            </p:nvSpPr>
            <p:spPr bwMode="auto">
              <a:xfrm>
                <a:off x="6902598" y="3776261"/>
                <a:ext cx="3019530" cy="1507597"/>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FFC000">
                    <a:lumMod val="75000"/>
                  </a:srgbClr>
                </a:solidFill>
                <a:round/>
                <a:headEnd/>
                <a:tailEnd/>
              </a:ln>
            </p:spPr>
            <p:txBody>
              <a:bodyPr lIns="52153" tIns="52153" rIns="52153" bIns="52153">
                <a:noAutofit/>
              </a:bodyPr>
              <a:lstStyle/>
              <a:p>
                <a:pPr defTabSz="1042962">
                  <a:spcAft>
                    <a:spcPts val="400"/>
                  </a:spcAft>
                  <a:buClrTx/>
                  <a:defRPr/>
                </a:pPr>
                <a:endParaRPr lang="en-GB" sz="1600">
                  <a:solidFill>
                    <a:srgbClr val="FFFFFF"/>
                  </a:solidFill>
                  <a:latin typeface="Arial" panose="020B0604020202020204" pitchFamily="34" charset="0"/>
                  <a:cs typeface="Arial" panose="020B0604020202020204" pitchFamily="34" charset="0"/>
                </a:endParaRPr>
              </a:p>
            </p:txBody>
          </p:sp>
        </p:grpSp>
        <p:sp>
          <p:nvSpPr>
            <p:cNvPr id="171" name="Rectangle 11">
              <a:extLst>
                <a:ext uri="{FF2B5EF4-FFF2-40B4-BE49-F238E27FC236}">
                  <a16:creationId xmlns:a16="http://schemas.microsoft.com/office/drawing/2014/main" id="{05377050-1755-428E-8EF2-CA21F9E5714B}"/>
                </a:ext>
              </a:extLst>
            </p:cNvPr>
            <p:cNvSpPr>
              <a:spLocks noChangeArrowheads="1"/>
            </p:cNvSpPr>
            <p:nvPr/>
          </p:nvSpPr>
          <p:spPr bwMode="auto">
            <a:xfrm>
              <a:off x="6323232" y="3951109"/>
              <a:ext cx="2592709" cy="998710"/>
            </a:xfrm>
            <a:prstGeom prst="rect">
              <a:avLst/>
            </a:prstGeom>
            <a:noFill/>
            <a:ln w="12700">
              <a:noFill/>
              <a:miter lim="800000"/>
              <a:headEnd/>
              <a:tailEnd/>
            </a:ln>
            <a:effectLst/>
          </p:spPr>
          <p:txBody>
            <a:bodyPr lIns="0" tIns="0" rIns="0" bIns="0">
              <a:noAutofit/>
            </a:bodyPr>
            <a:lstStyle/>
            <a:p>
              <a:pPr marL="231769" lvl="1" indent="-231769"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Inconsistent employee understanding and use of digital tools</a:t>
              </a:r>
            </a:p>
            <a:p>
              <a:pPr marL="231769" lvl="1" indent="-231769"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There is no formal digital training</a:t>
              </a:r>
            </a:p>
          </p:txBody>
        </p:sp>
      </p:grpSp>
      <p:grpSp>
        <p:nvGrpSpPr>
          <p:cNvPr id="174" name="Group 173">
            <a:extLst>
              <a:ext uri="{FF2B5EF4-FFF2-40B4-BE49-F238E27FC236}">
                <a16:creationId xmlns:a16="http://schemas.microsoft.com/office/drawing/2014/main" id="{D1BAE247-EC95-489A-BF17-502FBE688DE3}"/>
              </a:ext>
            </a:extLst>
          </p:cNvPr>
          <p:cNvGrpSpPr/>
          <p:nvPr/>
        </p:nvGrpSpPr>
        <p:grpSpPr>
          <a:xfrm>
            <a:off x="220437" y="927762"/>
            <a:ext cx="8768443" cy="4093275"/>
            <a:chOff x="220436" y="927761"/>
            <a:chExt cx="8768443" cy="4093275"/>
          </a:xfrm>
        </p:grpSpPr>
        <p:sp>
          <p:nvSpPr>
            <p:cNvPr id="175" name="Rectangle 174">
              <a:extLst>
                <a:ext uri="{FF2B5EF4-FFF2-40B4-BE49-F238E27FC236}">
                  <a16:creationId xmlns:a16="http://schemas.microsoft.com/office/drawing/2014/main" id="{6C00D212-DA60-4D8F-865E-1543EBC8E6A4}"/>
                </a:ext>
              </a:extLst>
            </p:cNvPr>
            <p:cNvSpPr/>
            <p:nvPr/>
          </p:nvSpPr>
          <p:spPr>
            <a:xfrm>
              <a:off x="220436" y="1053193"/>
              <a:ext cx="8768443" cy="39678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6" name="TextBox 175">
              <a:extLst>
                <a:ext uri="{FF2B5EF4-FFF2-40B4-BE49-F238E27FC236}">
                  <a16:creationId xmlns:a16="http://schemas.microsoft.com/office/drawing/2014/main" id="{891EF5FC-B7D3-4F00-A0F2-605A20CCA188}"/>
                </a:ext>
              </a:extLst>
            </p:cNvPr>
            <p:cNvSpPr txBox="1"/>
            <p:nvPr/>
          </p:nvSpPr>
          <p:spPr>
            <a:xfrm>
              <a:off x="712515" y="927761"/>
              <a:ext cx="3101993" cy="307777"/>
            </a:xfrm>
            <a:prstGeom prst="rect">
              <a:avLst/>
            </a:prstGeom>
            <a:solidFill>
              <a:srgbClr val="E61E2A"/>
            </a:solidFill>
            <a:ln>
              <a:noFill/>
            </a:ln>
          </p:spPr>
          <p:txBody>
            <a:bodyPr wrap="square" rtlCol="0">
              <a:spAutoFit/>
            </a:bodyPr>
            <a:lstStyle/>
            <a:p>
              <a:pPr algn="ctr"/>
              <a:r>
                <a:rPr lang="en-US" b="1">
                  <a:solidFill>
                    <a:schemeClr val="tx1"/>
                  </a:solidFill>
                  <a:latin typeface="Arial" panose="020B0604020202020204" pitchFamily="34" charset="0"/>
                  <a:cs typeface="Arial" panose="020B0604020202020204" pitchFamily="34" charset="0"/>
                </a:rPr>
                <a:t>Intermediate stage - Description</a:t>
              </a:r>
            </a:p>
          </p:txBody>
        </p:sp>
      </p:grpSp>
    </p:spTree>
    <p:extLst>
      <p:ext uri="{BB962C8B-B14F-4D97-AF65-F5344CB8AC3E}">
        <p14:creationId xmlns:p14="http://schemas.microsoft.com/office/powerpoint/2010/main" val="3841286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3"/>
        <p:cNvGrpSpPr/>
        <p:nvPr/>
      </p:nvGrpSpPr>
      <p:grpSpPr>
        <a:xfrm>
          <a:off x="0" y="0"/>
          <a:ext cx="0" cy="0"/>
          <a:chOff x="0" y="0"/>
          <a:chExt cx="0" cy="0"/>
        </a:xfrm>
      </p:grpSpPr>
      <p:sp>
        <p:nvSpPr>
          <p:cNvPr id="144" name="Title 2">
            <a:extLst>
              <a:ext uri="{FF2B5EF4-FFF2-40B4-BE49-F238E27FC236}">
                <a16:creationId xmlns:a16="http://schemas.microsoft.com/office/drawing/2014/main" id="{8BE6C34F-B561-4561-8B9E-3B7A3685A09C}"/>
              </a:ext>
            </a:extLst>
          </p:cNvPr>
          <p:cNvSpPr txBox="1">
            <a:spLocks/>
          </p:cNvSpPr>
          <p:nvPr/>
        </p:nvSpPr>
        <p:spPr>
          <a:xfrm>
            <a:off x="233823" y="105720"/>
            <a:ext cx="8768443"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Bebas Neue"/>
              <a:buNone/>
              <a:defRPr sz="2400" b="0"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2pPr>
            <a:lvl3pPr marR="0" lvl="2"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3pPr>
            <a:lvl4pPr marR="0" lvl="3"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4pPr>
            <a:lvl5pPr marR="0" lvl="4"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5pPr>
            <a:lvl6pPr marR="0" lvl="5"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6pPr>
            <a:lvl7pPr marR="0" lvl="6"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7pPr>
            <a:lvl8pPr marR="0" lvl="7"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8pPr>
            <a:lvl9pPr marR="0" lvl="8"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9pPr>
          </a:lstStyle>
          <a:p>
            <a:r>
              <a:rPr lang="en-US" sz="3200" b="1">
                <a:solidFill>
                  <a:srgbClr val="222160"/>
                </a:solidFill>
                <a:latin typeface="Arial" panose="020B0604020202020204" pitchFamily="34" charset="0"/>
                <a:cs typeface="Arial" panose="020B0604020202020204" pitchFamily="34" charset="0"/>
              </a:rPr>
              <a:t>ADVANCED STAGE</a:t>
            </a:r>
            <a:endParaRPr lang="en-US">
              <a:latin typeface="Arial" panose="020B0604020202020204" pitchFamily="34" charset="0"/>
              <a:cs typeface="Arial" panose="020B0604020202020204" pitchFamily="34" charset="0"/>
            </a:endParaRPr>
          </a:p>
        </p:txBody>
      </p:sp>
      <p:grpSp>
        <p:nvGrpSpPr>
          <p:cNvPr id="145" name="Group 144">
            <a:extLst>
              <a:ext uri="{FF2B5EF4-FFF2-40B4-BE49-F238E27FC236}">
                <a16:creationId xmlns:a16="http://schemas.microsoft.com/office/drawing/2014/main" id="{DFFF8001-FAF5-42EF-B249-E6D3E3D3A173}"/>
              </a:ext>
            </a:extLst>
          </p:cNvPr>
          <p:cNvGrpSpPr/>
          <p:nvPr/>
        </p:nvGrpSpPr>
        <p:grpSpPr>
          <a:xfrm>
            <a:off x="374877" y="1205114"/>
            <a:ext cx="2631039" cy="1830896"/>
            <a:chOff x="374873" y="1414475"/>
            <a:chExt cx="2899006" cy="1786685"/>
          </a:xfrm>
        </p:grpSpPr>
        <p:grpSp>
          <p:nvGrpSpPr>
            <p:cNvPr id="146" name="Group 145">
              <a:extLst>
                <a:ext uri="{FF2B5EF4-FFF2-40B4-BE49-F238E27FC236}">
                  <a16:creationId xmlns:a16="http://schemas.microsoft.com/office/drawing/2014/main" id="{824D423B-02CF-4851-B72F-5B1317C642B8}"/>
                </a:ext>
              </a:extLst>
            </p:cNvPr>
            <p:cNvGrpSpPr/>
            <p:nvPr/>
          </p:nvGrpSpPr>
          <p:grpSpPr>
            <a:xfrm>
              <a:off x="374873" y="1414475"/>
              <a:ext cx="2899006" cy="1786685"/>
              <a:chOff x="374873" y="1414475"/>
              <a:chExt cx="3019530" cy="1872091"/>
            </a:xfrm>
          </p:grpSpPr>
          <p:sp>
            <p:nvSpPr>
              <p:cNvPr id="148" name="AutoShape 3">
                <a:extLst>
                  <a:ext uri="{FF2B5EF4-FFF2-40B4-BE49-F238E27FC236}">
                    <a16:creationId xmlns:a16="http://schemas.microsoft.com/office/drawing/2014/main" id="{72396BDE-CD53-4F4A-90F6-E1DDDA115126}"/>
                  </a:ext>
                </a:extLst>
              </p:cNvPr>
              <p:cNvSpPr>
                <a:spLocks noChangeArrowheads="1"/>
              </p:cNvSpPr>
              <p:nvPr/>
            </p:nvSpPr>
            <p:spPr bwMode="auto">
              <a:xfrm rot="16200000" flipH="1">
                <a:off x="1587694" y="201655"/>
                <a:ext cx="593609" cy="3019250"/>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FB0015">
                  <a:lumMod val="50000"/>
                </a:srgbClr>
              </a:solidFill>
              <a:ln w="12700">
                <a:solidFill>
                  <a:srgbClr val="FB0015">
                    <a:lumMod val="50000"/>
                  </a:srgbClr>
                </a:solidFill>
                <a:miter lim="800000"/>
                <a:headEnd/>
                <a:tailEnd/>
              </a:ln>
            </p:spPr>
            <p:txBody>
              <a:bodyPr vert="eaVert" lIns="52153" tIns="52153" rIns="52153" bIns="52153">
                <a:noAutofit/>
              </a:bodyPr>
              <a:lstStyle/>
              <a:p>
                <a:pPr algn="ctr" defTabSz="1042962" eaLnBrk="0" hangingPunct="0">
                  <a:lnSpc>
                    <a:spcPct val="150000"/>
                  </a:lnSpc>
                  <a:spcAft>
                    <a:spcPts val="400"/>
                  </a:spcAft>
                  <a:buClrTx/>
                  <a:defRPr/>
                </a:pPr>
                <a:r>
                  <a:rPr lang="en-GB" sz="1600" b="1">
                    <a:solidFill>
                      <a:schemeClr val="tx1"/>
                    </a:solidFill>
                    <a:latin typeface="Arial" panose="020B0604020202020204" pitchFamily="34" charset="0"/>
                    <a:cs typeface="Arial" panose="020B0604020202020204" pitchFamily="34" charset="0"/>
                  </a:rPr>
                  <a:t>Governance</a:t>
                </a:r>
                <a:endParaRPr lang="en-GB" sz="1100" b="1" i="1">
                  <a:solidFill>
                    <a:schemeClr val="tx1"/>
                  </a:solidFill>
                  <a:latin typeface="Arial" panose="020B0604020202020204" pitchFamily="34" charset="0"/>
                  <a:cs typeface="Arial" panose="020B0604020202020204" pitchFamily="34" charset="0"/>
                </a:endParaRPr>
              </a:p>
            </p:txBody>
          </p:sp>
          <p:sp>
            <p:nvSpPr>
              <p:cNvPr id="149" name="Freeform 4">
                <a:extLst>
                  <a:ext uri="{FF2B5EF4-FFF2-40B4-BE49-F238E27FC236}">
                    <a16:creationId xmlns:a16="http://schemas.microsoft.com/office/drawing/2014/main" id="{188E469B-D57A-496D-B051-CD07A429FFDC}"/>
                  </a:ext>
                </a:extLst>
              </p:cNvPr>
              <p:cNvSpPr>
                <a:spLocks/>
              </p:cNvSpPr>
              <p:nvPr/>
            </p:nvSpPr>
            <p:spPr bwMode="auto">
              <a:xfrm>
                <a:off x="374873" y="1763351"/>
                <a:ext cx="3019530" cy="1523215"/>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FB0015">
                    <a:lumMod val="50000"/>
                  </a:srgbClr>
                </a:solidFill>
                <a:round/>
                <a:headEnd/>
                <a:tailEnd/>
              </a:ln>
            </p:spPr>
            <p:txBody>
              <a:bodyPr lIns="52153" tIns="52153" rIns="52153" bIns="52153">
                <a:noAutofit/>
              </a:bodyPr>
              <a:lstStyle/>
              <a:p>
                <a:pPr defTabSz="1042962">
                  <a:spcAft>
                    <a:spcPts val="400"/>
                  </a:spcAft>
                  <a:buClrTx/>
                  <a:defRPr/>
                </a:pPr>
                <a:endParaRPr lang="en-GB" sz="1100">
                  <a:solidFill>
                    <a:srgbClr val="FFFFFF"/>
                  </a:solidFill>
                  <a:latin typeface="Arial" panose="020B0604020202020204" pitchFamily="34" charset="0"/>
                  <a:cs typeface="Arial" panose="020B0604020202020204" pitchFamily="34" charset="0"/>
                </a:endParaRPr>
              </a:p>
            </p:txBody>
          </p:sp>
        </p:grpSp>
        <p:sp>
          <p:nvSpPr>
            <p:cNvPr id="147" name="Rectangle 11">
              <a:extLst>
                <a:ext uri="{FF2B5EF4-FFF2-40B4-BE49-F238E27FC236}">
                  <a16:creationId xmlns:a16="http://schemas.microsoft.com/office/drawing/2014/main" id="{7DA73D2F-6388-4ED5-98FB-0826D9E2481E}"/>
                </a:ext>
              </a:extLst>
            </p:cNvPr>
            <p:cNvSpPr>
              <a:spLocks noChangeArrowheads="1"/>
            </p:cNvSpPr>
            <p:nvPr/>
          </p:nvSpPr>
          <p:spPr bwMode="auto">
            <a:xfrm>
              <a:off x="463365" y="2025647"/>
              <a:ext cx="2721484" cy="980243"/>
            </a:xfrm>
            <a:prstGeom prst="rect">
              <a:avLst/>
            </a:prstGeom>
            <a:noFill/>
            <a:ln w="12700">
              <a:noFill/>
              <a:miter lim="800000"/>
              <a:headEnd/>
              <a:tailEnd/>
            </a:ln>
            <a:effectLst/>
          </p:spPr>
          <p:txBody>
            <a:bodyPr lIns="0" tIns="0" rIns="0" bIns="0">
              <a:noAutofit/>
            </a:bodyPr>
            <a:lstStyle/>
            <a:p>
              <a:pPr marL="231769" lvl="1" indent="-231769"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There are clear policies, leadership and ownership of DT</a:t>
              </a:r>
            </a:p>
            <a:p>
              <a:pPr marL="231769" lvl="1" indent="-231769"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Digital risk and opportunity are well considered at the board level</a:t>
              </a:r>
            </a:p>
          </p:txBody>
        </p:sp>
      </p:grpSp>
      <p:grpSp>
        <p:nvGrpSpPr>
          <p:cNvPr id="150" name="Group 149">
            <a:extLst>
              <a:ext uri="{FF2B5EF4-FFF2-40B4-BE49-F238E27FC236}">
                <a16:creationId xmlns:a16="http://schemas.microsoft.com/office/drawing/2014/main" id="{89134BD7-16DD-4213-B180-5C3DE5E67A21}"/>
              </a:ext>
            </a:extLst>
          </p:cNvPr>
          <p:cNvGrpSpPr/>
          <p:nvPr/>
        </p:nvGrpSpPr>
        <p:grpSpPr>
          <a:xfrm>
            <a:off x="3319608" y="1204764"/>
            <a:ext cx="2679412" cy="1830897"/>
            <a:chOff x="3638875" y="1414476"/>
            <a:chExt cx="2780290" cy="1723764"/>
          </a:xfrm>
        </p:grpSpPr>
        <p:grpSp>
          <p:nvGrpSpPr>
            <p:cNvPr id="151" name="Group 150">
              <a:extLst>
                <a:ext uri="{FF2B5EF4-FFF2-40B4-BE49-F238E27FC236}">
                  <a16:creationId xmlns:a16="http://schemas.microsoft.com/office/drawing/2014/main" id="{C07D9E5A-9E84-4F16-95D1-BF1E9489DFF5}"/>
                </a:ext>
              </a:extLst>
            </p:cNvPr>
            <p:cNvGrpSpPr/>
            <p:nvPr/>
          </p:nvGrpSpPr>
          <p:grpSpPr>
            <a:xfrm>
              <a:off x="3638875" y="1414476"/>
              <a:ext cx="2780290" cy="1723764"/>
              <a:chOff x="3638875" y="1414475"/>
              <a:chExt cx="3019530" cy="1872091"/>
            </a:xfrm>
          </p:grpSpPr>
          <p:sp>
            <p:nvSpPr>
              <p:cNvPr id="153" name="AutoShape 3">
                <a:extLst>
                  <a:ext uri="{FF2B5EF4-FFF2-40B4-BE49-F238E27FC236}">
                    <a16:creationId xmlns:a16="http://schemas.microsoft.com/office/drawing/2014/main" id="{F0601D6D-074E-4E81-9821-83F2FD9CE1D4}"/>
                  </a:ext>
                </a:extLst>
              </p:cNvPr>
              <p:cNvSpPr>
                <a:spLocks noChangeArrowheads="1"/>
              </p:cNvSpPr>
              <p:nvPr/>
            </p:nvSpPr>
            <p:spPr bwMode="auto">
              <a:xfrm rot="16200000" flipH="1">
                <a:off x="4851696" y="201655"/>
                <a:ext cx="593609" cy="3019250"/>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6C7B88"/>
              </a:solidFill>
              <a:ln w="12700">
                <a:solidFill>
                  <a:srgbClr val="FB0015">
                    <a:lumMod val="50000"/>
                  </a:srgbClr>
                </a:solidFill>
                <a:miter lim="800000"/>
                <a:headEnd/>
                <a:tailEnd/>
              </a:ln>
            </p:spPr>
            <p:txBody>
              <a:bodyPr vert="eaVert" lIns="52153" tIns="52153" rIns="52153" bIns="52153">
                <a:noAutofit/>
              </a:bodyPr>
              <a:lstStyle/>
              <a:p>
                <a:pPr algn="ctr" defTabSz="1042962" eaLnBrk="0" hangingPunct="0">
                  <a:lnSpc>
                    <a:spcPct val="150000"/>
                  </a:lnSpc>
                  <a:spcAft>
                    <a:spcPts val="400"/>
                  </a:spcAft>
                  <a:buClrTx/>
                  <a:defRPr/>
                </a:pPr>
                <a:r>
                  <a:rPr lang="en-GB" sz="1600" b="1">
                    <a:solidFill>
                      <a:schemeClr val="tx1"/>
                    </a:solidFill>
                    <a:latin typeface="Arial" panose="020B0604020202020204" pitchFamily="34" charset="0"/>
                    <a:cs typeface="Arial" panose="020B0604020202020204" pitchFamily="34" charset="0"/>
                  </a:rPr>
                  <a:t>Strategy</a:t>
                </a:r>
                <a:endParaRPr lang="en-GB" sz="1600" b="1" i="1">
                  <a:solidFill>
                    <a:schemeClr val="tx1"/>
                  </a:solidFill>
                  <a:latin typeface="Arial" panose="020B0604020202020204" pitchFamily="34" charset="0"/>
                  <a:cs typeface="Arial" panose="020B0604020202020204" pitchFamily="34" charset="0"/>
                </a:endParaRPr>
              </a:p>
            </p:txBody>
          </p:sp>
          <p:sp>
            <p:nvSpPr>
              <p:cNvPr id="154" name="Freeform 4">
                <a:extLst>
                  <a:ext uri="{FF2B5EF4-FFF2-40B4-BE49-F238E27FC236}">
                    <a16:creationId xmlns:a16="http://schemas.microsoft.com/office/drawing/2014/main" id="{C0C7767A-B257-4B46-98E9-B03524849E2F}"/>
                  </a:ext>
                </a:extLst>
              </p:cNvPr>
              <p:cNvSpPr>
                <a:spLocks/>
              </p:cNvSpPr>
              <p:nvPr/>
            </p:nvSpPr>
            <p:spPr bwMode="auto">
              <a:xfrm>
                <a:off x="3638875" y="1763351"/>
                <a:ext cx="3019530" cy="1523215"/>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FB0015">
                    <a:lumMod val="50000"/>
                  </a:srgbClr>
                </a:solidFill>
                <a:round/>
                <a:headEnd/>
                <a:tailEnd/>
              </a:ln>
            </p:spPr>
            <p:txBody>
              <a:bodyPr lIns="52153" tIns="52153" rIns="52153" bIns="52153">
                <a:noAutofit/>
              </a:bodyPr>
              <a:lstStyle/>
              <a:p>
                <a:pPr defTabSz="1042962">
                  <a:spcAft>
                    <a:spcPts val="400"/>
                  </a:spcAft>
                  <a:buClrTx/>
                  <a:defRPr/>
                </a:pPr>
                <a:endParaRPr lang="en-GB" sz="1100">
                  <a:solidFill>
                    <a:srgbClr val="FFFFFF"/>
                  </a:solidFill>
                  <a:latin typeface="Arial" panose="020B0604020202020204" pitchFamily="34" charset="0"/>
                  <a:cs typeface="Arial" panose="020B0604020202020204" pitchFamily="34" charset="0"/>
                </a:endParaRPr>
              </a:p>
            </p:txBody>
          </p:sp>
        </p:grpSp>
        <p:sp>
          <p:nvSpPr>
            <p:cNvPr id="152" name="Rectangle 11">
              <a:extLst>
                <a:ext uri="{FF2B5EF4-FFF2-40B4-BE49-F238E27FC236}">
                  <a16:creationId xmlns:a16="http://schemas.microsoft.com/office/drawing/2014/main" id="{37085411-6F9C-4731-8F05-4FFD22FAA46B}"/>
                </a:ext>
              </a:extLst>
            </p:cNvPr>
            <p:cNvSpPr>
              <a:spLocks noChangeArrowheads="1"/>
            </p:cNvSpPr>
            <p:nvPr/>
          </p:nvSpPr>
          <p:spPr bwMode="auto">
            <a:xfrm>
              <a:off x="3724613" y="2009111"/>
              <a:ext cx="2457347" cy="980243"/>
            </a:xfrm>
            <a:prstGeom prst="rect">
              <a:avLst/>
            </a:prstGeom>
            <a:noFill/>
            <a:ln w="12700">
              <a:noFill/>
              <a:miter lim="800000"/>
              <a:headEnd/>
              <a:tailEnd/>
            </a:ln>
            <a:effectLst/>
          </p:spPr>
          <p:txBody>
            <a:bodyPr lIns="0" tIns="0" rIns="0" bIns="0">
              <a:noAutofit/>
            </a:bodyPr>
            <a:lstStyle/>
            <a:p>
              <a:pPr marL="231769" lvl="1" indent="-231769"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The digital agenda is shared across the </a:t>
              </a:r>
              <a:r>
                <a:rPr lang="en-US" sz="1100" err="1">
                  <a:latin typeface="Arial" panose="020B0604020202020204" pitchFamily="34" charset="0"/>
                  <a:cs typeface="Arial" panose="020B0604020202020204" pitchFamily="34" charset="0"/>
                </a:rPr>
                <a:t>organisation</a:t>
              </a:r>
              <a:endParaRPr lang="en-US" sz="1100">
                <a:latin typeface="Arial" panose="020B0604020202020204" pitchFamily="34" charset="0"/>
                <a:cs typeface="Arial" panose="020B0604020202020204" pitchFamily="34" charset="0"/>
              </a:endParaRPr>
            </a:p>
            <a:p>
              <a:pPr marL="231769" lvl="1" indent="-231769"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Digitally-related KPIs are well set</a:t>
              </a:r>
            </a:p>
            <a:p>
              <a:pPr marL="231769" lvl="1" indent="-231769"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The relationship between KPIs and business drivers is clearly addressed</a:t>
              </a:r>
            </a:p>
            <a:p>
              <a:pPr marL="231769" lvl="1" indent="-231769" defTabSz="995338" eaLnBrk="0" hangingPunct="0">
                <a:spcAft>
                  <a:spcPts val="400"/>
                </a:spcAft>
                <a:buSzPct val="100000"/>
                <a:buFont typeface="Arial" pitchFamily="34" charset="0"/>
                <a:buChar char="•"/>
                <a:defRPr/>
              </a:pPr>
              <a:endParaRPr lang="en-US" sz="1100">
                <a:latin typeface="Arial" panose="020B0604020202020204" pitchFamily="34" charset="0"/>
                <a:cs typeface="Arial" panose="020B0604020202020204" pitchFamily="34" charset="0"/>
              </a:endParaRPr>
            </a:p>
          </p:txBody>
        </p:sp>
      </p:grpSp>
      <p:grpSp>
        <p:nvGrpSpPr>
          <p:cNvPr id="155" name="Group 154">
            <a:extLst>
              <a:ext uri="{FF2B5EF4-FFF2-40B4-BE49-F238E27FC236}">
                <a16:creationId xmlns:a16="http://schemas.microsoft.com/office/drawing/2014/main" id="{679D37E4-607A-48E3-8B45-06F2B066DD9D}"/>
              </a:ext>
            </a:extLst>
          </p:cNvPr>
          <p:cNvGrpSpPr/>
          <p:nvPr/>
        </p:nvGrpSpPr>
        <p:grpSpPr>
          <a:xfrm>
            <a:off x="6226917" y="1204759"/>
            <a:ext cx="2615407" cy="1830899"/>
            <a:chOff x="6244515" y="1414121"/>
            <a:chExt cx="2751560" cy="1705951"/>
          </a:xfrm>
        </p:grpSpPr>
        <p:grpSp>
          <p:nvGrpSpPr>
            <p:cNvPr id="156" name="Group 155">
              <a:extLst>
                <a:ext uri="{FF2B5EF4-FFF2-40B4-BE49-F238E27FC236}">
                  <a16:creationId xmlns:a16="http://schemas.microsoft.com/office/drawing/2014/main" id="{B470ECE4-A9EE-4F37-8E8D-7353EDC86649}"/>
                </a:ext>
              </a:extLst>
            </p:cNvPr>
            <p:cNvGrpSpPr/>
            <p:nvPr/>
          </p:nvGrpSpPr>
          <p:grpSpPr>
            <a:xfrm>
              <a:off x="6244515" y="1414121"/>
              <a:ext cx="2751560" cy="1705951"/>
              <a:chOff x="6902598" y="1414475"/>
              <a:chExt cx="3019530" cy="1872091"/>
            </a:xfrm>
          </p:grpSpPr>
          <p:sp>
            <p:nvSpPr>
              <p:cNvPr id="158" name="AutoShape 3">
                <a:extLst>
                  <a:ext uri="{FF2B5EF4-FFF2-40B4-BE49-F238E27FC236}">
                    <a16:creationId xmlns:a16="http://schemas.microsoft.com/office/drawing/2014/main" id="{E84A08BE-BA0D-412C-AFA3-E3FAF69B05D5}"/>
                  </a:ext>
                </a:extLst>
              </p:cNvPr>
              <p:cNvSpPr>
                <a:spLocks noChangeArrowheads="1"/>
              </p:cNvSpPr>
              <p:nvPr/>
            </p:nvSpPr>
            <p:spPr bwMode="auto">
              <a:xfrm rot="16200000" flipH="1">
                <a:off x="8098111" y="218963"/>
                <a:ext cx="628226" cy="3019250"/>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5B9BD5"/>
              </a:solidFill>
              <a:ln w="12700">
                <a:solidFill>
                  <a:srgbClr val="5B9BD5"/>
                </a:solidFill>
                <a:miter lim="800000"/>
                <a:headEnd/>
                <a:tailEnd/>
              </a:ln>
            </p:spPr>
            <p:txBody>
              <a:bodyPr vert="eaVert" lIns="52153" tIns="52153" rIns="52153" bIns="52153">
                <a:noAutofit/>
              </a:bodyPr>
              <a:lstStyle/>
              <a:p>
                <a:pPr algn="ctr" defTabSz="1042962" eaLnBrk="0" hangingPunct="0">
                  <a:spcAft>
                    <a:spcPts val="400"/>
                  </a:spcAft>
                  <a:buClrTx/>
                  <a:defRPr/>
                </a:pPr>
                <a:r>
                  <a:rPr lang="en-GB" sz="1600" b="1">
                    <a:solidFill>
                      <a:schemeClr val="tx1"/>
                    </a:solidFill>
                    <a:latin typeface="Arial" panose="020B0604020202020204" pitchFamily="34" charset="0"/>
                    <a:cs typeface="Arial" panose="020B0604020202020204" pitchFamily="34" charset="0"/>
                  </a:rPr>
                  <a:t>Culture</a:t>
                </a:r>
                <a:endParaRPr lang="en-GB" sz="1100" b="1" i="1">
                  <a:solidFill>
                    <a:schemeClr val="tx1"/>
                  </a:solidFill>
                  <a:latin typeface="Arial" panose="020B0604020202020204" pitchFamily="34" charset="0"/>
                  <a:cs typeface="Arial" panose="020B0604020202020204" pitchFamily="34" charset="0"/>
                </a:endParaRPr>
              </a:p>
            </p:txBody>
          </p:sp>
          <p:sp>
            <p:nvSpPr>
              <p:cNvPr id="159" name="Freeform 4">
                <a:extLst>
                  <a:ext uri="{FF2B5EF4-FFF2-40B4-BE49-F238E27FC236}">
                    <a16:creationId xmlns:a16="http://schemas.microsoft.com/office/drawing/2014/main" id="{C3E4FD4A-B2AD-40C4-93B9-ABFF626E1928}"/>
                  </a:ext>
                </a:extLst>
              </p:cNvPr>
              <p:cNvSpPr>
                <a:spLocks/>
              </p:cNvSpPr>
              <p:nvPr/>
            </p:nvSpPr>
            <p:spPr bwMode="auto">
              <a:xfrm>
                <a:off x="6902598" y="1763351"/>
                <a:ext cx="3019530" cy="1523215"/>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5B9BD5"/>
                </a:solidFill>
                <a:round/>
                <a:headEnd/>
                <a:tailEnd/>
              </a:ln>
            </p:spPr>
            <p:txBody>
              <a:bodyPr lIns="52153" tIns="52153" rIns="52153" bIns="52153">
                <a:noAutofit/>
              </a:bodyPr>
              <a:lstStyle/>
              <a:p>
                <a:pPr defTabSz="1042962">
                  <a:spcAft>
                    <a:spcPts val="400"/>
                  </a:spcAft>
                  <a:buClrTx/>
                  <a:defRPr/>
                </a:pPr>
                <a:endParaRPr lang="en-GB" sz="1100">
                  <a:solidFill>
                    <a:srgbClr val="FFFFFF"/>
                  </a:solidFill>
                  <a:latin typeface="Arial" panose="020B0604020202020204" pitchFamily="34" charset="0"/>
                  <a:cs typeface="Arial" panose="020B0604020202020204" pitchFamily="34" charset="0"/>
                </a:endParaRPr>
              </a:p>
            </p:txBody>
          </p:sp>
        </p:grpSp>
        <p:sp>
          <p:nvSpPr>
            <p:cNvPr id="157" name="Rectangle 11">
              <a:extLst>
                <a:ext uri="{FF2B5EF4-FFF2-40B4-BE49-F238E27FC236}">
                  <a16:creationId xmlns:a16="http://schemas.microsoft.com/office/drawing/2014/main" id="{07BD7906-F62C-451A-A450-3FD2C281DB73}"/>
                </a:ext>
              </a:extLst>
            </p:cNvPr>
            <p:cNvSpPr>
              <a:spLocks noChangeArrowheads="1"/>
            </p:cNvSpPr>
            <p:nvPr/>
          </p:nvSpPr>
          <p:spPr bwMode="auto">
            <a:xfrm>
              <a:off x="6323814" y="2005416"/>
              <a:ext cx="2592709" cy="1037409"/>
            </a:xfrm>
            <a:prstGeom prst="rect">
              <a:avLst/>
            </a:prstGeom>
            <a:noFill/>
            <a:ln w="12700">
              <a:noFill/>
              <a:miter lim="800000"/>
              <a:headEnd/>
              <a:tailEnd/>
            </a:ln>
            <a:effectLst/>
          </p:spPr>
          <p:txBody>
            <a:bodyPr lIns="0" tIns="0" rIns="0" bIns="0" anchor="t">
              <a:noAutofit/>
            </a:bodyPr>
            <a:lstStyle/>
            <a:p>
              <a:pPr marL="231140" lvl="1" indent="-231140"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Digital learning becomes part of the </a:t>
              </a:r>
              <a:r>
                <a:rPr lang="en-US" sz="1100" err="1">
                  <a:latin typeface="Arial" panose="020B0604020202020204" pitchFamily="34" charset="0"/>
                  <a:cs typeface="Arial" panose="020B0604020202020204" pitchFamily="34" charset="0"/>
                </a:rPr>
                <a:t>organisation’s</a:t>
              </a:r>
              <a:r>
                <a:rPr lang="en-US" sz="1100">
                  <a:latin typeface="Arial" panose="020B0604020202020204" pitchFamily="34" charset="0"/>
                  <a:cs typeface="Arial" panose="020B0604020202020204" pitchFamily="34" charset="0"/>
                </a:rPr>
                <a:t> culture</a:t>
              </a:r>
              <a:endParaRPr lang="en-US">
                <a:latin typeface="Arial" panose="020B0604020202020204" pitchFamily="34" charset="0"/>
                <a:cs typeface="Arial" panose="020B0604020202020204" pitchFamily="34" charset="0"/>
              </a:endParaRPr>
            </a:p>
            <a:p>
              <a:pPr marL="231140" lvl="1" indent="-231140"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Willingness and readiness to embrace new things becomes part of the </a:t>
              </a:r>
              <a:r>
                <a:rPr lang="en-US" sz="1100" err="1">
                  <a:latin typeface="Arial" panose="020B0604020202020204" pitchFamily="34" charset="0"/>
                  <a:cs typeface="Arial" panose="020B0604020202020204" pitchFamily="34" charset="0"/>
                </a:rPr>
                <a:t>organisation’s</a:t>
              </a:r>
              <a:r>
                <a:rPr lang="en-US" sz="1100">
                  <a:latin typeface="Arial" panose="020B0604020202020204" pitchFamily="34" charset="0"/>
                  <a:cs typeface="Arial" panose="020B0604020202020204" pitchFamily="34" charset="0"/>
                </a:rPr>
                <a:t> value</a:t>
              </a:r>
            </a:p>
          </p:txBody>
        </p:sp>
      </p:grpSp>
      <p:grpSp>
        <p:nvGrpSpPr>
          <p:cNvPr id="160" name="Group 159">
            <a:extLst>
              <a:ext uri="{FF2B5EF4-FFF2-40B4-BE49-F238E27FC236}">
                <a16:creationId xmlns:a16="http://schemas.microsoft.com/office/drawing/2014/main" id="{644F4F36-7575-4FD2-9C5D-02CE53A04B34}"/>
              </a:ext>
            </a:extLst>
          </p:cNvPr>
          <p:cNvGrpSpPr/>
          <p:nvPr/>
        </p:nvGrpSpPr>
        <p:grpSpPr>
          <a:xfrm>
            <a:off x="374873" y="3075974"/>
            <a:ext cx="2630794" cy="1841672"/>
            <a:chOff x="366217" y="3348846"/>
            <a:chExt cx="2898738" cy="1797201"/>
          </a:xfrm>
        </p:grpSpPr>
        <p:grpSp>
          <p:nvGrpSpPr>
            <p:cNvPr id="161" name="Group 160">
              <a:extLst>
                <a:ext uri="{FF2B5EF4-FFF2-40B4-BE49-F238E27FC236}">
                  <a16:creationId xmlns:a16="http://schemas.microsoft.com/office/drawing/2014/main" id="{12449894-C99F-4A57-9A16-22FB5FAE712B}"/>
                </a:ext>
              </a:extLst>
            </p:cNvPr>
            <p:cNvGrpSpPr/>
            <p:nvPr/>
          </p:nvGrpSpPr>
          <p:grpSpPr>
            <a:xfrm>
              <a:off x="366217" y="3348846"/>
              <a:ext cx="2898738" cy="1797201"/>
              <a:chOff x="374873" y="3411768"/>
              <a:chExt cx="3019530" cy="1872091"/>
            </a:xfrm>
          </p:grpSpPr>
          <p:sp>
            <p:nvSpPr>
              <p:cNvPr id="163" name="AutoShape 3">
                <a:extLst>
                  <a:ext uri="{FF2B5EF4-FFF2-40B4-BE49-F238E27FC236}">
                    <a16:creationId xmlns:a16="http://schemas.microsoft.com/office/drawing/2014/main" id="{9099B99A-1C7D-4B10-B682-FA6D79C607D7}"/>
                  </a:ext>
                </a:extLst>
              </p:cNvPr>
              <p:cNvSpPr>
                <a:spLocks noChangeArrowheads="1"/>
              </p:cNvSpPr>
              <p:nvPr/>
            </p:nvSpPr>
            <p:spPr bwMode="auto">
              <a:xfrm rot="16200000" flipH="1">
                <a:off x="1623078" y="2163564"/>
                <a:ext cx="522842" cy="3019250"/>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E7E6E6">
                  <a:lumMod val="75000"/>
                </a:srgbClr>
              </a:solidFill>
              <a:ln w="12700">
                <a:solidFill>
                  <a:srgbClr val="C00000"/>
                </a:solidFill>
                <a:miter lim="800000"/>
                <a:headEnd/>
                <a:tailEnd/>
              </a:ln>
            </p:spPr>
            <p:txBody>
              <a:bodyPr vert="eaVert" lIns="52153" tIns="52153" rIns="52153" bIns="52153">
                <a:noAutofit/>
              </a:bodyPr>
              <a:lstStyle/>
              <a:p>
                <a:pPr algn="ctr" defTabSz="1042962" eaLnBrk="0" hangingPunct="0">
                  <a:spcAft>
                    <a:spcPts val="400"/>
                  </a:spcAft>
                  <a:buClrTx/>
                  <a:defRPr/>
                </a:pPr>
                <a:r>
                  <a:rPr lang="en-GB" b="1">
                    <a:solidFill>
                      <a:schemeClr val="tx1"/>
                    </a:solidFill>
                    <a:latin typeface="Arial" panose="020B0604020202020204" pitchFamily="34" charset="0"/>
                    <a:cs typeface="Arial" panose="020B0604020202020204" pitchFamily="34" charset="0"/>
                  </a:rPr>
                  <a:t>Technology &amp; Cybersecurity</a:t>
                </a:r>
                <a:endParaRPr lang="en-GB" b="1" i="1">
                  <a:solidFill>
                    <a:schemeClr val="tx1"/>
                  </a:solidFill>
                  <a:latin typeface="Arial" panose="020B0604020202020204" pitchFamily="34" charset="0"/>
                  <a:cs typeface="Arial" panose="020B0604020202020204" pitchFamily="34" charset="0"/>
                </a:endParaRPr>
              </a:p>
            </p:txBody>
          </p:sp>
          <p:sp>
            <p:nvSpPr>
              <p:cNvPr id="164" name="Freeform 4">
                <a:extLst>
                  <a:ext uri="{FF2B5EF4-FFF2-40B4-BE49-F238E27FC236}">
                    <a16:creationId xmlns:a16="http://schemas.microsoft.com/office/drawing/2014/main" id="{0BEF77C7-A92E-4201-B540-F79E29441BC8}"/>
                  </a:ext>
                </a:extLst>
              </p:cNvPr>
              <p:cNvSpPr>
                <a:spLocks/>
              </p:cNvSpPr>
              <p:nvPr/>
            </p:nvSpPr>
            <p:spPr bwMode="auto">
              <a:xfrm>
                <a:off x="374873" y="3711726"/>
                <a:ext cx="3019530" cy="1572133"/>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C00000"/>
                </a:solidFill>
                <a:round/>
                <a:headEnd/>
                <a:tailEnd/>
              </a:ln>
            </p:spPr>
            <p:txBody>
              <a:bodyPr lIns="52153" tIns="52153" rIns="52153" bIns="52153">
                <a:noAutofit/>
              </a:bodyPr>
              <a:lstStyle/>
              <a:p>
                <a:pPr defTabSz="1042962">
                  <a:spcAft>
                    <a:spcPts val="400"/>
                  </a:spcAft>
                  <a:buClrTx/>
                </a:pPr>
                <a:endParaRPr lang="en-GB" sz="1100">
                  <a:solidFill>
                    <a:srgbClr val="FFFFFF"/>
                  </a:solidFill>
                  <a:latin typeface="Arial" panose="020B0604020202020204" pitchFamily="34" charset="0"/>
                  <a:cs typeface="Arial" panose="020B0604020202020204" pitchFamily="34" charset="0"/>
                </a:endParaRPr>
              </a:p>
            </p:txBody>
          </p:sp>
        </p:grpSp>
        <p:sp>
          <p:nvSpPr>
            <p:cNvPr id="162" name="Rectangle 11">
              <a:extLst>
                <a:ext uri="{FF2B5EF4-FFF2-40B4-BE49-F238E27FC236}">
                  <a16:creationId xmlns:a16="http://schemas.microsoft.com/office/drawing/2014/main" id="{93133534-62D2-4C50-B346-93481EC6F3AC}"/>
                </a:ext>
              </a:extLst>
            </p:cNvPr>
            <p:cNvSpPr>
              <a:spLocks noChangeArrowheads="1"/>
            </p:cNvSpPr>
            <p:nvPr/>
          </p:nvSpPr>
          <p:spPr bwMode="auto">
            <a:xfrm>
              <a:off x="381241" y="3874770"/>
              <a:ext cx="2748092" cy="980243"/>
            </a:xfrm>
            <a:prstGeom prst="rect">
              <a:avLst/>
            </a:prstGeom>
            <a:noFill/>
            <a:ln w="12700">
              <a:noFill/>
              <a:miter lim="800000"/>
              <a:headEnd/>
              <a:tailEnd/>
            </a:ln>
            <a:effectLst/>
          </p:spPr>
          <p:txBody>
            <a:bodyPr lIns="0" tIns="0" rIns="0" bIns="0">
              <a:noAutofit/>
            </a:bodyPr>
            <a:lstStyle/>
            <a:p>
              <a:pPr marL="231769" lvl="1" indent="-231769"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Technology and business work in a collaborative way</a:t>
              </a:r>
            </a:p>
            <a:p>
              <a:pPr marL="231769" lvl="1" indent="-231769"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Platform business is embraced</a:t>
              </a:r>
            </a:p>
            <a:p>
              <a:pPr marL="231769" lvl="1" indent="-231769"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There are processes for administrative control of the system</a:t>
              </a:r>
            </a:p>
            <a:p>
              <a:pPr marL="231769" lvl="1" indent="-231769"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There are protocols to manage data access</a:t>
              </a:r>
            </a:p>
          </p:txBody>
        </p:sp>
      </p:grpSp>
      <p:grpSp>
        <p:nvGrpSpPr>
          <p:cNvPr id="165" name="Group 164">
            <a:extLst>
              <a:ext uri="{FF2B5EF4-FFF2-40B4-BE49-F238E27FC236}">
                <a16:creationId xmlns:a16="http://schemas.microsoft.com/office/drawing/2014/main" id="{7FD8C7AF-8CD3-44E9-85EF-95A4DE63663A}"/>
              </a:ext>
            </a:extLst>
          </p:cNvPr>
          <p:cNvGrpSpPr/>
          <p:nvPr/>
        </p:nvGrpSpPr>
        <p:grpSpPr>
          <a:xfrm>
            <a:off x="3325041" y="3075577"/>
            <a:ext cx="2631355" cy="1842064"/>
            <a:chOff x="3325042" y="3286214"/>
            <a:chExt cx="2631354" cy="1631425"/>
          </a:xfrm>
        </p:grpSpPr>
        <p:sp>
          <p:nvSpPr>
            <p:cNvPr id="166" name="AutoShape 3">
              <a:extLst>
                <a:ext uri="{FF2B5EF4-FFF2-40B4-BE49-F238E27FC236}">
                  <a16:creationId xmlns:a16="http://schemas.microsoft.com/office/drawing/2014/main" id="{D7907B32-0534-4AC8-9A8B-F61161493626}"/>
                </a:ext>
              </a:extLst>
            </p:cNvPr>
            <p:cNvSpPr>
              <a:spLocks noChangeArrowheads="1"/>
            </p:cNvSpPr>
            <p:nvPr/>
          </p:nvSpPr>
          <p:spPr bwMode="auto">
            <a:xfrm rot="16200000" flipH="1">
              <a:off x="4381672" y="2229585"/>
              <a:ext cx="517298" cy="2630555"/>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222160"/>
            </a:solidFill>
            <a:ln w="12700">
              <a:solidFill>
                <a:srgbClr val="222160"/>
              </a:solidFill>
              <a:miter lim="800000"/>
              <a:headEnd/>
              <a:tailEnd/>
            </a:ln>
          </p:spPr>
          <p:txBody>
            <a:bodyPr vert="eaVert" lIns="52153" tIns="52153" rIns="52153" bIns="52153">
              <a:noAutofit/>
            </a:bodyPr>
            <a:lstStyle/>
            <a:p>
              <a:pPr algn="ctr" defTabSz="1042962" eaLnBrk="0" hangingPunct="0">
                <a:lnSpc>
                  <a:spcPct val="150000"/>
                </a:lnSpc>
                <a:spcAft>
                  <a:spcPts val="400"/>
                </a:spcAft>
                <a:buClrTx/>
              </a:pPr>
              <a:r>
                <a:rPr lang="en-GB" sz="1600" b="1">
                  <a:solidFill>
                    <a:schemeClr val="tx1"/>
                  </a:solidFill>
                  <a:latin typeface="Arial" panose="020B0604020202020204" pitchFamily="34" charset="0"/>
                  <a:cs typeface="Arial" panose="020B0604020202020204" pitchFamily="34" charset="0"/>
                </a:rPr>
                <a:t>Data Analytics</a:t>
              </a:r>
              <a:endParaRPr lang="en-GB" sz="1600" b="1" i="1">
                <a:solidFill>
                  <a:schemeClr val="tx1"/>
                </a:solidFill>
                <a:latin typeface="Arial" panose="020B0604020202020204" pitchFamily="34" charset="0"/>
                <a:cs typeface="Arial" panose="020B0604020202020204" pitchFamily="34" charset="0"/>
              </a:endParaRPr>
            </a:p>
          </p:txBody>
        </p:sp>
        <p:sp>
          <p:nvSpPr>
            <p:cNvPr id="167" name="Freeform 4">
              <a:extLst>
                <a:ext uri="{FF2B5EF4-FFF2-40B4-BE49-F238E27FC236}">
                  <a16:creationId xmlns:a16="http://schemas.microsoft.com/office/drawing/2014/main" id="{B9DF157D-1A40-4BB5-92B7-42C9CDE3D113}"/>
                </a:ext>
              </a:extLst>
            </p:cNvPr>
            <p:cNvSpPr>
              <a:spLocks/>
            </p:cNvSpPr>
            <p:nvPr/>
          </p:nvSpPr>
          <p:spPr bwMode="auto">
            <a:xfrm>
              <a:off x="3325042" y="3603850"/>
              <a:ext cx="2631354" cy="1313789"/>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222160"/>
              </a:solidFill>
              <a:round/>
              <a:headEnd/>
              <a:tailEnd/>
            </a:ln>
          </p:spPr>
          <p:txBody>
            <a:bodyPr lIns="52153" tIns="52153" rIns="52153" bIns="52153">
              <a:noAutofit/>
            </a:bodyPr>
            <a:lstStyle/>
            <a:p>
              <a:pPr defTabSz="1042962">
                <a:spcAft>
                  <a:spcPts val="400"/>
                </a:spcAft>
                <a:buClrTx/>
              </a:pPr>
              <a:endParaRPr lang="en-GB" sz="1100">
                <a:solidFill>
                  <a:srgbClr val="FFFFFF"/>
                </a:solidFill>
                <a:latin typeface="Arial" panose="020B0604020202020204" pitchFamily="34" charset="0"/>
                <a:cs typeface="Arial" panose="020B0604020202020204" pitchFamily="34" charset="0"/>
              </a:endParaRPr>
            </a:p>
          </p:txBody>
        </p:sp>
        <p:sp>
          <p:nvSpPr>
            <p:cNvPr id="168" name="Rectangle 11">
              <a:extLst>
                <a:ext uri="{FF2B5EF4-FFF2-40B4-BE49-F238E27FC236}">
                  <a16:creationId xmlns:a16="http://schemas.microsoft.com/office/drawing/2014/main" id="{C667822F-2A96-4079-9DF6-1E71E3F4CB0B}"/>
                </a:ext>
              </a:extLst>
            </p:cNvPr>
            <p:cNvSpPr>
              <a:spLocks noChangeArrowheads="1"/>
            </p:cNvSpPr>
            <p:nvPr/>
          </p:nvSpPr>
          <p:spPr bwMode="auto">
            <a:xfrm>
              <a:off x="3474957" y="3875220"/>
              <a:ext cx="2259403" cy="854228"/>
            </a:xfrm>
            <a:prstGeom prst="rect">
              <a:avLst/>
            </a:prstGeom>
            <a:noFill/>
            <a:ln w="12700">
              <a:noFill/>
              <a:miter lim="800000"/>
              <a:headEnd/>
              <a:tailEnd/>
            </a:ln>
            <a:effectLst/>
          </p:spPr>
          <p:txBody>
            <a:bodyPr lIns="0" tIns="0" rIns="0" bIns="0">
              <a:noAutofit/>
            </a:bodyPr>
            <a:lstStyle/>
            <a:p>
              <a:pPr marL="231769" lvl="1" indent="-231769"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Data is collected and shared</a:t>
              </a:r>
            </a:p>
            <a:p>
              <a:pPr marL="231769" lvl="1" indent="-231769"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Data is analyzed to optimize business processes and obtain customer insights</a:t>
              </a:r>
            </a:p>
          </p:txBody>
        </p:sp>
      </p:grpSp>
      <p:grpSp>
        <p:nvGrpSpPr>
          <p:cNvPr id="169" name="Group 168">
            <a:extLst>
              <a:ext uri="{FF2B5EF4-FFF2-40B4-BE49-F238E27FC236}">
                <a16:creationId xmlns:a16="http://schemas.microsoft.com/office/drawing/2014/main" id="{FCFBD2C2-D164-4989-8DAF-F51FE95F04B2}"/>
              </a:ext>
            </a:extLst>
          </p:cNvPr>
          <p:cNvGrpSpPr/>
          <p:nvPr/>
        </p:nvGrpSpPr>
        <p:grpSpPr>
          <a:xfrm>
            <a:off x="6244520" y="3089355"/>
            <a:ext cx="2607761" cy="1825547"/>
            <a:chOff x="6244515" y="3298104"/>
            <a:chExt cx="2779776" cy="1723444"/>
          </a:xfrm>
        </p:grpSpPr>
        <p:grpSp>
          <p:nvGrpSpPr>
            <p:cNvPr id="170" name="Group 169">
              <a:extLst>
                <a:ext uri="{FF2B5EF4-FFF2-40B4-BE49-F238E27FC236}">
                  <a16:creationId xmlns:a16="http://schemas.microsoft.com/office/drawing/2014/main" id="{B18D6E37-CF6C-4049-B502-FAC931C79091}"/>
                </a:ext>
              </a:extLst>
            </p:cNvPr>
            <p:cNvGrpSpPr/>
            <p:nvPr/>
          </p:nvGrpSpPr>
          <p:grpSpPr>
            <a:xfrm>
              <a:off x="6244515" y="3298104"/>
              <a:ext cx="2779776" cy="1723444"/>
              <a:chOff x="6902598" y="3411768"/>
              <a:chExt cx="3019530" cy="1872090"/>
            </a:xfrm>
          </p:grpSpPr>
          <p:sp>
            <p:nvSpPr>
              <p:cNvPr id="172" name="AutoShape 3">
                <a:extLst>
                  <a:ext uri="{FF2B5EF4-FFF2-40B4-BE49-F238E27FC236}">
                    <a16:creationId xmlns:a16="http://schemas.microsoft.com/office/drawing/2014/main" id="{AC5AF8DA-EFC7-4705-A551-AE194C3779C2}"/>
                  </a:ext>
                </a:extLst>
              </p:cNvPr>
              <p:cNvSpPr>
                <a:spLocks noChangeArrowheads="1"/>
              </p:cNvSpPr>
              <p:nvPr/>
            </p:nvSpPr>
            <p:spPr bwMode="auto">
              <a:xfrm rot="16200000" flipH="1">
                <a:off x="8109828" y="2204539"/>
                <a:ext cx="604792" cy="3019250"/>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FFC000">
                  <a:lumMod val="75000"/>
                </a:srgbClr>
              </a:solidFill>
              <a:ln w="12700">
                <a:solidFill>
                  <a:srgbClr val="FFC000">
                    <a:lumMod val="75000"/>
                  </a:srgbClr>
                </a:solidFill>
                <a:miter lim="800000"/>
                <a:headEnd/>
                <a:tailEnd/>
              </a:ln>
            </p:spPr>
            <p:txBody>
              <a:bodyPr vert="eaVert" lIns="52153" tIns="52153" rIns="52153" bIns="52153">
                <a:noAutofit/>
              </a:bodyPr>
              <a:lstStyle/>
              <a:p>
                <a:pPr algn="ctr" defTabSz="1042962" eaLnBrk="0" hangingPunct="0">
                  <a:lnSpc>
                    <a:spcPct val="150000"/>
                  </a:lnSpc>
                  <a:spcAft>
                    <a:spcPts val="400"/>
                  </a:spcAft>
                  <a:buClrTx/>
                  <a:defRPr/>
                </a:pPr>
                <a:r>
                  <a:rPr lang="en-GB" sz="1600" b="1">
                    <a:solidFill>
                      <a:schemeClr val="tx1"/>
                    </a:solidFill>
                    <a:latin typeface="Arial" panose="020B0604020202020204" pitchFamily="34" charset="0"/>
                    <a:cs typeface="Arial" panose="020B0604020202020204" pitchFamily="34" charset="0"/>
                  </a:rPr>
                  <a:t>Competencies</a:t>
                </a:r>
                <a:endParaRPr lang="en-GB" sz="1100" b="1" i="1">
                  <a:solidFill>
                    <a:schemeClr val="tx1"/>
                  </a:solidFill>
                  <a:latin typeface="Arial" panose="020B0604020202020204" pitchFamily="34" charset="0"/>
                  <a:cs typeface="Arial" panose="020B0604020202020204" pitchFamily="34" charset="0"/>
                </a:endParaRPr>
              </a:p>
            </p:txBody>
          </p:sp>
          <p:sp>
            <p:nvSpPr>
              <p:cNvPr id="173" name="Freeform 4">
                <a:extLst>
                  <a:ext uri="{FF2B5EF4-FFF2-40B4-BE49-F238E27FC236}">
                    <a16:creationId xmlns:a16="http://schemas.microsoft.com/office/drawing/2014/main" id="{6BDFCAF3-1790-4FCE-A46C-87E49473F90D}"/>
                  </a:ext>
                </a:extLst>
              </p:cNvPr>
              <p:cNvSpPr>
                <a:spLocks/>
              </p:cNvSpPr>
              <p:nvPr/>
            </p:nvSpPr>
            <p:spPr bwMode="auto">
              <a:xfrm>
                <a:off x="6902598" y="3776261"/>
                <a:ext cx="3019530" cy="1507597"/>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FFC000">
                    <a:lumMod val="75000"/>
                  </a:srgbClr>
                </a:solidFill>
                <a:round/>
                <a:headEnd/>
                <a:tailEnd/>
              </a:ln>
            </p:spPr>
            <p:txBody>
              <a:bodyPr lIns="52153" tIns="52153" rIns="52153" bIns="52153">
                <a:noAutofit/>
              </a:bodyPr>
              <a:lstStyle/>
              <a:p>
                <a:pPr defTabSz="1042962">
                  <a:spcAft>
                    <a:spcPts val="400"/>
                  </a:spcAft>
                  <a:buClrTx/>
                  <a:defRPr/>
                </a:pPr>
                <a:endParaRPr lang="en-GB" sz="1100">
                  <a:solidFill>
                    <a:srgbClr val="FFFFFF"/>
                  </a:solidFill>
                  <a:latin typeface="Arial" panose="020B0604020202020204" pitchFamily="34" charset="0"/>
                  <a:cs typeface="Arial" panose="020B0604020202020204" pitchFamily="34" charset="0"/>
                </a:endParaRPr>
              </a:p>
            </p:txBody>
          </p:sp>
        </p:grpSp>
        <p:sp>
          <p:nvSpPr>
            <p:cNvPr id="171" name="Rectangle 11">
              <a:extLst>
                <a:ext uri="{FF2B5EF4-FFF2-40B4-BE49-F238E27FC236}">
                  <a16:creationId xmlns:a16="http://schemas.microsoft.com/office/drawing/2014/main" id="{05377050-1755-428E-8EF2-CA21F9E5714B}"/>
                </a:ext>
              </a:extLst>
            </p:cNvPr>
            <p:cNvSpPr>
              <a:spLocks noChangeArrowheads="1"/>
            </p:cNvSpPr>
            <p:nvPr/>
          </p:nvSpPr>
          <p:spPr bwMode="auto">
            <a:xfrm>
              <a:off x="6323231" y="3979790"/>
              <a:ext cx="2592709" cy="998710"/>
            </a:xfrm>
            <a:prstGeom prst="rect">
              <a:avLst/>
            </a:prstGeom>
            <a:noFill/>
            <a:ln w="12700">
              <a:noFill/>
              <a:miter lim="800000"/>
              <a:headEnd/>
              <a:tailEnd/>
            </a:ln>
            <a:effectLst/>
          </p:spPr>
          <p:txBody>
            <a:bodyPr lIns="0" tIns="0" rIns="0" bIns="0">
              <a:noAutofit/>
            </a:bodyPr>
            <a:lstStyle/>
            <a:p>
              <a:pPr marL="231769" lvl="1" indent="-231769"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Training and learning activities are formally facilitated</a:t>
              </a:r>
            </a:p>
            <a:p>
              <a:pPr marL="231769" lvl="1" indent="-231769" defTabSz="995338" eaLnBrk="0" hangingPunct="0">
                <a:spcAft>
                  <a:spcPts val="400"/>
                </a:spcAft>
                <a:buSzPct val="100000"/>
                <a:buFont typeface="Arial" pitchFamily="34" charset="0"/>
                <a:buChar char="•"/>
                <a:defRPr/>
              </a:pPr>
              <a:r>
                <a:rPr lang="en-US" sz="1100">
                  <a:latin typeface="Arial" panose="020B0604020202020204" pitchFamily="34" charset="0"/>
                  <a:cs typeface="Arial" panose="020B0604020202020204" pitchFamily="34" charset="0"/>
                </a:rPr>
                <a:t>Partnerships are established for further knowledge</a:t>
              </a:r>
            </a:p>
          </p:txBody>
        </p:sp>
      </p:grpSp>
      <p:grpSp>
        <p:nvGrpSpPr>
          <p:cNvPr id="174" name="Group 173">
            <a:extLst>
              <a:ext uri="{FF2B5EF4-FFF2-40B4-BE49-F238E27FC236}">
                <a16:creationId xmlns:a16="http://schemas.microsoft.com/office/drawing/2014/main" id="{D1BAE247-EC95-489A-BF17-502FBE688DE3}"/>
              </a:ext>
            </a:extLst>
          </p:cNvPr>
          <p:cNvGrpSpPr/>
          <p:nvPr/>
        </p:nvGrpSpPr>
        <p:grpSpPr>
          <a:xfrm>
            <a:off x="220437" y="792644"/>
            <a:ext cx="8768443" cy="4272997"/>
            <a:chOff x="220436" y="927761"/>
            <a:chExt cx="8768443" cy="4093275"/>
          </a:xfrm>
        </p:grpSpPr>
        <p:sp>
          <p:nvSpPr>
            <p:cNvPr id="175" name="Rectangle 174">
              <a:extLst>
                <a:ext uri="{FF2B5EF4-FFF2-40B4-BE49-F238E27FC236}">
                  <a16:creationId xmlns:a16="http://schemas.microsoft.com/office/drawing/2014/main" id="{6C00D212-DA60-4D8F-865E-1543EBC8E6A4}"/>
                </a:ext>
              </a:extLst>
            </p:cNvPr>
            <p:cNvSpPr/>
            <p:nvPr/>
          </p:nvSpPr>
          <p:spPr>
            <a:xfrm>
              <a:off x="220436" y="1053193"/>
              <a:ext cx="8768443" cy="39678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6" name="TextBox 175">
              <a:extLst>
                <a:ext uri="{FF2B5EF4-FFF2-40B4-BE49-F238E27FC236}">
                  <a16:creationId xmlns:a16="http://schemas.microsoft.com/office/drawing/2014/main" id="{891EF5FC-B7D3-4F00-A0F2-605A20CCA188}"/>
                </a:ext>
              </a:extLst>
            </p:cNvPr>
            <p:cNvSpPr txBox="1"/>
            <p:nvPr/>
          </p:nvSpPr>
          <p:spPr>
            <a:xfrm>
              <a:off x="712515" y="927761"/>
              <a:ext cx="3101993" cy="294832"/>
            </a:xfrm>
            <a:prstGeom prst="rect">
              <a:avLst/>
            </a:prstGeom>
            <a:solidFill>
              <a:srgbClr val="E61E2A"/>
            </a:solidFill>
            <a:ln>
              <a:noFill/>
            </a:ln>
          </p:spPr>
          <p:txBody>
            <a:bodyPr wrap="square" rtlCol="0">
              <a:spAutoFit/>
            </a:bodyPr>
            <a:lstStyle/>
            <a:p>
              <a:pPr algn="ctr"/>
              <a:r>
                <a:rPr lang="en-US" b="1">
                  <a:solidFill>
                    <a:schemeClr val="tx1"/>
                  </a:solidFill>
                  <a:latin typeface="Arial" panose="020B0604020202020204" pitchFamily="34" charset="0"/>
                  <a:cs typeface="Arial" panose="020B0604020202020204" pitchFamily="34" charset="0"/>
                </a:rPr>
                <a:t>Advanced stage - Description</a:t>
              </a:r>
            </a:p>
          </p:txBody>
        </p:sp>
      </p:grpSp>
    </p:spTree>
    <p:extLst>
      <p:ext uri="{BB962C8B-B14F-4D97-AF65-F5344CB8AC3E}">
        <p14:creationId xmlns:p14="http://schemas.microsoft.com/office/powerpoint/2010/main" val="1110024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3"/>
        <p:cNvGrpSpPr/>
        <p:nvPr/>
      </p:nvGrpSpPr>
      <p:grpSpPr>
        <a:xfrm>
          <a:off x="0" y="0"/>
          <a:ext cx="0" cy="0"/>
          <a:chOff x="0" y="0"/>
          <a:chExt cx="0" cy="0"/>
        </a:xfrm>
      </p:grpSpPr>
      <p:sp>
        <p:nvSpPr>
          <p:cNvPr id="144" name="Title 2">
            <a:extLst>
              <a:ext uri="{FF2B5EF4-FFF2-40B4-BE49-F238E27FC236}">
                <a16:creationId xmlns:a16="http://schemas.microsoft.com/office/drawing/2014/main" id="{8BE6C34F-B561-4561-8B9E-3B7A3685A09C}"/>
              </a:ext>
            </a:extLst>
          </p:cNvPr>
          <p:cNvSpPr txBox="1">
            <a:spLocks/>
          </p:cNvSpPr>
          <p:nvPr/>
        </p:nvSpPr>
        <p:spPr>
          <a:xfrm>
            <a:off x="220437" y="103333"/>
            <a:ext cx="8768443"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Bebas Neue"/>
              <a:buNone/>
              <a:defRPr sz="2400" b="0"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2pPr>
            <a:lvl3pPr marR="0" lvl="2"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3pPr>
            <a:lvl4pPr marR="0" lvl="3"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4pPr>
            <a:lvl5pPr marR="0" lvl="4"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5pPr>
            <a:lvl6pPr marR="0" lvl="5"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6pPr>
            <a:lvl7pPr marR="0" lvl="6"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7pPr>
            <a:lvl8pPr marR="0" lvl="7"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8pPr>
            <a:lvl9pPr marR="0" lvl="8"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9pPr>
          </a:lstStyle>
          <a:p>
            <a:r>
              <a:rPr lang="en-US" sz="3200" b="1">
                <a:solidFill>
                  <a:srgbClr val="222160"/>
                </a:solidFill>
                <a:latin typeface="Arial" panose="020B0604020202020204" pitchFamily="34" charset="0"/>
                <a:cs typeface="Arial" panose="020B0604020202020204" pitchFamily="34" charset="0"/>
              </a:rPr>
              <a:t>DIGITALLY MATURED STAGE</a:t>
            </a:r>
          </a:p>
        </p:txBody>
      </p:sp>
      <p:grpSp>
        <p:nvGrpSpPr>
          <p:cNvPr id="145" name="Group 144">
            <a:extLst>
              <a:ext uri="{FF2B5EF4-FFF2-40B4-BE49-F238E27FC236}">
                <a16:creationId xmlns:a16="http://schemas.microsoft.com/office/drawing/2014/main" id="{DFFF8001-FAF5-42EF-B249-E6D3E3D3A173}"/>
              </a:ext>
            </a:extLst>
          </p:cNvPr>
          <p:cNvGrpSpPr/>
          <p:nvPr/>
        </p:nvGrpSpPr>
        <p:grpSpPr>
          <a:xfrm>
            <a:off x="374878" y="1205114"/>
            <a:ext cx="2631039" cy="1830896"/>
            <a:chOff x="374873" y="1414475"/>
            <a:chExt cx="2899006" cy="1786685"/>
          </a:xfrm>
        </p:grpSpPr>
        <p:grpSp>
          <p:nvGrpSpPr>
            <p:cNvPr id="146" name="Group 145">
              <a:extLst>
                <a:ext uri="{FF2B5EF4-FFF2-40B4-BE49-F238E27FC236}">
                  <a16:creationId xmlns:a16="http://schemas.microsoft.com/office/drawing/2014/main" id="{824D423B-02CF-4851-B72F-5B1317C642B8}"/>
                </a:ext>
              </a:extLst>
            </p:cNvPr>
            <p:cNvGrpSpPr/>
            <p:nvPr/>
          </p:nvGrpSpPr>
          <p:grpSpPr>
            <a:xfrm>
              <a:off x="374873" y="1414475"/>
              <a:ext cx="2899006" cy="1786685"/>
              <a:chOff x="374873" y="1414475"/>
              <a:chExt cx="3019530" cy="1872091"/>
            </a:xfrm>
          </p:grpSpPr>
          <p:sp>
            <p:nvSpPr>
              <p:cNvPr id="148" name="AutoShape 3">
                <a:extLst>
                  <a:ext uri="{FF2B5EF4-FFF2-40B4-BE49-F238E27FC236}">
                    <a16:creationId xmlns:a16="http://schemas.microsoft.com/office/drawing/2014/main" id="{72396BDE-CD53-4F4A-90F6-E1DDDA115126}"/>
                  </a:ext>
                </a:extLst>
              </p:cNvPr>
              <p:cNvSpPr>
                <a:spLocks noChangeArrowheads="1"/>
              </p:cNvSpPr>
              <p:nvPr/>
            </p:nvSpPr>
            <p:spPr bwMode="auto">
              <a:xfrm rot="16200000" flipH="1">
                <a:off x="1587694" y="201655"/>
                <a:ext cx="593609" cy="3019250"/>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FB0015">
                  <a:lumMod val="50000"/>
                </a:srgbClr>
              </a:solidFill>
              <a:ln w="12700">
                <a:solidFill>
                  <a:srgbClr val="FB0015">
                    <a:lumMod val="50000"/>
                  </a:srgbClr>
                </a:solidFill>
                <a:miter lim="800000"/>
                <a:headEnd/>
                <a:tailEnd/>
              </a:ln>
            </p:spPr>
            <p:txBody>
              <a:bodyPr vert="eaVert" lIns="52153" tIns="52153" rIns="52153" bIns="52153">
                <a:noAutofit/>
              </a:bodyPr>
              <a:lstStyle/>
              <a:p>
                <a:pPr algn="ctr" defTabSz="1042962" eaLnBrk="0" hangingPunct="0">
                  <a:lnSpc>
                    <a:spcPct val="150000"/>
                  </a:lnSpc>
                  <a:spcAft>
                    <a:spcPts val="400"/>
                  </a:spcAft>
                  <a:buClrTx/>
                  <a:defRPr/>
                </a:pPr>
                <a:r>
                  <a:rPr lang="en-GB" sz="1600" b="1">
                    <a:solidFill>
                      <a:schemeClr val="tx1"/>
                    </a:solidFill>
                    <a:latin typeface="Arial" panose="020B0604020202020204" pitchFamily="34" charset="0"/>
                    <a:cs typeface="Arial" panose="020B0604020202020204" pitchFamily="34" charset="0"/>
                  </a:rPr>
                  <a:t>Governance</a:t>
                </a:r>
                <a:endParaRPr lang="en-GB" sz="1200" b="1" i="1">
                  <a:solidFill>
                    <a:schemeClr val="tx1"/>
                  </a:solidFill>
                  <a:latin typeface="Arial" panose="020B0604020202020204" pitchFamily="34" charset="0"/>
                  <a:cs typeface="Arial" panose="020B0604020202020204" pitchFamily="34" charset="0"/>
                </a:endParaRPr>
              </a:p>
            </p:txBody>
          </p:sp>
          <p:sp>
            <p:nvSpPr>
              <p:cNvPr id="149" name="Freeform 4">
                <a:extLst>
                  <a:ext uri="{FF2B5EF4-FFF2-40B4-BE49-F238E27FC236}">
                    <a16:creationId xmlns:a16="http://schemas.microsoft.com/office/drawing/2014/main" id="{188E469B-D57A-496D-B051-CD07A429FFDC}"/>
                  </a:ext>
                </a:extLst>
              </p:cNvPr>
              <p:cNvSpPr>
                <a:spLocks/>
              </p:cNvSpPr>
              <p:nvPr/>
            </p:nvSpPr>
            <p:spPr bwMode="auto">
              <a:xfrm>
                <a:off x="374873" y="1763351"/>
                <a:ext cx="3019530" cy="1523215"/>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FB0015">
                    <a:lumMod val="50000"/>
                  </a:srgbClr>
                </a:solidFill>
                <a:round/>
                <a:headEnd/>
                <a:tailEnd/>
              </a:ln>
            </p:spPr>
            <p:txBody>
              <a:bodyPr lIns="52153" tIns="52153" rIns="52153" bIns="52153">
                <a:noAutofit/>
              </a:bodyPr>
              <a:lstStyle/>
              <a:p>
                <a:pPr defTabSz="1042962">
                  <a:spcAft>
                    <a:spcPts val="400"/>
                  </a:spcAft>
                  <a:buClrTx/>
                  <a:defRPr/>
                </a:pPr>
                <a:endParaRPr lang="en-GB" sz="1051">
                  <a:solidFill>
                    <a:srgbClr val="FFFFFF"/>
                  </a:solidFill>
                  <a:latin typeface="Arial" panose="020B0604020202020204" pitchFamily="34" charset="0"/>
                  <a:cs typeface="Arial" panose="020B0604020202020204" pitchFamily="34" charset="0"/>
                </a:endParaRPr>
              </a:p>
            </p:txBody>
          </p:sp>
        </p:grpSp>
        <p:sp>
          <p:nvSpPr>
            <p:cNvPr id="147" name="Rectangle 11">
              <a:extLst>
                <a:ext uri="{FF2B5EF4-FFF2-40B4-BE49-F238E27FC236}">
                  <a16:creationId xmlns:a16="http://schemas.microsoft.com/office/drawing/2014/main" id="{7DA73D2F-6388-4ED5-98FB-0826D9E2481E}"/>
                </a:ext>
              </a:extLst>
            </p:cNvPr>
            <p:cNvSpPr>
              <a:spLocks noChangeArrowheads="1"/>
            </p:cNvSpPr>
            <p:nvPr/>
          </p:nvSpPr>
          <p:spPr bwMode="auto">
            <a:xfrm>
              <a:off x="453513" y="2009564"/>
              <a:ext cx="2656838" cy="980243"/>
            </a:xfrm>
            <a:prstGeom prst="rect">
              <a:avLst/>
            </a:prstGeom>
            <a:noFill/>
            <a:ln w="12700">
              <a:noFill/>
              <a:miter lim="800000"/>
              <a:headEnd/>
              <a:tailEnd/>
            </a:ln>
            <a:effectLst/>
          </p:spPr>
          <p:txBody>
            <a:bodyPr lIns="0" tIns="0" rIns="0" bIns="0">
              <a:noAutofit/>
            </a:bodyPr>
            <a:lstStyle/>
            <a:p>
              <a:pPr marL="231769" lvl="1" indent="-231769" defTabSz="995338" eaLnBrk="0" hangingPunct="0">
                <a:spcAft>
                  <a:spcPts val="400"/>
                </a:spcAft>
                <a:buSzPct val="100000"/>
                <a:buFont typeface="Arial" pitchFamily="34" charset="0"/>
                <a:buChar char="•"/>
                <a:defRPr/>
              </a:pPr>
              <a:r>
                <a:rPr lang="en-US" sz="900">
                  <a:latin typeface="Arial" panose="020B0604020202020204" pitchFamily="34" charset="0"/>
                  <a:cs typeface="Arial" panose="020B0604020202020204" pitchFamily="34" charset="0"/>
                </a:rPr>
                <a:t>Digital-first approach is applied to all business issues</a:t>
              </a:r>
            </a:p>
            <a:p>
              <a:pPr marL="231769" lvl="1" indent="-231769" defTabSz="995338" eaLnBrk="0" hangingPunct="0">
                <a:spcAft>
                  <a:spcPts val="400"/>
                </a:spcAft>
                <a:buSzPct val="100000"/>
                <a:buFont typeface="Arial" pitchFamily="34" charset="0"/>
                <a:buChar char="•"/>
                <a:defRPr/>
              </a:pPr>
              <a:r>
                <a:rPr lang="en-US" sz="900">
                  <a:latin typeface="Arial" panose="020B0604020202020204" pitchFamily="34" charset="0"/>
                  <a:cs typeface="Arial" panose="020B0604020202020204" pitchFamily="34" charset="0"/>
                </a:rPr>
                <a:t>Digital development is a well-embedded practice at all levels of the </a:t>
              </a:r>
              <a:r>
                <a:rPr lang="en-US" sz="900" err="1">
                  <a:latin typeface="Arial" panose="020B0604020202020204" pitchFamily="34" charset="0"/>
                  <a:cs typeface="Arial" panose="020B0604020202020204" pitchFamily="34" charset="0"/>
                </a:rPr>
                <a:t>organisation</a:t>
              </a:r>
              <a:endParaRPr lang="en-US" sz="900">
                <a:latin typeface="Arial" panose="020B0604020202020204" pitchFamily="34" charset="0"/>
                <a:cs typeface="Arial" panose="020B0604020202020204" pitchFamily="34" charset="0"/>
              </a:endParaRPr>
            </a:p>
            <a:p>
              <a:pPr marL="231769" lvl="1" indent="-231769" defTabSz="995338" eaLnBrk="0" hangingPunct="0">
                <a:spcAft>
                  <a:spcPts val="400"/>
                </a:spcAft>
                <a:buSzPct val="100000"/>
                <a:buFont typeface="Arial" pitchFamily="34" charset="0"/>
                <a:buChar char="•"/>
                <a:defRPr/>
              </a:pPr>
              <a:r>
                <a:rPr lang="en-US" sz="900">
                  <a:latin typeface="Arial" panose="020B0604020202020204" pitchFamily="34" charset="0"/>
                  <a:cs typeface="Arial" panose="020B0604020202020204" pitchFamily="34" charset="0"/>
                </a:rPr>
                <a:t>Governance is steered towards building a digital business</a:t>
              </a:r>
            </a:p>
          </p:txBody>
        </p:sp>
      </p:grpSp>
      <p:grpSp>
        <p:nvGrpSpPr>
          <p:cNvPr id="150" name="Group 149">
            <a:extLst>
              <a:ext uri="{FF2B5EF4-FFF2-40B4-BE49-F238E27FC236}">
                <a16:creationId xmlns:a16="http://schemas.microsoft.com/office/drawing/2014/main" id="{89134BD7-16DD-4213-B180-5C3DE5E67A21}"/>
              </a:ext>
            </a:extLst>
          </p:cNvPr>
          <p:cNvGrpSpPr/>
          <p:nvPr/>
        </p:nvGrpSpPr>
        <p:grpSpPr>
          <a:xfrm>
            <a:off x="3310467" y="1204764"/>
            <a:ext cx="2615406" cy="1830897"/>
            <a:chOff x="3638875" y="1414476"/>
            <a:chExt cx="2780290" cy="1723764"/>
          </a:xfrm>
        </p:grpSpPr>
        <p:grpSp>
          <p:nvGrpSpPr>
            <p:cNvPr id="151" name="Group 150">
              <a:extLst>
                <a:ext uri="{FF2B5EF4-FFF2-40B4-BE49-F238E27FC236}">
                  <a16:creationId xmlns:a16="http://schemas.microsoft.com/office/drawing/2014/main" id="{C07D9E5A-9E84-4F16-95D1-BF1E9489DFF5}"/>
                </a:ext>
              </a:extLst>
            </p:cNvPr>
            <p:cNvGrpSpPr/>
            <p:nvPr/>
          </p:nvGrpSpPr>
          <p:grpSpPr>
            <a:xfrm>
              <a:off x="3638875" y="1414476"/>
              <a:ext cx="2780290" cy="1723764"/>
              <a:chOff x="3638875" y="1414475"/>
              <a:chExt cx="3019530" cy="1872091"/>
            </a:xfrm>
          </p:grpSpPr>
          <p:sp>
            <p:nvSpPr>
              <p:cNvPr id="153" name="AutoShape 3">
                <a:extLst>
                  <a:ext uri="{FF2B5EF4-FFF2-40B4-BE49-F238E27FC236}">
                    <a16:creationId xmlns:a16="http://schemas.microsoft.com/office/drawing/2014/main" id="{F0601D6D-074E-4E81-9821-83F2FD9CE1D4}"/>
                  </a:ext>
                </a:extLst>
              </p:cNvPr>
              <p:cNvSpPr>
                <a:spLocks noChangeArrowheads="1"/>
              </p:cNvSpPr>
              <p:nvPr/>
            </p:nvSpPr>
            <p:spPr bwMode="auto">
              <a:xfrm rot="16200000" flipH="1">
                <a:off x="4851696" y="201655"/>
                <a:ext cx="593609" cy="3019250"/>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6C7B88"/>
              </a:solidFill>
              <a:ln w="12700">
                <a:solidFill>
                  <a:srgbClr val="FB0015">
                    <a:lumMod val="50000"/>
                  </a:srgbClr>
                </a:solidFill>
                <a:miter lim="800000"/>
                <a:headEnd/>
                <a:tailEnd/>
              </a:ln>
            </p:spPr>
            <p:txBody>
              <a:bodyPr vert="eaVert" lIns="52153" tIns="52153" rIns="52153" bIns="52153">
                <a:noAutofit/>
              </a:bodyPr>
              <a:lstStyle/>
              <a:p>
                <a:pPr algn="ctr" defTabSz="1042962" eaLnBrk="0" hangingPunct="0">
                  <a:lnSpc>
                    <a:spcPct val="150000"/>
                  </a:lnSpc>
                  <a:spcAft>
                    <a:spcPts val="400"/>
                  </a:spcAft>
                  <a:buClrTx/>
                  <a:defRPr/>
                </a:pPr>
                <a:r>
                  <a:rPr lang="en-GB" sz="1600" b="1">
                    <a:solidFill>
                      <a:schemeClr val="tx1"/>
                    </a:solidFill>
                    <a:latin typeface="Arial" panose="020B0604020202020204" pitchFamily="34" charset="0"/>
                    <a:cs typeface="Arial" panose="020B0604020202020204" pitchFamily="34" charset="0"/>
                  </a:rPr>
                  <a:t>Strategy</a:t>
                </a:r>
                <a:endParaRPr lang="en-GB" sz="1051" b="1" i="1">
                  <a:solidFill>
                    <a:schemeClr val="tx1"/>
                  </a:solidFill>
                  <a:latin typeface="Arial" panose="020B0604020202020204" pitchFamily="34" charset="0"/>
                  <a:cs typeface="Arial" panose="020B0604020202020204" pitchFamily="34" charset="0"/>
                </a:endParaRPr>
              </a:p>
            </p:txBody>
          </p:sp>
          <p:sp>
            <p:nvSpPr>
              <p:cNvPr id="154" name="Freeform 4">
                <a:extLst>
                  <a:ext uri="{FF2B5EF4-FFF2-40B4-BE49-F238E27FC236}">
                    <a16:creationId xmlns:a16="http://schemas.microsoft.com/office/drawing/2014/main" id="{C0C7767A-B257-4B46-98E9-B03524849E2F}"/>
                  </a:ext>
                </a:extLst>
              </p:cNvPr>
              <p:cNvSpPr>
                <a:spLocks/>
              </p:cNvSpPr>
              <p:nvPr/>
            </p:nvSpPr>
            <p:spPr bwMode="auto">
              <a:xfrm>
                <a:off x="3638875" y="1763351"/>
                <a:ext cx="3019530" cy="1523215"/>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FB0015">
                    <a:lumMod val="50000"/>
                  </a:srgbClr>
                </a:solidFill>
                <a:round/>
                <a:headEnd/>
                <a:tailEnd/>
              </a:ln>
            </p:spPr>
            <p:txBody>
              <a:bodyPr lIns="52153" tIns="52153" rIns="52153" bIns="52153">
                <a:noAutofit/>
              </a:bodyPr>
              <a:lstStyle/>
              <a:p>
                <a:pPr defTabSz="1042962">
                  <a:spcAft>
                    <a:spcPts val="400"/>
                  </a:spcAft>
                  <a:buClrTx/>
                  <a:defRPr/>
                </a:pPr>
                <a:endParaRPr lang="en-GB" sz="1051">
                  <a:solidFill>
                    <a:srgbClr val="FFFFFF"/>
                  </a:solidFill>
                  <a:latin typeface="Arial" panose="020B0604020202020204" pitchFamily="34" charset="0"/>
                  <a:cs typeface="Arial" panose="020B0604020202020204" pitchFamily="34" charset="0"/>
                </a:endParaRPr>
              </a:p>
            </p:txBody>
          </p:sp>
        </p:grpSp>
        <p:sp>
          <p:nvSpPr>
            <p:cNvPr id="152" name="Rectangle 11">
              <a:extLst>
                <a:ext uri="{FF2B5EF4-FFF2-40B4-BE49-F238E27FC236}">
                  <a16:creationId xmlns:a16="http://schemas.microsoft.com/office/drawing/2014/main" id="{37085411-6F9C-4731-8F05-4FFD22FAA46B}"/>
                </a:ext>
              </a:extLst>
            </p:cNvPr>
            <p:cNvSpPr>
              <a:spLocks noChangeArrowheads="1"/>
            </p:cNvSpPr>
            <p:nvPr/>
          </p:nvSpPr>
          <p:spPr bwMode="auto">
            <a:xfrm>
              <a:off x="3700393" y="1992485"/>
              <a:ext cx="2514409" cy="980243"/>
            </a:xfrm>
            <a:prstGeom prst="rect">
              <a:avLst/>
            </a:prstGeom>
            <a:noFill/>
            <a:ln w="12700">
              <a:noFill/>
              <a:miter lim="800000"/>
              <a:headEnd/>
              <a:tailEnd/>
            </a:ln>
            <a:effectLst/>
          </p:spPr>
          <p:txBody>
            <a:bodyPr lIns="0" tIns="0" rIns="0" bIns="0" anchor="t">
              <a:noAutofit/>
            </a:bodyPr>
            <a:lstStyle/>
            <a:p>
              <a:pPr marL="231140" lvl="1" indent="-231140" defTabSz="995338" eaLnBrk="0" hangingPunct="0">
                <a:spcAft>
                  <a:spcPts val="400"/>
                </a:spcAft>
                <a:buSzPct val="100000"/>
                <a:buFont typeface="Arial" pitchFamily="34" charset="0"/>
                <a:buChar char="•"/>
                <a:defRPr/>
              </a:pPr>
              <a:r>
                <a:rPr lang="en-US" sz="900">
                  <a:latin typeface="Arial" panose="020B0604020202020204" pitchFamily="34" charset="0"/>
                  <a:cs typeface="Arial" panose="020B0604020202020204" pitchFamily="34" charset="0"/>
                </a:rPr>
                <a:t>The </a:t>
              </a:r>
              <a:r>
                <a:rPr lang="en-US" sz="900" err="1">
                  <a:latin typeface="Arial" panose="020B0604020202020204" pitchFamily="34" charset="0"/>
                  <a:cs typeface="Arial" panose="020B0604020202020204" pitchFamily="34" charset="0"/>
                </a:rPr>
                <a:t>organisation</a:t>
              </a:r>
              <a:r>
                <a:rPr lang="en-US" sz="900">
                  <a:latin typeface="Arial" panose="020B0604020202020204" pitchFamily="34" charset="0"/>
                  <a:cs typeface="Arial" panose="020B0604020202020204" pitchFamily="34" charset="0"/>
                </a:rPr>
                <a:t> has executive accountability for digital planning</a:t>
              </a:r>
              <a:endParaRPr lang="en-US">
                <a:latin typeface="Arial" panose="020B0604020202020204" pitchFamily="34" charset="0"/>
                <a:cs typeface="Arial" panose="020B0604020202020204" pitchFamily="34" charset="0"/>
              </a:endParaRPr>
            </a:p>
            <a:p>
              <a:pPr marL="231140" lvl="1" indent="-231140" defTabSz="995338" eaLnBrk="0" hangingPunct="0">
                <a:spcAft>
                  <a:spcPts val="400"/>
                </a:spcAft>
                <a:buSzPct val="100000"/>
                <a:buFont typeface="Arial" pitchFamily="34" charset="0"/>
                <a:buChar char="•"/>
                <a:defRPr/>
              </a:pPr>
              <a:r>
                <a:rPr lang="en-US" sz="900">
                  <a:latin typeface="Arial" panose="020B0604020202020204" pitchFamily="34" charset="0"/>
                  <a:cs typeface="Arial" panose="020B0604020202020204" pitchFamily="34" charset="0"/>
                </a:rPr>
                <a:t>Digital investment becomes a significant investment as part of the company’s strategic planning</a:t>
              </a:r>
            </a:p>
            <a:p>
              <a:pPr marL="231140" lvl="1" indent="-231140" defTabSz="995338" eaLnBrk="0" hangingPunct="0">
                <a:spcAft>
                  <a:spcPts val="400"/>
                </a:spcAft>
                <a:buSzPct val="100000"/>
                <a:buFont typeface="Arial" pitchFamily="34" charset="0"/>
                <a:buChar char="•"/>
                <a:defRPr/>
              </a:pPr>
              <a:r>
                <a:rPr lang="en-US" sz="900">
                  <a:latin typeface="Arial" panose="020B0604020202020204" pitchFamily="34" charset="0"/>
                  <a:cs typeface="Arial" panose="020B0604020202020204" pitchFamily="34" charset="0"/>
                </a:rPr>
                <a:t>Absolute consistency and clarity of digital vision is ensured</a:t>
              </a:r>
            </a:p>
          </p:txBody>
        </p:sp>
      </p:grpSp>
      <p:grpSp>
        <p:nvGrpSpPr>
          <p:cNvPr id="155" name="Group 154">
            <a:extLst>
              <a:ext uri="{FF2B5EF4-FFF2-40B4-BE49-F238E27FC236}">
                <a16:creationId xmlns:a16="http://schemas.microsoft.com/office/drawing/2014/main" id="{679D37E4-607A-48E3-8B45-06F2B066DD9D}"/>
              </a:ext>
            </a:extLst>
          </p:cNvPr>
          <p:cNvGrpSpPr/>
          <p:nvPr/>
        </p:nvGrpSpPr>
        <p:grpSpPr>
          <a:xfrm>
            <a:off x="6226917" y="1204759"/>
            <a:ext cx="2615407" cy="1830899"/>
            <a:chOff x="6244515" y="1414121"/>
            <a:chExt cx="2751560" cy="1705951"/>
          </a:xfrm>
        </p:grpSpPr>
        <p:grpSp>
          <p:nvGrpSpPr>
            <p:cNvPr id="156" name="Group 155">
              <a:extLst>
                <a:ext uri="{FF2B5EF4-FFF2-40B4-BE49-F238E27FC236}">
                  <a16:creationId xmlns:a16="http://schemas.microsoft.com/office/drawing/2014/main" id="{B470ECE4-A9EE-4F37-8E8D-7353EDC86649}"/>
                </a:ext>
              </a:extLst>
            </p:cNvPr>
            <p:cNvGrpSpPr/>
            <p:nvPr/>
          </p:nvGrpSpPr>
          <p:grpSpPr>
            <a:xfrm>
              <a:off x="6244515" y="1414121"/>
              <a:ext cx="2751560" cy="1705951"/>
              <a:chOff x="6902598" y="1414475"/>
              <a:chExt cx="3019530" cy="1872091"/>
            </a:xfrm>
          </p:grpSpPr>
          <p:sp>
            <p:nvSpPr>
              <p:cNvPr id="158" name="AutoShape 3">
                <a:extLst>
                  <a:ext uri="{FF2B5EF4-FFF2-40B4-BE49-F238E27FC236}">
                    <a16:creationId xmlns:a16="http://schemas.microsoft.com/office/drawing/2014/main" id="{E84A08BE-BA0D-412C-AFA3-E3FAF69B05D5}"/>
                  </a:ext>
                </a:extLst>
              </p:cNvPr>
              <p:cNvSpPr>
                <a:spLocks noChangeArrowheads="1"/>
              </p:cNvSpPr>
              <p:nvPr/>
            </p:nvSpPr>
            <p:spPr bwMode="auto">
              <a:xfrm rot="16200000" flipH="1">
                <a:off x="8098111" y="218963"/>
                <a:ext cx="628226" cy="3019250"/>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5B9BD5"/>
              </a:solidFill>
              <a:ln w="12700">
                <a:solidFill>
                  <a:srgbClr val="5B9BD5"/>
                </a:solidFill>
                <a:miter lim="800000"/>
                <a:headEnd/>
                <a:tailEnd/>
              </a:ln>
            </p:spPr>
            <p:txBody>
              <a:bodyPr vert="eaVert" lIns="52153" tIns="52153" rIns="52153" bIns="52153">
                <a:noAutofit/>
              </a:bodyPr>
              <a:lstStyle/>
              <a:p>
                <a:pPr algn="ctr" defTabSz="1042962" eaLnBrk="0" hangingPunct="0">
                  <a:spcAft>
                    <a:spcPts val="400"/>
                  </a:spcAft>
                  <a:buClrTx/>
                  <a:defRPr/>
                </a:pPr>
                <a:r>
                  <a:rPr lang="en-GB" sz="1600" b="1">
                    <a:solidFill>
                      <a:schemeClr val="tx1"/>
                    </a:solidFill>
                    <a:latin typeface="Arial" panose="020B0604020202020204" pitchFamily="34" charset="0"/>
                    <a:cs typeface="Arial" panose="020B0604020202020204" pitchFamily="34" charset="0"/>
                  </a:rPr>
                  <a:t>Culture</a:t>
                </a:r>
                <a:endParaRPr lang="en-GB" sz="1051" b="1" i="1">
                  <a:solidFill>
                    <a:schemeClr val="tx1"/>
                  </a:solidFill>
                  <a:latin typeface="Arial" panose="020B0604020202020204" pitchFamily="34" charset="0"/>
                  <a:cs typeface="Arial" panose="020B0604020202020204" pitchFamily="34" charset="0"/>
                </a:endParaRPr>
              </a:p>
            </p:txBody>
          </p:sp>
          <p:sp>
            <p:nvSpPr>
              <p:cNvPr id="159" name="Freeform 4">
                <a:extLst>
                  <a:ext uri="{FF2B5EF4-FFF2-40B4-BE49-F238E27FC236}">
                    <a16:creationId xmlns:a16="http://schemas.microsoft.com/office/drawing/2014/main" id="{C3E4FD4A-B2AD-40C4-93B9-ABFF626E1928}"/>
                  </a:ext>
                </a:extLst>
              </p:cNvPr>
              <p:cNvSpPr>
                <a:spLocks/>
              </p:cNvSpPr>
              <p:nvPr/>
            </p:nvSpPr>
            <p:spPr bwMode="auto">
              <a:xfrm>
                <a:off x="6902598" y="1763351"/>
                <a:ext cx="3019530" cy="1523215"/>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5B9BD5"/>
                </a:solidFill>
                <a:round/>
                <a:headEnd/>
                <a:tailEnd/>
              </a:ln>
            </p:spPr>
            <p:txBody>
              <a:bodyPr lIns="52153" tIns="52153" rIns="52153" bIns="52153">
                <a:noAutofit/>
              </a:bodyPr>
              <a:lstStyle/>
              <a:p>
                <a:pPr defTabSz="1042962">
                  <a:spcAft>
                    <a:spcPts val="400"/>
                  </a:spcAft>
                  <a:buClrTx/>
                  <a:defRPr/>
                </a:pPr>
                <a:endParaRPr lang="en-GB" sz="1051">
                  <a:solidFill>
                    <a:srgbClr val="FFFFFF"/>
                  </a:solidFill>
                  <a:latin typeface="Arial" panose="020B0604020202020204" pitchFamily="34" charset="0"/>
                  <a:cs typeface="Arial" panose="020B0604020202020204" pitchFamily="34" charset="0"/>
                </a:endParaRPr>
              </a:p>
            </p:txBody>
          </p:sp>
        </p:grpSp>
        <p:sp>
          <p:nvSpPr>
            <p:cNvPr id="157" name="Rectangle 11">
              <a:extLst>
                <a:ext uri="{FF2B5EF4-FFF2-40B4-BE49-F238E27FC236}">
                  <a16:creationId xmlns:a16="http://schemas.microsoft.com/office/drawing/2014/main" id="{07BD7906-F62C-451A-A450-3FD2C281DB73}"/>
                </a:ext>
              </a:extLst>
            </p:cNvPr>
            <p:cNvSpPr>
              <a:spLocks noChangeArrowheads="1"/>
            </p:cNvSpPr>
            <p:nvPr/>
          </p:nvSpPr>
          <p:spPr bwMode="auto">
            <a:xfrm>
              <a:off x="6338310" y="2059646"/>
              <a:ext cx="2506129" cy="1045929"/>
            </a:xfrm>
            <a:prstGeom prst="rect">
              <a:avLst/>
            </a:prstGeom>
            <a:noFill/>
            <a:ln w="12700">
              <a:noFill/>
              <a:miter lim="800000"/>
              <a:headEnd/>
              <a:tailEnd/>
            </a:ln>
            <a:effectLst/>
          </p:spPr>
          <p:txBody>
            <a:bodyPr lIns="0" tIns="0" rIns="0" bIns="0" anchor="t">
              <a:noAutofit/>
            </a:bodyPr>
            <a:lstStyle/>
            <a:p>
              <a:pPr marL="231140" lvl="1" indent="-231140" defTabSz="995338" eaLnBrk="0" hangingPunct="0">
                <a:spcAft>
                  <a:spcPts val="400"/>
                </a:spcAft>
                <a:buSzPct val="100000"/>
                <a:buFont typeface="Arial" pitchFamily="34" charset="0"/>
                <a:buChar char="•"/>
                <a:defRPr/>
              </a:pPr>
              <a:r>
                <a:rPr lang="en-US" sz="900">
                  <a:latin typeface="Arial" panose="020B0604020202020204" pitchFamily="34" charset="0"/>
                  <a:cs typeface="Arial" panose="020B0604020202020204" pitchFamily="34" charset="0"/>
                </a:rPr>
                <a:t>Digital learning becomes part of the </a:t>
              </a:r>
              <a:r>
                <a:rPr lang="en-US" sz="900" err="1">
                  <a:latin typeface="Arial" panose="020B0604020202020204" pitchFamily="34" charset="0"/>
                  <a:cs typeface="Arial" panose="020B0604020202020204" pitchFamily="34" charset="0"/>
                </a:rPr>
                <a:t>organisation’s</a:t>
              </a:r>
              <a:r>
                <a:rPr lang="en-US" sz="900">
                  <a:latin typeface="Arial" panose="020B0604020202020204" pitchFamily="34" charset="0"/>
                  <a:cs typeface="Arial" panose="020B0604020202020204" pitchFamily="34" charset="0"/>
                </a:rPr>
                <a:t> culture</a:t>
              </a:r>
              <a:endParaRPr lang="en-US">
                <a:latin typeface="Arial" panose="020B0604020202020204" pitchFamily="34" charset="0"/>
                <a:cs typeface="Arial" panose="020B0604020202020204" pitchFamily="34" charset="0"/>
              </a:endParaRPr>
            </a:p>
            <a:p>
              <a:pPr marL="231140" lvl="1" indent="-231140" defTabSz="995338" eaLnBrk="0" hangingPunct="0">
                <a:spcAft>
                  <a:spcPts val="400"/>
                </a:spcAft>
                <a:buSzPct val="100000"/>
                <a:buFont typeface="Arial" pitchFamily="34" charset="0"/>
                <a:buChar char="•"/>
                <a:defRPr/>
              </a:pPr>
              <a:r>
                <a:rPr lang="en-US" sz="900">
                  <a:latin typeface="Arial" panose="020B0604020202020204" pitchFamily="34" charset="0"/>
                  <a:cs typeface="Arial" panose="020B0604020202020204" pitchFamily="34" charset="0"/>
                </a:rPr>
                <a:t>Willingness and readiness to embrace new things becomes part of the </a:t>
              </a:r>
              <a:r>
                <a:rPr lang="en-US" sz="900" err="1">
                  <a:latin typeface="Arial" panose="020B0604020202020204" pitchFamily="34" charset="0"/>
                  <a:cs typeface="Arial" panose="020B0604020202020204" pitchFamily="34" charset="0"/>
                </a:rPr>
                <a:t>organisation’s</a:t>
              </a:r>
              <a:r>
                <a:rPr lang="en-US" sz="900">
                  <a:latin typeface="Arial" panose="020B0604020202020204" pitchFamily="34" charset="0"/>
                  <a:cs typeface="Arial" panose="020B0604020202020204" pitchFamily="34" charset="0"/>
                </a:rPr>
                <a:t> value</a:t>
              </a:r>
            </a:p>
          </p:txBody>
        </p:sp>
      </p:grpSp>
      <p:grpSp>
        <p:nvGrpSpPr>
          <p:cNvPr id="160" name="Group 159">
            <a:extLst>
              <a:ext uri="{FF2B5EF4-FFF2-40B4-BE49-F238E27FC236}">
                <a16:creationId xmlns:a16="http://schemas.microsoft.com/office/drawing/2014/main" id="{644F4F36-7575-4FD2-9C5D-02CE53A04B34}"/>
              </a:ext>
            </a:extLst>
          </p:cNvPr>
          <p:cNvGrpSpPr/>
          <p:nvPr/>
        </p:nvGrpSpPr>
        <p:grpSpPr>
          <a:xfrm>
            <a:off x="374873" y="3075974"/>
            <a:ext cx="2630795" cy="1841672"/>
            <a:chOff x="366217" y="3348846"/>
            <a:chExt cx="2898738" cy="1797201"/>
          </a:xfrm>
        </p:grpSpPr>
        <p:grpSp>
          <p:nvGrpSpPr>
            <p:cNvPr id="161" name="Group 160">
              <a:extLst>
                <a:ext uri="{FF2B5EF4-FFF2-40B4-BE49-F238E27FC236}">
                  <a16:creationId xmlns:a16="http://schemas.microsoft.com/office/drawing/2014/main" id="{12449894-C99F-4A57-9A16-22FB5FAE712B}"/>
                </a:ext>
              </a:extLst>
            </p:cNvPr>
            <p:cNvGrpSpPr/>
            <p:nvPr/>
          </p:nvGrpSpPr>
          <p:grpSpPr>
            <a:xfrm>
              <a:off x="366217" y="3348846"/>
              <a:ext cx="2898738" cy="1797201"/>
              <a:chOff x="374873" y="3411768"/>
              <a:chExt cx="3019530" cy="1872091"/>
            </a:xfrm>
          </p:grpSpPr>
          <p:sp>
            <p:nvSpPr>
              <p:cNvPr id="163" name="AutoShape 3">
                <a:extLst>
                  <a:ext uri="{FF2B5EF4-FFF2-40B4-BE49-F238E27FC236}">
                    <a16:creationId xmlns:a16="http://schemas.microsoft.com/office/drawing/2014/main" id="{9099B99A-1C7D-4B10-B682-FA6D79C607D7}"/>
                  </a:ext>
                </a:extLst>
              </p:cNvPr>
              <p:cNvSpPr>
                <a:spLocks noChangeArrowheads="1"/>
              </p:cNvSpPr>
              <p:nvPr/>
            </p:nvSpPr>
            <p:spPr bwMode="auto">
              <a:xfrm rot="16200000" flipH="1">
                <a:off x="1623078" y="2163564"/>
                <a:ext cx="522842" cy="3019250"/>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E7E6E6">
                  <a:lumMod val="75000"/>
                </a:srgbClr>
              </a:solidFill>
              <a:ln w="12700">
                <a:solidFill>
                  <a:srgbClr val="C00000"/>
                </a:solidFill>
                <a:miter lim="800000"/>
                <a:headEnd/>
                <a:tailEnd/>
              </a:ln>
            </p:spPr>
            <p:txBody>
              <a:bodyPr vert="eaVert" lIns="52153" tIns="52153" rIns="52153" bIns="52153">
                <a:noAutofit/>
              </a:bodyPr>
              <a:lstStyle/>
              <a:p>
                <a:pPr algn="ctr" defTabSz="1042962" eaLnBrk="0" hangingPunct="0">
                  <a:spcAft>
                    <a:spcPts val="400"/>
                  </a:spcAft>
                  <a:buClrTx/>
                  <a:defRPr/>
                </a:pPr>
                <a:r>
                  <a:rPr lang="en-GB" b="1">
                    <a:solidFill>
                      <a:schemeClr val="tx1"/>
                    </a:solidFill>
                    <a:latin typeface="Arial" panose="020B0604020202020204" pitchFamily="34" charset="0"/>
                    <a:cs typeface="Arial" panose="020B0604020202020204" pitchFamily="34" charset="0"/>
                  </a:rPr>
                  <a:t>Technology &amp; Cybersecurity</a:t>
                </a:r>
                <a:endParaRPr lang="en-GB" b="1" i="1">
                  <a:solidFill>
                    <a:schemeClr val="tx1"/>
                  </a:solidFill>
                  <a:latin typeface="Arial" panose="020B0604020202020204" pitchFamily="34" charset="0"/>
                  <a:cs typeface="Arial" panose="020B0604020202020204" pitchFamily="34" charset="0"/>
                </a:endParaRPr>
              </a:p>
            </p:txBody>
          </p:sp>
          <p:sp>
            <p:nvSpPr>
              <p:cNvPr id="164" name="Freeform 4">
                <a:extLst>
                  <a:ext uri="{FF2B5EF4-FFF2-40B4-BE49-F238E27FC236}">
                    <a16:creationId xmlns:a16="http://schemas.microsoft.com/office/drawing/2014/main" id="{0BEF77C7-A92E-4201-B540-F79E29441BC8}"/>
                  </a:ext>
                </a:extLst>
              </p:cNvPr>
              <p:cNvSpPr>
                <a:spLocks/>
              </p:cNvSpPr>
              <p:nvPr/>
            </p:nvSpPr>
            <p:spPr bwMode="auto">
              <a:xfrm>
                <a:off x="374873" y="3711726"/>
                <a:ext cx="3019530" cy="1572133"/>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C00000"/>
                </a:solidFill>
                <a:round/>
                <a:headEnd/>
                <a:tailEnd/>
              </a:ln>
            </p:spPr>
            <p:txBody>
              <a:bodyPr lIns="52153" tIns="52153" rIns="52153" bIns="52153">
                <a:noAutofit/>
              </a:bodyPr>
              <a:lstStyle/>
              <a:p>
                <a:pPr defTabSz="1042962">
                  <a:spcAft>
                    <a:spcPts val="400"/>
                  </a:spcAft>
                  <a:buClrTx/>
                </a:pPr>
                <a:endParaRPr lang="en-GB" sz="1100">
                  <a:solidFill>
                    <a:srgbClr val="FFFFFF"/>
                  </a:solidFill>
                  <a:latin typeface="Arial" panose="020B0604020202020204" pitchFamily="34" charset="0"/>
                  <a:cs typeface="Arial" panose="020B0604020202020204" pitchFamily="34" charset="0"/>
                </a:endParaRPr>
              </a:p>
            </p:txBody>
          </p:sp>
        </p:grpSp>
        <p:sp>
          <p:nvSpPr>
            <p:cNvPr id="162" name="Rectangle 11">
              <a:extLst>
                <a:ext uri="{FF2B5EF4-FFF2-40B4-BE49-F238E27FC236}">
                  <a16:creationId xmlns:a16="http://schemas.microsoft.com/office/drawing/2014/main" id="{93133534-62D2-4C50-B346-93481EC6F3AC}"/>
                </a:ext>
              </a:extLst>
            </p:cNvPr>
            <p:cNvSpPr>
              <a:spLocks noChangeArrowheads="1"/>
            </p:cNvSpPr>
            <p:nvPr/>
          </p:nvSpPr>
          <p:spPr bwMode="auto">
            <a:xfrm>
              <a:off x="415362" y="3898933"/>
              <a:ext cx="2728424" cy="980243"/>
            </a:xfrm>
            <a:prstGeom prst="rect">
              <a:avLst/>
            </a:prstGeom>
            <a:noFill/>
            <a:ln w="12700">
              <a:noFill/>
              <a:miter lim="800000"/>
              <a:headEnd/>
              <a:tailEnd/>
            </a:ln>
            <a:effectLst/>
          </p:spPr>
          <p:txBody>
            <a:bodyPr lIns="0" tIns="0" rIns="0" bIns="0" anchor="t">
              <a:noAutofit/>
            </a:bodyPr>
            <a:lstStyle/>
            <a:p>
              <a:pPr marL="231140" lvl="1" indent="-231140" defTabSz="995338" eaLnBrk="0" hangingPunct="0">
                <a:spcAft>
                  <a:spcPts val="400"/>
                </a:spcAft>
                <a:buSzPct val="100000"/>
                <a:buFont typeface="Arial" pitchFamily="34" charset="0"/>
                <a:buChar char="•"/>
                <a:defRPr/>
              </a:pPr>
              <a:r>
                <a:rPr lang="en-US" sz="900">
                  <a:latin typeface="Arial" panose="020B0604020202020204" pitchFamily="34" charset="0"/>
                  <a:cs typeface="Arial" panose="020B0604020202020204" pitchFamily="34" charset="0"/>
                </a:rPr>
                <a:t>Tools can work automatically and accordingly to the information received</a:t>
              </a:r>
              <a:endParaRPr lang="en-US">
                <a:latin typeface="Arial" panose="020B0604020202020204" pitchFamily="34" charset="0"/>
                <a:cs typeface="Arial" panose="020B0604020202020204" pitchFamily="34" charset="0"/>
              </a:endParaRPr>
            </a:p>
            <a:p>
              <a:pPr marL="231140" lvl="1" indent="-231140" defTabSz="995338" eaLnBrk="0" hangingPunct="0">
                <a:spcAft>
                  <a:spcPts val="400"/>
                </a:spcAft>
                <a:buSzPct val="100000"/>
                <a:buFont typeface="Arial" pitchFamily="34" charset="0"/>
                <a:buChar char="•"/>
                <a:defRPr/>
              </a:pPr>
              <a:r>
                <a:rPr lang="en-US" sz="900">
                  <a:latin typeface="Arial" panose="020B0604020202020204" pitchFamily="34" charset="0"/>
                  <a:cs typeface="Arial" panose="020B0604020202020204" pitchFamily="34" charset="0"/>
                </a:rPr>
                <a:t>Digital tools can interact together to optimize process</a:t>
              </a:r>
            </a:p>
            <a:p>
              <a:pPr marL="231140" lvl="1" indent="-231140" defTabSz="995338" eaLnBrk="0" hangingPunct="0">
                <a:spcAft>
                  <a:spcPts val="400"/>
                </a:spcAft>
                <a:buSzPct val="100000"/>
                <a:buFont typeface="Arial" pitchFamily="34" charset="0"/>
                <a:buChar char="•"/>
                <a:defRPr/>
              </a:pPr>
              <a:r>
                <a:rPr lang="en-US" sz="900">
                  <a:latin typeface="Arial" panose="020B0604020202020204" pitchFamily="34" charset="0"/>
                  <a:cs typeface="Arial" panose="020B0604020202020204" pitchFamily="34" charset="0"/>
                </a:rPr>
                <a:t>Business and technology are fully aligned</a:t>
              </a:r>
            </a:p>
            <a:p>
              <a:pPr marL="231140" lvl="1" indent="-231140" defTabSz="995338" eaLnBrk="0" hangingPunct="0">
                <a:spcAft>
                  <a:spcPts val="400"/>
                </a:spcAft>
                <a:buSzPct val="100000"/>
                <a:buFont typeface="Arial" pitchFamily="34" charset="0"/>
                <a:buChar char="•"/>
                <a:defRPr/>
              </a:pPr>
              <a:r>
                <a:rPr lang="en-US" sz="900">
                  <a:latin typeface="Arial" panose="020B0604020202020204" pitchFamily="34" charset="0"/>
                  <a:cs typeface="Arial" panose="020B0604020202020204" pitchFamily="34" charset="0"/>
                </a:rPr>
                <a:t>Compliance to procedures of cybersecurity is strictly demanded</a:t>
              </a:r>
            </a:p>
          </p:txBody>
        </p:sp>
      </p:grpSp>
      <p:grpSp>
        <p:nvGrpSpPr>
          <p:cNvPr id="165" name="Group 164">
            <a:extLst>
              <a:ext uri="{FF2B5EF4-FFF2-40B4-BE49-F238E27FC236}">
                <a16:creationId xmlns:a16="http://schemas.microsoft.com/office/drawing/2014/main" id="{7FD8C7AF-8CD3-44E9-85EF-95A4DE63663A}"/>
              </a:ext>
            </a:extLst>
          </p:cNvPr>
          <p:cNvGrpSpPr/>
          <p:nvPr/>
        </p:nvGrpSpPr>
        <p:grpSpPr>
          <a:xfrm>
            <a:off x="3325041" y="3075577"/>
            <a:ext cx="2631355" cy="1842064"/>
            <a:chOff x="3325042" y="3286214"/>
            <a:chExt cx="2631354" cy="1631425"/>
          </a:xfrm>
        </p:grpSpPr>
        <p:sp>
          <p:nvSpPr>
            <p:cNvPr id="166" name="AutoShape 3">
              <a:extLst>
                <a:ext uri="{FF2B5EF4-FFF2-40B4-BE49-F238E27FC236}">
                  <a16:creationId xmlns:a16="http://schemas.microsoft.com/office/drawing/2014/main" id="{D7907B32-0534-4AC8-9A8B-F61161493626}"/>
                </a:ext>
              </a:extLst>
            </p:cNvPr>
            <p:cNvSpPr>
              <a:spLocks noChangeArrowheads="1"/>
            </p:cNvSpPr>
            <p:nvPr/>
          </p:nvSpPr>
          <p:spPr bwMode="auto">
            <a:xfrm rot="16200000" flipH="1">
              <a:off x="4381672" y="2229585"/>
              <a:ext cx="517298" cy="2630555"/>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222160"/>
            </a:solidFill>
            <a:ln w="12700">
              <a:solidFill>
                <a:srgbClr val="222160"/>
              </a:solidFill>
              <a:miter lim="800000"/>
              <a:headEnd/>
              <a:tailEnd/>
            </a:ln>
          </p:spPr>
          <p:txBody>
            <a:bodyPr vert="eaVert" lIns="52153" tIns="52153" rIns="52153" bIns="52153">
              <a:noAutofit/>
            </a:bodyPr>
            <a:lstStyle/>
            <a:p>
              <a:pPr algn="ctr" defTabSz="1042962" eaLnBrk="0" hangingPunct="0">
                <a:lnSpc>
                  <a:spcPct val="150000"/>
                </a:lnSpc>
                <a:spcAft>
                  <a:spcPts val="400"/>
                </a:spcAft>
                <a:buClrTx/>
              </a:pPr>
              <a:r>
                <a:rPr lang="en-GB" sz="1600" b="1">
                  <a:solidFill>
                    <a:schemeClr val="tx1"/>
                  </a:solidFill>
                  <a:latin typeface="Arial" panose="020B0604020202020204" pitchFamily="34" charset="0"/>
                  <a:cs typeface="Arial" panose="020B0604020202020204" pitchFamily="34" charset="0"/>
                </a:rPr>
                <a:t>Data Analytics</a:t>
              </a:r>
              <a:endParaRPr lang="en-GB" sz="1600" b="1" i="1">
                <a:solidFill>
                  <a:schemeClr val="tx1"/>
                </a:solidFill>
                <a:latin typeface="Arial" panose="020B0604020202020204" pitchFamily="34" charset="0"/>
                <a:cs typeface="Arial" panose="020B0604020202020204" pitchFamily="34" charset="0"/>
              </a:endParaRPr>
            </a:p>
          </p:txBody>
        </p:sp>
        <p:sp>
          <p:nvSpPr>
            <p:cNvPr id="167" name="Freeform 4">
              <a:extLst>
                <a:ext uri="{FF2B5EF4-FFF2-40B4-BE49-F238E27FC236}">
                  <a16:creationId xmlns:a16="http://schemas.microsoft.com/office/drawing/2014/main" id="{B9DF157D-1A40-4BB5-92B7-42C9CDE3D113}"/>
                </a:ext>
              </a:extLst>
            </p:cNvPr>
            <p:cNvSpPr>
              <a:spLocks/>
            </p:cNvSpPr>
            <p:nvPr/>
          </p:nvSpPr>
          <p:spPr bwMode="auto">
            <a:xfrm>
              <a:off x="3325042" y="3603850"/>
              <a:ext cx="2631354" cy="1313789"/>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222160"/>
              </a:solidFill>
              <a:round/>
              <a:headEnd/>
              <a:tailEnd/>
            </a:ln>
          </p:spPr>
          <p:txBody>
            <a:bodyPr lIns="52153" tIns="52153" rIns="52153" bIns="52153">
              <a:noAutofit/>
            </a:bodyPr>
            <a:lstStyle/>
            <a:p>
              <a:pPr defTabSz="1042962">
                <a:spcAft>
                  <a:spcPts val="400"/>
                </a:spcAft>
                <a:buClrTx/>
              </a:pPr>
              <a:endParaRPr lang="en-GB" sz="1100">
                <a:solidFill>
                  <a:srgbClr val="FFFFFF"/>
                </a:solidFill>
                <a:latin typeface="Arial" panose="020B0604020202020204" pitchFamily="34" charset="0"/>
                <a:cs typeface="Arial" panose="020B0604020202020204" pitchFamily="34" charset="0"/>
              </a:endParaRPr>
            </a:p>
          </p:txBody>
        </p:sp>
        <p:sp>
          <p:nvSpPr>
            <p:cNvPr id="168" name="Rectangle 11">
              <a:extLst>
                <a:ext uri="{FF2B5EF4-FFF2-40B4-BE49-F238E27FC236}">
                  <a16:creationId xmlns:a16="http://schemas.microsoft.com/office/drawing/2014/main" id="{C667822F-2A96-4079-9DF6-1E71E3F4CB0B}"/>
                </a:ext>
              </a:extLst>
            </p:cNvPr>
            <p:cNvSpPr>
              <a:spLocks noChangeArrowheads="1"/>
            </p:cNvSpPr>
            <p:nvPr/>
          </p:nvSpPr>
          <p:spPr bwMode="auto">
            <a:xfrm>
              <a:off x="3471949" y="3885084"/>
              <a:ext cx="2295227" cy="854228"/>
            </a:xfrm>
            <a:prstGeom prst="rect">
              <a:avLst/>
            </a:prstGeom>
            <a:noFill/>
            <a:ln w="12700">
              <a:noFill/>
              <a:miter lim="800000"/>
              <a:headEnd/>
              <a:tailEnd/>
            </a:ln>
            <a:effectLst/>
          </p:spPr>
          <p:txBody>
            <a:bodyPr lIns="0" tIns="0" rIns="0" bIns="0">
              <a:noAutofit/>
            </a:bodyPr>
            <a:lstStyle/>
            <a:p>
              <a:pPr marL="231769" lvl="1" indent="-231769" defTabSz="995338" eaLnBrk="0" hangingPunct="0">
                <a:spcAft>
                  <a:spcPts val="400"/>
                </a:spcAft>
                <a:buSzPct val="100000"/>
                <a:buFont typeface="Arial" pitchFamily="34" charset="0"/>
                <a:buChar char="•"/>
                <a:defRPr/>
              </a:pPr>
              <a:r>
                <a:rPr lang="en-US" sz="900">
                  <a:latin typeface="Arial" panose="020B0604020202020204" pitchFamily="34" charset="0"/>
                  <a:cs typeface="Arial" panose="020B0604020202020204" pitchFamily="34" charset="0"/>
                </a:rPr>
                <a:t>Customer-centric insight becomes a core competitive advantage of the </a:t>
              </a:r>
              <a:r>
                <a:rPr lang="en-US" sz="900" err="1">
                  <a:latin typeface="Arial" panose="020B0604020202020204" pitchFamily="34" charset="0"/>
                  <a:cs typeface="Arial" panose="020B0604020202020204" pitchFamily="34" charset="0"/>
                </a:rPr>
                <a:t>organisation</a:t>
              </a:r>
              <a:endParaRPr lang="en-US" sz="900">
                <a:latin typeface="Arial" panose="020B0604020202020204" pitchFamily="34" charset="0"/>
                <a:cs typeface="Arial" panose="020B0604020202020204" pitchFamily="34" charset="0"/>
              </a:endParaRPr>
            </a:p>
            <a:p>
              <a:pPr marL="231769" lvl="1" indent="-231769" defTabSz="995338" eaLnBrk="0" hangingPunct="0">
                <a:spcAft>
                  <a:spcPts val="400"/>
                </a:spcAft>
                <a:buSzPct val="100000"/>
                <a:buFont typeface="Arial" pitchFamily="34" charset="0"/>
                <a:buChar char="•"/>
                <a:defRPr/>
              </a:pPr>
              <a:r>
                <a:rPr lang="en-US" sz="900">
                  <a:latin typeface="Arial" panose="020B0604020202020204" pitchFamily="34" charset="0"/>
                  <a:cs typeface="Arial" panose="020B0604020202020204" pitchFamily="34" charset="0"/>
                </a:rPr>
                <a:t>Collected data is transparent and shared across the </a:t>
              </a:r>
              <a:r>
                <a:rPr lang="en-US" sz="900" err="1">
                  <a:latin typeface="Arial" panose="020B0604020202020204" pitchFamily="34" charset="0"/>
                  <a:cs typeface="Arial" panose="020B0604020202020204" pitchFamily="34" charset="0"/>
                </a:rPr>
                <a:t>organisation</a:t>
              </a:r>
              <a:endParaRPr lang="en-US" sz="900">
                <a:latin typeface="Arial" panose="020B0604020202020204" pitchFamily="34" charset="0"/>
                <a:cs typeface="Arial" panose="020B0604020202020204" pitchFamily="34" charset="0"/>
              </a:endParaRPr>
            </a:p>
            <a:p>
              <a:pPr marL="231769" lvl="1" indent="-231769" defTabSz="995338" eaLnBrk="0" hangingPunct="0">
                <a:spcAft>
                  <a:spcPts val="400"/>
                </a:spcAft>
                <a:buSzPct val="100000"/>
                <a:buFont typeface="Arial" pitchFamily="34" charset="0"/>
                <a:buChar char="•"/>
                <a:defRPr/>
              </a:pPr>
              <a:r>
                <a:rPr lang="en-US" sz="900">
                  <a:latin typeface="Arial" panose="020B0604020202020204" pitchFamily="34" charset="0"/>
                  <a:cs typeface="Arial" panose="020B0604020202020204" pitchFamily="34" charset="0"/>
                </a:rPr>
                <a:t>Data plays an increasing role in decision making</a:t>
              </a:r>
            </a:p>
          </p:txBody>
        </p:sp>
      </p:grpSp>
      <p:grpSp>
        <p:nvGrpSpPr>
          <p:cNvPr id="169" name="Group 168">
            <a:extLst>
              <a:ext uri="{FF2B5EF4-FFF2-40B4-BE49-F238E27FC236}">
                <a16:creationId xmlns:a16="http://schemas.microsoft.com/office/drawing/2014/main" id="{FCFBD2C2-D164-4989-8DAF-F51FE95F04B2}"/>
              </a:ext>
            </a:extLst>
          </p:cNvPr>
          <p:cNvGrpSpPr/>
          <p:nvPr/>
        </p:nvGrpSpPr>
        <p:grpSpPr>
          <a:xfrm>
            <a:off x="6244520" y="3089355"/>
            <a:ext cx="2607761" cy="1825547"/>
            <a:chOff x="6244515" y="3298104"/>
            <a:chExt cx="2779776" cy="1723444"/>
          </a:xfrm>
        </p:grpSpPr>
        <p:grpSp>
          <p:nvGrpSpPr>
            <p:cNvPr id="170" name="Group 169">
              <a:extLst>
                <a:ext uri="{FF2B5EF4-FFF2-40B4-BE49-F238E27FC236}">
                  <a16:creationId xmlns:a16="http://schemas.microsoft.com/office/drawing/2014/main" id="{B18D6E37-CF6C-4049-B502-FAC931C79091}"/>
                </a:ext>
              </a:extLst>
            </p:cNvPr>
            <p:cNvGrpSpPr/>
            <p:nvPr/>
          </p:nvGrpSpPr>
          <p:grpSpPr>
            <a:xfrm>
              <a:off x="6244515" y="3298104"/>
              <a:ext cx="2779776" cy="1723444"/>
              <a:chOff x="6902598" y="3411768"/>
              <a:chExt cx="3019530" cy="1872090"/>
            </a:xfrm>
          </p:grpSpPr>
          <p:sp>
            <p:nvSpPr>
              <p:cNvPr id="172" name="AutoShape 3">
                <a:extLst>
                  <a:ext uri="{FF2B5EF4-FFF2-40B4-BE49-F238E27FC236}">
                    <a16:creationId xmlns:a16="http://schemas.microsoft.com/office/drawing/2014/main" id="{AC5AF8DA-EFC7-4705-A551-AE194C3779C2}"/>
                  </a:ext>
                </a:extLst>
              </p:cNvPr>
              <p:cNvSpPr>
                <a:spLocks noChangeArrowheads="1"/>
              </p:cNvSpPr>
              <p:nvPr/>
            </p:nvSpPr>
            <p:spPr bwMode="auto">
              <a:xfrm rot="16200000" flipH="1">
                <a:off x="8109828" y="2204539"/>
                <a:ext cx="604792" cy="3019250"/>
              </a:xfrm>
              <a:custGeom>
                <a:avLst/>
                <a:gdLst>
                  <a:gd name="connsiteX0" fmla="*/ 0 w 541355"/>
                  <a:gd name="connsiteY0" fmla="*/ 0 h 1477802"/>
                  <a:gd name="connsiteX1" fmla="*/ 373838 w 541355"/>
                  <a:gd name="connsiteY1" fmla="*/ 0 h 1477802"/>
                  <a:gd name="connsiteX2" fmla="*/ 541355 w 541355"/>
                  <a:gd name="connsiteY2" fmla="*/ 738901 h 1477802"/>
                  <a:gd name="connsiteX3" fmla="*/ 373838 w 541355"/>
                  <a:gd name="connsiteY3" fmla="*/ 1477802 h 1477802"/>
                  <a:gd name="connsiteX4" fmla="*/ 0 w 541355"/>
                  <a:gd name="connsiteY4" fmla="*/ 1477802 h 1477802"/>
                  <a:gd name="connsiteX5" fmla="*/ 0 w 541355"/>
                  <a:gd name="connsiteY5" fmla="*/ 0 h 1477802"/>
                  <a:gd name="connsiteX0" fmla="*/ 0 w 593609"/>
                  <a:gd name="connsiteY0" fmla="*/ 0 h 1477802"/>
                  <a:gd name="connsiteX1" fmla="*/ 373838 w 593609"/>
                  <a:gd name="connsiteY1" fmla="*/ 0 h 1477802"/>
                  <a:gd name="connsiteX2" fmla="*/ 593609 w 593609"/>
                  <a:gd name="connsiteY2" fmla="*/ 747613 h 1477802"/>
                  <a:gd name="connsiteX3" fmla="*/ 373838 w 593609"/>
                  <a:gd name="connsiteY3" fmla="*/ 1477802 h 1477802"/>
                  <a:gd name="connsiteX4" fmla="*/ 0 w 593609"/>
                  <a:gd name="connsiteY4" fmla="*/ 1477802 h 1477802"/>
                  <a:gd name="connsiteX5" fmla="*/ 0 w 593609"/>
                  <a:gd name="connsiteY5" fmla="*/ 0 h 14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09" h="1477802">
                    <a:moveTo>
                      <a:pt x="0" y="0"/>
                    </a:moveTo>
                    <a:lnTo>
                      <a:pt x="373838" y="0"/>
                    </a:lnTo>
                    <a:lnTo>
                      <a:pt x="593609" y="747613"/>
                    </a:lnTo>
                    <a:lnTo>
                      <a:pt x="373838" y="1477802"/>
                    </a:lnTo>
                    <a:lnTo>
                      <a:pt x="0" y="1477802"/>
                    </a:lnTo>
                    <a:lnTo>
                      <a:pt x="0" y="0"/>
                    </a:lnTo>
                    <a:close/>
                  </a:path>
                </a:pathLst>
              </a:custGeom>
              <a:solidFill>
                <a:srgbClr val="FFC000">
                  <a:lumMod val="75000"/>
                </a:srgbClr>
              </a:solidFill>
              <a:ln w="12700">
                <a:solidFill>
                  <a:srgbClr val="FFC000">
                    <a:lumMod val="75000"/>
                  </a:srgbClr>
                </a:solidFill>
                <a:miter lim="800000"/>
                <a:headEnd/>
                <a:tailEnd/>
              </a:ln>
            </p:spPr>
            <p:txBody>
              <a:bodyPr vert="eaVert" lIns="52153" tIns="52153" rIns="52153" bIns="52153">
                <a:noAutofit/>
              </a:bodyPr>
              <a:lstStyle/>
              <a:p>
                <a:pPr algn="ctr" defTabSz="1042962" eaLnBrk="0" hangingPunct="0">
                  <a:lnSpc>
                    <a:spcPct val="150000"/>
                  </a:lnSpc>
                  <a:spcAft>
                    <a:spcPts val="400"/>
                  </a:spcAft>
                  <a:buClrTx/>
                  <a:defRPr/>
                </a:pPr>
                <a:r>
                  <a:rPr lang="en-GB" sz="1600" b="1">
                    <a:solidFill>
                      <a:schemeClr val="tx1"/>
                    </a:solidFill>
                    <a:latin typeface="Arial" panose="020B0604020202020204" pitchFamily="34" charset="0"/>
                    <a:cs typeface="Arial" panose="020B0604020202020204" pitchFamily="34" charset="0"/>
                  </a:rPr>
                  <a:t>Competencies</a:t>
                </a:r>
                <a:endParaRPr lang="en-GB" sz="1600" b="1" i="1">
                  <a:solidFill>
                    <a:schemeClr val="tx1"/>
                  </a:solidFill>
                  <a:latin typeface="Arial" panose="020B0604020202020204" pitchFamily="34" charset="0"/>
                  <a:cs typeface="Arial" panose="020B0604020202020204" pitchFamily="34" charset="0"/>
                </a:endParaRPr>
              </a:p>
            </p:txBody>
          </p:sp>
          <p:sp>
            <p:nvSpPr>
              <p:cNvPr id="173" name="Freeform 4">
                <a:extLst>
                  <a:ext uri="{FF2B5EF4-FFF2-40B4-BE49-F238E27FC236}">
                    <a16:creationId xmlns:a16="http://schemas.microsoft.com/office/drawing/2014/main" id="{6BDFCAF3-1790-4FCE-A46C-87E49473F90D}"/>
                  </a:ext>
                </a:extLst>
              </p:cNvPr>
              <p:cNvSpPr>
                <a:spLocks/>
              </p:cNvSpPr>
              <p:nvPr/>
            </p:nvSpPr>
            <p:spPr bwMode="auto">
              <a:xfrm>
                <a:off x="6902598" y="3776261"/>
                <a:ext cx="3019530" cy="1507597"/>
              </a:xfrm>
              <a:custGeom>
                <a:avLst/>
                <a:gdLst>
                  <a:gd name="T0" fmla="*/ 2147483647 w 1590"/>
                  <a:gd name="T1" fmla="*/ 0 h 1901"/>
                  <a:gd name="T2" fmla="*/ 2147483647 w 1590"/>
                  <a:gd name="T3" fmla="*/ 2147483647 h 1901"/>
                  <a:gd name="T4" fmla="*/ 2147483647 w 1590"/>
                  <a:gd name="T5" fmla="*/ 0 h 1901"/>
                  <a:gd name="T6" fmla="*/ 2147483647 w 1590"/>
                  <a:gd name="T7" fmla="*/ 2147483647 h 1901"/>
                  <a:gd name="T8" fmla="*/ 0 w 1590"/>
                  <a:gd name="T9" fmla="*/ 2147483647 h 1901"/>
                  <a:gd name="T10" fmla="*/ 2147483647 w 1590"/>
                  <a:gd name="T11" fmla="*/ 2147483647 h 1901"/>
                  <a:gd name="T12" fmla="*/ 2147483647 w 1590"/>
                  <a:gd name="T13" fmla="*/ 2147483647 h 1901"/>
                  <a:gd name="T14" fmla="*/ 2147483647 w 1590"/>
                  <a:gd name="T15" fmla="*/ 2147483647 h 1901"/>
                  <a:gd name="T16" fmla="*/ 2147483647 w 1590"/>
                  <a:gd name="T17" fmla="*/ 0 h 19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901"/>
                  <a:gd name="T29" fmla="*/ 1590 w 1590"/>
                  <a:gd name="T30" fmla="*/ 1901 h 1901"/>
                  <a:gd name="connsiteX0" fmla="*/ 25 w 9994"/>
                  <a:gd name="connsiteY0" fmla="*/ 0 h 9995"/>
                  <a:gd name="connsiteX1" fmla="*/ 5013 w 9994"/>
                  <a:gd name="connsiteY1" fmla="*/ 1273 h 9995"/>
                  <a:gd name="connsiteX2" fmla="*/ 9994 w 9994"/>
                  <a:gd name="connsiteY2" fmla="*/ 0 h 9995"/>
                  <a:gd name="connsiteX3" fmla="*/ 9994 w 9994"/>
                  <a:gd name="connsiteY3" fmla="*/ 9995 h 9995"/>
                  <a:gd name="connsiteX4" fmla="*/ 0 w 9994"/>
                  <a:gd name="connsiteY4" fmla="*/ 9995 h 9995"/>
                  <a:gd name="connsiteX5" fmla="*/ 151 w 9994"/>
                  <a:gd name="connsiteY5" fmla="*/ 9995 h 9995"/>
                  <a:gd name="connsiteX6" fmla="*/ 50 w 9994"/>
                  <a:gd name="connsiteY6" fmla="*/ 9995 h 9995"/>
                  <a:gd name="connsiteX7" fmla="*/ 25 w 9994"/>
                  <a:gd name="connsiteY7" fmla="*/ 9995 h 9995"/>
                  <a:gd name="connsiteX8" fmla="*/ 25 w 9994"/>
                  <a:gd name="connsiteY8" fmla="*/ 0 h 9995"/>
                  <a:gd name="connsiteX0" fmla="*/ 25 w 10000"/>
                  <a:gd name="connsiteY0" fmla="*/ 0 h 10000"/>
                  <a:gd name="connsiteX1" fmla="*/ 5075 w 10000"/>
                  <a:gd name="connsiteY1" fmla="*/ 1516 h 10000"/>
                  <a:gd name="connsiteX2" fmla="*/ 10000 w 10000"/>
                  <a:gd name="connsiteY2" fmla="*/ 0 h 10000"/>
                  <a:gd name="connsiteX3" fmla="*/ 10000 w 10000"/>
                  <a:gd name="connsiteY3" fmla="*/ 10000 h 10000"/>
                  <a:gd name="connsiteX4" fmla="*/ 0 w 10000"/>
                  <a:gd name="connsiteY4" fmla="*/ 10000 h 10000"/>
                  <a:gd name="connsiteX5" fmla="*/ 151 w 10000"/>
                  <a:gd name="connsiteY5" fmla="*/ 10000 h 10000"/>
                  <a:gd name="connsiteX6" fmla="*/ 50 w 10000"/>
                  <a:gd name="connsiteY6" fmla="*/ 10000 h 10000"/>
                  <a:gd name="connsiteX7" fmla="*/ 25 w 10000"/>
                  <a:gd name="connsiteY7" fmla="*/ 10000 h 10000"/>
                  <a:gd name="connsiteX8" fmla="*/ 25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 y="0"/>
                    </a:moveTo>
                    <a:lnTo>
                      <a:pt x="5075" y="1516"/>
                    </a:lnTo>
                    <a:lnTo>
                      <a:pt x="10000" y="0"/>
                    </a:lnTo>
                    <a:lnTo>
                      <a:pt x="10000" y="10000"/>
                    </a:lnTo>
                    <a:lnTo>
                      <a:pt x="0" y="10000"/>
                    </a:lnTo>
                    <a:lnTo>
                      <a:pt x="151" y="10000"/>
                    </a:lnTo>
                    <a:lnTo>
                      <a:pt x="50" y="10000"/>
                    </a:lnTo>
                    <a:lnTo>
                      <a:pt x="25" y="10000"/>
                    </a:lnTo>
                    <a:lnTo>
                      <a:pt x="25" y="0"/>
                    </a:lnTo>
                  </a:path>
                </a:pathLst>
              </a:custGeom>
              <a:noFill/>
              <a:ln w="12700" cap="rnd">
                <a:solidFill>
                  <a:srgbClr val="FFC000">
                    <a:lumMod val="75000"/>
                  </a:srgbClr>
                </a:solidFill>
                <a:round/>
                <a:headEnd/>
                <a:tailEnd/>
              </a:ln>
            </p:spPr>
            <p:txBody>
              <a:bodyPr lIns="52153" tIns="52153" rIns="52153" bIns="52153">
                <a:noAutofit/>
              </a:bodyPr>
              <a:lstStyle/>
              <a:p>
                <a:pPr defTabSz="1042962">
                  <a:spcAft>
                    <a:spcPts val="400"/>
                  </a:spcAft>
                  <a:buClrTx/>
                  <a:defRPr/>
                </a:pPr>
                <a:endParaRPr lang="en-GB" sz="1100">
                  <a:solidFill>
                    <a:srgbClr val="FFFFFF"/>
                  </a:solidFill>
                  <a:latin typeface="Arial" panose="020B0604020202020204" pitchFamily="34" charset="0"/>
                  <a:cs typeface="Arial" panose="020B0604020202020204" pitchFamily="34" charset="0"/>
                </a:endParaRPr>
              </a:p>
            </p:txBody>
          </p:sp>
        </p:grpSp>
        <p:sp>
          <p:nvSpPr>
            <p:cNvPr id="171" name="Rectangle 11">
              <a:extLst>
                <a:ext uri="{FF2B5EF4-FFF2-40B4-BE49-F238E27FC236}">
                  <a16:creationId xmlns:a16="http://schemas.microsoft.com/office/drawing/2014/main" id="{05377050-1755-428E-8EF2-CA21F9E5714B}"/>
                </a:ext>
              </a:extLst>
            </p:cNvPr>
            <p:cNvSpPr>
              <a:spLocks noChangeArrowheads="1"/>
            </p:cNvSpPr>
            <p:nvPr/>
          </p:nvSpPr>
          <p:spPr bwMode="auto">
            <a:xfrm>
              <a:off x="6277832" y="3908189"/>
              <a:ext cx="2574090" cy="998710"/>
            </a:xfrm>
            <a:prstGeom prst="rect">
              <a:avLst/>
            </a:prstGeom>
            <a:noFill/>
            <a:ln w="12700">
              <a:noFill/>
              <a:miter lim="800000"/>
              <a:headEnd/>
              <a:tailEnd/>
            </a:ln>
            <a:effectLst/>
          </p:spPr>
          <p:txBody>
            <a:bodyPr lIns="0" tIns="0" rIns="0" bIns="0" anchor="t">
              <a:noAutofit/>
            </a:bodyPr>
            <a:lstStyle/>
            <a:p>
              <a:pPr marL="231140" lvl="1" indent="-231140" defTabSz="995338" eaLnBrk="0" hangingPunct="0">
                <a:spcAft>
                  <a:spcPts val="400"/>
                </a:spcAft>
                <a:buSzPct val="100000"/>
                <a:buFont typeface="Arial" pitchFamily="34" charset="0"/>
                <a:buChar char="•"/>
                <a:defRPr/>
              </a:pPr>
              <a:r>
                <a:rPr lang="en-US" sz="900">
                  <a:latin typeface="Arial" panose="020B0604020202020204" pitchFamily="34" charset="0"/>
                  <a:cs typeface="Arial" panose="020B0604020202020204" pitchFamily="34" charset="0"/>
                </a:rPr>
                <a:t>Employees can consistently use digital tools as a matter of course in their daily work</a:t>
              </a:r>
              <a:endParaRPr lang="en-US">
                <a:latin typeface="Arial" panose="020B0604020202020204" pitchFamily="34" charset="0"/>
                <a:cs typeface="Arial" panose="020B0604020202020204" pitchFamily="34" charset="0"/>
              </a:endParaRPr>
            </a:p>
            <a:p>
              <a:pPr marL="231140" lvl="1" indent="-231140" defTabSz="995338" eaLnBrk="0" hangingPunct="0">
                <a:spcAft>
                  <a:spcPts val="400"/>
                </a:spcAft>
                <a:buSzPct val="100000"/>
                <a:buFont typeface="Arial" pitchFamily="34" charset="0"/>
                <a:buChar char="•"/>
                <a:defRPr/>
              </a:pPr>
              <a:r>
                <a:rPr lang="en-US" sz="900">
                  <a:latin typeface="Arial" panose="020B0604020202020204" pitchFamily="34" charset="0"/>
                  <a:cs typeface="Arial" panose="020B0604020202020204" pitchFamily="34" charset="0"/>
                </a:rPr>
                <a:t>A training strategy is clearly articulated</a:t>
              </a:r>
            </a:p>
            <a:p>
              <a:pPr marL="231140" lvl="1" indent="-231140" defTabSz="995338" eaLnBrk="0" hangingPunct="0">
                <a:spcAft>
                  <a:spcPts val="400"/>
                </a:spcAft>
                <a:buSzPct val="100000"/>
                <a:buFont typeface="Arial" pitchFamily="34" charset="0"/>
                <a:buChar char="•"/>
                <a:defRPr/>
              </a:pPr>
              <a:r>
                <a:rPr lang="en-US" sz="900">
                  <a:latin typeface="Arial" panose="020B0604020202020204" pitchFamily="34" charset="0"/>
                  <a:cs typeface="Arial" panose="020B0604020202020204" pitchFamily="34" charset="0"/>
                </a:rPr>
                <a:t>Partnerships are established to proactively generate new knowledge</a:t>
              </a:r>
            </a:p>
          </p:txBody>
        </p:sp>
      </p:grpSp>
      <p:grpSp>
        <p:nvGrpSpPr>
          <p:cNvPr id="174" name="Group 173">
            <a:extLst>
              <a:ext uri="{FF2B5EF4-FFF2-40B4-BE49-F238E27FC236}">
                <a16:creationId xmlns:a16="http://schemas.microsoft.com/office/drawing/2014/main" id="{D1BAE247-EC95-489A-BF17-502FBE688DE3}"/>
              </a:ext>
            </a:extLst>
          </p:cNvPr>
          <p:cNvGrpSpPr/>
          <p:nvPr/>
        </p:nvGrpSpPr>
        <p:grpSpPr>
          <a:xfrm>
            <a:off x="220436" y="807513"/>
            <a:ext cx="8768443" cy="4272997"/>
            <a:chOff x="220436" y="927761"/>
            <a:chExt cx="8768443" cy="4093275"/>
          </a:xfrm>
        </p:grpSpPr>
        <p:sp>
          <p:nvSpPr>
            <p:cNvPr id="175" name="Rectangle 174">
              <a:extLst>
                <a:ext uri="{FF2B5EF4-FFF2-40B4-BE49-F238E27FC236}">
                  <a16:creationId xmlns:a16="http://schemas.microsoft.com/office/drawing/2014/main" id="{6C00D212-DA60-4D8F-865E-1543EBC8E6A4}"/>
                </a:ext>
              </a:extLst>
            </p:cNvPr>
            <p:cNvSpPr/>
            <p:nvPr/>
          </p:nvSpPr>
          <p:spPr>
            <a:xfrm>
              <a:off x="220436" y="1053193"/>
              <a:ext cx="8768443" cy="39678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6" name="TextBox 175">
              <a:extLst>
                <a:ext uri="{FF2B5EF4-FFF2-40B4-BE49-F238E27FC236}">
                  <a16:creationId xmlns:a16="http://schemas.microsoft.com/office/drawing/2014/main" id="{891EF5FC-B7D3-4F00-A0F2-605A20CCA188}"/>
                </a:ext>
              </a:extLst>
            </p:cNvPr>
            <p:cNvSpPr txBox="1"/>
            <p:nvPr/>
          </p:nvSpPr>
          <p:spPr>
            <a:xfrm>
              <a:off x="712513" y="927761"/>
              <a:ext cx="3459435" cy="294832"/>
            </a:xfrm>
            <a:prstGeom prst="rect">
              <a:avLst/>
            </a:prstGeom>
            <a:solidFill>
              <a:srgbClr val="E61E2A"/>
            </a:solidFill>
            <a:ln>
              <a:noFill/>
            </a:ln>
          </p:spPr>
          <p:txBody>
            <a:bodyPr wrap="square" rtlCol="0">
              <a:spAutoFit/>
            </a:bodyPr>
            <a:lstStyle/>
            <a:p>
              <a:pPr algn="ctr"/>
              <a:r>
                <a:rPr lang="en-US" b="1">
                  <a:solidFill>
                    <a:schemeClr val="tx1"/>
                  </a:solidFill>
                  <a:latin typeface="Arial" panose="020B0604020202020204" pitchFamily="34" charset="0"/>
                  <a:cs typeface="Arial" panose="020B0604020202020204" pitchFamily="34" charset="0"/>
                </a:rPr>
                <a:t>Digitally mature stage - Description</a:t>
              </a:r>
            </a:p>
          </p:txBody>
        </p:sp>
      </p:grpSp>
    </p:spTree>
    <p:extLst>
      <p:ext uri="{BB962C8B-B14F-4D97-AF65-F5344CB8AC3E}">
        <p14:creationId xmlns:p14="http://schemas.microsoft.com/office/powerpoint/2010/main" val="1540126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5"/>
        <p:cNvGrpSpPr/>
        <p:nvPr/>
      </p:nvGrpSpPr>
      <p:grpSpPr>
        <a:xfrm>
          <a:off x="0" y="0"/>
          <a:ext cx="0" cy="0"/>
          <a:chOff x="0" y="0"/>
          <a:chExt cx="0" cy="0"/>
        </a:xfrm>
      </p:grpSpPr>
      <p:sp>
        <p:nvSpPr>
          <p:cNvPr id="4" name="Google Shape;245;gf7510e5036_0_1189">
            <a:extLst>
              <a:ext uri="{FF2B5EF4-FFF2-40B4-BE49-F238E27FC236}">
                <a16:creationId xmlns:a16="http://schemas.microsoft.com/office/drawing/2014/main" id="{7B836082-AFA5-7745-8C6F-00D3C3D4D3CC}"/>
              </a:ext>
            </a:extLst>
          </p:cNvPr>
          <p:cNvSpPr txBox="1">
            <a:spLocks/>
          </p:cNvSpPr>
          <p:nvPr/>
        </p:nvSpPr>
        <p:spPr>
          <a:xfrm>
            <a:off x="567550" y="544075"/>
            <a:ext cx="4416600" cy="4055400"/>
          </a:xfrm>
          <a:prstGeom prst="rect">
            <a:avLst/>
          </a:prstGeom>
          <a:solidFill>
            <a:schemeClr val="lt1"/>
          </a:solidFill>
          <a:ln>
            <a:noFill/>
          </a:ln>
        </p:spPr>
        <p:txBody>
          <a:bodyPr spcFirstLastPara="1" wrap="square" lIns="548625" tIns="182875" rIns="5486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2pPr>
            <a:lvl3pPr marR="0" lvl="2"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3pPr>
            <a:lvl4pPr marR="0" lvl="3"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4pPr>
            <a:lvl5pPr marR="0" lvl="4"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5pPr>
            <a:lvl6pPr marR="0" lvl="5"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6pPr>
            <a:lvl7pPr marR="0" lvl="6"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7pPr>
            <a:lvl8pPr marR="0" lvl="7"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8pPr>
            <a:lvl9pPr marR="0" lvl="8"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9pPr>
          </a:lstStyle>
          <a:p>
            <a:pPr>
              <a:lnSpc>
                <a:spcPct val="150000"/>
              </a:lnSpc>
            </a:pPr>
            <a:r>
              <a:rPr lang="en-US" sz="3500" b="1" dirty="0">
                <a:solidFill>
                  <a:schemeClr val="dk1"/>
                </a:solidFill>
                <a:latin typeface="Arial"/>
                <a:ea typeface="Arial"/>
                <a:cs typeface="Arial"/>
                <a:sym typeface="Arial"/>
              </a:rPr>
              <a:t>Where to Start</a:t>
            </a:r>
          </a:p>
        </p:txBody>
      </p:sp>
      <p:sp>
        <p:nvSpPr>
          <p:cNvPr id="2" name="Rectangle 1">
            <a:extLst>
              <a:ext uri="{FF2B5EF4-FFF2-40B4-BE49-F238E27FC236}">
                <a16:creationId xmlns:a16="http://schemas.microsoft.com/office/drawing/2014/main" id="{F06966C2-CF42-E345-B942-1179CEF84520}"/>
              </a:ext>
            </a:extLst>
          </p:cNvPr>
          <p:cNvSpPr/>
          <p:nvPr/>
        </p:nvSpPr>
        <p:spPr>
          <a:xfrm>
            <a:off x="1034143" y="1665514"/>
            <a:ext cx="1153886"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C3B227-E889-2A46-B6CE-A6AEE913B991}"/>
              </a:ext>
            </a:extLst>
          </p:cNvPr>
          <p:cNvSpPr/>
          <p:nvPr/>
        </p:nvSpPr>
        <p:spPr>
          <a:xfrm>
            <a:off x="3636335" y="-13449"/>
            <a:ext cx="2030818" cy="336286"/>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862F7C-2AEA-5146-802B-664D2AC2FF4B}"/>
              </a:ext>
            </a:extLst>
          </p:cNvPr>
          <p:cNvSpPr/>
          <p:nvPr/>
        </p:nvSpPr>
        <p:spPr>
          <a:xfrm>
            <a:off x="0" y="0"/>
            <a:ext cx="4608513" cy="51435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9" name="TextBox 18">
            <a:extLst>
              <a:ext uri="{FF2B5EF4-FFF2-40B4-BE49-F238E27FC236}">
                <a16:creationId xmlns:a16="http://schemas.microsoft.com/office/drawing/2014/main" id="{D2654050-DAF7-D243-A75A-DFC027EBC68E}"/>
              </a:ext>
            </a:extLst>
          </p:cNvPr>
          <p:cNvSpPr txBox="1"/>
          <p:nvPr/>
        </p:nvSpPr>
        <p:spPr>
          <a:xfrm>
            <a:off x="232388" y="857904"/>
            <a:ext cx="4197108" cy="2862322"/>
          </a:xfrm>
          <a:prstGeom prst="rect">
            <a:avLst/>
          </a:prstGeom>
          <a:noFill/>
        </p:spPr>
        <p:txBody>
          <a:bodyPr wrap="square" rtlCol="0">
            <a:spAutoFit/>
          </a:bodyPr>
          <a:lstStyle/>
          <a:p>
            <a:r>
              <a:rPr lang="en-US" sz="3000" b="1" dirty="0">
                <a:solidFill>
                  <a:srgbClr val="FFFF00"/>
                </a:solidFill>
                <a:latin typeface="Calibri" panose="020F0502020204030204" pitchFamily="34" charset="0"/>
                <a:cs typeface="Calibri" panose="020F0502020204030204" pitchFamily="34" charset="0"/>
              </a:rPr>
              <a:t>Jeff Bezos, founder of Amazon, talked about the firm ‘inevitable death’ </a:t>
            </a:r>
            <a:r>
              <a:rPr lang="en-US" sz="3000" b="1" u="sng" dirty="0">
                <a:solidFill>
                  <a:srgbClr val="FFFF00"/>
                </a:solidFill>
                <a:latin typeface="Calibri" panose="020F0502020204030204" pitchFamily="34" charset="0"/>
                <a:cs typeface="Calibri" panose="020F0502020204030204" pitchFamily="34" charset="0"/>
              </a:rPr>
              <a:t>three times </a:t>
            </a:r>
            <a:r>
              <a:rPr lang="en-US" sz="3000" b="1" dirty="0">
                <a:solidFill>
                  <a:srgbClr val="FFFF00"/>
                </a:solidFill>
                <a:latin typeface="Calibri" panose="020F0502020204030204" pitchFamily="34" charset="0"/>
                <a:cs typeface="Calibri" panose="020F0502020204030204" pitchFamily="34" charset="0"/>
              </a:rPr>
              <a:t>between 2013 and 2018? </a:t>
            </a:r>
          </a:p>
          <a:p>
            <a:endParaRPr lang="en-US" sz="3000" b="1" dirty="0">
              <a:solidFill>
                <a:schemeClr val="tx1"/>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BC1A0760-79C7-0D40-8103-5CC947E7B91A}"/>
              </a:ext>
            </a:extLst>
          </p:cNvPr>
          <p:cNvSpPr/>
          <p:nvPr/>
        </p:nvSpPr>
        <p:spPr>
          <a:xfrm>
            <a:off x="232388" y="512218"/>
            <a:ext cx="2071868" cy="1089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21" name="Picture 20">
            <a:extLst>
              <a:ext uri="{FF2B5EF4-FFF2-40B4-BE49-F238E27FC236}">
                <a16:creationId xmlns:a16="http://schemas.microsoft.com/office/drawing/2014/main" id="{44CAB273-FFA2-0140-82FF-3EE033C73E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46" b="88406" l="7500" r="91250">
                        <a14:foregroundMark x1="91250" y1="44928" x2="91250" y2="44928"/>
                        <a14:foregroundMark x1="61250" y1="8696" x2="61250" y2="8696"/>
                        <a14:foregroundMark x1="57500" y1="91304" x2="57500" y2="91304"/>
                        <a14:foregroundMark x1="20000" y1="91304" x2="20000" y2="91304"/>
                        <a14:foregroundMark x1="7500" y1="47826" x2="7500" y2="47826"/>
                        <a14:foregroundMark x1="58750" y1="7246" x2="58750" y2="7246"/>
                        <a14:foregroundMark x1="23750" y1="34783" x2="23750" y2="34783"/>
                      </a14:backgroundRemoval>
                    </a14:imgEffect>
                  </a14:imgLayer>
                </a14:imgProps>
              </a:ext>
            </a:extLst>
          </a:blip>
          <a:stretch>
            <a:fillRect/>
          </a:stretch>
        </p:blipFill>
        <p:spPr>
          <a:xfrm>
            <a:off x="7913745" y="182640"/>
            <a:ext cx="903647" cy="768100"/>
          </a:xfrm>
          <a:prstGeom prst="rect">
            <a:avLst/>
          </a:prstGeom>
        </p:spPr>
      </p:pic>
      <p:sp>
        <p:nvSpPr>
          <p:cNvPr id="22" name="TextBox 21">
            <a:extLst>
              <a:ext uri="{FF2B5EF4-FFF2-40B4-BE49-F238E27FC236}">
                <a16:creationId xmlns:a16="http://schemas.microsoft.com/office/drawing/2014/main" id="{D8A5FF23-FED6-A049-8B67-C8D659A565C0}"/>
              </a:ext>
            </a:extLst>
          </p:cNvPr>
          <p:cNvSpPr txBox="1"/>
          <p:nvPr/>
        </p:nvSpPr>
        <p:spPr>
          <a:xfrm>
            <a:off x="5995880" y="4631985"/>
            <a:ext cx="3408218" cy="369332"/>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Source: </a:t>
            </a:r>
            <a:r>
              <a:rPr lang="en-US" sz="1800" i="1" dirty="0">
                <a:solidFill>
                  <a:schemeClr val="accent6">
                    <a:lumMod val="75000"/>
                    <a:lumOff val="25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Business Insider 2021 </a:t>
            </a:r>
            <a:endParaRPr lang="en-US" sz="1800" i="1" dirty="0">
              <a:solidFill>
                <a:schemeClr val="accent6">
                  <a:lumMod val="75000"/>
                  <a:lumOff val="25000"/>
                </a:schemeClr>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CDFD30D6-4EBB-46EA-8A70-3F38B3BD9114}"/>
              </a:ext>
            </a:extLst>
          </p:cNvPr>
          <p:cNvPicPr>
            <a:picLocks noChangeAspect="1"/>
          </p:cNvPicPr>
          <p:nvPr/>
        </p:nvPicPr>
        <p:blipFill rotWithShape="1">
          <a:blip r:embed="rId6"/>
          <a:srcRect l="2909" r="13587"/>
          <a:stretch/>
        </p:blipFill>
        <p:spPr>
          <a:xfrm>
            <a:off x="4931908" y="1063002"/>
            <a:ext cx="3885484" cy="3440045"/>
          </a:xfrm>
          <a:prstGeom prst="rect">
            <a:avLst/>
          </a:prstGeom>
        </p:spPr>
      </p:pic>
    </p:spTree>
    <p:extLst>
      <p:ext uri="{BB962C8B-B14F-4D97-AF65-F5344CB8AC3E}">
        <p14:creationId xmlns:p14="http://schemas.microsoft.com/office/powerpoint/2010/main" val="186289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78ED28-4949-2C4B-8993-606EB89ED7CB}"/>
              </a:ext>
            </a:extLst>
          </p:cNvPr>
          <p:cNvPicPr>
            <a:picLocks noChangeAspect="1"/>
          </p:cNvPicPr>
          <p:nvPr/>
        </p:nvPicPr>
        <p:blipFill>
          <a:blip r:embed="rId3"/>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8F57E937-4AA7-1E46-B48E-C63F7FEA387E}"/>
              </a:ext>
            </a:extLst>
          </p:cNvPr>
          <p:cNvSpPr/>
          <p:nvPr/>
        </p:nvSpPr>
        <p:spPr>
          <a:xfrm>
            <a:off x="0" y="-9107"/>
            <a:ext cx="9144000" cy="5161713"/>
          </a:xfrm>
          <a:prstGeom prst="rect">
            <a:avLst/>
          </a:prstGeom>
          <a:solidFill>
            <a:schemeClr val="tx1">
              <a:lumMod val="10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B2189A-945C-254A-9D85-050DFB259F33}"/>
              </a:ext>
            </a:extLst>
          </p:cNvPr>
          <p:cNvSpPr/>
          <p:nvPr/>
        </p:nvSpPr>
        <p:spPr>
          <a:xfrm>
            <a:off x="982781" y="1164025"/>
            <a:ext cx="7251464" cy="2486595"/>
          </a:xfrm>
          <a:prstGeom prst="rect">
            <a:avLst/>
          </a:prstGeom>
          <a:solidFill>
            <a:srgbClr val="FFC000">
              <a:alpha val="59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28F32DBF-65F4-8844-85B4-416CCCE15739}"/>
              </a:ext>
            </a:extLst>
          </p:cNvPr>
          <p:cNvSpPr txBox="1"/>
          <p:nvPr/>
        </p:nvSpPr>
        <p:spPr>
          <a:xfrm>
            <a:off x="1158705" y="1913706"/>
            <a:ext cx="6780406" cy="1200329"/>
          </a:xfrm>
          <a:prstGeom prst="rect">
            <a:avLst/>
          </a:prstGeom>
          <a:noFill/>
        </p:spPr>
        <p:txBody>
          <a:bodyPr wrap="square" rtlCol="0">
            <a:spAutoFit/>
          </a:bodyPr>
          <a:lstStyle/>
          <a:p>
            <a:r>
              <a:rPr lang="en-US" sz="3600" b="1" dirty="0">
                <a:solidFill>
                  <a:srgbClr val="002060"/>
                </a:solidFill>
                <a:latin typeface="Calibri" panose="020F0502020204030204" pitchFamily="34" charset="0"/>
                <a:cs typeface="Calibri" panose="020F0502020204030204" pitchFamily="34" charset="0"/>
              </a:rPr>
              <a:t>Why was Jeff Bezos obsessed about that?</a:t>
            </a:r>
            <a:r>
              <a:rPr lang="en-US" sz="3500" b="1" dirty="0">
                <a:solidFill>
                  <a:schemeClr val="bg1"/>
                </a:solidFill>
                <a:latin typeface="Calibri" panose="020F0502020204030204" pitchFamily="34" charset="0"/>
                <a:cs typeface="Calibri" panose="020F0502020204030204" pitchFamily="34" charset="0"/>
              </a:rPr>
              <a:t> </a:t>
            </a:r>
          </a:p>
        </p:txBody>
      </p:sp>
      <p:pic>
        <p:nvPicPr>
          <p:cNvPr id="17" name="Picture 16">
            <a:extLst>
              <a:ext uri="{FF2B5EF4-FFF2-40B4-BE49-F238E27FC236}">
                <a16:creationId xmlns:a16="http://schemas.microsoft.com/office/drawing/2014/main" id="{68C1D05E-1534-094B-90ED-5F10533719B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246" b="88406" l="7500" r="91250">
                        <a14:foregroundMark x1="91250" y1="44928" x2="91250" y2="44928"/>
                        <a14:foregroundMark x1="61250" y1="8696" x2="61250" y2="8696"/>
                        <a14:foregroundMark x1="57500" y1="91304" x2="57500" y2="91304"/>
                        <a14:foregroundMark x1="20000" y1="91304" x2="20000" y2="91304"/>
                        <a14:foregroundMark x1="7500" y1="47826" x2="7500" y2="47826"/>
                        <a14:foregroundMark x1="58750" y1="7246" x2="58750" y2="7246"/>
                        <a14:foregroundMark x1="23750" y1="34783" x2="23750" y2="34783"/>
                      </a14:backgroundRemoval>
                    </a14:imgEffect>
                  </a14:imgLayer>
                </a14:imgProps>
              </a:ext>
            </a:extLst>
          </a:blip>
          <a:stretch>
            <a:fillRect/>
          </a:stretch>
        </p:blipFill>
        <p:spPr>
          <a:xfrm>
            <a:off x="7939111" y="169279"/>
            <a:ext cx="903647" cy="768100"/>
          </a:xfrm>
          <a:prstGeom prst="rect">
            <a:avLst/>
          </a:prstGeom>
        </p:spPr>
      </p:pic>
    </p:spTree>
    <p:extLst>
      <p:ext uri="{BB962C8B-B14F-4D97-AF65-F5344CB8AC3E}">
        <p14:creationId xmlns:p14="http://schemas.microsoft.com/office/powerpoint/2010/main" val="921928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4"/>
        <p:cNvGrpSpPr/>
        <p:nvPr/>
      </p:nvGrpSpPr>
      <p:grpSpPr>
        <a:xfrm>
          <a:off x="0" y="0"/>
          <a:ext cx="0" cy="0"/>
          <a:chOff x="0" y="0"/>
          <a:chExt cx="0" cy="0"/>
        </a:xfrm>
      </p:grpSpPr>
      <p:sp>
        <p:nvSpPr>
          <p:cNvPr id="35" name="Google Shape;35;gf7510e5036_3_378"/>
          <p:cNvSpPr/>
          <p:nvPr/>
        </p:nvSpPr>
        <p:spPr>
          <a:xfrm rot="5400000" flipH="1">
            <a:off x="-1461483" y="2298000"/>
            <a:ext cx="5047200" cy="451200"/>
          </a:xfrm>
          <a:prstGeom prst="homePlate">
            <a:avLst>
              <a:gd name="adj" fmla="val 50000"/>
            </a:avLst>
          </a:prstGeom>
          <a:solidFill>
            <a:srgbClr val="1122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dk1"/>
              </a:solidFill>
              <a:latin typeface="Arial"/>
              <a:ea typeface="Arial"/>
              <a:cs typeface="Arial"/>
              <a:sym typeface="Arial"/>
            </a:endParaRPr>
          </a:p>
        </p:txBody>
      </p:sp>
      <p:pic>
        <p:nvPicPr>
          <p:cNvPr id="36" name="Google Shape;36;gf7510e5036_3_378"/>
          <p:cNvPicPr preferRelativeResize="0"/>
          <p:nvPr/>
        </p:nvPicPr>
        <p:blipFill rotWithShape="1">
          <a:blip r:embed="rId3">
            <a:alphaModFix/>
          </a:blip>
          <a:srcRect/>
          <a:stretch/>
        </p:blipFill>
        <p:spPr>
          <a:xfrm>
            <a:off x="7587544" y="237111"/>
            <a:ext cx="922472" cy="324403"/>
          </a:xfrm>
          <a:prstGeom prst="rect">
            <a:avLst/>
          </a:prstGeom>
          <a:noFill/>
          <a:ln>
            <a:noFill/>
          </a:ln>
        </p:spPr>
      </p:pic>
      <p:pic>
        <p:nvPicPr>
          <p:cNvPr id="37" name="Google Shape;37;gf7510e5036_3_378"/>
          <p:cNvPicPr preferRelativeResize="0"/>
          <p:nvPr/>
        </p:nvPicPr>
        <p:blipFill>
          <a:blip r:embed="rId4">
            <a:alphaModFix/>
          </a:blip>
          <a:stretch>
            <a:fillRect/>
          </a:stretch>
        </p:blipFill>
        <p:spPr>
          <a:xfrm>
            <a:off x="7414654" y="3252964"/>
            <a:ext cx="1504950" cy="1400175"/>
          </a:xfrm>
          <a:prstGeom prst="rect">
            <a:avLst/>
          </a:prstGeom>
          <a:noFill/>
          <a:ln>
            <a:noFill/>
          </a:ln>
        </p:spPr>
      </p:pic>
      <p:grpSp>
        <p:nvGrpSpPr>
          <p:cNvPr id="38" name="Google Shape;38;gf7510e5036_3_378"/>
          <p:cNvGrpSpPr/>
          <p:nvPr/>
        </p:nvGrpSpPr>
        <p:grpSpPr>
          <a:xfrm>
            <a:off x="1953491" y="1002687"/>
            <a:ext cx="6556525" cy="738844"/>
            <a:chOff x="1699825" y="885605"/>
            <a:chExt cx="6556525" cy="738844"/>
          </a:xfrm>
        </p:grpSpPr>
        <p:sp>
          <p:nvSpPr>
            <p:cNvPr id="39" name="Google Shape;39;gf7510e5036_3_378"/>
            <p:cNvSpPr/>
            <p:nvPr/>
          </p:nvSpPr>
          <p:spPr>
            <a:xfrm>
              <a:off x="1699825" y="982550"/>
              <a:ext cx="468000" cy="333300"/>
            </a:xfrm>
            <a:prstGeom prst="rect">
              <a:avLst/>
            </a:prstGeom>
            <a:solidFill>
              <a:srgbClr val="EF414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0" name="Google Shape;40;gf7510e5036_3_378"/>
            <p:cNvSpPr/>
            <p:nvPr/>
          </p:nvSpPr>
          <p:spPr>
            <a:xfrm>
              <a:off x="2059749" y="1164150"/>
              <a:ext cx="6196601" cy="460299"/>
            </a:xfrm>
            <a:prstGeom prst="rect">
              <a:avLst/>
            </a:prstGeom>
            <a:solidFill>
              <a:srgbClr val="FFC000"/>
            </a:solidFill>
            <a:ln>
              <a:noFill/>
            </a:ln>
          </p:spPr>
          <p:txBody>
            <a:bodyPr spcFirstLastPara="1" wrap="square" lIns="91425" tIns="45700" rIns="91425" bIns="45700" anchor="ctr" anchorCtr="0">
              <a:noAutofit/>
            </a:bodyPr>
            <a:lstStyle/>
            <a:p>
              <a:r>
                <a:rPr lang="en-US" sz="1800" dirty="0"/>
                <a:t>What is digital transformation?</a:t>
              </a:r>
            </a:p>
          </p:txBody>
        </p:sp>
        <p:sp>
          <p:nvSpPr>
            <p:cNvPr id="41" name="Google Shape;41;gf7510e5036_3_378"/>
            <p:cNvSpPr/>
            <p:nvPr/>
          </p:nvSpPr>
          <p:spPr>
            <a:xfrm>
              <a:off x="1775111" y="885605"/>
              <a:ext cx="468000" cy="333300"/>
            </a:xfrm>
            <a:prstGeom prst="rect">
              <a:avLst/>
            </a:prstGeom>
            <a:solidFill>
              <a:srgbClr val="1122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en-US" sz="1800" i="1" dirty="0">
                <a:solidFill>
                  <a:schemeClr val="dk1"/>
                </a:solidFill>
              </a:endParaRPr>
            </a:p>
          </p:txBody>
        </p:sp>
      </p:grpSp>
      <p:grpSp>
        <p:nvGrpSpPr>
          <p:cNvPr id="42" name="Google Shape;42;gf7510e5036_3_378"/>
          <p:cNvGrpSpPr/>
          <p:nvPr/>
        </p:nvGrpSpPr>
        <p:grpSpPr>
          <a:xfrm>
            <a:off x="1953491" y="1665359"/>
            <a:ext cx="6556525" cy="765011"/>
            <a:chOff x="1699825" y="1951880"/>
            <a:chExt cx="6556525" cy="765011"/>
          </a:xfrm>
        </p:grpSpPr>
        <p:sp>
          <p:nvSpPr>
            <p:cNvPr id="43" name="Google Shape;43;gf7510e5036_3_378"/>
            <p:cNvSpPr/>
            <p:nvPr/>
          </p:nvSpPr>
          <p:spPr>
            <a:xfrm>
              <a:off x="1699825" y="2048825"/>
              <a:ext cx="468000" cy="333300"/>
            </a:xfrm>
            <a:prstGeom prst="rect">
              <a:avLst/>
            </a:prstGeom>
            <a:solidFill>
              <a:srgbClr val="EF414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4" name="Google Shape;44;gf7510e5036_3_378"/>
            <p:cNvSpPr/>
            <p:nvPr/>
          </p:nvSpPr>
          <p:spPr>
            <a:xfrm>
              <a:off x="2059750" y="2247521"/>
              <a:ext cx="6196600" cy="469370"/>
            </a:xfrm>
            <a:prstGeom prst="rect">
              <a:avLst/>
            </a:prstGeom>
            <a:solidFill>
              <a:srgbClr val="FFC000"/>
            </a:solidFill>
            <a:ln>
              <a:noFill/>
            </a:ln>
          </p:spPr>
          <p:txBody>
            <a:bodyPr spcFirstLastPara="1" wrap="square" lIns="91425" tIns="45700" rIns="91425" bIns="45700" anchor="ctr" anchorCtr="0">
              <a:noAutofit/>
            </a:bodyPr>
            <a:lstStyle/>
            <a:p>
              <a:r>
                <a:rPr lang="en-US" sz="1800" dirty="0"/>
                <a:t>Why do you need to change?</a:t>
              </a:r>
            </a:p>
          </p:txBody>
        </p:sp>
        <p:sp>
          <p:nvSpPr>
            <p:cNvPr id="45" name="Google Shape;45;gf7510e5036_3_378"/>
            <p:cNvSpPr/>
            <p:nvPr/>
          </p:nvSpPr>
          <p:spPr>
            <a:xfrm>
              <a:off x="1775111" y="1951880"/>
              <a:ext cx="468000" cy="333300"/>
            </a:xfrm>
            <a:prstGeom prst="rect">
              <a:avLst/>
            </a:prstGeom>
            <a:solidFill>
              <a:srgbClr val="1122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en-US" sz="1800" i="1" dirty="0">
                <a:solidFill>
                  <a:schemeClr val="dk1"/>
                </a:solidFill>
              </a:endParaRPr>
            </a:p>
          </p:txBody>
        </p:sp>
      </p:grpSp>
      <p:grpSp>
        <p:nvGrpSpPr>
          <p:cNvPr id="54" name="Google Shape;54;gf7510e5036_3_378"/>
          <p:cNvGrpSpPr/>
          <p:nvPr/>
        </p:nvGrpSpPr>
        <p:grpSpPr>
          <a:xfrm>
            <a:off x="1953491" y="2376809"/>
            <a:ext cx="6556523" cy="755941"/>
            <a:chOff x="1699825" y="1951880"/>
            <a:chExt cx="6556523" cy="755941"/>
          </a:xfrm>
        </p:grpSpPr>
        <p:sp>
          <p:nvSpPr>
            <p:cNvPr id="55" name="Google Shape;55;gf7510e5036_3_378"/>
            <p:cNvSpPr/>
            <p:nvPr/>
          </p:nvSpPr>
          <p:spPr>
            <a:xfrm>
              <a:off x="1699825" y="2048825"/>
              <a:ext cx="468000" cy="333300"/>
            </a:xfrm>
            <a:prstGeom prst="rect">
              <a:avLst/>
            </a:prstGeom>
            <a:solidFill>
              <a:srgbClr val="EF414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6" name="Google Shape;56;gf7510e5036_3_378"/>
            <p:cNvSpPr/>
            <p:nvPr/>
          </p:nvSpPr>
          <p:spPr>
            <a:xfrm>
              <a:off x="2059749" y="2238450"/>
              <a:ext cx="6196599" cy="469371"/>
            </a:xfrm>
            <a:prstGeom prst="rect">
              <a:avLst/>
            </a:prstGeom>
            <a:solidFill>
              <a:srgbClr val="FFC000"/>
            </a:solidFill>
            <a:ln>
              <a:noFill/>
            </a:ln>
          </p:spPr>
          <p:txBody>
            <a:bodyPr spcFirstLastPara="1" wrap="square" lIns="91425" tIns="45700" rIns="91425" bIns="45700" anchor="ctr" anchorCtr="0">
              <a:noAutofit/>
            </a:bodyPr>
            <a:lstStyle/>
            <a:p>
              <a:r>
                <a:rPr lang="en-US" sz="1800" dirty="0"/>
                <a:t>Critical factors in managing transformation capability </a:t>
              </a:r>
            </a:p>
          </p:txBody>
        </p:sp>
        <p:sp>
          <p:nvSpPr>
            <p:cNvPr id="57" name="Google Shape;57;gf7510e5036_3_378"/>
            <p:cNvSpPr/>
            <p:nvPr/>
          </p:nvSpPr>
          <p:spPr>
            <a:xfrm>
              <a:off x="1775111" y="1951880"/>
              <a:ext cx="468000" cy="333300"/>
            </a:xfrm>
            <a:prstGeom prst="rect">
              <a:avLst/>
            </a:prstGeom>
            <a:solidFill>
              <a:srgbClr val="1122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en-US" sz="1800" i="1" dirty="0">
                <a:solidFill>
                  <a:schemeClr val="dk1"/>
                </a:solidFill>
              </a:endParaRPr>
            </a:p>
          </p:txBody>
        </p:sp>
      </p:grpSp>
      <p:grpSp>
        <p:nvGrpSpPr>
          <p:cNvPr id="58" name="Google Shape;58;gf7510e5036_3_378"/>
          <p:cNvGrpSpPr/>
          <p:nvPr/>
        </p:nvGrpSpPr>
        <p:grpSpPr>
          <a:xfrm>
            <a:off x="1953491" y="3078696"/>
            <a:ext cx="6556523" cy="751405"/>
            <a:chOff x="1699825" y="1951880"/>
            <a:chExt cx="6556523" cy="751405"/>
          </a:xfrm>
        </p:grpSpPr>
        <p:sp>
          <p:nvSpPr>
            <p:cNvPr id="59" name="Google Shape;59;gf7510e5036_3_378"/>
            <p:cNvSpPr/>
            <p:nvPr/>
          </p:nvSpPr>
          <p:spPr>
            <a:xfrm>
              <a:off x="1699825" y="2048825"/>
              <a:ext cx="468000" cy="333300"/>
            </a:xfrm>
            <a:prstGeom prst="rect">
              <a:avLst/>
            </a:prstGeom>
            <a:solidFill>
              <a:srgbClr val="EF414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0" name="Google Shape;60;gf7510e5036_3_378"/>
            <p:cNvSpPr/>
            <p:nvPr/>
          </p:nvSpPr>
          <p:spPr>
            <a:xfrm>
              <a:off x="2059750" y="2238450"/>
              <a:ext cx="6196598" cy="464835"/>
            </a:xfrm>
            <a:prstGeom prst="rect">
              <a:avLst/>
            </a:prstGeom>
            <a:solidFill>
              <a:srgbClr val="FFC000"/>
            </a:solidFill>
            <a:ln>
              <a:noFill/>
            </a:ln>
          </p:spPr>
          <p:txBody>
            <a:bodyPr spcFirstLastPara="1" wrap="square" lIns="91425" tIns="45700" rIns="91425" bIns="45700" anchor="ctr" anchorCtr="0">
              <a:noAutofit/>
            </a:bodyPr>
            <a:lstStyle/>
            <a:p>
              <a:r>
                <a:rPr lang="en-US" sz="1800" dirty="0"/>
                <a:t>Critical factors in digital capability </a:t>
              </a:r>
            </a:p>
          </p:txBody>
        </p:sp>
        <p:sp>
          <p:nvSpPr>
            <p:cNvPr id="61" name="Google Shape;61;gf7510e5036_3_378"/>
            <p:cNvSpPr/>
            <p:nvPr/>
          </p:nvSpPr>
          <p:spPr>
            <a:xfrm>
              <a:off x="1775111" y="1951880"/>
              <a:ext cx="468000" cy="333300"/>
            </a:xfrm>
            <a:prstGeom prst="rect">
              <a:avLst/>
            </a:prstGeom>
            <a:solidFill>
              <a:srgbClr val="1122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en-US" sz="1800" i="1" dirty="0">
                <a:solidFill>
                  <a:schemeClr val="dk1"/>
                </a:solidFill>
              </a:endParaRPr>
            </a:p>
          </p:txBody>
        </p:sp>
      </p:grpSp>
      <p:sp>
        <p:nvSpPr>
          <p:cNvPr id="2" name="TextBox 1">
            <a:extLst>
              <a:ext uri="{FF2B5EF4-FFF2-40B4-BE49-F238E27FC236}">
                <a16:creationId xmlns:a16="http://schemas.microsoft.com/office/drawing/2014/main" id="{8B7588F3-4F3E-224B-A52A-8EC93AEE063A}"/>
              </a:ext>
            </a:extLst>
          </p:cNvPr>
          <p:cNvSpPr txBox="1"/>
          <p:nvPr/>
        </p:nvSpPr>
        <p:spPr>
          <a:xfrm>
            <a:off x="2496777" y="355423"/>
            <a:ext cx="5634053" cy="553998"/>
          </a:xfrm>
          <a:prstGeom prst="rect">
            <a:avLst/>
          </a:prstGeom>
          <a:noFill/>
        </p:spPr>
        <p:txBody>
          <a:bodyPr wrap="square" rtlCol="0">
            <a:spAutoFit/>
          </a:bodyPr>
          <a:lstStyle/>
          <a:p>
            <a:r>
              <a:rPr lang="en-US" sz="3000" b="1" dirty="0">
                <a:solidFill>
                  <a:schemeClr val="bg2"/>
                </a:solidFill>
              </a:rPr>
              <a:t>Outline </a:t>
            </a:r>
          </a:p>
        </p:txBody>
      </p:sp>
      <p:grpSp>
        <p:nvGrpSpPr>
          <p:cNvPr id="26" name="Google Shape;58;gf7510e5036_3_378">
            <a:extLst>
              <a:ext uri="{FF2B5EF4-FFF2-40B4-BE49-F238E27FC236}">
                <a16:creationId xmlns:a16="http://schemas.microsoft.com/office/drawing/2014/main" id="{578EB112-0C64-AC4A-B508-66B275C84324}"/>
              </a:ext>
            </a:extLst>
          </p:cNvPr>
          <p:cNvGrpSpPr/>
          <p:nvPr/>
        </p:nvGrpSpPr>
        <p:grpSpPr>
          <a:xfrm>
            <a:off x="1953491" y="3753139"/>
            <a:ext cx="6556523" cy="751405"/>
            <a:chOff x="1699825" y="1951880"/>
            <a:chExt cx="6556523" cy="751405"/>
          </a:xfrm>
        </p:grpSpPr>
        <p:sp>
          <p:nvSpPr>
            <p:cNvPr id="27" name="Google Shape;59;gf7510e5036_3_378">
              <a:extLst>
                <a:ext uri="{FF2B5EF4-FFF2-40B4-BE49-F238E27FC236}">
                  <a16:creationId xmlns:a16="http://schemas.microsoft.com/office/drawing/2014/main" id="{A00E2893-5E2B-C742-9DDC-D45DBC39018E}"/>
                </a:ext>
              </a:extLst>
            </p:cNvPr>
            <p:cNvSpPr/>
            <p:nvPr/>
          </p:nvSpPr>
          <p:spPr>
            <a:xfrm>
              <a:off x="1699825" y="2048825"/>
              <a:ext cx="468000" cy="333300"/>
            </a:xfrm>
            <a:prstGeom prst="rect">
              <a:avLst/>
            </a:prstGeom>
            <a:solidFill>
              <a:srgbClr val="EF414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8" name="Google Shape;60;gf7510e5036_3_378">
              <a:extLst>
                <a:ext uri="{FF2B5EF4-FFF2-40B4-BE49-F238E27FC236}">
                  <a16:creationId xmlns:a16="http://schemas.microsoft.com/office/drawing/2014/main" id="{B34920AB-6D01-EE48-84A4-728A87A42003}"/>
                </a:ext>
              </a:extLst>
            </p:cNvPr>
            <p:cNvSpPr/>
            <p:nvPr/>
          </p:nvSpPr>
          <p:spPr>
            <a:xfrm>
              <a:off x="2059749" y="2238450"/>
              <a:ext cx="6196599" cy="464835"/>
            </a:xfrm>
            <a:prstGeom prst="rect">
              <a:avLst/>
            </a:prstGeom>
            <a:solidFill>
              <a:srgbClr val="FFC000"/>
            </a:solidFill>
            <a:ln>
              <a:noFill/>
            </a:ln>
          </p:spPr>
          <p:txBody>
            <a:bodyPr spcFirstLastPara="1" wrap="square" lIns="91425" tIns="45700" rIns="91425" bIns="45700" anchor="ctr" anchorCtr="0">
              <a:noAutofit/>
            </a:bodyPr>
            <a:lstStyle/>
            <a:p>
              <a:r>
                <a:rPr lang="en-US" sz="1800" dirty="0"/>
                <a:t>Where to start </a:t>
              </a:r>
            </a:p>
          </p:txBody>
        </p:sp>
        <p:sp>
          <p:nvSpPr>
            <p:cNvPr id="29" name="Google Shape;61;gf7510e5036_3_378">
              <a:extLst>
                <a:ext uri="{FF2B5EF4-FFF2-40B4-BE49-F238E27FC236}">
                  <a16:creationId xmlns:a16="http://schemas.microsoft.com/office/drawing/2014/main" id="{27FEC684-C967-4848-BE7D-9AD12FED1AE8}"/>
                </a:ext>
              </a:extLst>
            </p:cNvPr>
            <p:cNvSpPr/>
            <p:nvPr/>
          </p:nvSpPr>
          <p:spPr>
            <a:xfrm>
              <a:off x="1775111" y="1951880"/>
              <a:ext cx="468000" cy="333300"/>
            </a:xfrm>
            <a:prstGeom prst="rect">
              <a:avLst/>
            </a:prstGeom>
            <a:solidFill>
              <a:srgbClr val="1122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en-US" sz="1800" i="1" dirty="0">
                <a:solidFill>
                  <a:schemeClr val="dk1"/>
                </a:solidFill>
              </a:endParaRPr>
            </a:p>
          </p:txBody>
        </p:sp>
      </p:grpSp>
    </p:spTree>
    <p:extLst>
      <p:ext uri="{BB962C8B-B14F-4D97-AF65-F5344CB8AC3E}">
        <p14:creationId xmlns:p14="http://schemas.microsoft.com/office/powerpoint/2010/main" val="494247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B80D1D1-365A-4E17-9DCA-66DE23DFC9C9}"/>
              </a:ext>
            </a:extLst>
          </p:cNvPr>
          <p:cNvGrpSpPr/>
          <p:nvPr/>
        </p:nvGrpSpPr>
        <p:grpSpPr>
          <a:xfrm>
            <a:off x="7776400" y="69272"/>
            <a:ext cx="1223688" cy="508839"/>
            <a:chOff x="7726680" y="4481366"/>
            <a:chExt cx="1285174" cy="534405"/>
          </a:xfrm>
        </p:grpSpPr>
        <p:sp>
          <p:nvSpPr>
            <p:cNvPr id="9" name="Google Shape;164;p27">
              <a:extLst>
                <a:ext uri="{FF2B5EF4-FFF2-40B4-BE49-F238E27FC236}">
                  <a16:creationId xmlns:a16="http://schemas.microsoft.com/office/drawing/2014/main" id="{2DA76963-3394-40B1-9667-44765AC4E53D}"/>
                </a:ext>
              </a:extLst>
            </p:cNvPr>
            <p:cNvSpPr/>
            <p:nvPr/>
          </p:nvSpPr>
          <p:spPr>
            <a:xfrm>
              <a:off x="7726680" y="4481366"/>
              <a:ext cx="1285174" cy="534405"/>
            </a:xfrm>
            <a:prstGeom prst="rect">
              <a:avLst/>
            </a:prstGeom>
            <a:solidFill>
              <a:schemeClr val="tx1"/>
            </a:solidFill>
            <a:ln>
              <a:noFill/>
            </a:ln>
          </p:spPr>
          <p:txBody>
            <a:bodyPr spcFirstLastPara="1" wrap="square" lIns="91425" tIns="91425" rIns="91425" bIns="91425" anchor="ctr" anchorCtr="0">
              <a:noAutofit/>
            </a:bodyPr>
            <a:lstStyle/>
            <a:p>
              <a:endParaRPr>
                <a:latin typeface="Bahnschrift" panose="020B0502040204020203" pitchFamily="34" charset="0"/>
              </a:endParaRPr>
            </a:p>
          </p:txBody>
        </p:sp>
        <p:pic>
          <p:nvPicPr>
            <p:cNvPr id="10" name="Picture 1730">
              <a:extLst>
                <a:ext uri="{FF2B5EF4-FFF2-40B4-BE49-F238E27FC236}">
                  <a16:creationId xmlns:a16="http://schemas.microsoft.com/office/drawing/2014/main" id="{A75A385F-DCB1-4213-AD2F-704A0AF77D14}"/>
                </a:ext>
              </a:extLst>
            </p:cNvPr>
            <p:cNvPicPr>
              <a:picLocks noChangeAspect="1"/>
            </p:cNvPicPr>
            <p:nvPr/>
          </p:nvPicPr>
          <p:blipFill>
            <a:blip r:embed="rId3"/>
            <a:srcRect/>
            <a:stretch>
              <a:fillRect/>
            </a:stretch>
          </p:blipFill>
          <p:spPr>
            <a:xfrm>
              <a:off x="7741365" y="4550454"/>
              <a:ext cx="1255929" cy="441668"/>
            </a:xfrm>
            <a:prstGeom prst="rect">
              <a:avLst/>
            </a:prstGeom>
          </p:spPr>
        </p:pic>
      </p:grpSp>
      <p:sp>
        <p:nvSpPr>
          <p:cNvPr id="5" name="TextBox 4">
            <a:extLst>
              <a:ext uri="{FF2B5EF4-FFF2-40B4-BE49-F238E27FC236}">
                <a16:creationId xmlns:a16="http://schemas.microsoft.com/office/drawing/2014/main" id="{66D249A2-A5B6-4ED2-8931-239B3250C5DA}"/>
              </a:ext>
            </a:extLst>
          </p:cNvPr>
          <p:cNvSpPr txBox="1"/>
          <p:nvPr/>
        </p:nvSpPr>
        <p:spPr>
          <a:xfrm>
            <a:off x="603619" y="4485225"/>
            <a:ext cx="854038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i="1" dirty="0">
                <a:latin typeface="Bahnschrift" panose="020B0502040204020203" pitchFamily="34" charset="0"/>
              </a:rPr>
              <a:t>Ask yourself this question: When was the last time that you learn something new for the first time?</a:t>
            </a:r>
            <a:endParaRPr lang="en-US" b="1" dirty="0">
              <a:latin typeface="Bahnschrift" panose="020B0502040204020203" pitchFamily="34" charset="0"/>
            </a:endParaRPr>
          </a:p>
          <a:p>
            <a:endParaRPr lang="en-GB" dirty="0">
              <a:latin typeface="Bahnschrift" panose="020B0502040204020203" pitchFamily="34" charset="0"/>
            </a:endParaRPr>
          </a:p>
        </p:txBody>
      </p:sp>
      <p:grpSp>
        <p:nvGrpSpPr>
          <p:cNvPr id="11" name="Group 10">
            <a:extLst>
              <a:ext uri="{FF2B5EF4-FFF2-40B4-BE49-F238E27FC236}">
                <a16:creationId xmlns:a16="http://schemas.microsoft.com/office/drawing/2014/main" id="{E6B156CD-04EF-5F40-9EB6-AFDFB3E2D3A2}"/>
              </a:ext>
            </a:extLst>
          </p:cNvPr>
          <p:cNvGrpSpPr/>
          <p:nvPr/>
        </p:nvGrpSpPr>
        <p:grpSpPr>
          <a:xfrm>
            <a:off x="685798" y="514212"/>
            <a:ext cx="7315202" cy="801512"/>
            <a:chOff x="5980176" y="-528844"/>
            <a:chExt cx="2584380" cy="4904178"/>
          </a:xfrm>
        </p:grpSpPr>
        <p:sp>
          <p:nvSpPr>
            <p:cNvPr id="12" name="Rectangle 11">
              <a:extLst>
                <a:ext uri="{FF2B5EF4-FFF2-40B4-BE49-F238E27FC236}">
                  <a16:creationId xmlns:a16="http://schemas.microsoft.com/office/drawing/2014/main" id="{43137DBD-5A1D-E840-9462-ACE9467A00DE}"/>
                </a:ext>
              </a:extLst>
            </p:cNvPr>
            <p:cNvSpPr/>
            <p:nvPr/>
          </p:nvSpPr>
          <p:spPr>
            <a:xfrm>
              <a:off x="5980176" y="-111320"/>
              <a:ext cx="2541169" cy="4486654"/>
            </a:xfrm>
            <a:prstGeom prst="rect">
              <a:avLst/>
            </a:prstGeom>
            <a:solidFill>
              <a:srgbClr val="EF4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rgbClr val="FFC000"/>
                </a:buClr>
                <a:buSzPct val="110000"/>
                <a:buFont typeface="Wingdings" pitchFamily="2" charset="2"/>
                <a:buChar char="§"/>
              </a:pPr>
              <a:endParaRPr lang="en-US"/>
            </a:p>
          </p:txBody>
        </p:sp>
        <p:sp>
          <p:nvSpPr>
            <p:cNvPr id="13" name="Rectangle 12">
              <a:extLst>
                <a:ext uri="{FF2B5EF4-FFF2-40B4-BE49-F238E27FC236}">
                  <a16:creationId xmlns:a16="http://schemas.microsoft.com/office/drawing/2014/main" id="{9EE0C1B8-AEF6-434D-95BF-A58A4B677A8D}"/>
                </a:ext>
              </a:extLst>
            </p:cNvPr>
            <p:cNvSpPr/>
            <p:nvPr/>
          </p:nvSpPr>
          <p:spPr>
            <a:xfrm>
              <a:off x="6011462" y="-528844"/>
              <a:ext cx="2553094" cy="4486661"/>
            </a:xfrm>
            <a:prstGeom prst="rect">
              <a:avLst/>
            </a:prstGeom>
            <a:solidFill>
              <a:srgbClr val="11224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
                  <a:srgbClr val="FFC000"/>
                </a:buClr>
                <a:buSzPct val="110000"/>
              </a:pPr>
              <a:r>
                <a:rPr lang="en-US" sz="2500" b="1" dirty="0">
                  <a:solidFill>
                    <a:schemeClr val="tx1"/>
                  </a:solidFill>
                  <a:ea typeface="+mn-lt"/>
                  <a:cs typeface="+mn-lt"/>
                </a:rPr>
                <a:t>Start with leaders: </a:t>
              </a:r>
            </a:p>
            <a:p>
              <a:pPr>
                <a:buClr>
                  <a:srgbClr val="FFC000"/>
                </a:buClr>
                <a:buSzPct val="110000"/>
              </a:pPr>
              <a:r>
                <a:rPr lang="en-US" sz="2500" b="1" dirty="0">
                  <a:solidFill>
                    <a:schemeClr val="tx1"/>
                  </a:solidFill>
                  <a:ea typeface="+mn-lt"/>
                  <a:cs typeface="+mn-lt"/>
                </a:rPr>
                <a:t>What you do and who you should be</a:t>
              </a:r>
            </a:p>
          </p:txBody>
        </p:sp>
      </p:grpSp>
      <p:sp>
        <p:nvSpPr>
          <p:cNvPr id="15" name="Google Shape;95;p4">
            <a:extLst>
              <a:ext uri="{FF2B5EF4-FFF2-40B4-BE49-F238E27FC236}">
                <a16:creationId xmlns:a16="http://schemas.microsoft.com/office/drawing/2014/main" id="{9B861960-AA45-084B-A868-4ABF3FD99560}"/>
              </a:ext>
            </a:extLst>
          </p:cNvPr>
          <p:cNvSpPr txBox="1">
            <a:spLocks/>
          </p:cNvSpPr>
          <p:nvPr/>
        </p:nvSpPr>
        <p:spPr>
          <a:xfrm>
            <a:off x="3803074" y="1750653"/>
            <a:ext cx="4790208" cy="22996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86929" indent="-171450">
              <a:lnSpc>
                <a:spcPct val="115000"/>
              </a:lnSpc>
              <a:buClr>
                <a:srgbClr val="EF4149"/>
              </a:buClr>
              <a:buSzPts val="1946"/>
              <a:buFont typeface="Wingdings" pitchFamily="2" charset="2"/>
              <a:buChar char="§"/>
            </a:pPr>
            <a:r>
              <a:rPr lang="en-US" sz="1800" dirty="0"/>
              <a:t>Top-down approach and CEO not CTO</a:t>
            </a:r>
          </a:p>
          <a:p>
            <a:pPr marL="186929" indent="-171450">
              <a:lnSpc>
                <a:spcPct val="115000"/>
              </a:lnSpc>
              <a:buClr>
                <a:srgbClr val="EF4149"/>
              </a:buClr>
              <a:buSzPts val="1946"/>
              <a:buFont typeface="Wingdings" pitchFamily="2" charset="2"/>
              <a:buChar char="§"/>
            </a:pPr>
            <a:r>
              <a:rPr lang="en-US" sz="1800" dirty="0"/>
              <a:t>Live with integrity and lead by examples</a:t>
            </a:r>
          </a:p>
          <a:p>
            <a:pPr marL="186929" indent="-171450">
              <a:lnSpc>
                <a:spcPct val="115000"/>
              </a:lnSpc>
              <a:buClr>
                <a:srgbClr val="EF4149"/>
              </a:buClr>
              <a:buSzPts val="1946"/>
              <a:buFont typeface="Wingdings" pitchFamily="2" charset="2"/>
              <a:buChar char="§"/>
            </a:pPr>
            <a:r>
              <a:rPr lang="en-US" sz="1800" dirty="0"/>
              <a:t>Develop a winning strategy with a great leadership team</a:t>
            </a:r>
          </a:p>
          <a:p>
            <a:pPr marL="186929" indent="-171450">
              <a:lnSpc>
                <a:spcPct val="115000"/>
              </a:lnSpc>
              <a:buClr>
                <a:srgbClr val="EF4149"/>
              </a:buClr>
              <a:buSzPts val="1946"/>
              <a:buFont typeface="Wingdings" pitchFamily="2" charset="2"/>
              <a:buChar char="§"/>
            </a:pPr>
            <a:r>
              <a:rPr lang="en-US" sz="1800" dirty="0"/>
              <a:t>First step is to create a digital culture and embrace challenges and micro-revolutions</a:t>
            </a:r>
          </a:p>
        </p:txBody>
      </p:sp>
      <p:pic>
        <p:nvPicPr>
          <p:cNvPr id="14" name="Picture 13">
            <a:extLst>
              <a:ext uri="{FF2B5EF4-FFF2-40B4-BE49-F238E27FC236}">
                <a16:creationId xmlns:a16="http://schemas.microsoft.com/office/drawing/2014/main" id="{15562E50-CEA7-C144-99F7-345C4EF02839}"/>
              </a:ext>
            </a:extLst>
          </p:cNvPr>
          <p:cNvPicPr>
            <a:picLocks noChangeAspect="1"/>
          </p:cNvPicPr>
          <p:nvPr/>
        </p:nvPicPr>
        <p:blipFill rotWithShape="1">
          <a:blip r:embed="rId4"/>
          <a:srcRect l="10047" t="14945" r="9274" b="11431"/>
          <a:stretch/>
        </p:blipFill>
        <p:spPr>
          <a:xfrm>
            <a:off x="685798" y="1586141"/>
            <a:ext cx="2836718" cy="2588688"/>
          </a:xfrm>
          <a:prstGeom prst="rect">
            <a:avLst/>
          </a:prstGeom>
        </p:spPr>
      </p:pic>
    </p:spTree>
    <p:extLst>
      <p:ext uri="{BB962C8B-B14F-4D97-AF65-F5344CB8AC3E}">
        <p14:creationId xmlns:p14="http://schemas.microsoft.com/office/powerpoint/2010/main" val="202842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B80D1D1-365A-4E17-9DCA-66DE23DFC9C9}"/>
              </a:ext>
            </a:extLst>
          </p:cNvPr>
          <p:cNvGrpSpPr/>
          <p:nvPr/>
        </p:nvGrpSpPr>
        <p:grpSpPr>
          <a:xfrm>
            <a:off x="7776400" y="69272"/>
            <a:ext cx="1223688" cy="508839"/>
            <a:chOff x="7726680" y="4481366"/>
            <a:chExt cx="1285174" cy="534405"/>
          </a:xfrm>
        </p:grpSpPr>
        <p:sp>
          <p:nvSpPr>
            <p:cNvPr id="9" name="Google Shape;164;p27">
              <a:extLst>
                <a:ext uri="{FF2B5EF4-FFF2-40B4-BE49-F238E27FC236}">
                  <a16:creationId xmlns:a16="http://schemas.microsoft.com/office/drawing/2014/main" id="{2DA76963-3394-40B1-9667-44765AC4E53D}"/>
                </a:ext>
              </a:extLst>
            </p:cNvPr>
            <p:cNvSpPr/>
            <p:nvPr/>
          </p:nvSpPr>
          <p:spPr>
            <a:xfrm>
              <a:off x="7726680" y="4481366"/>
              <a:ext cx="1285174" cy="534405"/>
            </a:xfrm>
            <a:prstGeom prst="rect">
              <a:avLst/>
            </a:prstGeom>
            <a:solidFill>
              <a:schemeClr val="tx1"/>
            </a:solidFill>
            <a:ln>
              <a:noFill/>
            </a:ln>
          </p:spPr>
          <p:txBody>
            <a:bodyPr spcFirstLastPara="1" wrap="square" lIns="91425" tIns="91425" rIns="91425" bIns="91425" anchor="ctr" anchorCtr="0">
              <a:noAutofit/>
            </a:bodyPr>
            <a:lstStyle/>
            <a:p>
              <a:endParaRPr>
                <a:latin typeface="Bahnschrift" panose="020B0502040204020203" pitchFamily="34" charset="0"/>
              </a:endParaRPr>
            </a:p>
          </p:txBody>
        </p:sp>
        <p:pic>
          <p:nvPicPr>
            <p:cNvPr id="10" name="Picture 1730">
              <a:extLst>
                <a:ext uri="{FF2B5EF4-FFF2-40B4-BE49-F238E27FC236}">
                  <a16:creationId xmlns:a16="http://schemas.microsoft.com/office/drawing/2014/main" id="{A75A385F-DCB1-4213-AD2F-704A0AF77D14}"/>
                </a:ext>
              </a:extLst>
            </p:cNvPr>
            <p:cNvPicPr>
              <a:picLocks noChangeAspect="1"/>
            </p:cNvPicPr>
            <p:nvPr/>
          </p:nvPicPr>
          <p:blipFill>
            <a:blip r:embed="rId3"/>
            <a:srcRect/>
            <a:stretch>
              <a:fillRect/>
            </a:stretch>
          </p:blipFill>
          <p:spPr>
            <a:xfrm>
              <a:off x="7741365" y="4550454"/>
              <a:ext cx="1255929" cy="441668"/>
            </a:xfrm>
            <a:prstGeom prst="rect">
              <a:avLst/>
            </a:prstGeom>
          </p:spPr>
        </p:pic>
      </p:grpSp>
      <p:sp>
        <p:nvSpPr>
          <p:cNvPr id="11" name="TextBox 10">
            <a:extLst>
              <a:ext uri="{FF2B5EF4-FFF2-40B4-BE49-F238E27FC236}">
                <a16:creationId xmlns:a16="http://schemas.microsoft.com/office/drawing/2014/main" id="{FE55D1D2-6034-4B57-AAEC-940FA5373B5D}"/>
              </a:ext>
            </a:extLst>
          </p:cNvPr>
          <p:cNvSpPr txBox="1"/>
          <p:nvPr/>
        </p:nvSpPr>
        <p:spPr>
          <a:xfrm>
            <a:off x="-1372995" y="4367678"/>
            <a:ext cx="854038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latin typeface="Bahnschrift" panose="020B0502040204020203" pitchFamily="34" charset="0"/>
              </a:rPr>
              <a:t>A culture of trust is a culture of innovation </a:t>
            </a:r>
          </a:p>
          <a:p>
            <a:pPr algn="ctr"/>
            <a:r>
              <a:rPr lang="en-US" b="1" i="1" dirty="0">
                <a:latin typeface="Bahnschrift" panose="020B0502040204020203" pitchFamily="34" charset="0"/>
              </a:rPr>
              <a:t>John Hamm</a:t>
            </a:r>
            <a:endParaRPr lang="en-US" b="1" dirty="0">
              <a:latin typeface="Bahnschrift" panose="020B0502040204020203" pitchFamily="34" charset="0"/>
            </a:endParaRPr>
          </a:p>
          <a:p>
            <a:endParaRPr lang="en-GB" dirty="0">
              <a:latin typeface="Bahnschrift" panose="020B0502040204020203" pitchFamily="34" charset="0"/>
            </a:endParaRPr>
          </a:p>
        </p:txBody>
      </p:sp>
      <p:sp>
        <p:nvSpPr>
          <p:cNvPr id="15" name="Google Shape;95;p4">
            <a:extLst>
              <a:ext uri="{FF2B5EF4-FFF2-40B4-BE49-F238E27FC236}">
                <a16:creationId xmlns:a16="http://schemas.microsoft.com/office/drawing/2014/main" id="{5AE95A26-B41D-0040-BCBF-6B82B8FA9D7A}"/>
              </a:ext>
            </a:extLst>
          </p:cNvPr>
          <p:cNvSpPr txBox="1">
            <a:spLocks/>
          </p:cNvSpPr>
          <p:nvPr/>
        </p:nvSpPr>
        <p:spPr>
          <a:xfrm>
            <a:off x="4114800" y="1757297"/>
            <a:ext cx="4707729" cy="22996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86929" indent="-171450">
              <a:lnSpc>
                <a:spcPct val="150000"/>
              </a:lnSpc>
              <a:buClr>
                <a:srgbClr val="EF4149"/>
              </a:buClr>
              <a:buSzPts val="1946"/>
              <a:buFont typeface="Wingdings" pitchFamily="2" charset="2"/>
              <a:buChar char="§"/>
            </a:pPr>
            <a:r>
              <a:rPr lang="en-US" sz="1800" dirty="0"/>
              <a:t>Create sense of urgency</a:t>
            </a:r>
          </a:p>
          <a:p>
            <a:pPr marL="186929" indent="-171450">
              <a:lnSpc>
                <a:spcPct val="150000"/>
              </a:lnSpc>
              <a:buClr>
                <a:srgbClr val="EF4149"/>
              </a:buClr>
              <a:buSzPts val="1946"/>
              <a:buFont typeface="Wingdings" pitchFamily="2" charset="2"/>
              <a:buChar char="§"/>
            </a:pPr>
            <a:r>
              <a:rPr lang="en-US" sz="1800" dirty="0"/>
              <a:t>Identify existing pain points</a:t>
            </a:r>
          </a:p>
          <a:p>
            <a:pPr marL="186929" indent="-171450">
              <a:lnSpc>
                <a:spcPct val="150000"/>
              </a:lnSpc>
              <a:buClr>
                <a:srgbClr val="EF4149"/>
              </a:buClr>
              <a:buSzPts val="1946"/>
              <a:buFont typeface="Wingdings" pitchFamily="2" charset="2"/>
              <a:buChar char="§"/>
            </a:pPr>
            <a:r>
              <a:rPr lang="en-US" sz="1800" dirty="0"/>
              <a:t>Determine relevant digital strengths</a:t>
            </a:r>
          </a:p>
          <a:p>
            <a:pPr marL="186929" indent="-171450">
              <a:lnSpc>
                <a:spcPct val="150000"/>
              </a:lnSpc>
              <a:buClr>
                <a:srgbClr val="EF4149"/>
              </a:buClr>
              <a:buSzPts val="1946"/>
              <a:buFont typeface="Wingdings" pitchFamily="2" charset="2"/>
              <a:buChar char="§"/>
            </a:pPr>
            <a:r>
              <a:rPr lang="en-US" sz="1800" dirty="0"/>
              <a:t>Frame the digital challenge </a:t>
            </a:r>
          </a:p>
          <a:p>
            <a:pPr marL="186929" indent="-171450">
              <a:lnSpc>
                <a:spcPct val="150000"/>
              </a:lnSpc>
              <a:buClr>
                <a:srgbClr val="EF4149"/>
              </a:buClr>
              <a:buSzPts val="1946"/>
              <a:buFont typeface="Wingdings" pitchFamily="2" charset="2"/>
              <a:buChar char="§"/>
            </a:pPr>
            <a:r>
              <a:rPr lang="en-US" sz="1800" dirty="0"/>
              <a:t>Determine aspiration level </a:t>
            </a:r>
          </a:p>
        </p:txBody>
      </p:sp>
      <p:pic>
        <p:nvPicPr>
          <p:cNvPr id="16" name="Picture 15">
            <a:extLst>
              <a:ext uri="{FF2B5EF4-FFF2-40B4-BE49-F238E27FC236}">
                <a16:creationId xmlns:a16="http://schemas.microsoft.com/office/drawing/2014/main" id="{E3EF427C-C1FA-B34A-B821-3D9B6B920B35}"/>
              </a:ext>
            </a:extLst>
          </p:cNvPr>
          <p:cNvPicPr>
            <a:picLocks noChangeAspect="1"/>
          </p:cNvPicPr>
          <p:nvPr/>
        </p:nvPicPr>
        <p:blipFill rotWithShape="1">
          <a:blip r:embed="rId4"/>
          <a:srcRect l="-1" r="21550"/>
          <a:stretch/>
        </p:blipFill>
        <p:spPr>
          <a:xfrm>
            <a:off x="685799" y="1751818"/>
            <a:ext cx="2951020" cy="2310603"/>
          </a:xfrm>
          <a:prstGeom prst="rect">
            <a:avLst/>
          </a:prstGeom>
        </p:spPr>
      </p:pic>
      <p:grpSp>
        <p:nvGrpSpPr>
          <p:cNvPr id="21" name="Group 20">
            <a:extLst>
              <a:ext uri="{FF2B5EF4-FFF2-40B4-BE49-F238E27FC236}">
                <a16:creationId xmlns:a16="http://schemas.microsoft.com/office/drawing/2014/main" id="{ED98EF08-1542-B845-83AF-D833579CEBCC}"/>
              </a:ext>
            </a:extLst>
          </p:cNvPr>
          <p:cNvGrpSpPr/>
          <p:nvPr/>
        </p:nvGrpSpPr>
        <p:grpSpPr>
          <a:xfrm>
            <a:off x="685798" y="514212"/>
            <a:ext cx="7335983" cy="670352"/>
            <a:chOff x="5980176" y="-528844"/>
            <a:chExt cx="2584380" cy="4904178"/>
          </a:xfrm>
        </p:grpSpPr>
        <p:sp>
          <p:nvSpPr>
            <p:cNvPr id="22" name="Rectangle 21">
              <a:extLst>
                <a:ext uri="{FF2B5EF4-FFF2-40B4-BE49-F238E27FC236}">
                  <a16:creationId xmlns:a16="http://schemas.microsoft.com/office/drawing/2014/main" id="{DEE0A37A-4308-1C40-8E35-A585DCF68810}"/>
                </a:ext>
              </a:extLst>
            </p:cNvPr>
            <p:cNvSpPr/>
            <p:nvPr/>
          </p:nvSpPr>
          <p:spPr>
            <a:xfrm>
              <a:off x="5980176" y="-111320"/>
              <a:ext cx="2541169" cy="4486654"/>
            </a:xfrm>
            <a:prstGeom prst="rect">
              <a:avLst/>
            </a:prstGeom>
            <a:solidFill>
              <a:srgbClr val="EF4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rgbClr val="FFC000"/>
                </a:buClr>
                <a:buSzPct val="110000"/>
                <a:buFont typeface="Wingdings" pitchFamily="2" charset="2"/>
                <a:buChar char="§"/>
              </a:pPr>
              <a:endParaRPr lang="en-US"/>
            </a:p>
          </p:txBody>
        </p:sp>
        <p:sp>
          <p:nvSpPr>
            <p:cNvPr id="23" name="Rectangle 22">
              <a:extLst>
                <a:ext uri="{FF2B5EF4-FFF2-40B4-BE49-F238E27FC236}">
                  <a16:creationId xmlns:a16="http://schemas.microsoft.com/office/drawing/2014/main" id="{435C4CE3-564D-0A46-B69E-8AA2AE3F0DBB}"/>
                </a:ext>
              </a:extLst>
            </p:cNvPr>
            <p:cNvSpPr/>
            <p:nvPr/>
          </p:nvSpPr>
          <p:spPr>
            <a:xfrm>
              <a:off x="6011462" y="-528844"/>
              <a:ext cx="2553094" cy="4486661"/>
            </a:xfrm>
            <a:prstGeom prst="rect">
              <a:avLst/>
            </a:prstGeom>
            <a:solidFill>
              <a:srgbClr val="11224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
                  <a:srgbClr val="FFC000"/>
                </a:buClr>
                <a:buSzPct val="110000"/>
              </a:pPr>
              <a:r>
                <a:rPr lang="en-US" sz="2800" b="1" dirty="0">
                  <a:solidFill>
                    <a:schemeClr val="tx1"/>
                  </a:solidFill>
                  <a:ea typeface="+mn-lt"/>
                  <a:cs typeface="+mn-lt"/>
                </a:rPr>
                <a:t>Start with a Digital Plan</a:t>
              </a:r>
            </a:p>
          </p:txBody>
        </p:sp>
      </p:grpSp>
    </p:spTree>
    <p:extLst>
      <p:ext uri="{BB962C8B-B14F-4D97-AF65-F5344CB8AC3E}">
        <p14:creationId xmlns:p14="http://schemas.microsoft.com/office/powerpoint/2010/main" val="38576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E54CC8C4-124B-8149-9B10-6E3062250948}"/>
              </a:ext>
            </a:extLst>
          </p:cNvPr>
          <p:cNvSpPr/>
          <p:nvPr/>
        </p:nvSpPr>
        <p:spPr>
          <a:xfrm>
            <a:off x="3636335" y="-13449"/>
            <a:ext cx="2030818" cy="336286"/>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CC33C9F-1806-0947-BA0C-B37EB7330F45}"/>
              </a:ext>
            </a:extLst>
          </p:cNvPr>
          <p:cNvSpPr txBox="1"/>
          <p:nvPr/>
        </p:nvSpPr>
        <p:spPr>
          <a:xfrm>
            <a:off x="5914844" y="4794224"/>
            <a:ext cx="3006642" cy="369332"/>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Source: David Rogers (2016)</a:t>
            </a:r>
          </a:p>
        </p:txBody>
      </p:sp>
      <p:grpSp>
        <p:nvGrpSpPr>
          <p:cNvPr id="3" name="Group 2">
            <a:extLst>
              <a:ext uri="{FF2B5EF4-FFF2-40B4-BE49-F238E27FC236}">
                <a16:creationId xmlns:a16="http://schemas.microsoft.com/office/drawing/2014/main" id="{B2FBC343-48A6-FF4A-A04C-2E6A9DFC31EC}"/>
              </a:ext>
            </a:extLst>
          </p:cNvPr>
          <p:cNvGrpSpPr/>
          <p:nvPr/>
        </p:nvGrpSpPr>
        <p:grpSpPr>
          <a:xfrm>
            <a:off x="289367" y="1176300"/>
            <a:ext cx="8288980" cy="3656762"/>
            <a:chOff x="427510" y="1123374"/>
            <a:chExt cx="8288980" cy="3656762"/>
          </a:xfrm>
        </p:grpSpPr>
        <p:graphicFrame>
          <p:nvGraphicFramePr>
            <p:cNvPr id="16" name="Google Shape;1357;p55">
              <a:extLst>
                <a:ext uri="{FF2B5EF4-FFF2-40B4-BE49-F238E27FC236}">
                  <a16:creationId xmlns:a16="http://schemas.microsoft.com/office/drawing/2014/main" id="{7EBBAB67-CF6A-A14F-B408-3558886C6DAB}"/>
                </a:ext>
              </a:extLst>
            </p:cNvPr>
            <p:cNvGraphicFramePr/>
            <p:nvPr/>
          </p:nvGraphicFramePr>
          <p:xfrm>
            <a:off x="427510" y="1123374"/>
            <a:ext cx="8288980" cy="3656762"/>
          </p:xfrm>
          <a:graphic>
            <a:graphicData uri="http://schemas.openxmlformats.org/drawingml/2006/table">
              <a:tbl>
                <a:tblPr>
                  <a:noFill/>
                </a:tblPr>
                <a:tblGrid>
                  <a:gridCol w="1382014">
                    <a:extLst>
                      <a:ext uri="{9D8B030D-6E8A-4147-A177-3AD203B41FA5}">
                        <a16:colId xmlns:a16="http://schemas.microsoft.com/office/drawing/2014/main" val="20000"/>
                      </a:ext>
                    </a:extLst>
                  </a:gridCol>
                  <a:gridCol w="1382014">
                    <a:extLst>
                      <a:ext uri="{9D8B030D-6E8A-4147-A177-3AD203B41FA5}">
                        <a16:colId xmlns:a16="http://schemas.microsoft.com/office/drawing/2014/main" val="20001"/>
                      </a:ext>
                    </a:extLst>
                  </a:gridCol>
                  <a:gridCol w="1382014">
                    <a:extLst>
                      <a:ext uri="{9D8B030D-6E8A-4147-A177-3AD203B41FA5}">
                        <a16:colId xmlns:a16="http://schemas.microsoft.com/office/drawing/2014/main" val="20002"/>
                      </a:ext>
                    </a:extLst>
                  </a:gridCol>
                  <a:gridCol w="1382014">
                    <a:extLst>
                      <a:ext uri="{9D8B030D-6E8A-4147-A177-3AD203B41FA5}">
                        <a16:colId xmlns:a16="http://schemas.microsoft.com/office/drawing/2014/main" val="20003"/>
                      </a:ext>
                    </a:extLst>
                  </a:gridCol>
                  <a:gridCol w="1382014">
                    <a:extLst>
                      <a:ext uri="{9D8B030D-6E8A-4147-A177-3AD203B41FA5}">
                        <a16:colId xmlns:a16="http://schemas.microsoft.com/office/drawing/2014/main" val="20004"/>
                      </a:ext>
                    </a:extLst>
                  </a:gridCol>
                  <a:gridCol w="1378910">
                    <a:extLst>
                      <a:ext uri="{9D8B030D-6E8A-4147-A177-3AD203B41FA5}">
                        <a16:colId xmlns:a16="http://schemas.microsoft.com/office/drawing/2014/main" val="20005"/>
                      </a:ext>
                    </a:extLst>
                  </a:gridCol>
                </a:tblGrid>
                <a:tr h="883172">
                  <a:tc>
                    <a:txBody>
                      <a:bodyPr/>
                      <a:lstStyle/>
                      <a:p>
                        <a:pPr marL="0" lvl="0" indent="0" algn="ctr" rtl="0">
                          <a:spcBef>
                            <a:spcPts val="0"/>
                          </a:spcBef>
                          <a:spcAft>
                            <a:spcPts val="0"/>
                          </a:spcAft>
                          <a:buNone/>
                        </a:pPr>
                        <a:endParaRPr sz="2000" b="1" dirty="0">
                          <a:solidFill>
                            <a:schemeClr val="bg2"/>
                          </a:solidFill>
                          <a:latin typeface="Oxanium"/>
                          <a:ea typeface="Oxanium"/>
                          <a:cs typeface="Oxanium"/>
                          <a:sym typeface="Oxanium"/>
                        </a:endParaRPr>
                      </a:p>
                    </a:txBody>
                    <a:tcPr marL="91425" marR="91425" marT="91425" marB="91425" anchor="ctr">
                      <a:lnL w="9525" cap="flat" cmpd="sng">
                        <a:solidFill>
                          <a:srgbClr val="000000">
                            <a:alpha val="0"/>
                          </a:srgbClr>
                        </a:solidFill>
                        <a:prstDash val="solid"/>
                        <a:round/>
                        <a:headEnd type="none" w="sm" len="sm"/>
                        <a:tailEnd type="none" w="sm" len="sm"/>
                      </a:lnL>
                      <a:lnR w="12700" cap="flat" cmpd="sng" algn="ctr">
                        <a:solidFill>
                          <a:schemeClr val="accent5"/>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12700" cap="flat" cmpd="sng" algn="ctr">
                        <a:solidFill>
                          <a:schemeClr val="accent5"/>
                        </a:solidFill>
                        <a:prstDash val="solid"/>
                        <a:round/>
                        <a:headEnd type="none" w="med" len="med"/>
                        <a:tailEnd type="none" w="med" len="med"/>
                      </a:lnB>
                    </a:tcPr>
                  </a:tc>
                  <a:tc>
                    <a:txBody>
                      <a:bodyPr/>
                      <a:lstStyle/>
                      <a:p>
                        <a:pPr marL="0" lvl="0" indent="0" algn="ctr" rtl="0">
                          <a:spcBef>
                            <a:spcPts val="0"/>
                          </a:spcBef>
                          <a:spcAft>
                            <a:spcPts val="0"/>
                          </a:spcAft>
                          <a:buNone/>
                        </a:pPr>
                        <a:endParaRPr sz="2000" b="1" dirty="0">
                          <a:solidFill>
                            <a:schemeClr val="bg2"/>
                          </a:solidFill>
                          <a:latin typeface="Oxanium"/>
                          <a:ea typeface="Oxanium"/>
                          <a:cs typeface="Oxanium"/>
                          <a:sym typeface="Oxanium"/>
                        </a:endParaRPr>
                      </a:p>
                    </a:txBody>
                    <a:tcPr marL="91425" marR="91425" marT="91425" marB="9142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endParaRPr sz="2000" b="1" dirty="0">
                          <a:solidFill>
                            <a:schemeClr val="bg2"/>
                          </a:solidFill>
                          <a:latin typeface="Oxanium"/>
                          <a:ea typeface="Oxanium"/>
                          <a:cs typeface="Oxanium"/>
                          <a:sym typeface="Oxanium"/>
                        </a:endParaRPr>
                      </a:p>
                    </a:txBody>
                    <a:tcPr marL="91425" marR="91425" marT="91425" marB="9142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endParaRPr sz="2000" b="1" dirty="0">
                          <a:solidFill>
                            <a:schemeClr val="bg2"/>
                          </a:solidFill>
                          <a:latin typeface="Oxanium"/>
                          <a:ea typeface="Oxanium"/>
                          <a:cs typeface="Oxanium"/>
                          <a:sym typeface="Oxanium"/>
                        </a:endParaRPr>
                      </a:p>
                    </a:txBody>
                    <a:tcPr marL="91425" marR="91425" marT="91425" marB="9142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endParaRPr sz="2000" b="1" dirty="0">
                          <a:solidFill>
                            <a:schemeClr val="bg2"/>
                          </a:solidFill>
                          <a:latin typeface="Oxanium"/>
                          <a:ea typeface="Oxanium"/>
                          <a:cs typeface="Oxanium"/>
                          <a:sym typeface="Oxanium"/>
                        </a:endParaRPr>
                      </a:p>
                    </a:txBody>
                    <a:tcPr marL="91425" marR="91425" marT="91425" marB="9142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endParaRPr sz="2000" b="1" dirty="0">
                          <a:solidFill>
                            <a:schemeClr val="bg2"/>
                          </a:solidFill>
                          <a:latin typeface="Oxanium"/>
                          <a:ea typeface="Oxanium"/>
                          <a:cs typeface="Oxanium"/>
                          <a:sym typeface="Oxanium"/>
                        </a:endParaRPr>
                      </a:p>
                    </a:txBody>
                    <a:tcPr marL="91425" marR="91425" marT="91425" marB="9142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724779">
                  <a:tc>
                    <a:txBody>
                      <a:bodyPr/>
                      <a:lstStyle/>
                      <a:p>
                        <a:pPr marL="0" lvl="0" indent="0" algn="ctr" rtl="0">
                          <a:spcBef>
                            <a:spcPts val="0"/>
                          </a:spcBef>
                          <a:spcAft>
                            <a:spcPts val="0"/>
                          </a:spcAft>
                          <a:buNone/>
                        </a:pPr>
                        <a:r>
                          <a:rPr lang="en-GB" b="1" dirty="0">
                            <a:solidFill>
                              <a:schemeClr val="accent2"/>
                            </a:solidFill>
                            <a:latin typeface="Overpass"/>
                            <a:ea typeface="Overpass"/>
                            <a:cs typeface="Overpass"/>
                            <a:sym typeface="Overpass"/>
                          </a:rPr>
                          <a:t>Analog</a:t>
                        </a:r>
                        <a:endParaRPr b="1" dirty="0">
                          <a:solidFill>
                            <a:schemeClr val="accent2"/>
                          </a:solidFill>
                          <a:latin typeface="Overpass"/>
                          <a:ea typeface="Overpass"/>
                          <a:cs typeface="Overpass"/>
                          <a:sym typeface="Overpass"/>
                        </a:endParaRPr>
                      </a:p>
                    </a:txBody>
                    <a:tcPr marL="91425" marR="91425" marT="91425" marB="91425" anchor="ctr">
                      <a:lnL w="9525" cap="flat" cmpd="sng">
                        <a:solidFill>
                          <a:schemeClr val="accent4"/>
                        </a:solidFill>
                        <a:prstDash val="solid"/>
                        <a:round/>
                        <a:headEnd type="none" w="sm" len="sm"/>
                        <a:tailEnd type="none" w="sm" len="sm"/>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r>
                          <a:rPr lang="en-GB" sz="1000" b="1" dirty="0">
                            <a:solidFill>
                              <a:schemeClr val="bg2"/>
                            </a:solidFill>
                            <a:latin typeface="Overpass"/>
                            <a:ea typeface="Overpass"/>
                            <a:cs typeface="Overpass"/>
                            <a:sym typeface="Overpass"/>
                          </a:rPr>
                          <a:t>Mass market</a:t>
                        </a:r>
                        <a:r>
                          <a:rPr lang="en-GB" sz="1000" dirty="0">
                            <a:solidFill>
                              <a:schemeClr val="bg2"/>
                            </a:solidFill>
                            <a:latin typeface="Overpass"/>
                            <a:ea typeface="Overpass"/>
                            <a:cs typeface="Overpass"/>
                            <a:sym typeface="Overpass"/>
                          </a:rPr>
                          <a:t> with one-way comms and value flow from firm to customer</a:t>
                        </a:r>
                        <a:endParaRPr sz="1000" dirty="0">
                          <a:solidFill>
                            <a:schemeClr val="bg2"/>
                          </a:solidFill>
                          <a:latin typeface="Overpass"/>
                          <a:ea typeface="Overpass"/>
                          <a:cs typeface="Overpass"/>
                          <a:sym typeface="Overpass"/>
                        </a:endParaRPr>
                      </a:p>
                    </a:txBody>
                    <a:tcPr marL="91425" marR="91425" marT="91425" marB="91425">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9525" cap="flat" cmpd="sng">
                        <a:solidFill>
                          <a:schemeClr val="accent4"/>
                        </a:solidFill>
                        <a:prstDash val="solid"/>
                        <a:round/>
                        <a:headEnd type="none" w="sm" len="sm"/>
                        <a:tailEnd type="none" w="sm" len="sm"/>
                      </a:lnT>
                      <a:lnB w="12700" cap="flat" cmpd="sng" algn="ctr">
                        <a:solidFill>
                          <a:schemeClr val="accent5"/>
                        </a:solidFill>
                        <a:prstDash val="solid"/>
                        <a:round/>
                        <a:headEnd type="none" w="med" len="med"/>
                        <a:tailEnd type="none" w="med" len="med"/>
                      </a:lnB>
                    </a:tcPr>
                  </a:tc>
                  <a:tc>
                    <a:txBody>
                      <a:bodyPr/>
                      <a:lstStyle/>
                      <a:p>
                        <a:pPr marL="0" lvl="0" indent="0" algn="l" rtl="0">
                          <a:spcBef>
                            <a:spcPts val="0"/>
                          </a:spcBef>
                          <a:spcAft>
                            <a:spcPts val="0"/>
                          </a:spcAft>
                          <a:buNone/>
                        </a:pPr>
                        <a:r>
                          <a:rPr lang="en-GB" sz="1000" b="1" dirty="0">
                            <a:solidFill>
                              <a:schemeClr val="bg2"/>
                            </a:solidFill>
                            <a:latin typeface="Overpass"/>
                            <a:ea typeface="Overpass"/>
                            <a:cs typeface="Overpass"/>
                            <a:sym typeface="Overpass"/>
                          </a:rPr>
                          <a:t>Rivalry</a:t>
                        </a:r>
                        <a:r>
                          <a:rPr lang="en-GB" sz="1000" dirty="0">
                            <a:solidFill>
                              <a:schemeClr val="bg2"/>
                            </a:solidFill>
                            <a:latin typeface="Overpass"/>
                            <a:ea typeface="Overpass"/>
                            <a:cs typeface="Overpass"/>
                            <a:sym typeface="Overpass"/>
                          </a:rPr>
                          <a:t> with similar firm in well-defined industries with fixed </a:t>
                        </a:r>
                        <a:r>
                          <a:rPr lang="en-GB" sz="1000" b="1" dirty="0">
                            <a:solidFill>
                              <a:schemeClr val="bg2"/>
                            </a:solidFill>
                            <a:latin typeface="Overpass"/>
                            <a:ea typeface="Overpass"/>
                            <a:cs typeface="Overpass"/>
                            <a:sym typeface="Overpass"/>
                          </a:rPr>
                          <a:t>boundaries</a:t>
                        </a:r>
                        <a:endParaRPr sz="1000" b="1" dirty="0">
                          <a:solidFill>
                            <a:schemeClr val="bg2"/>
                          </a:solidFill>
                          <a:latin typeface="Overpass"/>
                          <a:ea typeface="Overpass"/>
                          <a:cs typeface="Overpass"/>
                          <a:sym typeface="Overpass"/>
                        </a:endParaRPr>
                      </a:p>
                    </a:txBody>
                    <a:tcPr marL="91425" marR="91425" marT="91425" marB="91425">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9525" cap="flat" cmpd="sng">
                        <a:solidFill>
                          <a:schemeClr val="accent4"/>
                        </a:solidFill>
                        <a:prstDash val="solid"/>
                        <a:round/>
                        <a:headEnd type="none" w="sm" len="sm"/>
                        <a:tailEnd type="none" w="sm" len="sm"/>
                      </a:lnT>
                      <a:lnB w="12700" cap="flat" cmpd="sng" algn="ctr">
                        <a:solidFill>
                          <a:schemeClr val="accent5"/>
                        </a:solidFill>
                        <a:prstDash val="solid"/>
                        <a:round/>
                        <a:headEnd type="none" w="med" len="med"/>
                        <a:tailEnd type="none" w="med" len="med"/>
                      </a:lnB>
                    </a:tcPr>
                  </a:tc>
                  <a:tc>
                    <a:txBody>
                      <a:bodyPr/>
                      <a:lstStyle/>
                      <a:p>
                        <a:pPr marL="0" lvl="0" indent="0" algn="l" rtl="0">
                          <a:spcBef>
                            <a:spcPts val="0"/>
                          </a:spcBef>
                          <a:spcAft>
                            <a:spcPts val="0"/>
                          </a:spcAft>
                          <a:buNone/>
                        </a:pPr>
                        <a:r>
                          <a:rPr lang="en-GB" sz="1000" dirty="0">
                            <a:solidFill>
                              <a:schemeClr val="bg2"/>
                            </a:solidFill>
                            <a:latin typeface="Overpass"/>
                            <a:ea typeface="Overpass"/>
                            <a:cs typeface="Overpass"/>
                            <a:sym typeface="Overpass"/>
                          </a:rPr>
                          <a:t>Use</a:t>
                        </a:r>
                        <a:r>
                          <a:rPr lang="en-GB" sz="1000" b="1" dirty="0">
                            <a:solidFill>
                              <a:schemeClr val="bg2"/>
                            </a:solidFill>
                            <a:latin typeface="Overpass"/>
                            <a:ea typeface="Overpass"/>
                            <a:cs typeface="Overpass"/>
                            <a:sym typeface="Overpass"/>
                          </a:rPr>
                          <a:t> structured data </a:t>
                        </a:r>
                        <a:r>
                          <a:rPr lang="en-GB" sz="1000" dirty="0">
                            <a:solidFill>
                              <a:schemeClr val="bg2"/>
                            </a:solidFill>
                            <a:latin typeface="Overpass"/>
                            <a:ea typeface="Overpass"/>
                            <a:cs typeface="Overpass"/>
                            <a:sym typeface="Overpass"/>
                          </a:rPr>
                          <a:t>to improve and manage operations</a:t>
                        </a:r>
                        <a:endParaRPr sz="1000" dirty="0">
                          <a:solidFill>
                            <a:schemeClr val="bg2"/>
                          </a:solidFill>
                          <a:latin typeface="Overpass"/>
                          <a:ea typeface="Overpass"/>
                          <a:cs typeface="Overpass"/>
                          <a:sym typeface="Overpass"/>
                        </a:endParaRPr>
                      </a:p>
                    </a:txBody>
                    <a:tcPr marL="91425" marR="91425" marT="91425" marB="91425">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9525" cap="flat" cmpd="sng">
                        <a:solidFill>
                          <a:schemeClr val="accent4"/>
                        </a:solidFill>
                        <a:prstDash val="solid"/>
                        <a:round/>
                        <a:headEnd type="none" w="sm" len="sm"/>
                        <a:tailEnd type="none" w="sm" len="sm"/>
                      </a:lnT>
                      <a:lnB w="12700" cap="flat" cmpd="sng" algn="ctr">
                        <a:solidFill>
                          <a:schemeClr val="accent5"/>
                        </a:solidFill>
                        <a:prstDash val="solid"/>
                        <a:round/>
                        <a:headEnd type="none" w="med" len="med"/>
                        <a:tailEnd type="none" w="med" len="med"/>
                      </a:lnB>
                    </a:tcPr>
                  </a:tc>
                  <a:tc>
                    <a:txBody>
                      <a:bodyPr/>
                      <a:lstStyle/>
                      <a:p>
                        <a:pPr marL="0" lvl="0" indent="0" algn="l" rtl="0">
                          <a:spcBef>
                            <a:spcPts val="0"/>
                          </a:spcBef>
                          <a:spcAft>
                            <a:spcPts val="0"/>
                          </a:spcAft>
                          <a:buNone/>
                        </a:pPr>
                        <a:r>
                          <a:rPr lang="en-GB" sz="1000" dirty="0">
                            <a:solidFill>
                              <a:schemeClr val="bg2"/>
                            </a:solidFill>
                            <a:latin typeface="Overpass"/>
                            <a:ea typeface="Overpass"/>
                            <a:cs typeface="Overpass"/>
                            <a:sym typeface="Overpass"/>
                          </a:rPr>
                          <a:t>Only test finished products. </a:t>
                        </a:r>
                        <a:r>
                          <a:rPr lang="en-GB" sz="1000" b="1" dirty="0">
                            <a:solidFill>
                              <a:schemeClr val="bg2"/>
                            </a:solidFill>
                            <a:latin typeface="Overpass"/>
                            <a:ea typeface="Overpass"/>
                            <a:cs typeface="Overpass"/>
                            <a:sym typeface="Overpass"/>
                          </a:rPr>
                          <a:t>Minimize innovation failure</a:t>
                        </a:r>
                        <a:endParaRPr sz="1000" b="1" dirty="0">
                          <a:solidFill>
                            <a:schemeClr val="bg2"/>
                          </a:solidFill>
                          <a:latin typeface="Overpass"/>
                          <a:ea typeface="Overpass"/>
                          <a:cs typeface="Overpass"/>
                          <a:sym typeface="Overpass"/>
                        </a:endParaRPr>
                      </a:p>
                    </a:txBody>
                    <a:tcPr marL="91425" marR="91425" marT="91425" marB="91425">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9525" cap="flat" cmpd="sng">
                        <a:solidFill>
                          <a:schemeClr val="accent4"/>
                        </a:solidFill>
                        <a:prstDash val="solid"/>
                        <a:round/>
                        <a:headEnd type="none" w="sm" len="sm"/>
                        <a:tailEnd type="none" w="sm" len="sm"/>
                      </a:lnT>
                      <a:lnB w="12700" cap="flat" cmpd="sng" algn="ctr">
                        <a:solidFill>
                          <a:schemeClr val="accent5"/>
                        </a:solidFill>
                        <a:prstDash val="solid"/>
                        <a:round/>
                        <a:headEnd type="none" w="med" len="med"/>
                        <a:tailEnd type="none" w="med" len="med"/>
                      </a:lnB>
                    </a:tcPr>
                  </a:tc>
                  <a:tc>
                    <a:txBody>
                      <a:bodyPr/>
                      <a:lstStyle/>
                      <a:p>
                        <a:pPr marL="0" lvl="0" indent="0" algn="l" rtl="0">
                          <a:spcBef>
                            <a:spcPts val="0"/>
                          </a:spcBef>
                          <a:spcAft>
                            <a:spcPts val="0"/>
                          </a:spcAft>
                          <a:buNone/>
                        </a:pPr>
                        <a:r>
                          <a:rPr lang="en-GB" sz="1000" dirty="0">
                            <a:solidFill>
                              <a:schemeClr val="bg2"/>
                            </a:solidFill>
                            <a:latin typeface="Overpass"/>
                            <a:ea typeface="Overpass"/>
                            <a:cs typeface="Overpass"/>
                            <a:sym typeface="Overpass"/>
                          </a:rPr>
                          <a:t>Improve or refine</a:t>
                        </a:r>
                        <a:endParaRPr sz="1000" dirty="0">
                          <a:solidFill>
                            <a:schemeClr val="bg2"/>
                          </a:solidFill>
                          <a:latin typeface="Overpass"/>
                          <a:ea typeface="Overpass"/>
                          <a:cs typeface="Overpass"/>
                          <a:sym typeface="Overpass"/>
                        </a:endParaRPr>
                      </a:p>
                      <a:p>
                        <a:pPr marL="0" lvl="0" indent="0" algn="l" rtl="0">
                          <a:spcBef>
                            <a:spcPts val="0"/>
                          </a:spcBef>
                          <a:spcAft>
                            <a:spcPts val="0"/>
                          </a:spcAft>
                          <a:buNone/>
                        </a:pPr>
                        <a:r>
                          <a:rPr lang="en-GB" sz="1000" b="1" dirty="0">
                            <a:solidFill>
                              <a:schemeClr val="bg2"/>
                            </a:solidFill>
                            <a:latin typeface="Overpass"/>
                            <a:ea typeface="Overpass"/>
                            <a:cs typeface="Overpass"/>
                            <a:sym typeface="Overpass"/>
                          </a:rPr>
                          <a:t>existing biz model</a:t>
                        </a:r>
                        <a:endParaRPr sz="1000" b="1" dirty="0">
                          <a:solidFill>
                            <a:schemeClr val="bg2"/>
                          </a:solidFill>
                          <a:latin typeface="Overpass"/>
                          <a:ea typeface="Overpass"/>
                          <a:cs typeface="Overpass"/>
                          <a:sym typeface="Overpass"/>
                        </a:endParaRPr>
                      </a:p>
                    </a:txBody>
                    <a:tcPr marL="91425" marR="91425" marT="91425" marB="91425">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9525" cap="flat" cmpd="sng">
                        <a:solidFill>
                          <a:schemeClr val="accent4"/>
                        </a:solidFill>
                        <a:prstDash val="solid"/>
                        <a:round/>
                        <a:headEnd type="none" w="sm" len="sm"/>
                        <a:tailEnd type="none" w="sm" len="sm"/>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1"/>
                    </a:ext>
                  </a:extLst>
                </a:tr>
                <a:tr h="600544">
                  <a:tc>
                    <a:txBody>
                      <a:bodyPr/>
                      <a:lstStyle/>
                      <a:p>
                        <a:pPr marL="0" lvl="0" indent="0" algn="ctr" rtl="0">
                          <a:spcBef>
                            <a:spcPts val="0"/>
                          </a:spcBef>
                          <a:spcAft>
                            <a:spcPts val="0"/>
                          </a:spcAft>
                          <a:buNone/>
                        </a:pPr>
                        <a:r>
                          <a:rPr lang="en-GB" b="1" dirty="0">
                            <a:solidFill>
                              <a:schemeClr val="accent2"/>
                            </a:solidFill>
                            <a:latin typeface="Overpass"/>
                            <a:ea typeface="Overpass"/>
                            <a:cs typeface="Overpass"/>
                            <a:sym typeface="Overpass"/>
                          </a:rPr>
                          <a:t>Digital</a:t>
                        </a:r>
                        <a:endParaRPr b="1" dirty="0">
                          <a:solidFill>
                            <a:schemeClr val="accent2"/>
                          </a:solidFill>
                          <a:latin typeface="Overpass"/>
                          <a:ea typeface="Overpass"/>
                          <a:cs typeface="Overpass"/>
                          <a:sym typeface="Overpass"/>
                        </a:endParaRPr>
                      </a:p>
                    </a:txBody>
                    <a:tcPr marL="91425" marR="91425" marT="91425" marB="91425" anchor="ctr">
                      <a:lnL w="9525"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marL="0" lvl="0" indent="0" algn="l" rtl="0">
                          <a:spcBef>
                            <a:spcPts val="0"/>
                          </a:spcBef>
                          <a:spcAft>
                            <a:spcPts val="0"/>
                          </a:spcAft>
                          <a:buNone/>
                        </a:pPr>
                        <a:r>
                          <a:rPr lang="en-GB" sz="1000" b="1" dirty="0">
                            <a:solidFill>
                              <a:schemeClr val="bg2"/>
                            </a:solidFill>
                            <a:latin typeface="Overpass"/>
                            <a:ea typeface="Overpass"/>
                            <a:cs typeface="Overpass"/>
                            <a:sym typeface="Overpass"/>
                          </a:rPr>
                          <a:t>Dynamic networks </a:t>
                        </a:r>
                        <a:r>
                          <a:rPr lang="en-GB" sz="1000" dirty="0">
                            <a:solidFill>
                              <a:schemeClr val="bg2"/>
                            </a:solidFill>
                            <a:latin typeface="Overpass"/>
                            <a:ea typeface="Overpass"/>
                            <a:cs typeface="Overpass"/>
                            <a:sym typeface="Overpass"/>
                          </a:rPr>
                          <a:t>with two-way comms and reciprocal value flows</a:t>
                        </a:r>
                        <a:endParaRPr sz="1000" dirty="0">
                          <a:solidFill>
                            <a:schemeClr val="bg2"/>
                          </a:solidFill>
                          <a:latin typeface="Overpass"/>
                          <a:ea typeface="Overpass"/>
                          <a:cs typeface="Overpass"/>
                          <a:sym typeface="Overpass"/>
                        </a:endParaRPr>
                      </a:p>
                    </a:txBody>
                    <a:tcPr marL="91425" marR="91425" marT="91425" marB="91425">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9525"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GB" sz="1000" b="1" dirty="0">
                            <a:solidFill>
                              <a:schemeClr val="bg2"/>
                            </a:solidFill>
                            <a:latin typeface="Overpass"/>
                            <a:ea typeface="Overpass"/>
                            <a:cs typeface="Overpass"/>
                            <a:sym typeface="Overpass"/>
                          </a:rPr>
                          <a:t>Blurred and fluid</a:t>
                        </a:r>
                        <a:r>
                          <a:rPr lang="en-GB" sz="1000" dirty="0">
                            <a:solidFill>
                              <a:schemeClr val="bg2"/>
                            </a:solidFill>
                            <a:latin typeface="Overpass"/>
                            <a:ea typeface="Overpass"/>
                            <a:cs typeface="Overpass"/>
                            <a:sym typeface="Overpass"/>
                          </a:rPr>
                          <a:t> lines between industries and between partners vs rivals </a:t>
                        </a:r>
                        <a:endParaRPr sz="1000" dirty="0">
                          <a:solidFill>
                            <a:schemeClr val="bg2"/>
                          </a:solidFill>
                          <a:latin typeface="Overpass"/>
                          <a:ea typeface="Overpass"/>
                          <a:cs typeface="Overpass"/>
                          <a:sym typeface="Overpass"/>
                        </a:endParaRPr>
                      </a:p>
                    </a:txBody>
                    <a:tcPr marL="91425" marR="91425" marT="91425" marB="91425">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9525"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GB" sz="1000" dirty="0">
                            <a:solidFill>
                              <a:schemeClr val="bg2"/>
                            </a:solidFill>
                            <a:latin typeface="Overpass"/>
                            <a:ea typeface="Overpass"/>
                            <a:cs typeface="Overpass"/>
                            <a:sym typeface="Overpass"/>
                          </a:rPr>
                          <a:t>Use big data or </a:t>
                        </a:r>
                        <a:r>
                          <a:rPr lang="en-GB" sz="1000" b="1" dirty="0">
                            <a:solidFill>
                              <a:schemeClr val="bg2"/>
                            </a:solidFill>
                            <a:latin typeface="Overpass"/>
                            <a:ea typeface="Overpass"/>
                            <a:cs typeface="Overpass"/>
                            <a:sym typeface="Overpass"/>
                          </a:rPr>
                          <a:t>unstructured data </a:t>
                        </a:r>
                        <a:r>
                          <a:rPr lang="en-GB" sz="1000" dirty="0">
                            <a:solidFill>
                              <a:schemeClr val="bg2"/>
                            </a:solidFill>
                            <a:latin typeface="Overpass"/>
                            <a:ea typeface="Overpass"/>
                            <a:cs typeface="Overpass"/>
                            <a:sym typeface="Overpass"/>
                          </a:rPr>
                          <a:t>to solve problems and drive innovation </a:t>
                        </a:r>
                        <a:endParaRPr sz="1000" dirty="0">
                          <a:solidFill>
                            <a:schemeClr val="bg2"/>
                          </a:solidFill>
                          <a:latin typeface="Overpass"/>
                          <a:ea typeface="Overpass"/>
                          <a:cs typeface="Overpass"/>
                          <a:sym typeface="Overpass"/>
                        </a:endParaRPr>
                      </a:p>
                    </a:txBody>
                    <a:tcPr marL="91425" marR="91425" marT="91425" marB="91425">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9525"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GB" sz="1000" dirty="0">
                            <a:solidFill>
                              <a:schemeClr val="bg2"/>
                            </a:solidFill>
                            <a:latin typeface="Overpass"/>
                            <a:ea typeface="Overpass"/>
                            <a:cs typeface="Overpass"/>
                            <a:sym typeface="Overpass"/>
                          </a:rPr>
                          <a:t>Test new ideas quickly/cheaply via </a:t>
                        </a:r>
                        <a:r>
                          <a:rPr lang="en-GB" sz="1000" b="1" dirty="0">
                            <a:solidFill>
                              <a:schemeClr val="bg2"/>
                            </a:solidFill>
                            <a:latin typeface="Overpass"/>
                            <a:ea typeface="Overpass"/>
                            <a:cs typeface="Overpass"/>
                            <a:sym typeface="Overpass"/>
                          </a:rPr>
                          <a:t>iterative learning </a:t>
                        </a:r>
                        <a:r>
                          <a:rPr lang="en-GB" sz="1000" dirty="0">
                            <a:solidFill>
                              <a:schemeClr val="bg2"/>
                            </a:solidFill>
                            <a:latin typeface="Overpass"/>
                            <a:ea typeface="Overpass"/>
                            <a:cs typeface="Overpass"/>
                            <a:sym typeface="Overpass"/>
                          </a:rPr>
                          <a:t>and  experiments</a:t>
                        </a:r>
                        <a:endParaRPr sz="1000" dirty="0">
                          <a:solidFill>
                            <a:schemeClr val="bg2"/>
                          </a:solidFill>
                          <a:latin typeface="Overpass"/>
                          <a:ea typeface="Overpass"/>
                          <a:cs typeface="Overpass"/>
                          <a:sym typeface="Overpass"/>
                        </a:endParaRPr>
                      </a:p>
                    </a:txBody>
                    <a:tcPr marL="91425" marR="91425" marT="91425" marB="91425">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9525"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GB" sz="1000" b="1" dirty="0">
                            <a:solidFill>
                              <a:schemeClr val="bg2"/>
                            </a:solidFill>
                            <a:latin typeface="Overpass"/>
                            <a:ea typeface="Overpass"/>
                            <a:cs typeface="Overpass"/>
                            <a:sym typeface="Overpass"/>
                          </a:rPr>
                          <a:t>Adapt value prop</a:t>
                        </a:r>
                        <a:r>
                          <a:rPr lang="en-GB" sz="1000" dirty="0">
                            <a:solidFill>
                              <a:schemeClr val="bg2"/>
                            </a:solidFill>
                            <a:latin typeface="Overpass"/>
                            <a:ea typeface="Overpass"/>
                            <a:cs typeface="Overpass"/>
                            <a:sym typeface="Overpass"/>
                          </a:rPr>
                          <a:t> to stay relevant to evolving customer needs and landscapes</a:t>
                        </a:r>
                        <a:endParaRPr sz="1000" dirty="0">
                          <a:solidFill>
                            <a:schemeClr val="bg2"/>
                          </a:solidFill>
                          <a:latin typeface="Overpass"/>
                          <a:ea typeface="Overpass"/>
                          <a:cs typeface="Overpass"/>
                          <a:sym typeface="Overpass"/>
                        </a:endParaRPr>
                      </a:p>
                    </a:txBody>
                    <a:tcPr marL="91425" marR="91425" marT="91425" marB="91425">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2"/>
                    </a:ext>
                  </a:extLst>
                </a:tr>
                <a:tr h="955428">
                  <a:tc>
                    <a:txBody>
                      <a:bodyPr/>
                      <a:lstStyle/>
                      <a:p>
                        <a:pPr marL="0" lvl="0" indent="0" algn="ctr" rtl="0">
                          <a:spcBef>
                            <a:spcPts val="0"/>
                          </a:spcBef>
                          <a:spcAft>
                            <a:spcPts val="0"/>
                          </a:spcAft>
                          <a:buNone/>
                        </a:pPr>
                        <a:endParaRPr sz="2000" b="1" dirty="0">
                          <a:solidFill>
                            <a:schemeClr val="bg2"/>
                          </a:solidFill>
                          <a:latin typeface="Oxanium"/>
                          <a:ea typeface="Oxanium"/>
                          <a:cs typeface="Oxanium"/>
                          <a:sym typeface="Oxanium"/>
                        </a:endParaRPr>
                      </a:p>
                    </a:txBody>
                    <a:tcPr marL="91425" marR="91425" marT="91425" marB="91425" anchor="ctr">
                      <a:lnL w="9525" cap="flat" cmpd="sng">
                        <a:solidFill>
                          <a:schemeClr val="accent4">
                            <a:alpha val="0"/>
                          </a:schemeClr>
                        </a:solidFill>
                        <a:prstDash val="solid"/>
                        <a:round/>
                        <a:headEnd type="none" w="sm" len="sm"/>
                        <a:tailEnd type="none" w="sm" len="sm"/>
                      </a:lnL>
                      <a:lnR w="9525" cap="flat" cmpd="sng">
                        <a:solidFill>
                          <a:schemeClr val="accent4"/>
                        </a:solidFill>
                        <a:prstDash val="lgDash"/>
                        <a:round/>
                        <a:headEnd type="none" w="sm" len="sm"/>
                        <a:tailEnd type="none" w="sm" len="sm"/>
                      </a:lnR>
                      <a:lnT w="9525" cap="flat" cmpd="sng">
                        <a:noFill/>
                        <a:prstDash val="solid"/>
                        <a:round/>
                        <a:headEnd type="none" w="sm" len="sm"/>
                        <a:tailEnd type="none" w="sm" len="sm"/>
                      </a:lnT>
                      <a:lnB w="9525" cap="flat" cmpd="sng">
                        <a:solidFill>
                          <a:schemeClr val="accent4">
                            <a:alpha val="0"/>
                          </a:schemeClr>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GB" b="1" dirty="0">
                            <a:solidFill>
                              <a:schemeClr val="bg2"/>
                            </a:solidFill>
                            <a:latin typeface="Overpass"/>
                            <a:ea typeface="Overpass"/>
                            <a:cs typeface="Overpass"/>
                            <a:sym typeface="Overpass"/>
                          </a:rPr>
                          <a:t>Harness Customer Experience</a:t>
                        </a:r>
                        <a:endParaRPr b="1" dirty="0">
                          <a:solidFill>
                            <a:schemeClr val="bg2"/>
                          </a:solidFill>
                          <a:latin typeface="Overpass"/>
                          <a:ea typeface="Overpass"/>
                          <a:cs typeface="Overpass"/>
                          <a:sym typeface="Overpass"/>
                        </a:endParaRPr>
                      </a:p>
                    </a:txBody>
                    <a:tcPr marL="91425" marR="91425" marT="91425" marB="91425">
                      <a:lnL w="9525" cap="flat" cmpd="sng">
                        <a:solidFill>
                          <a:schemeClr val="accent4"/>
                        </a:solidFill>
                        <a:prstDash val="lgDash"/>
                        <a:round/>
                        <a:headEnd type="none" w="sm" len="sm"/>
                        <a:tailEnd type="none" w="sm" len="sm"/>
                      </a:lnL>
                      <a:lnR w="9525" cap="flat" cmpd="sng">
                        <a:solidFill>
                          <a:schemeClr val="accent4"/>
                        </a:solidFill>
                        <a:prstDash val="lgDash"/>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lgDash"/>
                        <a:round/>
                        <a:headEnd type="none" w="sm" len="sm"/>
                        <a:tailEnd type="none" w="sm" len="sm"/>
                      </a:lnB>
                      <a:solidFill>
                        <a:srgbClr val="FFC000"/>
                      </a:solidFill>
                    </a:tcPr>
                  </a:tc>
                  <a:tc>
                    <a:txBody>
                      <a:bodyPr/>
                      <a:lstStyle/>
                      <a:p>
                        <a:pPr marL="0" lvl="0" indent="0" algn="ctr" rtl="0">
                          <a:lnSpc>
                            <a:spcPct val="100000"/>
                          </a:lnSpc>
                          <a:spcBef>
                            <a:spcPts val="0"/>
                          </a:spcBef>
                          <a:spcAft>
                            <a:spcPts val="0"/>
                          </a:spcAft>
                          <a:buNone/>
                        </a:pPr>
                        <a:r>
                          <a:rPr lang="en-GB" b="1" dirty="0">
                            <a:solidFill>
                              <a:schemeClr val="bg2"/>
                            </a:solidFill>
                            <a:latin typeface="Overpass"/>
                            <a:ea typeface="Overpass"/>
                            <a:cs typeface="Overpass"/>
                            <a:sym typeface="Overpass"/>
                          </a:rPr>
                          <a:t>Build Platforms, Not Just Products</a:t>
                        </a:r>
                        <a:endParaRPr b="1" dirty="0">
                          <a:solidFill>
                            <a:schemeClr val="bg2"/>
                          </a:solidFill>
                          <a:latin typeface="Overpass"/>
                          <a:ea typeface="Overpass"/>
                          <a:cs typeface="Overpass"/>
                          <a:sym typeface="Overpass"/>
                        </a:endParaRPr>
                      </a:p>
                    </a:txBody>
                    <a:tcPr marL="91425" marR="91425" marT="91425" marB="91425">
                      <a:lnL w="9525" cap="flat" cmpd="sng">
                        <a:solidFill>
                          <a:schemeClr val="accent4"/>
                        </a:solidFill>
                        <a:prstDash val="lgDash"/>
                        <a:round/>
                        <a:headEnd type="none" w="sm" len="sm"/>
                        <a:tailEnd type="none" w="sm" len="sm"/>
                      </a:lnL>
                      <a:lnR w="9525" cap="flat" cmpd="sng">
                        <a:solidFill>
                          <a:schemeClr val="accent4"/>
                        </a:solidFill>
                        <a:prstDash val="lgDash"/>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lgDash"/>
                        <a:round/>
                        <a:headEnd type="none" w="sm" len="sm"/>
                        <a:tailEnd type="none" w="sm" len="sm"/>
                      </a:lnB>
                      <a:solidFill>
                        <a:srgbClr val="FFC000"/>
                      </a:solidFill>
                    </a:tcPr>
                  </a:tc>
                  <a:tc>
                    <a:txBody>
                      <a:bodyPr/>
                      <a:lstStyle/>
                      <a:p>
                        <a:pPr marL="0" lvl="0" indent="0" algn="ctr" rtl="0">
                          <a:lnSpc>
                            <a:spcPct val="100000"/>
                          </a:lnSpc>
                          <a:spcBef>
                            <a:spcPts val="0"/>
                          </a:spcBef>
                          <a:spcAft>
                            <a:spcPts val="0"/>
                          </a:spcAft>
                          <a:buNone/>
                        </a:pPr>
                        <a:r>
                          <a:rPr lang="en-GB" b="1" dirty="0">
                            <a:solidFill>
                              <a:schemeClr val="bg2"/>
                            </a:solidFill>
                            <a:latin typeface="Overpass"/>
                            <a:ea typeface="Overpass"/>
                            <a:cs typeface="Overpass"/>
                            <a:sym typeface="Overpass"/>
                          </a:rPr>
                          <a:t>Convert Data Into Assets</a:t>
                        </a:r>
                        <a:endParaRPr b="1" dirty="0">
                          <a:solidFill>
                            <a:schemeClr val="bg2"/>
                          </a:solidFill>
                          <a:latin typeface="Overpass"/>
                          <a:ea typeface="Overpass"/>
                          <a:cs typeface="Overpass"/>
                          <a:sym typeface="Overpass"/>
                        </a:endParaRPr>
                      </a:p>
                    </a:txBody>
                    <a:tcPr marL="91425" marR="91425" marT="91425" marB="91425">
                      <a:lnL w="9525" cap="flat" cmpd="sng">
                        <a:solidFill>
                          <a:schemeClr val="accent4"/>
                        </a:solidFill>
                        <a:prstDash val="lgDash"/>
                        <a:round/>
                        <a:headEnd type="none" w="sm" len="sm"/>
                        <a:tailEnd type="none" w="sm" len="sm"/>
                      </a:lnL>
                      <a:lnR w="9525" cap="flat" cmpd="sng">
                        <a:solidFill>
                          <a:schemeClr val="accent4"/>
                        </a:solidFill>
                        <a:prstDash val="lgDash"/>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lgDash"/>
                        <a:round/>
                        <a:headEnd type="none" w="sm" len="sm"/>
                        <a:tailEnd type="none" w="sm" len="sm"/>
                      </a:lnB>
                      <a:solidFill>
                        <a:srgbClr val="FFC000"/>
                      </a:solidFill>
                    </a:tcPr>
                  </a:tc>
                  <a:tc>
                    <a:txBody>
                      <a:bodyPr/>
                      <a:lstStyle/>
                      <a:p>
                        <a:pPr marL="0" lvl="0" indent="0" algn="ctr" rtl="0">
                          <a:lnSpc>
                            <a:spcPct val="100000"/>
                          </a:lnSpc>
                          <a:spcBef>
                            <a:spcPts val="0"/>
                          </a:spcBef>
                          <a:spcAft>
                            <a:spcPts val="0"/>
                          </a:spcAft>
                          <a:buNone/>
                        </a:pPr>
                        <a:r>
                          <a:rPr lang="en-GB" b="1" dirty="0">
                            <a:solidFill>
                              <a:schemeClr val="bg2"/>
                            </a:solidFill>
                            <a:latin typeface="Overpass"/>
                            <a:ea typeface="Overpass"/>
                            <a:cs typeface="Overpass"/>
                            <a:sym typeface="Overpass"/>
                          </a:rPr>
                          <a:t>Innovate With Rapid </a:t>
                        </a:r>
                        <a:r>
                          <a:rPr lang="en-GB" b="1" dirty="0" err="1">
                            <a:solidFill>
                              <a:schemeClr val="bg2"/>
                            </a:solidFill>
                            <a:latin typeface="Overpass"/>
                            <a:ea typeface="Overpass"/>
                            <a:cs typeface="Overpass"/>
                            <a:sym typeface="Overpass"/>
                          </a:rPr>
                          <a:t>Experi</a:t>
                        </a:r>
                        <a:r>
                          <a:rPr lang="en-GB" b="1" dirty="0">
                            <a:solidFill>
                              <a:schemeClr val="bg2"/>
                            </a:solidFill>
                            <a:latin typeface="Overpass"/>
                            <a:ea typeface="Overpass"/>
                            <a:cs typeface="Overpass"/>
                            <a:sym typeface="Overpass"/>
                          </a:rPr>
                          <a:t>-mentation</a:t>
                        </a:r>
                        <a:endParaRPr b="1" dirty="0">
                          <a:solidFill>
                            <a:schemeClr val="bg2"/>
                          </a:solidFill>
                          <a:latin typeface="Overpass"/>
                          <a:ea typeface="Overpass"/>
                          <a:cs typeface="Overpass"/>
                          <a:sym typeface="Overpass"/>
                        </a:endParaRPr>
                      </a:p>
                    </a:txBody>
                    <a:tcPr marL="91425" marR="91425" marT="91425" marB="91425">
                      <a:lnL w="9525" cap="flat" cmpd="sng">
                        <a:solidFill>
                          <a:schemeClr val="accent4"/>
                        </a:solidFill>
                        <a:prstDash val="lgDash"/>
                        <a:round/>
                        <a:headEnd type="none" w="sm" len="sm"/>
                        <a:tailEnd type="none" w="sm" len="sm"/>
                      </a:lnL>
                      <a:lnR w="9525" cap="flat" cmpd="sng">
                        <a:solidFill>
                          <a:schemeClr val="accent4"/>
                        </a:solidFill>
                        <a:prstDash val="lgDash"/>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lgDash"/>
                        <a:round/>
                        <a:headEnd type="none" w="sm" len="sm"/>
                        <a:tailEnd type="none" w="sm" len="sm"/>
                      </a:lnB>
                      <a:solidFill>
                        <a:srgbClr val="FFC000"/>
                      </a:solidFill>
                    </a:tcPr>
                  </a:tc>
                  <a:tc>
                    <a:txBody>
                      <a:bodyPr/>
                      <a:lstStyle/>
                      <a:p>
                        <a:pPr marL="0" lvl="0" indent="0" algn="ctr" rtl="0">
                          <a:lnSpc>
                            <a:spcPct val="100000"/>
                          </a:lnSpc>
                          <a:spcBef>
                            <a:spcPts val="0"/>
                          </a:spcBef>
                          <a:spcAft>
                            <a:spcPts val="0"/>
                          </a:spcAft>
                          <a:buNone/>
                        </a:pPr>
                        <a:r>
                          <a:rPr lang="en-GB" b="1" dirty="0">
                            <a:solidFill>
                              <a:schemeClr val="bg2"/>
                            </a:solidFill>
                            <a:latin typeface="Overpass"/>
                            <a:ea typeface="Overpass"/>
                            <a:cs typeface="Overpass"/>
                            <a:sym typeface="Overpass"/>
                          </a:rPr>
                          <a:t>Adapt Your Value Proposition</a:t>
                        </a:r>
                        <a:endParaRPr b="1" dirty="0">
                          <a:solidFill>
                            <a:schemeClr val="bg2"/>
                          </a:solidFill>
                          <a:latin typeface="Overpass"/>
                          <a:ea typeface="Overpass"/>
                          <a:cs typeface="Overpass"/>
                          <a:sym typeface="Overpass"/>
                        </a:endParaRPr>
                      </a:p>
                    </a:txBody>
                    <a:tcPr marL="91425" marR="91425" marT="91425" marB="91425">
                      <a:lnL w="9525" cap="flat" cmpd="sng">
                        <a:solidFill>
                          <a:schemeClr val="accent4"/>
                        </a:solidFill>
                        <a:prstDash val="lgDash"/>
                        <a:round/>
                        <a:headEnd type="none" w="sm" len="sm"/>
                        <a:tailEnd type="none" w="sm" len="sm"/>
                      </a:lnL>
                      <a:lnR w="9525" cap="flat" cmpd="sng">
                        <a:solidFill>
                          <a:schemeClr val="accent4"/>
                        </a:solidFill>
                        <a:prstDash val="lgDash"/>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lgDash"/>
                        <a:round/>
                        <a:headEnd type="none" w="sm" len="sm"/>
                        <a:tailEnd type="none" w="sm" len="sm"/>
                      </a:lnB>
                      <a:solidFill>
                        <a:srgbClr val="FFC000"/>
                      </a:solidFill>
                    </a:tcPr>
                  </a:tc>
                  <a:extLst>
                    <a:ext uri="{0D108BD9-81ED-4DB2-BD59-A6C34878D82A}">
                      <a16:rowId xmlns:a16="http://schemas.microsoft.com/office/drawing/2014/main" val="10003"/>
                    </a:ext>
                  </a:extLst>
                </a:tr>
              </a:tbl>
            </a:graphicData>
          </a:graphic>
        </p:graphicFrame>
        <p:sp>
          <p:nvSpPr>
            <p:cNvPr id="17" name="Google Shape;1358;p55">
              <a:extLst>
                <a:ext uri="{FF2B5EF4-FFF2-40B4-BE49-F238E27FC236}">
                  <a16:creationId xmlns:a16="http://schemas.microsoft.com/office/drawing/2014/main" id="{363A0FBB-5819-3242-92AD-96BF2F8804CC}"/>
                </a:ext>
              </a:extLst>
            </p:cNvPr>
            <p:cNvSpPr/>
            <p:nvPr/>
          </p:nvSpPr>
          <p:spPr>
            <a:xfrm>
              <a:off x="2336459" y="1202550"/>
              <a:ext cx="515866" cy="515658"/>
            </a:xfrm>
            <a:custGeom>
              <a:avLst/>
              <a:gdLst/>
              <a:ahLst/>
              <a:cxnLst/>
              <a:rect l="l" t="t" r="r" b="b"/>
              <a:pathLst>
                <a:path w="9355" h="9310" extrusionOk="0">
                  <a:moveTo>
                    <a:pt x="7880" y="7855"/>
                  </a:moveTo>
                  <a:cubicBezTo>
                    <a:pt x="7681" y="7855"/>
                    <a:pt x="7516" y="7691"/>
                    <a:pt x="7516" y="7491"/>
                  </a:cubicBezTo>
                  <a:cubicBezTo>
                    <a:pt x="7516" y="7291"/>
                    <a:pt x="7681" y="7128"/>
                    <a:pt x="7880" y="7128"/>
                  </a:cubicBezTo>
                  <a:cubicBezTo>
                    <a:pt x="8081" y="7128"/>
                    <a:pt x="8244" y="7291"/>
                    <a:pt x="8244" y="7491"/>
                  </a:cubicBezTo>
                  <a:cubicBezTo>
                    <a:pt x="8244" y="7693"/>
                    <a:pt x="8082" y="7855"/>
                    <a:pt x="7880" y="7855"/>
                  </a:cubicBezTo>
                  <a:close/>
                  <a:moveTo>
                    <a:pt x="9076" y="6265"/>
                  </a:moveTo>
                  <a:cubicBezTo>
                    <a:pt x="8919" y="5916"/>
                    <a:pt x="8569" y="5690"/>
                    <a:pt x="8181" y="5690"/>
                  </a:cubicBezTo>
                  <a:lnTo>
                    <a:pt x="7047" y="5690"/>
                  </a:lnTo>
                  <a:lnTo>
                    <a:pt x="7044" y="5690"/>
                  </a:lnTo>
                  <a:cubicBezTo>
                    <a:pt x="6635" y="5690"/>
                    <a:pt x="6278" y="5933"/>
                    <a:pt x="6134" y="6306"/>
                  </a:cubicBezTo>
                  <a:cubicBezTo>
                    <a:pt x="6116" y="6355"/>
                    <a:pt x="6094" y="6418"/>
                    <a:pt x="6068" y="6491"/>
                  </a:cubicBezTo>
                  <a:lnTo>
                    <a:pt x="3688" y="6491"/>
                  </a:lnTo>
                  <a:cubicBezTo>
                    <a:pt x="3589" y="6491"/>
                    <a:pt x="3494" y="6531"/>
                    <a:pt x="3427" y="6603"/>
                  </a:cubicBezTo>
                  <a:lnTo>
                    <a:pt x="2802" y="7245"/>
                  </a:lnTo>
                  <a:cubicBezTo>
                    <a:pt x="2664" y="7388"/>
                    <a:pt x="2665" y="7613"/>
                    <a:pt x="2803" y="7755"/>
                  </a:cubicBezTo>
                  <a:lnTo>
                    <a:pt x="3441" y="8402"/>
                  </a:lnTo>
                  <a:cubicBezTo>
                    <a:pt x="3509" y="8472"/>
                    <a:pt x="3602" y="8511"/>
                    <a:pt x="3701" y="8511"/>
                  </a:cubicBezTo>
                  <a:lnTo>
                    <a:pt x="4882" y="8511"/>
                  </a:lnTo>
                  <a:cubicBezTo>
                    <a:pt x="5083" y="8511"/>
                    <a:pt x="5246" y="8348"/>
                    <a:pt x="5246" y="8147"/>
                  </a:cubicBezTo>
                  <a:cubicBezTo>
                    <a:pt x="5246" y="7948"/>
                    <a:pt x="5083" y="7784"/>
                    <a:pt x="4882" y="7784"/>
                  </a:cubicBezTo>
                  <a:lnTo>
                    <a:pt x="3854" y="7784"/>
                  </a:lnTo>
                  <a:lnTo>
                    <a:pt x="3573" y="7499"/>
                  </a:lnTo>
                  <a:lnTo>
                    <a:pt x="3843" y="7221"/>
                  </a:lnTo>
                  <a:lnTo>
                    <a:pt x="6344" y="7221"/>
                  </a:lnTo>
                  <a:cubicBezTo>
                    <a:pt x="6511" y="7221"/>
                    <a:pt x="6657" y="7106"/>
                    <a:pt x="6697" y="6944"/>
                  </a:cubicBezTo>
                  <a:cubicBezTo>
                    <a:pt x="6727" y="6824"/>
                    <a:pt x="6763" y="6707"/>
                    <a:pt x="6817" y="6569"/>
                  </a:cubicBezTo>
                  <a:cubicBezTo>
                    <a:pt x="6852" y="6479"/>
                    <a:pt x="6940" y="6421"/>
                    <a:pt x="7048" y="6421"/>
                  </a:cubicBezTo>
                  <a:lnTo>
                    <a:pt x="7048" y="6421"/>
                  </a:lnTo>
                  <a:lnTo>
                    <a:pt x="8183" y="6421"/>
                  </a:lnTo>
                  <a:cubicBezTo>
                    <a:pt x="8286" y="6421"/>
                    <a:pt x="8373" y="6476"/>
                    <a:pt x="8414" y="6563"/>
                  </a:cubicBezTo>
                  <a:cubicBezTo>
                    <a:pt x="8511" y="6781"/>
                    <a:pt x="8628" y="7120"/>
                    <a:pt x="8628" y="7491"/>
                  </a:cubicBezTo>
                  <a:cubicBezTo>
                    <a:pt x="8628" y="7864"/>
                    <a:pt x="8511" y="8211"/>
                    <a:pt x="8415" y="8435"/>
                  </a:cubicBezTo>
                  <a:cubicBezTo>
                    <a:pt x="8375" y="8525"/>
                    <a:pt x="8286" y="8584"/>
                    <a:pt x="8185" y="8584"/>
                  </a:cubicBezTo>
                  <a:lnTo>
                    <a:pt x="8185" y="8584"/>
                  </a:lnTo>
                  <a:lnTo>
                    <a:pt x="7038" y="8584"/>
                  </a:lnTo>
                  <a:cubicBezTo>
                    <a:pt x="6939" y="8584"/>
                    <a:pt x="6844" y="8518"/>
                    <a:pt x="6804" y="8422"/>
                  </a:cubicBezTo>
                  <a:cubicBezTo>
                    <a:pt x="6763" y="8319"/>
                    <a:pt x="6724" y="8203"/>
                    <a:pt x="6692" y="8061"/>
                  </a:cubicBezTo>
                  <a:cubicBezTo>
                    <a:pt x="6644" y="7868"/>
                    <a:pt x="6447" y="7746"/>
                    <a:pt x="6252" y="7792"/>
                  </a:cubicBezTo>
                  <a:cubicBezTo>
                    <a:pt x="6059" y="7840"/>
                    <a:pt x="5937" y="8037"/>
                    <a:pt x="5983" y="8232"/>
                  </a:cubicBezTo>
                  <a:cubicBezTo>
                    <a:pt x="6025" y="8408"/>
                    <a:pt x="6075" y="8560"/>
                    <a:pt x="6132" y="8699"/>
                  </a:cubicBezTo>
                  <a:cubicBezTo>
                    <a:pt x="6284" y="9070"/>
                    <a:pt x="6638" y="9310"/>
                    <a:pt x="7036" y="9310"/>
                  </a:cubicBezTo>
                  <a:lnTo>
                    <a:pt x="8184" y="9310"/>
                  </a:lnTo>
                  <a:lnTo>
                    <a:pt x="8185" y="9310"/>
                  </a:lnTo>
                  <a:cubicBezTo>
                    <a:pt x="8575" y="9310"/>
                    <a:pt x="8924" y="9080"/>
                    <a:pt x="9080" y="8723"/>
                  </a:cubicBezTo>
                  <a:cubicBezTo>
                    <a:pt x="9207" y="8435"/>
                    <a:pt x="9355" y="7987"/>
                    <a:pt x="9355" y="7487"/>
                  </a:cubicBezTo>
                  <a:cubicBezTo>
                    <a:pt x="9354" y="6991"/>
                    <a:pt x="9202" y="6549"/>
                    <a:pt x="9076" y="6265"/>
                  </a:cubicBezTo>
                  <a:close/>
                  <a:moveTo>
                    <a:pt x="2799" y="8946"/>
                  </a:moveTo>
                  <a:cubicBezTo>
                    <a:pt x="2799" y="9145"/>
                    <a:pt x="2635" y="9310"/>
                    <a:pt x="2435" y="9310"/>
                  </a:cubicBezTo>
                  <a:lnTo>
                    <a:pt x="1148" y="9310"/>
                  </a:lnTo>
                  <a:cubicBezTo>
                    <a:pt x="815" y="9310"/>
                    <a:pt x="502" y="9160"/>
                    <a:pt x="293" y="8902"/>
                  </a:cubicBezTo>
                  <a:cubicBezTo>
                    <a:pt x="82" y="8642"/>
                    <a:pt x="0" y="8306"/>
                    <a:pt x="67" y="7977"/>
                  </a:cubicBezTo>
                  <a:cubicBezTo>
                    <a:pt x="286" y="6927"/>
                    <a:pt x="864" y="5974"/>
                    <a:pt x="1695" y="5290"/>
                  </a:cubicBezTo>
                  <a:cubicBezTo>
                    <a:pt x="2147" y="4918"/>
                    <a:pt x="2665" y="4634"/>
                    <a:pt x="3218" y="4453"/>
                  </a:cubicBezTo>
                  <a:cubicBezTo>
                    <a:pt x="2614" y="4002"/>
                    <a:pt x="2226" y="3282"/>
                    <a:pt x="2226" y="2473"/>
                  </a:cubicBezTo>
                  <a:cubicBezTo>
                    <a:pt x="2226" y="1108"/>
                    <a:pt x="3334" y="0"/>
                    <a:pt x="4699" y="0"/>
                  </a:cubicBezTo>
                  <a:cubicBezTo>
                    <a:pt x="6062" y="0"/>
                    <a:pt x="7172" y="1108"/>
                    <a:pt x="7172" y="2473"/>
                  </a:cubicBezTo>
                  <a:cubicBezTo>
                    <a:pt x="7172" y="3282"/>
                    <a:pt x="6780" y="4000"/>
                    <a:pt x="6178" y="4453"/>
                  </a:cubicBezTo>
                  <a:cubicBezTo>
                    <a:pt x="6241" y="4473"/>
                    <a:pt x="6300" y="4495"/>
                    <a:pt x="6360" y="4517"/>
                  </a:cubicBezTo>
                  <a:cubicBezTo>
                    <a:pt x="6548" y="4588"/>
                    <a:pt x="6644" y="4796"/>
                    <a:pt x="6574" y="4985"/>
                  </a:cubicBezTo>
                  <a:cubicBezTo>
                    <a:pt x="6503" y="5173"/>
                    <a:pt x="6293" y="5269"/>
                    <a:pt x="6104" y="5199"/>
                  </a:cubicBezTo>
                  <a:cubicBezTo>
                    <a:pt x="5684" y="5040"/>
                    <a:pt x="5243" y="4956"/>
                    <a:pt x="4792" y="4946"/>
                  </a:cubicBezTo>
                  <a:cubicBezTo>
                    <a:pt x="4760" y="4947"/>
                    <a:pt x="4729" y="4947"/>
                    <a:pt x="4699" y="4947"/>
                  </a:cubicBezTo>
                  <a:cubicBezTo>
                    <a:pt x="4667" y="4947"/>
                    <a:pt x="4636" y="4947"/>
                    <a:pt x="4606" y="4946"/>
                  </a:cubicBezTo>
                  <a:cubicBezTo>
                    <a:pt x="2758" y="4989"/>
                    <a:pt x="1157" y="6313"/>
                    <a:pt x="780" y="8127"/>
                  </a:cubicBezTo>
                  <a:cubicBezTo>
                    <a:pt x="757" y="8240"/>
                    <a:pt x="784" y="8357"/>
                    <a:pt x="857" y="8445"/>
                  </a:cubicBezTo>
                  <a:cubicBezTo>
                    <a:pt x="898" y="8496"/>
                    <a:pt x="992" y="8584"/>
                    <a:pt x="1148" y="8584"/>
                  </a:cubicBezTo>
                  <a:lnTo>
                    <a:pt x="2435" y="8584"/>
                  </a:lnTo>
                  <a:cubicBezTo>
                    <a:pt x="2636" y="8582"/>
                    <a:pt x="2799" y="8745"/>
                    <a:pt x="2799" y="8946"/>
                  </a:cubicBezTo>
                  <a:close/>
                  <a:moveTo>
                    <a:pt x="4614" y="4217"/>
                  </a:moveTo>
                  <a:cubicBezTo>
                    <a:pt x="4644" y="4217"/>
                    <a:pt x="4671" y="4214"/>
                    <a:pt x="4700" y="4214"/>
                  </a:cubicBezTo>
                  <a:cubicBezTo>
                    <a:pt x="4729" y="4214"/>
                    <a:pt x="4757" y="4214"/>
                    <a:pt x="4786" y="4217"/>
                  </a:cubicBezTo>
                  <a:cubicBezTo>
                    <a:pt x="5710" y="4173"/>
                    <a:pt x="6446" y="3407"/>
                    <a:pt x="6446" y="2473"/>
                  </a:cubicBezTo>
                  <a:cubicBezTo>
                    <a:pt x="6446" y="1511"/>
                    <a:pt x="5662" y="727"/>
                    <a:pt x="4700" y="727"/>
                  </a:cubicBezTo>
                  <a:cubicBezTo>
                    <a:pt x="3739" y="727"/>
                    <a:pt x="2955" y="1511"/>
                    <a:pt x="2955" y="2473"/>
                  </a:cubicBezTo>
                  <a:cubicBezTo>
                    <a:pt x="2953" y="3407"/>
                    <a:pt x="3691" y="4173"/>
                    <a:pt x="4614" y="4217"/>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59;p55">
              <a:extLst>
                <a:ext uri="{FF2B5EF4-FFF2-40B4-BE49-F238E27FC236}">
                  <a16:creationId xmlns:a16="http://schemas.microsoft.com/office/drawing/2014/main" id="{A44FCDCE-1D3B-8E46-8084-E9C0CF880951}"/>
                </a:ext>
              </a:extLst>
            </p:cNvPr>
            <p:cNvSpPr txBox="1">
              <a:spLocks/>
            </p:cNvSpPr>
            <p:nvPr/>
          </p:nvSpPr>
          <p:spPr>
            <a:xfrm>
              <a:off x="1924816" y="1718200"/>
              <a:ext cx="1422053" cy="36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2pPr>
              <a:lvl3pPr marR="0" lvl="2"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3pPr>
              <a:lvl4pPr marR="0" lvl="3"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4pPr>
              <a:lvl5pPr marR="0" lvl="4"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5pPr>
              <a:lvl6pPr marR="0" lvl="5"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6pPr>
              <a:lvl7pPr marR="0" lvl="6"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7pPr>
              <a:lvl8pPr marR="0" lvl="7"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8pPr>
              <a:lvl9pPr marR="0" lvl="8"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9pPr>
            </a:lstStyle>
            <a:p>
              <a:pPr algn="ctr"/>
              <a:r>
                <a:rPr lang="en-GB" sz="1400">
                  <a:solidFill>
                    <a:schemeClr val="dk1"/>
                  </a:solidFill>
                </a:rPr>
                <a:t>Customer</a:t>
              </a:r>
              <a:r>
                <a:rPr lang="en-GB" sz="1400"/>
                <a:t> </a:t>
              </a:r>
            </a:p>
          </p:txBody>
        </p:sp>
        <p:sp>
          <p:nvSpPr>
            <p:cNvPr id="19" name="Google Shape;1360;p55">
              <a:extLst>
                <a:ext uri="{FF2B5EF4-FFF2-40B4-BE49-F238E27FC236}">
                  <a16:creationId xmlns:a16="http://schemas.microsoft.com/office/drawing/2014/main" id="{8FB9CF3B-ED0F-7348-95D2-47687831C33D}"/>
                </a:ext>
              </a:extLst>
            </p:cNvPr>
            <p:cNvSpPr txBox="1">
              <a:spLocks/>
            </p:cNvSpPr>
            <p:nvPr/>
          </p:nvSpPr>
          <p:spPr>
            <a:xfrm>
              <a:off x="3208791" y="1718200"/>
              <a:ext cx="1422053" cy="36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2pPr>
              <a:lvl3pPr marR="0" lvl="2"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3pPr>
              <a:lvl4pPr marR="0" lvl="3"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4pPr>
              <a:lvl5pPr marR="0" lvl="4"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5pPr>
              <a:lvl6pPr marR="0" lvl="5"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6pPr>
              <a:lvl7pPr marR="0" lvl="6"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7pPr>
              <a:lvl8pPr marR="0" lvl="7"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8pPr>
              <a:lvl9pPr marR="0" lvl="8"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9pPr>
            </a:lstStyle>
            <a:p>
              <a:pPr algn="ctr"/>
              <a:r>
                <a:rPr lang="en-GB" sz="1400">
                  <a:solidFill>
                    <a:schemeClr val="dk1"/>
                  </a:solidFill>
                </a:rPr>
                <a:t>Competition</a:t>
              </a:r>
            </a:p>
          </p:txBody>
        </p:sp>
        <p:sp>
          <p:nvSpPr>
            <p:cNvPr id="20" name="Google Shape;1361;p55">
              <a:extLst>
                <a:ext uri="{FF2B5EF4-FFF2-40B4-BE49-F238E27FC236}">
                  <a16:creationId xmlns:a16="http://schemas.microsoft.com/office/drawing/2014/main" id="{6D610362-9EF1-F240-8A72-8A56DAC87E09}"/>
                </a:ext>
              </a:extLst>
            </p:cNvPr>
            <p:cNvSpPr txBox="1">
              <a:spLocks/>
            </p:cNvSpPr>
            <p:nvPr/>
          </p:nvSpPr>
          <p:spPr>
            <a:xfrm>
              <a:off x="4492791" y="1718200"/>
              <a:ext cx="1422053" cy="36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2pPr>
              <a:lvl3pPr marR="0" lvl="2"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3pPr>
              <a:lvl4pPr marR="0" lvl="3"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4pPr>
              <a:lvl5pPr marR="0" lvl="4"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5pPr>
              <a:lvl6pPr marR="0" lvl="5"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6pPr>
              <a:lvl7pPr marR="0" lvl="6"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7pPr>
              <a:lvl8pPr marR="0" lvl="7"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8pPr>
              <a:lvl9pPr marR="0" lvl="8"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9pPr>
            </a:lstStyle>
            <a:p>
              <a:pPr algn="ctr"/>
              <a:r>
                <a:rPr lang="en-GB" sz="1400">
                  <a:solidFill>
                    <a:schemeClr val="dk1"/>
                  </a:solidFill>
                </a:rPr>
                <a:t>Data</a:t>
              </a:r>
            </a:p>
          </p:txBody>
        </p:sp>
        <p:sp>
          <p:nvSpPr>
            <p:cNvPr id="21" name="Google Shape;1362;p55">
              <a:extLst>
                <a:ext uri="{FF2B5EF4-FFF2-40B4-BE49-F238E27FC236}">
                  <a16:creationId xmlns:a16="http://schemas.microsoft.com/office/drawing/2014/main" id="{9DB75AED-DB73-8D48-8A54-6E5B027279B6}"/>
                </a:ext>
              </a:extLst>
            </p:cNvPr>
            <p:cNvSpPr txBox="1">
              <a:spLocks/>
            </p:cNvSpPr>
            <p:nvPr/>
          </p:nvSpPr>
          <p:spPr>
            <a:xfrm>
              <a:off x="5776791" y="1718200"/>
              <a:ext cx="1422053" cy="36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2pPr>
              <a:lvl3pPr marR="0" lvl="2"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3pPr>
              <a:lvl4pPr marR="0" lvl="3"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4pPr>
              <a:lvl5pPr marR="0" lvl="4"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5pPr>
              <a:lvl6pPr marR="0" lvl="5"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6pPr>
              <a:lvl7pPr marR="0" lvl="6"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7pPr>
              <a:lvl8pPr marR="0" lvl="7"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8pPr>
              <a:lvl9pPr marR="0" lvl="8"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9pPr>
            </a:lstStyle>
            <a:p>
              <a:pPr algn="ctr"/>
              <a:r>
                <a:rPr lang="en-GB" sz="1400">
                  <a:solidFill>
                    <a:schemeClr val="dk1"/>
                  </a:solidFill>
                </a:rPr>
                <a:t>Innovation</a:t>
              </a:r>
            </a:p>
          </p:txBody>
        </p:sp>
        <p:sp>
          <p:nvSpPr>
            <p:cNvPr id="22" name="Google Shape;1363;p55">
              <a:extLst>
                <a:ext uri="{FF2B5EF4-FFF2-40B4-BE49-F238E27FC236}">
                  <a16:creationId xmlns:a16="http://schemas.microsoft.com/office/drawing/2014/main" id="{73999899-7136-F943-B719-FDD74DBDEEC3}"/>
                </a:ext>
              </a:extLst>
            </p:cNvPr>
            <p:cNvSpPr txBox="1">
              <a:spLocks/>
            </p:cNvSpPr>
            <p:nvPr/>
          </p:nvSpPr>
          <p:spPr>
            <a:xfrm>
              <a:off x="7060766" y="1718200"/>
              <a:ext cx="1422053" cy="36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2pPr>
              <a:lvl3pPr marR="0" lvl="2"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3pPr>
              <a:lvl4pPr marR="0" lvl="3"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4pPr>
              <a:lvl5pPr marR="0" lvl="4"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5pPr>
              <a:lvl6pPr marR="0" lvl="5"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6pPr>
              <a:lvl7pPr marR="0" lvl="6"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7pPr>
              <a:lvl8pPr marR="0" lvl="7"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8pPr>
              <a:lvl9pPr marR="0" lvl="8" algn="l" rtl="0">
                <a:lnSpc>
                  <a:spcPct val="100000"/>
                </a:lnSpc>
                <a:spcBef>
                  <a:spcPts val="0"/>
                </a:spcBef>
                <a:spcAft>
                  <a:spcPts val="0"/>
                </a:spcAft>
                <a:buClr>
                  <a:schemeClr val="lt1"/>
                </a:buClr>
                <a:buSzPts val="2800"/>
                <a:buFont typeface="Bebas Neue"/>
                <a:buNone/>
                <a:defRPr sz="2800" b="0" i="0" u="none" strike="noStrike" cap="none">
                  <a:solidFill>
                    <a:schemeClr val="lt1"/>
                  </a:solidFill>
                  <a:latin typeface="Bebas Neue"/>
                  <a:ea typeface="Bebas Neue"/>
                  <a:cs typeface="Bebas Neue"/>
                  <a:sym typeface="Bebas Neue"/>
                </a:defRPr>
              </a:lvl9pPr>
            </a:lstStyle>
            <a:p>
              <a:pPr algn="ctr"/>
              <a:r>
                <a:rPr lang="en-GB" sz="1400">
                  <a:solidFill>
                    <a:schemeClr val="dk1"/>
                  </a:solidFill>
                </a:rPr>
                <a:t>Value </a:t>
              </a:r>
            </a:p>
          </p:txBody>
        </p:sp>
        <p:grpSp>
          <p:nvGrpSpPr>
            <p:cNvPr id="23" name="Google Shape;1364;p55">
              <a:extLst>
                <a:ext uri="{FF2B5EF4-FFF2-40B4-BE49-F238E27FC236}">
                  <a16:creationId xmlns:a16="http://schemas.microsoft.com/office/drawing/2014/main" id="{8AA15DF2-FC95-1040-8BB2-E26153D4C059}"/>
                </a:ext>
              </a:extLst>
            </p:cNvPr>
            <p:cNvGrpSpPr/>
            <p:nvPr/>
          </p:nvGrpSpPr>
          <p:grpSpPr>
            <a:xfrm>
              <a:off x="3552868" y="1143072"/>
              <a:ext cx="735890" cy="575068"/>
              <a:chOff x="1749728" y="2894777"/>
              <a:chExt cx="386927" cy="363438"/>
            </a:xfrm>
            <a:solidFill>
              <a:schemeClr val="dk1"/>
            </a:solidFill>
          </p:grpSpPr>
          <p:sp>
            <p:nvSpPr>
              <p:cNvPr id="24" name="Google Shape;1365;p55">
                <a:extLst>
                  <a:ext uri="{FF2B5EF4-FFF2-40B4-BE49-F238E27FC236}">
                    <a16:creationId xmlns:a16="http://schemas.microsoft.com/office/drawing/2014/main" id="{329DABA7-4282-CF4D-AB33-013C1CED3D7A}"/>
                  </a:ext>
                </a:extLst>
              </p:cNvPr>
              <p:cNvSpPr/>
              <p:nvPr/>
            </p:nvSpPr>
            <p:spPr>
              <a:xfrm>
                <a:off x="1809595" y="3025333"/>
                <a:ext cx="97424" cy="32432"/>
              </a:xfrm>
              <a:custGeom>
                <a:avLst/>
                <a:gdLst/>
                <a:ahLst/>
                <a:cxnLst/>
                <a:rect l="l" t="t" r="r" b="b"/>
                <a:pathLst>
                  <a:path w="3061" h="1019" extrusionOk="0">
                    <a:moveTo>
                      <a:pt x="1208" y="0"/>
                    </a:moveTo>
                    <a:cubicBezTo>
                      <a:pt x="852" y="0"/>
                      <a:pt x="531" y="35"/>
                      <a:pt x="322" y="66"/>
                    </a:cubicBezTo>
                    <a:cubicBezTo>
                      <a:pt x="143" y="101"/>
                      <a:pt x="1" y="244"/>
                      <a:pt x="1" y="423"/>
                    </a:cubicBezTo>
                    <a:lnTo>
                      <a:pt x="1" y="840"/>
                    </a:lnTo>
                    <a:cubicBezTo>
                      <a:pt x="1" y="947"/>
                      <a:pt x="84" y="1018"/>
                      <a:pt x="179" y="1018"/>
                    </a:cubicBezTo>
                    <a:cubicBezTo>
                      <a:pt x="286" y="1018"/>
                      <a:pt x="358" y="947"/>
                      <a:pt x="358" y="840"/>
                    </a:cubicBezTo>
                    <a:lnTo>
                      <a:pt x="358" y="423"/>
                    </a:lnTo>
                    <a:cubicBezTo>
                      <a:pt x="358" y="423"/>
                      <a:pt x="358" y="411"/>
                      <a:pt x="382" y="411"/>
                    </a:cubicBezTo>
                    <a:cubicBezTo>
                      <a:pt x="549" y="383"/>
                      <a:pt x="870" y="340"/>
                      <a:pt x="1231" y="340"/>
                    </a:cubicBezTo>
                    <a:cubicBezTo>
                      <a:pt x="1330" y="340"/>
                      <a:pt x="1433" y="344"/>
                      <a:pt x="1536" y="351"/>
                    </a:cubicBezTo>
                    <a:cubicBezTo>
                      <a:pt x="2084" y="387"/>
                      <a:pt x="2489" y="530"/>
                      <a:pt x="2727" y="768"/>
                    </a:cubicBezTo>
                    <a:cubicBezTo>
                      <a:pt x="2763" y="804"/>
                      <a:pt x="2807" y="822"/>
                      <a:pt x="2852" y="822"/>
                    </a:cubicBezTo>
                    <a:cubicBezTo>
                      <a:pt x="2897" y="822"/>
                      <a:pt x="2941" y="804"/>
                      <a:pt x="2977" y="768"/>
                    </a:cubicBezTo>
                    <a:cubicBezTo>
                      <a:pt x="3060" y="709"/>
                      <a:pt x="3060" y="590"/>
                      <a:pt x="2977" y="530"/>
                    </a:cubicBezTo>
                    <a:cubicBezTo>
                      <a:pt x="2554" y="107"/>
                      <a:pt x="1828" y="0"/>
                      <a:pt x="12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66;p55">
                <a:extLst>
                  <a:ext uri="{FF2B5EF4-FFF2-40B4-BE49-F238E27FC236}">
                    <a16:creationId xmlns:a16="http://schemas.microsoft.com/office/drawing/2014/main" id="{25AC18D2-771E-1445-B52F-74EEDE9F6755}"/>
                  </a:ext>
                </a:extLst>
              </p:cNvPr>
              <p:cNvSpPr/>
              <p:nvPr/>
            </p:nvSpPr>
            <p:spPr>
              <a:xfrm>
                <a:off x="1749728" y="2974346"/>
                <a:ext cx="216777" cy="283869"/>
              </a:xfrm>
              <a:custGeom>
                <a:avLst/>
                <a:gdLst/>
                <a:ahLst/>
                <a:cxnLst/>
                <a:rect l="l" t="t" r="r" b="b"/>
                <a:pathLst>
                  <a:path w="6811" h="8919" extrusionOk="0">
                    <a:moveTo>
                      <a:pt x="5311" y="334"/>
                    </a:moveTo>
                    <a:lnTo>
                      <a:pt x="5311" y="2061"/>
                    </a:lnTo>
                    <a:cubicBezTo>
                      <a:pt x="5311" y="2311"/>
                      <a:pt x="5251" y="2561"/>
                      <a:pt x="5132" y="2799"/>
                    </a:cubicBezTo>
                    <a:cubicBezTo>
                      <a:pt x="5120" y="2835"/>
                      <a:pt x="5120" y="2846"/>
                      <a:pt x="5120" y="2882"/>
                    </a:cubicBezTo>
                    <a:lnTo>
                      <a:pt x="5120" y="3382"/>
                    </a:lnTo>
                    <a:cubicBezTo>
                      <a:pt x="5120" y="3858"/>
                      <a:pt x="4918" y="4311"/>
                      <a:pt x="4560" y="4644"/>
                    </a:cubicBezTo>
                    <a:cubicBezTo>
                      <a:pt x="4227" y="4955"/>
                      <a:pt x="3811" y="5111"/>
                      <a:pt x="3369" y="5111"/>
                    </a:cubicBezTo>
                    <a:cubicBezTo>
                      <a:pt x="3338" y="5111"/>
                      <a:pt x="3306" y="5110"/>
                      <a:pt x="3275" y="5109"/>
                    </a:cubicBezTo>
                    <a:cubicBezTo>
                      <a:pt x="2382" y="5061"/>
                      <a:pt x="1679" y="4275"/>
                      <a:pt x="1679" y="3323"/>
                    </a:cubicBezTo>
                    <a:lnTo>
                      <a:pt x="1679" y="2882"/>
                    </a:lnTo>
                    <a:cubicBezTo>
                      <a:pt x="1679" y="2846"/>
                      <a:pt x="1679" y="2823"/>
                      <a:pt x="1667" y="2799"/>
                    </a:cubicBezTo>
                    <a:cubicBezTo>
                      <a:pt x="1548" y="2561"/>
                      <a:pt x="1489" y="2311"/>
                      <a:pt x="1489" y="2061"/>
                    </a:cubicBezTo>
                    <a:lnTo>
                      <a:pt x="1489" y="1668"/>
                    </a:lnTo>
                    <a:cubicBezTo>
                      <a:pt x="1489" y="930"/>
                      <a:pt x="2096" y="334"/>
                      <a:pt x="2822" y="334"/>
                    </a:cubicBezTo>
                    <a:close/>
                    <a:moveTo>
                      <a:pt x="4358" y="5240"/>
                    </a:moveTo>
                    <a:lnTo>
                      <a:pt x="4358" y="5573"/>
                    </a:lnTo>
                    <a:lnTo>
                      <a:pt x="3406" y="6228"/>
                    </a:lnTo>
                    <a:lnTo>
                      <a:pt x="2441" y="5573"/>
                    </a:lnTo>
                    <a:lnTo>
                      <a:pt x="2441" y="5240"/>
                    </a:lnTo>
                    <a:cubicBezTo>
                      <a:pt x="2691" y="5371"/>
                      <a:pt x="2977" y="5466"/>
                      <a:pt x="3251" y="5478"/>
                    </a:cubicBezTo>
                    <a:lnTo>
                      <a:pt x="3394" y="5478"/>
                    </a:lnTo>
                    <a:cubicBezTo>
                      <a:pt x="3727" y="5478"/>
                      <a:pt x="4060" y="5406"/>
                      <a:pt x="4358" y="5240"/>
                    </a:cubicBezTo>
                    <a:close/>
                    <a:moveTo>
                      <a:pt x="2286" y="5883"/>
                    </a:moveTo>
                    <a:lnTo>
                      <a:pt x="3120" y="6466"/>
                    </a:lnTo>
                    <a:lnTo>
                      <a:pt x="2679" y="6906"/>
                    </a:lnTo>
                    <a:lnTo>
                      <a:pt x="2655" y="6906"/>
                    </a:lnTo>
                    <a:lnTo>
                      <a:pt x="2108" y="6073"/>
                    </a:lnTo>
                    <a:lnTo>
                      <a:pt x="2286" y="5883"/>
                    </a:lnTo>
                    <a:close/>
                    <a:moveTo>
                      <a:pt x="4525" y="5883"/>
                    </a:moveTo>
                    <a:lnTo>
                      <a:pt x="4703" y="6073"/>
                    </a:lnTo>
                    <a:lnTo>
                      <a:pt x="4144" y="6906"/>
                    </a:lnTo>
                    <a:lnTo>
                      <a:pt x="4132" y="6906"/>
                    </a:lnTo>
                    <a:lnTo>
                      <a:pt x="3691" y="6466"/>
                    </a:lnTo>
                    <a:lnTo>
                      <a:pt x="4525" y="5883"/>
                    </a:lnTo>
                    <a:close/>
                    <a:moveTo>
                      <a:pt x="2834" y="1"/>
                    </a:moveTo>
                    <a:cubicBezTo>
                      <a:pt x="1905" y="1"/>
                      <a:pt x="1143" y="763"/>
                      <a:pt x="1143" y="1703"/>
                    </a:cubicBezTo>
                    <a:lnTo>
                      <a:pt x="1143" y="2084"/>
                    </a:lnTo>
                    <a:cubicBezTo>
                      <a:pt x="1143" y="2382"/>
                      <a:pt x="1203" y="2680"/>
                      <a:pt x="1334" y="2954"/>
                    </a:cubicBezTo>
                    <a:lnTo>
                      <a:pt x="1334" y="3358"/>
                    </a:lnTo>
                    <a:cubicBezTo>
                      <a:pt x="1334" y="4025"/>
                      <a:pt x="1631" y="4620"/>
                      <a:pt x="2096" y="5025"/>
                    </a:cubicBezTo>
                    <a:lnTo>
                      <a:pt x="2096" y="5621"/>
                    </a:lnTo>
                    <a:lnTo>
                      <a:pt x="1762" y="5954"/>
                    </a:lnTo>
                    <a:cubicBezTo>
                      <a:pt x="1739" y="6002"/>
                      <a:pt x="1703" y="6049"/>
                      <a:pt x="1727" y="6097"/>
                    </a:cubicBezTo>
                    <a:lnTo>
                      <a:pt x="619" y="6490"/>
                    </a:lnTo>
                    <a:cubicBezTo>
                      <a:pt x="250" y="6633"/>
                      <a:pt x="0" y="6990"/>
                      <a:pt x="0" y="7371"/>
                    </a:cubicBezTo>
                    <a:lnTo>
                      <a:pt x="0" y="8740"/>
                    </a:lnTo>
                    <a:cubicBezTo>
                      <a:pt x="0" y="8847"/>
                      <a:pt x="72" y="8919"/>
                      <a:pt x="179" y="8919"/>
                    </a:cubicBezTo>
                    <a:cubicBezTo>
                      <a:pt x="274" y="8919"/>
                      <a:pt x="358" y="8847"/>
                      <a:pt x="358" y="8740"/>
                    </a:cubicBezTo>
                    <a:lnTo>
                      <a:pt x="358" y="7371"/>
                    </a:lnTo>
                    <a:cubicBezTo>
                      <a:pt x="358" y="7133"/>
                      <a:pt x="500" y="6906"/>
                      <a:pt x="739" y="6823"/>
                    </a:cubicBezTo>
                    <a:lnTo>
                      <a:pt x="1905" y="6406"/>
                    </a:lnTo>
                    <a:lnTo>
                      <a:pt x="2382" y="7121"/>
                    </a:lnTo>
                    <a:cubicBezTo>
                      <a:pt x="2441" y="7204"/>
                      <a:pt x="2536" y="7264"/>
                      <a:pt x="2644" y="7287"/>
                    </a:cubicBezTo>
                    <a:lnTo>
                      <a:pt x="2679" y="7287"/>
                    </a:lnTo>
                    <a:cubicBezTo>
                      <a:pt x="2774" y="7287"/>
                      <a:pt x="2870" y="7240"/>
                      <a:pt x="2929" y="7180"/>
                    </a:cubicBezTo>
                    <a:lnTo>
                      <a:pt x="3227" y="6883"/>
                    </a:lnTo>
                    <a:lnTo>
                      <a:pt x="3227" y="8740"/>
                    </a:lnTo>
                    <a:cubicBezTo>
                      <a:pt x="3227" y="8847"/>
                      <a:pt x="3298" y="8919"/>
                      <a:pt x="3406" y="8919"/>
                    </a:cubicBezTo>
                    <a:cubicBezTo>
                      <a:pt x="3513" y="8919"/>
                      <a:pt x="3584" y="8847"/>
                      <a:pt x="3584" y="8740"/>
                    </a:cubicBezTo>
                    <a:lnTo>
                      <a:pt x="3584" y="6883"/>
                    </a:lnTo>
                    <a:lnTo>
                      <a:pt x="3882" y="7180"/>
                    </a:lnTo>
                    <a:cubicBezTo>
                      <a:pt x="3953" y="7252"/>
                      <a:pt x="4048" y="7287"/>
                      <a:pt x="4132" y="7287"/>
                    </a:cubicBezTo>
                    <a:lnTo>
                      <a:pt x="4168" y="7287"/>
                    </a:lnTo>
                    <a:cubicBezTo>
                      <a:pt x="4263" y="7264"/>
                      <a:pt x="4370" y="7204"/>
                      <a:pt x="4429" y="7121"/>
                    </a:cubicBezTo>
                    <a:lnTo>
                      <a:pt x="4906" y="6406"/>
                    </a:lnTo>
                    <a:lnTo>
                      <a:pt x="6073" y="6823"/>
                    </a:lnTo>
                    <a:cubicBezTo>
                      <a:pt x="6287" y="6906"/>
                      <a:pt x="6454" y="7121"/>
                      <a:pt x="6454" y="7371"/>
                    </a:cubicBezTo>
                    <a:lnTo>
                      <a:pt x="6454" y="8740"/>
                    </a:lnTo>
                    <a:cubicBezTo>
                      <a:pt x="6454" y="8847"/>
                      <a:pt x="6525" y="8919"/>
                      <a:pt x="6632" y="8919"/>
                    </a:cubicBezTo>
                    <a:cubicBezTo>
                      <a:pt x="6739" y="8919"/>
                      <a:pt x="6811" y="8847"/>
                      <a:pt x="6811" y="8740"/>
                    </a:cubicBezTo>
                    <a:lnTo>
                      <a:pt x="6811" y="7371"/>
                    </a:lnTo>
                    <a:cubicBezTo>
                      <a:pt x="6811" y="6954"/>
                      <a:pt x="6573" y="6609"/>
                      <a:pt x="6203" y="6478"/>
                    </a:cubicBezTo>
                    <a:lnTo>
                      <a:pt x="5096" y="6073"/>
                    </a:lnTo>
                    <a:cubicBezTo>
                      <a:pt x="5096" y="6037"/>
                      <a:pt x="5084" y="5966"/>
                      <a:pt x="5060" y="5942"/>
                    </a:cubicBezTo>
                    <a:lnTo>
                      <a:pt x="4727" y="5597"/>
                    </a:lnTo>
                    <a:lnTo>
                      <a:pt x="4727" y="5025"/>
                    </a:lnTo>
                    <a:cubicBezTo>
                      <a:pt x="4763" y="4990"/>
                      <a:pt x="4799" y="4966"/>
                      <a:pt x="4834" y="4930"/>
                    </a:cubicBezTo>
                    <a:cubicBezTo>
                      <a:pt x="5251" y="4549"/>
                      <a:pt x="5489" y="3978"/>
                      <a:pt x="5489" y="3418"/>
                    </a:cubicBezTo>
                    <a:lnTo>
                      <a:pt x="5489" y="2954"/>
                    </a:lnTo>
                    <a:cubicBezTo>
                      <a:pt x="5608" y="2680"/>
                      <a:pt x="5680" y="2382"/>
                      <a:pt x="5680" y="2084"/>
                    </a:cubicBezTo>
                    <a:lnTo>
                      <a:pt x="5680" y="179"/>
                    </a:lnTo>
                    <a:cubicBezTo>
                      <a:pt x="5680" y="84"/>
                      <a:pt x="5608" y="1"/>
                      <a:pt x="5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67;p55">
                <a:extLst>
                  <a:ext uri="{FF2B5EF4-FFF2-40B4-BE49-F238E27FC236}">
                    <a16:creationId xmlns:a16="http://schemas.microsoft.com/office/drawing/2014/main" id="{0CE64B6C-01C9-9041-ACC2-B8C3A7FE0629}"/>
                  </a:ext>
                </a:extLst>
              </p:cNvPr>
              <p:cNvSpPr/>
              <p:nvPr/>
            </p:nvSpPr>
            <p:spPr>
              <a:xfrm>
                <a:off x="1785725" y="3222186"/>
                <a:ext cx="11394" cy="35647"/>
              </a:xfrm>
              <a:custGeom>
                <a:avLst/>
                <a:gdLst/>
                <a:ahLst/>
                <a:cxnLst/>
                <a:rect l="l" t="t" r="r" b="b"/>
                <a:pathLst>
                  <a:path w="358" h="1120" extrusionOk="0">
                    <a:moveTo>
                      <a:pt x="179" y="0"/>
                    </a:moveTo>
                    <a:cubicBezTo>
                      <a:pt x="72" y="0"/>
                      <a:pt x="0" y="72"/>
                      <a:pt x="0" y="179"/>
                    </a:cubicBezTo>
                    <a:lnTo>
                      <a:pt x="0" y="941"/>
                    </a:lnTo>
                    <a:cubicBezTo>
                      <a:pt x="0" y="1048"/>
                      <a:pt x="72" y="1120"/>
                      <a:pt x="179" y="1120"/>
                    </a:cubicBezTo>
                    <a:cubicBezTo>
                      <a:pt x="274" y="1120"/>
                      <a:pt x="358" y="1048"/>
                      <a:pt x="358" y="941"/>
                    </a:cubicBezTo>
                    <a:lnTo>
                      <a:pt x="358" y="179"/>
                    </a:lnTo>
                    <a:cubicBezTo>
                      <a:pt x="358" y="72"/>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68;p55">
                <a:extLst>
                  <a:ext uri="{FF2B5EF4-FFF2-40B4-BE49-F238E27FC236}">
                    <a16:creationId xmlns:a16="http://schemas.microsoft.com/office/drawing/2014/main" id="{63B18F81-B6A4-F345-A0F1-E299E28D7F45}"/>
                  </a:ext>
                </a:extLst>
              </p:cNvPr>
              <p:cNvSpPr/>
              <p:nvPr/>
            </p:nvSpPr>
            <p:spPr>
              <a:xfrm>
                <a:off x="1919114" y="3222186"/>
                <a:ext cx="11394" cy="35647"/>
              </a:xfrm>
              <a:custGeom>
                <a:avLst/>
                <a:gdLst/>
                <a:ahLst/>
                <a:cxnLst/>
                <a:rect l="l" t="t" r="r" b="b"/>
                <a:pathLst>
                  <a:path w="358" h="1120" extrusionOk="0">
                    <a:moveTo>
                      <a:pt x="179" y="0"/>
                    </a:moveTo>
                    <a:cubicBezTo>
                      <a:pt x="72" y="0"/>
                      <a:pt x="0" y="72"/>
                      <a:pt x="0" y="179"/>
                    </a:cubicBezTo>
                    <a:lnTo>
                      <a:pt x="0" y="941"/>
                    </a:lnTo>
                    <a:cubicBezTo>
                      <a:pt x="0" y="1048"/>
                      <a:pt x="72" y="1120"/>
                      <a:pt x="179" y="1120"/>
                    </a:cubicBezTo>
                    <a:cubicBezTo>
                      <a:pt x="286" y="1120"/>
                      <a:pt x="358" y="1048"/>
                      <a:pt x="358" y="941"/>
                    </a:cubicBezTo>
                    <a:lnTo>
                      <a:pt x="358" y="179"/>
                    </a:lnTo>
                    <a:cubicBezTo>
                      <a:pt x="358" y="72"/>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69;p55">
                <a:extLst>
                  <a:ext uri="{FF2B5EF4-FFF2-40B4-BE49-F238E27FC236}">
                    <a16:creationId xmlns:a16="http://schemas.microsoft.com/office/drawing/2014/main" id="{A449DB42-C129-DA46-B031-E9C4BA0B1A6E}"/>
                  </a:ext>
                </a:extLst>
              </p:cNvPr>
              <p:cNvSpPr/>
              <p:nvPr/>
            </p:nvSpPr>
            <p:spPr>
              <a:xfrm>
                <a:off x="1956257" y="2931156"/>
                <a:ext cx="180398" cy="188737"/>
              </a:xfrm>
              <a:custGeom>
                <a:avLst/>
                <a:gdLst/>
                <a:ahLst/>
                <a:cxnLst/>
                <a:rect l="l" t="t" r="r" b="b"/>
                <a:pathLst>
                  <a:path w="5668" h="5930" extrusionOk="0">
                    <a:moveTo>
                      <a:pt x="738" y="1"/>
                    </a:moveTo>
                    <a:cubicBezTo>
                      <a:pt x="322" y="1"/>
                      <a:pt x="0" y="346"/>
                      <a:pt x="0" y="751"/>
                    </a:cubicBezTo>
                    <a:lnTo>
                      <a:pt x="0" y="3799"/>
                    </a:lnTo>
                    <a:cubicBezTo>
                      <a:pt x="0" y="4215"/>
                      <a:pt x="334" y="4549"/>
                      <a:pt x="738" y="4549"/>
                    </a:cubicBezTo>
                    <a:lnTo>
                      <a:pt x="1084" y="4549"/>
                    </a:lnTo>
                    <a:lnTo>
                      <a:pt x="810" y="5585"/>
                    </a:lnTo>
                    <a:cubicBezTo>
                      <a:pt x="786" y="5704"/>
                      <a:pt x="834" y="5811"/>
                      <a:pt x="929" y="5882"/>
                    </a:cubicBezTo>
                    <a:cubicBezTo>
                      <a:pt x="977" y="5918"/>
                      <a:pt x="1036" y="5930"/>
                      <a:pt x="1084" y="5930"/>
                    </a:cubicBezTo>
                    <a:cubicBezTo>
                      <a:pt x="1143" y="5930"/>
                      <a:pt x="1203" y="5918"/>
                      <a:pt x="1250" y="5870"/>
                    </a:cubicBezTo>
                    <a:lnTo>
                      <a:pt x="3072" y="4525"/>
                    </a:lnTo>
                    <a:lnTo>
                      <a:pt x="4918" y="4525"/>
                    </a:lnTo>
                    <a:cubicBezTo>
                      <a:pt x="5334" y="4525"/>
                      <a:pt x="5668" y="4192"/>
                      <a:pt x="5668" y="3787"/>
                    </a:cubicBezTo>
                    <a:lnTo>
                      <a:pt x="5668" y="751"/>
                    </a:lnTo>
                    <a:cubicBezTo>
                      <a:pt x="5656" y="334"/>
                      <a:pt x="5322" y="12"/>
                      <a:pt x="4906" y="12"/>
                    </a:cubicBezTo>
                    <a:lnTo>
                      <a:pt x="3953" y="12"/>
                    </a:lnTo>
                    <a:cubicBezTo>
                      <a:pt x="3846" y="12"/>
                      <a:pt x="3775" y="84"/>
                      <a:pt x="3775" y="191"/>
                    </a:cubicBezTo>
                    <a:cubicBezTo>
                      <a:pt x="3775" y="286"/>
                      <a:pt x="3846" y="370"/>
                      <a:pt x="3953" y="370"/>
                    </a:cubicBezTo>
                    <a:lnTo>
                      <a:pt x="4906" y="370"/>
                    </a:lnTo>
                    <a:cubicBezTo>
                      <a:pt x="5132" y="370"/>
                      <a:pt x="5299" y="548"/>
                      <a:pt x="5299" y="751"/>
                    </a:cubicBezTo>
                    <a:lnTo>
                      <a:pt x="5299" y="3799"/>
                    </a:lnTo>
                    <a:cubicBezTo>
                      <a:pt x="5299" y="4025"/>
                      <a:pt x="5120" y="4192"/>
                      <a:pt x="4906" y="4192"/>
                    </a:cubicBezTo>
                    <a:lnTo>
                      <a:pt x="3001" y="4192"/>
                    </a:lnTo>
                    <a:cubicBezTo>
                      <a:pt x="2953" y="4192"/>
                      <a:pt x="2929" y="4203"/>
                      <a:pt x="2893" y="4215"/>
                    </a:cubicBezTo>
                    <a:lnTo>
                      <a:pt x="1203" y="5454"/>
                    </a:lnTo>
                    <a:lnTo>
                      <a:pt x="1203" y="5454"/>
                    </a:lnTo>
                    <a:lnTo>
                      <a:pt x="1465" y="4418"/>
                    </a:lnTo>
                    <a:cubicBezTo>
                      <a:pt x="1489" y="4358"/>
                      <a:pt x="1465" y="4311"/>
                      <a:pt x="1441" y="4263"/>
                    </a:cubicBezTo>
                    <a:cubicBezTo>
                      <a:pt x="1405" y="4215"/>
                      <a:pt x="1346" y="4192"/>
                      <a:pt x="1310" y="4192"/>
                    </a:cubicBezTo>
                    <a:lnTo>
                      <a:pt x="738" y="4192"/>
                    </a:lnTo>
                    <a:cubicBezTo>
                      <a:pt x="512" y="4192"/>
                      <a:pt x="357" y="4013"/>
                      <a:pt x="357" y="3799"/>
                    </a:cubicBezTo>
                    <a:lnTo>
                      <a:pt x="357" y="751"/>
                    </a:lnTo>
                    <a:cubicBezTo>
                      <a:pt x="357" y="524"/>
                      <a:pt x="536" y="370"/>
                      <a:pt x="738" y="370"/>
                    </a:cubicBezTo>
                    <a:lnTo>
                      <a:pt x="1691" y="370"/>
                    </a:lnTo>
                    <a:cubicBezTo>
                      <a:pt x="1798" y="370"/>
                      <a:pt x="1870" y="286"/>
                      <a:pt x="1870" y="179"/>
                    </a:cubicBezTo>
                    <a:cubicBezTo>
                      <a:pt x="1870" y="84"/>
                      <a:pt x="1798" y="1"/>
                      <a:pt x="1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70;p55">
                <a:extLst>
                  <a:ext uri="{FF2B5EF4-FFF2-40B4-BE49-F238E27FC236}">
                    <a16:creationId xmlns:a16="http://schemas.microsoft.com/office/drawing/2014/main" id="{2EC172BC-278E-3D4F-91D2-2A2818374C19}"/>
                  </a:ext>
                </a:extLst>
              </p:cNvPr>
              <p:cNvSpPr/>
              <p:nvPr/>
            </p:nvSpPr>
            <p:spPr>
              <a:xfrm>
                <a:off x="2027487" y="2894777"/>
                <a:ext cx="36029" cy="108786"/>
              </a:xfrm>
              <a:custGeom>
                <a:avLst/>
                <a:gdLst/>
                <a:ahLst/>
                <a:cxnLst/>
                <a:rect l="l" t="t" r="r" b="b"/>
                <a:pathLst>
                  <a:path w="1132" h="3418" extrusionOk="0">
                    <a:moveTo>
                      <a:pt x="775" y="358"/>
                    </a:moveTo>
                    <a:lnTo>
                      <a:pt x="596" y="3049"/>
                    </a:lnTo>
                    <a:lnTo>
                      <a:pt x="560" y="3049"/>
                    </a:lnTo>
                    <a:lnTo>
                      <a:pt x="394" y="358"/>
                    </a:lnTo>
                    <a:close/>
                    <a:moveTo>
                      <a:pt x="179" y="1"/>
                    </a:moveTo>
                    <a:cubicBezTo>
                      <a:pt x="143" y="1"/>
                      <a:pt x="96" y="24"/>
                      <a:pt x="48" y="60"/>
                    </a:cubicBezTo>
                    <a:cubicBezTo>
                      <a:pt x="24" y="96"/>
                      <a:pt x="1" y="155"/>
                      <a:pt x="1" y="203"/>
                    </a:cubicBezTo>
                    <a:lnTo>
                      <a:pt x="203" y="3251"/>
                    </a:lnTo>
                    <a:cubicBezTo>
                      <a:pt x="203" y="3334"/>
                      <a:pt x="286" y="3418"/>
                      <a:pt x="382" y="3418"/>
                    </a:cubicBezTo>
                    <a:lnTo>
                      <a:pt x="763" y="3418"/>
                    </a:lnTo>
                    <a:cubicBezTo>
                      <a:pt x="858" y="3418"/>
                      <a:pt x="941" y="3334"/>
                      <a:pt x="941" y="3251"/>
                    </a:cubicBezTo>
                    <a:lnTo>
                      <a:pt x="1132" y="203"/>
                    </a:lnTo>
                    <a:cubicBezTo>
                      <a:pt x="1132" y="155"/>
                      <a:pt x="1120" y="96"/>
                      <a:pt x="1072" y="60"/>
                    </a:cubicBezTo>
                    <a:cubicBezTo>
                      <a:pt x="1048" y="36"/>
                      <a:pt x="1001" y="1"/>
                      <a:pt x="9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71;p55">
                <a:extLst>
                  <a:ext uri="{FF2B5EF4-FFF2-40B4-BE49-F238E27FC236}">
                    <a16:creationId xmlns:a16="http://schemas.microsoft.com/office/drawing/2014/main" id="{6EE42BA9-8C83-C94B-90AD-57C9CAC2CE7D}"/>
                  </a:ext>
                </a:extLst>
              </p:cNvPr>
              <p:cNvSpPr/>
              <p:nvPr/>
            </p:nvSpPr>
            <p:spPr>
              <a:xfrm>
                <a:off x="2027487" y="3009992"/>
                <a:ext cx="36029" cy="36029"/>
              </a:xfrm>
              <a:custGeom>
                <a:avLst/>
                <a:gdLst/>
                <a:ahLst/>
                <a:cxnLst/>
                <a:rect l="l" t="t" r="r" b="b"/>
                <a:pathLst>
                  <a:path w="1132" h="1132" extrusionOk="0">
                    <a:moveTo>
                      <a:pt x="572" y="345"/>
                    </a:moveTo>
                    <a:cubicBezTo>
                      <a:pt x="691" y="345"/>
                      <a:pt x="775" y="429"/>
                      <a:pt x="775" y="548"/>
                    </a:cubicBezTo>
                    <a:cubicBezTo>
                      <a:pt x="775" y="667"/>
                      <a:pt x="691" y="762"/>
                      <a:pt x="572" y="762"/>
                    </a:cubicBezTo>
                    <a:cubicBezTo>
                      <a:pt x="453" y="762"/>
                      <a:pt x="358" y="667"/>
                      <a:pt x="358" y="548"/>
                    </a:cubicBezTo>
                    <a:cubicBezTo>
                      <a:pt x="358" y="429"/>
                      <a:pt x="453" y="345"/>
                      <a:pt x="572" y="345"/>
                    </a:cubicBezTo>
                    <a:close/>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1372;p55">
              <a:extLst>
                <a:ext uri="{FF2B5EF4-FFF2-40B4-BE49-F238E27FC236}">
                  <a16:creationId xmlns:a16="http://schemas.microsoft.com/office/drawing/2014/main" id="{93762185-7CB5-0846-85E9-E18A60AE6869}"/>
                </a:ext>
              </a:extLst>
            </p:cNvPr>
            <p:cNvGrpSpPr/>
            <p:nvPr/>
          </p:nvGrpSpPr>
          <p:grpSpPr>
            <a:xfrm>
              <a:off x="4836866" y="1261983"/>
              <a:ext cx="735902" cy="515640"/>
              <a:chOff x="5626763" y="2013829"/>
              <a:chExt cx="351722" cy="274788"/>
            </a:xfrm>
            <a:solidFill>
              <a:schemeClr val="tx1"/>
            </a:solidFill>
          </p:grpSpPr>
          <p:sp>
            <p:nvSpPr>
              <p:cNvPr id="32" name="Google Shape;1373;p55">
                <a:extLst>
                  <a:ext uri="{FF2B5EF4-FFF2-40B4-BE49-F238E27FC236}">
                    <a16:creationId xmlns:a16="http://schemas.microsoft.com/office/drawing/2014/main" id="{F5B47870-2C80-0E41-94D4-4457B9AA0E90}"/>
                  </a:ext>
                </a:extLst>
              </p:cNvPr>
              <p:cNvSpPr/>
              <p:nvPr/>
            </p:nvSpPr>
            <p:spPr>
              <a:xfrm>
                <a:off x="5626763" y="2013829"/>
                <a:ext cx="351722" cy="274788"/>
              </a:xfrm>
              <a:custGeom>
                <a:avLst/>
                <a:gdLst/>
                <a:ahLst/>
                <a:cxnLst/>
                <a:rect l="l" t="t" r="r" b="b"/>
                <a:pathLst>
                  <a:path w="11050" h="8633" extrusionOk="0">
                    <a:moveTo>
                      <a:pt x="10657" y="345"/>
                    </a:moveTo>
                    <a:lnTo>
                      <a:pt x="10681" y="714"/>
                    </a:lnTo>
                    <a:lnTo>
                      <a:pt x="9395" y="714"/>
                    </a:lnTo>
                    <a:cubicBezTo>
                      <a:pt x="9312" y="714"/>
                      <a:pt x="9216" y="786"/>
                      <a:pt x="9216" y="893"/>
                    </a:cubicBezTo>
                    <a:cubicBezTo>
                      <a:pt x="9216" y="1000"/>
                      <a:pt x="9288" y="1072"/>
                      <a:pt x="9395" y="1072"/>
                    </a:cubicBezTo>
                    <a:lnTo>
                      <a:pt x="10383" y="1072"/>
                    </a:lnTo>
                    <a:lnTo>
                      <a:pt x="10383" y="6191"/>
                    </a:lnTo>
                    <a:lnTo>
                      <a:pt x="4466" y="6191"/>
                    </a:lnTo>
                    <a:lnTo>
                      <a:pt x="4466" y="6025"/>
                    </a:lnTo>
                    <a:cubicBezTo>
                      <a:pt x="4466" y="5929"/>
                      <a:pt x="4394" y="5846"/>
                      <a:pt x="4287" y="5846"/>
                    </a:cubicBezTo>
                    <a:lnTo>
                      <a:pt x="4001" y="5846"/>
                    </a:lnTo>
                    <a:cubicBezTo>
                      <a:pt x="3978" y="5739"/>
                      <a:pt x="3930" y="5644"/>
                      <a:pt x="3871" y="5536"/>
                    </a:cubicBezTo>
                    <a:lnTo>
                      <a:pt x="4085" y="5322"/>
                    </a:lnTo>
                    <a:cubicBezTo>
                      <a:pt x="4156" y="5251"/>
                      <a:pt x="4156" y="5144"/>
                      <a:pt x="4085" y="5072"/>
                    </a:cubicBezTo>
                    <a:lnTo>
                      <a:pt x="3549" y="4536"/>
                    </a:lnTo>
                    <a:cubicBezTo>
                      <a:pt x="3513" y="4512"/>
                      <a:pt x="3478" y="4489"/>
                      <a:pt x="3430" y="4489"/>
                    </a:cubicBezTo>
                    <a:cubicBezTo>
                      <a:pt x="3382" y="4489"/>
                      <a:pt x="3335" y="4512"/>
                      <a:pt x="3311" y="4536"/>
                    </a:cubicBezTo>
                    <a:lnTo>
                      <a:pt x="3097" y="4739"/>
                    </a:lnTo>
                    <a:cubicBezTo>
                      <a:pt x="2989" y="4679"/>
                      <a:pt x="2894" y="4643"/>
                      <a:pt x="2787" y="4608"/>
                    </a:cubicBezTo>
                    <a:lnTo>
                      <a:pt x="2787" y="4334"/>
                    </a:lnTo>
                    <a:cubicBezTo>
                      <a:pt x="2787" y="4239"/>
                      <a:pt x="2716" y="4155"/>
                      <a:pt x="2608" y="4155"/>
                    </a:cubicBezTo>
                    <a:lnTo>
                      <a:pt x="2180" y="4155"/>
                    </a:lnTo>
                    <a:lnTo>
                      <a:pt x="2180" y="1060"/>
                    </a:lnTo>
                    <a:lnTo>
                      <a:pt x="8788" y="1060"/>
                    </a:lnTo>
                    <a:cubicBezTo>
                      <a:pt x="8871" y="1060"/>
                      <a:pt x="8966" y="976"/>
                      <a:pt x="8966" y="881"/>
                    </a:cubicBezTo>
                    <a:cubicBezTo>
                      <a:pt x="8966" y="786"/>
                      <a:pt x="8895" y="702"/>
                      <a:pt x="8788" y="702"/>
                    </a:cubicBezTo>
                    <a:lnTo>
                      <a:pt x="1894" y="702"/>
                    </a:lnTo>
                    <a:lnTo>
                      <a:pt x="1894" y="345"/>
                    </a:lnTo>
                    <a:close/>
                    <a:moveTo>
                      <a:pt x="10681" y="6537"/>
                    </a:moveTo>
                    <a:lnTo>
                      <a:pt x="10681" y="6870"/>
                    </a:lnTo>
                    <a:lnTo>
                      <a:pt x="4430" y="6870"/>
                    </a:lnTo>
                    <a:cubicBezTo>
                      <a:pt x="4454" y="6846"/>
                      <a:pt x="4466" y="6798"/>
                      <a:pt x="4466" y="6751"/>
                    </a:cubicBezTo>
                    <a:lnTo>
                      <a:pt x="4466" y="6560"/>
                    </a:lnTo>
                    <a:lnTo>
                      <a:pt x="10562" y="6560"/>
                    </a:lnTo>
                    <a:cubicBezTo>
                      <a:pt x="10598" y="6560"/>
                      <a:pt x="10633" y="6548"/>
                      <a:pt x="10657" y="6537"/>
                    </a:cubicBezTo>
                    <a:close/>
                    <a:moveTo>
                      <a:pt x="2477" y="4524"/>
                    </a:moveTo>
                    <a:lnTo>
                      <a:pt x="2477" y="4763"/>
                    </a:lnTo>
                    <a:cubicBezTo>
                      <a:pt x="2477" y="4834"/>
                      <a:pt x="2537" y="4905"/>
                      <a:pt x="2608" y="4929"/>
                    </a:cubicBezTo>
                    <a:cubicBezTo>
                      <a:pt x="2775" y="4965"/>
                      <a:pt x="2942" y="5024"/>
                      <a:pt x="3073" y="5120"/>
                    </a:cubicBezTo>
                    <a:cubicBezTo>
                      <a:pt x="3099" y="5137"/>
                      <a:pt x="3128" y="5145"/>
                      <a:pt x="3157" y="5145"/>
                    </a:cubicBezTo>
                    <a:cubicBezTo>
                      <a:pt x="3206" y="5145"/>
                      <a:pt x="3253" y="5122"/>
                      <a:pt x="3275" y="5084"/>
                    </a:cubicBezTo>
                    <a:lnTo>
                      <a:pt x="3454" y="4905"/>
                    </a:lnTo>
                    <a:lnTo>
                      <a:pt x="3740" y="5191"/>
                    </a:lnTo>
                    <a:lnTo>
                      <a:pt x="3561" y="5370"/>
                    </a:lnTo>
                    <a:cubicBezTo>
                      <a:pt x="3501" y="5429"/>
                      <a:pt x="3490" y="5525"/>
                      <a:pt x="3537" y="5584"/>
                    </a:cubicBezTo>
                    <a:cubicBezTo>
                      <a:pt x="3620" y="5727"/>
                      <a:pt x="3680" y="5882"/>
                      <a:pt x="3728" y="6036"/>
                    </a:cubicBezTo>
                    <a:cubicBezTo>
                      <a:pt x="3740" y="6120"/>
                      <a:pt x="3811" y="6179"/>
                      <a:pt x="3894" y="6179"/>
                    </a:cubicBezTo>
                    <a:lnTo>
                      <a:pt x="4132" y="6179"/>
                    </a:lnTo>
                    <a:lnTo>
                      <a:pt x="4132" y="6572"/>
                    </a:lnTo>
                    <a:lnTo>
                      <a:pt x="3894" y="6572"/>
                    </a:lnTo>
                    <a:cubicBezTo>
                      <a:pt x="3811" y="6572"/>
                      <a:pt x="3740" y="6632"/>
                      <a:pt x="3728" y="6715"/>
                    </a:cubicBezTo>
                    <a:cubicBezTo>
                      <a:pt x="3680" y="6870"/>
                      <a:pt x="3620" y="7037"/>
                      <a:pt x="3537" y="7168"/>
                    </a:cubicBezTo>
                    <a:cubicBezTo>
                      <a:pt x="3490" y="7251"/>
                      <a:pt x="3501" y="7334"/>
                      <a:pt x="3561" y="7382"/>
                    </a:cubicBezTo>
                    <a:lnTo>
                      <a:pt x="3740" y="7560"/>
                    </a:lnTo>
                    <a:lnTo>
                      <a:pt x="3454" y="7834"/>
                    </a:lnTo>
                    <a:lnTo>
                      <a:pt x="3275" y="7656"/>
                    </a:lnTo>
                    <a:cubicBezTo>
                      <a:pt x="3238" y="7626"/>
                      <a:pt x="3193" y="7606"/>
                      <a:pt x="3149" y="7606"/>
                    </a:cubicBezTo>
                    <a:cubicBezTo>
                      <a:pt x="3122" y="7606"/>
                      <a:pt x="3096" y="7614"/>
                      <a:pt x="3073" y="7632"/>
                    </a:cubicBezTo>
                    <a:cubicBezTo>
                      <a:pt x="2918" y="7727"/>
                      <a:pt x="2775" y="7787"/>
                      <a:pt x="2608" y="7822"/>
                    </a:cubicBezTo>
                    <a:cubicBezTo>
                      <a:pt x="2537" y="7846"/>
                      <a:pt x="2477" y="7918"/>
                      <a:pt x="2477" y="7989"/>
                    </a:cubicBezTo>
                    <a:lnTo>
                      <a:pt x="2477" y="8227"/>
                    </a:lnTo>
                    <a:lnTo>
                      <a:pt x="2073" y="8227"/>
                    </a:lnTo>
                    <a:lnTo>
                      <a:pt x="2073" y="7989"/>
                    </a:lnTo>
                    <a:cubicBezTo>
                      <a:pt x="2073" y="7918"/>
                      <a:pt x="2013" y="7846"/>
                      <a:pt x="1942" y="7822"/>
                    </a:cubicBezTo>
                    <a:cubicBezTo>
                      <a:pt x="1775" y="7787"/>
                      <a:pt x="1608" y="7727"/>
                      <a:pt x="1477" y="7632"/>
                    </a:cubicBezTo>
                    <a:cubicBezTo>
                      <a:pt x="1450" y="7614"/>
                      <a:pt x="1419" y="7606"/>
                      <a:pt x="1390" y="7606"/>
                    </a:cubicBezTo>
                    <a:cubicBezTo>
                      <a:pt x="1342" y="7606"/>
                      <a:pt x="1297" y="7626"/>
                      <a:pt x="1275" y="7656"/>
                    </a:cubicBezTo>
                    <a:lnTo>
                      <a:pt x="1096" y="7834"/>
                    </a:lnTo>
                    <a:lnTo>
                      <a:pt x="811" y="7560"/>
                    </a:lnTo>
                    <a:lnTo>
                      <a:pt x="989" y="7382"/>
                    </a:lnTo>
                    <a:cubicBezTo>
                      <a:pt x="1049" y="7322"/>
                      <a:pt x="1061" y="7227"/>
                      <a:pt x="1013" y="7168"/>
                    </a:cubicBezTo>
                    <a:cubicBezTo>
                      <a:pt x="930" y="7025"/>
                      <a:pt x="870" y="6870"/>
                      <a:pt x="823" y="6715"/>
                    </a:cubicBezTo>
                    <a:cubicBezTo>
                      <a:pt x="811" y="6632"/>
                      <a:pt x="739" y="6572"/>
                      <a:pt x="656" y="6572"/>
                    </a:cubicBezTo>
                    <a:lnTo>
                      <a:pt x="418" y="6572"/>
                    </a:lnTo>
                    <a:lnTo>
                      <a:pt x="418" y="6179"/>
                    </a:lnTo>
                    <a:lnTo>
                      <a:pt x="656" y="6179"/>
                    </a:lnTo>
                    <a:cubicBezTo>
                      <a:pt x="739" y="6179"/>
                      <a:pt x="811" y="6120"/>
                      <a:pt x="823" y="6036"/>
                    </a:cubicBezTo>
                    <a:cubicBezTo>
                      <a:pt x="870" y="5882"/>
                      <a:pt x="930" y="5715"/>
                      <a:pt x="1013" y="5584"/>
                    </a:cubicBezTo>
                    <a:cubicBezTo>
                      <a:pt x="1061" y="5501"/>
                      <a:pt x="1049" y="5417"/>
                      <a:pt x="989" y="5370"/>
                    </a:cubicBezTo>
                    <a:lnTo>
                      <a:pt x="811" y="5191"/>
                    </a:lnTo>
                    <a:lnTo>
                      <a:pt x="1096" y="4905"/>
                    </a:lnTo>
                    <a:lnTo>
                      <a:pt x="1275" y="5084"/>
                    </a:lnTo>
                    <a:cubicBezTo>
                      <a:pt x="1313" y="5122"/>
                      <a:pt x="1360" y="5145"/>
                      <a:pt x="1405" y="5145"/>
                    </a:cubicBezTo>
                    <a:cubicBezTo>
                      <a:pt x="1430" y="5145"/>
                      <a:pt x="1456" y="5137"/>
                      <a:pt x="1477" y="5120"/>
                    </a:cubicBezTo>
                    <a:cubicBezTo>
                      <a:pt x="1632" y="5024"/>
                      <a:pt x="1775" y="4965"/>
                      <a:pt x="1942" y="4929"/>
                    </a:cubicBezTo>
                    <a:cubicBezTo>
                      <a:pt x="2013" y="4905"/>
                      <a:pt x="2073" y="4834"/>
                      <a:pt x="2073" y="4763"/>
                    </a:cubicBezTo>
                    <a:lnTo>
                      <a:pt x="2073" y="4524"/>
                    </a:lnTo>
                    <a:close/>
                    <a:moveTo>
                      <a:pt x="1715" y="0"/>
                    </a:moveTo>
                    <a:cubicBezTo>
                      <a:pt x="1632" y="0"/>
                      <a:pt x="1537" y="71"/>
                      <a:pt x="1537" y="179"/>
                    </a:cubicBezTo>
                    <a:lnTo>
                      <a:pt x="1537" y="881"/>
                    </a:lnTo>
                    <a:cubicBezTo>
                      <a:pt x="1537" y="964"/>
                      <a:pt x="1608" y="1060"/>
                      <a:pt x="1715" y="1060"/>
                    </a:cubicBezTo>
                    <a:lnTo>
                      <a:pt x="1835" y="1060"/>
                    </a:lnTo>
                    <a:lnTo>
                      <a:pt x="1835" y="4155"/>
                    </a:lnTo>
                    <a:cubicBezTo>
                      <a:pt x="1751" y="4167"/>
                      <a:pt x="1692" y="4239"/>
                      <a:pt x="1692" y="4310"/>
                    </a:cubicBezTo>
                    <a:lnTo>
                      <a:pt x="1692" y="4596"/>
                    </a:lnTo>
                    <a:cubicBezTo>
                      <a:pt x="1585" y="4632"/>
                      <a:pt x="1477" y="4667"/>
                      <a:pt x="1370" y="4727"/>
                    </a:cubicBezTo>
                    <a:lnTo>
                      <a:pt x="1168" y="4524"/>
                    </a:lnTo>
                    <a:cubicBezTo>
                      <a:pt x="1132" y="4489"/>
                      <a:pt x="1096" y="4477"/>
                      <a:pt x="1049" y="4477"/>
                    </a:cubicBezTo>
                    <a:cubicBezTo>
                      <a:pt x="1001" y="4477"/>
                      <a:pt x="953" y="4489"/>
                      <a:pt x="930" y="4524"/>
                    </a:cubicBezTo>
                    <a:lnTo>
                      <a:pt x="394" y="5060"/>
                    </a:lnTo>
                    <a:cubicBezTo>
                      <a:pt x="322" y="5132"/>
                      <a:pt x="322" y="5239"/>
                      <a:pt x="394" y="5310"/>
                    </a:cubicBezTo>
                    <a:lnTo>
                      <a:pt x="596" y="5525"/>
                    </a:lnTo>
                    <a:cubicBezTo>
                      <a:pt x="537" y="5620"/>
                      <a:pt x="501" y="5727"/>
                      <a:pt x="465" y="5834"/>
                    </a:cubicBezTo>
                    <a:lnTo>
                      <a:pt x="180" y="5834"/>
                    </a:lnTo>
                    <a:cubicBezTo>
                      <a:pt x="96" y="5834"/>
                      <a:pt x="1" y="5906"/>
                      <a:pt x="1" y="6013"/>
                    </a:cubicBezTo>
                    <a:lnTo>
                      <a:pt x="1" y="6751"/>
                    </a:lnTo>
                    <a:cubicBezTo>
                      <a:pt x="1" y="6846"/>
                      <a:pt x="84" y="6929"/>
                      <a:pt x="180" y="6929"/>
                    </a:cubicBezTo>
                    <a:lnTo>
                      <a:pt x="465" y="6929"/>
                    </a:lnTo>
                    <a:cubicBezTo>
                      <a:pt x="501" y="7037"/>
                      <a:pt x="537" y="7144"/>
                      <a:pt x="596" y="7251"/>
                    </a:cubicBezTo>
                    <a:lnTo>
                      <a:pt x="394" y="7453"/>
                    </a:lnTo>
                    <a:cubicBezTo>
                      <a:pt x="322" y="7525"/>
                      <a:pt x="322" y="7632"/>
                      <a:pt x="394" y="7703"/>
                    </a:cubicBezTo>
                    <a:lnTo>
                      <a:pt x="930" y="8239"/>
                    </a:lnTo>
                    <a:cubicBezTo>
                      <a:pt x="965" y="8281"/>
                      <a:pt x="1010" y="8302"/>
                      <a:pt x="1055" y="8302"/>
                    </a:cubicBezTo>
                    <a:cubicBezTo>
                      <a:pt x="1099" y="8302"/>
                      <a:pt x="1144" y="8281"/>
                      <a:pt x="1180" y="8239"/>
                    </a:cubicBezTo>
                    <a:lnTo>
                      <a:pt x="1394" y="8037"/>
                    </a:lnTo>
                    <a:cubicBezTo>
                      <a:pt x="1489" y="8096"/>
                      <a:pt x="1596" y="8144"/>
                      <a:pt x="1704" y="8168"/>
                    </a:cubicBezTo>
                    <a:lnTo>
                      <a:pt x="1704" y="8453"/>
                    </a:lnTo>
                    <a:cubicBezTo>
                      <a:pt x="1704" y="8537"/>
                      <a:pt x="1775" y="8632"/>
                      <a:pt x="1882" y="8632"/>
                    </a:cubicBezTo>
                    <a:lnTo>
                      <a:pt x="2620" y="8632"/>
                    </a:lnTo>
                    <a:cubicBezTo>
                      <a:pt x="2716" y="8632"/>
                      <a:pt x="2799" y="8549"/>
                      <a:pt x="2799" y="8453"/>
                    </a:cubicBezTo>
                    <a:lnTo>
                      <a:pt x="2799" y="8168"/>
                    </a:lnTo>
                    <a:cubicBezTo>
                      <a:pt x="2906" y="8144"/>
                      <a:pt x="3013" y="8096"/>
                      <a:pt x="3120" y="8037"/>
                    </a:cubicBezTo>
                    <a:lnTo>
                      <a:pt x="3323" y="8239"/>
                    </a:lnTo>
                    <a:cubicBezTo>
                      <a:pt x="3359" y="8281"/>
                      <a:pt x="3403" y="8302"/>
                      <a:pt x="3448" y="8302"/>
                    </a:cubicBezTo>
                    <a:cubicBezTo>
                      <a:pt x="3492" y="8302"/>
                      <a:pt x="3537" y="8281"/>
                      <a:pt x="3573" y="8239"/>
                    </a:cubicBezTo>
                    <a:lnTo>
                      <a:pt x="4109" y="7703"/>
                    </a:lnTo>
                    <a:cubicBezTo>
                      <a:pt x="4192" y="7632"/>
                      <a:pt x="4192" y="7525"/>
                      <a:pt x="4109" y="7453"/>
                    </a:cubicBezTo>
                    <a:lnTo>
                      <a:pt x="3906" y="7251"/>
                    </a:lnTo>
                    <a:cubicBezTo>
                      <a:pt x="3906" y="7227"/>
                      <a:pt x="3918" y="7227"/>
                      <a:pt x="3918" y="7215"/>
                    </a:cubicBezTo>
                    <a:lnTo>
                      <a:pt x="10871" y="7215"/>
                    </a:lnTo>
                    <a:cubicBezTo>
                      <a:pt x="10955" y="7215"/>
                      <a:pt x="11050" y="7144"/>
                      <a:pt x="11050" y="7037"/>
                    </a:cubicBezTo>
                    <a:lnTo>
                      <a:pt x="11050" y="6358"/>
                    </a:lnTo>
                    <a:cubicBezTo>
                      <a:pt x="11050" y="6263"/>
                      <a:pt x="10979" y="6179"/>
                      <a:pt x="10871" y="6179"/>
                    </a:cubicBezTo>
                    <a:lnTo>
                      <a:pt x="10752" y="6179"/>
                    </a:lnTo>
                    <a:lnTo>
                      <a:pt x="10752" y="1060"/>
                    </a:lnTo>
                    <a:lnTo>
                      <a:pt x="10836" y="1060"/>
                    </a:lnTo>
                    <a:cubicBezTo>
                      <a:pt x="10931" y="1060"/>
                      <a:pt x="11014" y="976"/>
                      <a:pt x="11014" y="881"/>
                    </a:cubicBezTo>
                    <a:lnTo>
                      <a:pt x="11014" y="179"/>
                    </a:lnTo>
                    <a:cubicBezTo>
                      <a:pt x="11014" y="83"/>
                      <a:pt x="10943" y="0"/>
                      <a:pt x="108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74;p55">
                <a:extLst>
                  <a:ext uri="{FF2B5EF4-FFF2-40B4-BE49-F238E27FC236}">
                    <a16:creationId xmlns:a16="http://schemas.microsoft.com/office/drawing/2014/main" id="{7FD4676B-4247-7F4B-B04F-163B7839FE7E}"/>
                  </a:ext>
                </a:extLst>
              </p:cNvPr>
              <p:cNvSpPr/>
              <p:nvPr/>
            </p:nvSpPr>
            <p:spPr>
              <a:xfrm>
                <a:off x="5784799" y="2125234"/>
                <a:ext cx="33390" cy="70503"/>
              </a:xfrm>
              <a:custGeom>
                <a:avLst/>
                <a:gdLst/>
                <a:ahLst/>
                <a:cxnLst/>
                <a:rect l="l" t="t" r="r" b="b"/>
                <a:pathLst>
                  <a:path w="1049" h="2215" extrusionOk="0">
                    <a:moveTo>
                      <a:pt x="691" y="334"/>
                    </a:moveTo>
                    <a:lnTo>
                      <a:pt x="691" y="1858"/>
                    </a:lnTo>
                    <a:lnTo>
                      <a:pt x="334" y="1858"/>
                    </a:lnTo>
                    <a:lnTo>
                      <a:pt x="334" y="334"/>
                    </a:lnTo>
                    <a:close/>
                    <a:moveTo>
                      <a:pt x="179" y="0"/>
                    </a:moveTo>
                    <a:cubicBezTo>
                      <a:pt x="84" y="0"/>
                      <a:pt x="1" y="72"/>
                      <a:pt x="1" y="179"/>
                    </a:cubicBezTo>
                    <a:lnTo>
                      <a:pt x="1" y="2036"/>
                    </a:lnTo>
                    <a:cubicBezTo>
                      <a:pt x="1" y="2120"/>
                      <a:pt x="72" y="2215"/>
                      <a:pt x="179" y="2215"/>
                    </a:cubicBezTo>
                    <a:lnTo>
                      <a:pt x="870" y="2215"/>
                    </a:lnTo>
                    <a:cubicBezTo>
                      <a:pt x="965" y="2215"/>
                      <a:pt x="1049" y="2144"/>
                      <a:pt x="1049" y="2036"/>
                    </a:cubicBezTo>
                    <a:lnTo>
                      <a:pt x="1049" y="179"/>
                    </a:lnTo>
                    <a:cubicBezTo>
                      <a:pt x="1049" y="72"/>
                      <a:pt x="965" y="0"/>
                      <a:pt x="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75;p55">
                <a:extLst>
                  <a:ext uri="{FF2B5EF4-FFF2-40B4-BE49-F238E27FC236}">
                    <a16:creationId xmlns:a16="http://schemas.microsoft.com/office/drawing/2014/main" id="{D476F757-308F-6C44-843A-B23C76BEE650}"/>
                  </a:ext>
                </a:extLst>
              </p:cNvPr>
              <p:cNvSpPr/>
              <p:nvPr/>
            </p:nvSpPr>
            <p:spPr>
              <a:xfrm>
                <a:off x="5824236" y="2097956"/>
                <a:ext cx="33740" cy="97782"/>
              </a:xfrm>
              <a:custGeom>
                <a:avLst/>
                <a:gdLst/>
                <a:ahLst/>
                <a:cxnLst/>
                <a:rect l="l" t="t" r="r" b="b"/>
                <a:pathLst>
                  <a:path w="1060" h="3072" extrusionOk="0">
                    <a:moveTo>
                      <a:pt x="703" y="345"/>
                    </a:moveTo>
                    <a:lnTo>
                      <a:pt x="703" y="2715"/>
                    </a:lnTo>
                    <a:lnTo>
                      <a:pt x="345" y="2715"/>
                    </a:lnTo>
                    <a:lnTo>
                      <a:pt x="345" y="345"/>
                    </a:lnTo>
                    <a:close/>
                    <a:moveTo>
                      <a:pt x="179" y="0"/>
                    </a:moveTo>
                    <a:cubicBezTo>
                      <a:pt x="95" y="0"/>
                      <a:pt x="0" y="84"/>
                      <a:pt x="0" y="179"/>
                    </a:cubicBezTo>
                    <a:lnTo>
                      <a:pt x="0" y="2893"/>
                    </a:lnTo>
                    <a:cubicBezTo>
                      <a:pt x="0" y="2977"/>
                      <a:pt x="83" y="3072"/>
                      <a:pt x="179" y="3072"/>
                    </a:cubicBezTo>
                    <a:lnTo>
                      <a:pt x="881" y="3072"/>
                    </a:lnTo>
                    <a:cubicBezTo>
                      <a:pt x="976" y="3072"/>
                      <a:pt x="1060" y="3001"/>
                      <a:pt x="1060" y="2893"/>
                    </a:cubicBezTo>
                    <a:lnTo>
                      <a:pt x="1060" y="179"/>
                    </a:lnTo>
                    <a:cubicBezTo>
                      <a:pt x="1048" y="84"/>
                      <a:pt x="976" y="0"/>
                      <a:pt x="8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76;p55">
                <a:extLst>
                  <a:ext uri="{FF2B5EF4-FFF2-40B4-BE49-F238E27FC236}">
                    <a16:creationId xmlns:a16="http://schemas.microsoft.com/office/drawing/2014/main" id="{19E0C96B-64F1-E345-980D-33FB4863148A}"/>
                  </a:ext>
                </a:extLst>
              </p:cNvPr>
              <p:cNvSpPr/>
              <p:nvPr/>
            </p:nvSpPr>
            <p:spPr>
              <a:xfrm>
                <a:off x="5864024" y="2111961"/>
                <a:ext cx="33740" cy="83426"/>
              </a:xfrm>
              <a:custGeom>
                <a:avLst/>
                <a:gdLst/>
                <a:ahLst/>
                <a:cxnLst/>
                <a:rect l="l" t="t" r="r" b="b"/>
                <a:pathLst>
                  <a:path w="1060" h="2621" extrusionOk="0">
                    <a:moveTo>
                      <a:pt x="703" y="358"/>
                    </a:moveTo>
                    <a:lnTo>
                      <a:pt x="703" y="2275"/>
                    </a:lnTo>
                    <a:lnTo>
                      <a:pt x="346" y="2275"/>
                    </a:lnTo>
                    <a:lnTo>
                      <a:pt x="346" y="358"/>
                    </a:lnTo>
                    <a:close/>
                    <a:moveTo>
                      <a:pt x="191" y="1"/>
                    </a:moveTo>
                    <a:cubicBezTo>
                      <a:pt x="96" y="1"/>
                      <a:pt x="0" y="72"/>
                      <a:pt x="0" y="179"/>
                    </a:cubicBezTo>
                    <a:lnTo>
                      <a:pt x="0" y="2442"/>
                    </a:lnTo>
                    <a:cubicBezTo>
                      <a:pt x="0" y="2525"/>
                      <a:pt x="84" y="2620"/>
                      <a:pt x="191" y="2620"/>
                    </a:cubicBezTo>
                    <a:lnTo>
                      <a:pt x="881" y="2620"/>
                    </a:lnTo>
                    <a:cubicBezTo>
                      <a:pt x="977" y="2620"/>
                      <a:pt x="1060" y="2537"/>
                      <a:pt x="1060" y="2442"/>
                    </a:cubicBezTo>
                    <a:lnTo>
                      <a:pt x="1060" y="179"/>
                    </a:lnTo>
                    <a:cubicBezTo>
                      <a:pt x="1048" y="84"/>
                      <a:pt x="97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77;p55">
                <a:extLst>
                  <a:ext uri="{FF2B5EF4-FFF2-40B4-BE49-F238E27FC236}">
                    <a16:creationId xmlns:a16="http://schemas.microsoft.com/office/drawing/2014/main" id="{1BC17169-3753-A045-9C30-4AC8BC1AEAE3}"/>
                  </a:ext>
                </a:extLst>
              </p:cNvPr>
              <p:cNvSpPr/>
              <p:nvPr/>
            </p:nvSpPr>
            <p:spPr>
              <a:xfrm>
                <a:off x="5904193" y="2065744"/>
                <a:ext cx="33390" cy="129644"/>
              </a:xfrm>
              <a:custGeom>
                <a:avLst/>
                <a:gdLst/>
                <a:ahLst/>
                <a:cxnLst/>
                <a:rect l="l" t="t" r="r" b="b"/>
                <a:pathLst>
                  <a:path w="1049" h="4073" extrusionOk="0">
                    <a:moveTo>
                      <a:pt x="691" y="357"/>
                    </a:moveTo>
                    <a:lnTo>
                      <a:pt x="691" y="3727"/>
                    </a:lnTo>
                    <a:lnTo>
                      <a:pt x="334" y="3727"/>
                    </a:lnTo>
                    <a:lnTo>
                      <a:pt x="334" y="357"/>
                    </a:lnTo>
                    <a:close/>
                    <a:moveTo>
                      <a:pt x="179" y="0"/>
                    </a:moveTo>
                    <a:cubicBezTo>
                      <a:pt x="72" y="24"/>
                      <a:pt x="0" y="95"/>
                      <a:pt x="0" y="179"/>
                    </a:cubicBezTo>
                    <a:lnTo>
                      <a:pt x="0" y="3894"/>
                    </a:lnTo>
                    <a:cubicBezTo>
                      <a:pt x="0" y="3977"/>
                      <a:pt x="72" y="4072"/>
                      <a:pt x="179" y="4072"/>
                    </a:cubicBezTo>
                    <a:lnTo>
                      <a:pt x="870" y="4072"/>
                    </a:lnTo>
                    <a:cubicBezTo>
                      <a:pt x="965" y="4072"/>
                      <a:pt x="1048" y="3989"/>
                      <a:pt x="1048" y="3894"/>
                    </a:cubicBezTo>
                    <a:lnTo>
                      <a:pt x="1048" y="179"/>
                    </a:lnTo>
                    <a:cubicBezTo>
                      <a:pt x="1048" y="95"/>
                      <a:pt x="977" y="0"/>
                      <a:pt x="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78;p55">
                <a:extLst>
                  <a:ext uri="{FF2B5EF4-FFF2-40B4-BE49-F238E27FC236}">
                    <a16:creationId xmlns:a16="http://schemas.microsoft.com/office/drawing/2014/main" id="{B288B5BB-9496-1B44-BD95-AA76AA77750D}"/>
                  </a:ext>
                </a:extLst>
              </p:cNvPr>
              <p:cNvSpPr/>
              <p:nvPr/>
            </p:nvSpPr>
            <p:spPr>
              <a:xfrm>
                <a:off x="5713563" y="2080131"/>
                <a:ext cx="40965" cy="11395"/>
              </a:xfrm>
              <a:custGeom>
                <a:avLst/>
                <a:gdLst/>
                <a:ahLst/>
                <a:cxnLst/>
                <a:rect l="l" t="t" r="r" b="b"/>
                <a:pathLst>
                  <a:path w="1287" h="358" extrusionOk="0">
                    <a:moveTo>
                      <a:pt x="179" y="1"/>
                    </a:moveTo>
                    <a:cubicBezTo>
                      <a:pt x="96" y="1"/>
                      <a:pt x="1" y="72"/>
                      <a:pt x="1" y="179"/>
                    </a:cubicBezTo>
                    <a:cubicBezTo>
                      <a:pt x="12" y="263"/>
                      <a:pt x="96" y="358"/>
                      <a:pt x="179" y="358"/>
                    </a:cubicBezTo>
                    <a:lnTo>
                      <a:pt x="1108" y="358"/>
                    </a:lnTo>
                    <a:cubicBezTo>
                      <a:pt x="1191" y="358"/>
                      <a:pt x="1286" y="286"/>
                      <a:pt x="1286" y="179"/>
                    </a:cubicBezTo>
                    <a:cubicBezTo>
                      <a:pt x="1286" y="72"/>
                      <a:pt x="1203" y="1"/>
                      <a:pt x="11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79;p55">
                <a:extLst>
                  <a:ext uri="{FF2B5EF4-FFF2-40B4-BE49-F238E27FC236}">
                    <a16:creationId xmlns:a16="http://schemas.microsoft.com/office/drawing/2014/main" id="{04278B20-4628-BC48-A234-4B0C7A805FD8}"/>
                  </a:ext>
                </a:extLst>
              </p:cNvPr>
              <p:cNvSpPr/>
              <p:nvPr/>
            </p:nvSpPr>
            <p:spPr>
              <a:xfrm>
                <a:off x="5713945" y="2097574"/>
                <a:ext cx="56880" cy="11395"/>
              </a:xfrm>
              <a:custGeom>
                <a:avLst/>
                <a:gdLst/>
                <a:ahLst/>
                <a:cxnLst/>
                <a:rect l="l" t="t" r="r" b="b"/>
                <a:pathLst>
                  <a:path w="1787" h="358" extrusionOk="0">
                    <a:moveTo>
                      <a:pt x="179" y="0"/>
                    </a:moveTo>
                    <a:cubicBezTo>
                      <a:pt x="96" y="0"/>
                      <a:pt x="0" y="72"/>
                      <a:pt x="0" y="179"/>
                    </a:cubicBezTo>
                    <a:cubicBezTo>
                      <a:pt x="0" y="274"/>
                      <a:pt x="84" y="357"/>
                      <a:pt x="179" y="357"/>
                    </a:cubicBezTo>
                    <a:lnTo>
                      <a:pt x="1608" y="357"/>
                    </a:lnTo>
                    <a:cubicBezTo>
                      <a:pt x="1703" y="357"/>
                      <a:pt x="1786" y="286"/>
                      <a:pt x="1786" y="179"/>
                    </a:cubicBezTo>
                    <a:cubicBezTo>
                      <a:pt x="1774" y="72"/>
                      <a:pt x="1703"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80;p55">
                <a:extLst>
                  <a:ext uri="{FF2B5EF4-FFF2-40B4-BE49-F238E27FC236}">
                    <a16:creationId xmlns:a16="http://schemas.microsoft.com/office/drawing/2014/main" id="{7DE42466-F3FE-9041-B4A7-06331299D719}"/>
                  </a:ext>
                </a:extLst>
              </p:cNvPr>
              <p:cNvSpPr/>
              <p:nvPr/>
            </p:nvSpPr>
            <p:spPr>
              <a:xfrm>
                <a:off x="5713945" y="2114985"/>
                <a:ext cx="56880" cy="11427"/>
              </a:xfrm>
              <a:custGeom>
                <a:avLst/>
                <a:gdLst/>
                <a:ahLst/>
                <a:cxnLst/>
                <a:rect l="l" t="t" r="r" b="b"/>
                <a:pathLst>
                  <a:path w="1787" h="359" extrusionOk="0">
                    <a:moveTo>
                      <a:pt x="179" y="1"/>
                    </a:moveTo>
                    <a:cubicBezTo>
                      <a:pt x="96" y="1"/>
                      <a:pt x="0" y="84"/>
                      <a:pt x="0" y="180"/>
                    </a:cubicBezTo>
                    <a:cubicBezTo>
                      <a:pt x="0" y="275"/>
                      <a:pt x="84" y="358"/>
                      <a:pt x="179" y="358"/>
                    </a:cubicBezTo>
                    <a:lnTo>
                      <a:pt x="1608" y="358"/>
                    </a:lnTo>
                    <a:cubicBezTo>
                      <a:pt x="1703" y="358"/>
                      <a:pt x="1786" y="287"/>
                      <a:pt x="1786" y="180"/>
                    </a:cubicBezTo>
                    <a:cubicBezTo>
                      <a:pt x="1774" y="84"/>
                      <a:pt x="1703"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81;p55">
                <a:extLst>
                  <a:ext uri="{FF2B5EF4-FFF2-40B4-BE49-F238E27FC236}">
                    <a16:creationId xmlns:a16="http://schemas.microsoft.com/office/drawing/2014/main" id="{1F965C02-0033-F84E-9E8A-8597D6CB498F}"/>
                  </a:ext>
                </a:extLst>
              </p:cNvPr>
              <p:cNvSpPr/>
              <p:nvPr/>
            </p:nvSpPr>
            <p:spPr>
              <a:xfrm>
                <a:off x="5713945" y="2132810"/>
                <a:ext cx="56880" cy="11013"/>
              </a:xfrm>
              <a:custGeom>
                <a:avLst/>
                <a:gdLst/>
                <a:ahLst/>
                <a:cxnLst/>
                <a:rect l="l" t="t" r="r" b="b"/>
                <a:pathLst>
                  <a:path w="1787" h="346" extrusionOk="0">
                    <a:moveTo>
                      <a:pt x="179" y="1"/>
                    </a:moveTo>
                    <a:cubicBezTo>
                      <a:pt x="96" y="1"/>
                      <a:pt x="0" y="72"/>
                      <a:pt x="0" y="179"/>
                    </a:cubicBezTo>
                    <a:cubicBezTo>
                      <a:pt x="0" y="263"/>
                      <a:pt x="84" y="346"/>
                      <a:pt x="179" y="346"/>
                    </a:cubicBezTo>
                    <a:lnTo>
                      <a:pt x="1608" y="346"/>
                    </a:lnTo>
                    <a:cubicBezTo>
                      <a:pt x="1703" y="346"/>
                      <a:pt x="1786" y="274"/>
                      <a:pt x="1786" y="179"/>
                    </a:cubicBezTo>
                    <a:cubicBezTo>
                      <a:pt x="1774" y="72"/>
                      <a:pt x="1703"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82;p55">
                <a:extLst>
                  <a:ext uri="{FF2B5EF4-FFF2-40B4-BE49-F238E27FC236}">
                    <a16:creationId xmlns:a16="http://schemas.microsoft.com/office/drawing/2014/main" id="{70254C77-BEB7-DB44-9716-6D09F6104F2A}"/>
                  </a:ext>
                </a:extLst>
              </p:cNvPr>
              <p:cNvSpPr/>
              <p:nvPr/>
            </p:nvSpPr>
            <p:spPr>
              <a:xfrm>
                <a:off x="5663526" y="2182464"/>
                <a:ext cx="69389" cy="68625"/>
              </a:xfrm>
              <a:custGeom>
                <a:avLst/>
                <a:gdLst/>
                <a:ahLst/>
                <a:cxnLst/>
                <a:rect l="l" t="t" r="r" b="b"/>
                <a:pathLst>
                  <a:path w="2180" h="2156" extrusionOk="0">
                    <a:moveTo>
                      <a:pt x="1084" y="0"/>
                    </a:moveTo>
                    <a:cubicBezTo>
                      <a:pt x="489" y="0"/>
                      <a:pt x="1" y="488"/>
                      <a:pt x="1" y="1084"/>
                    </a:cubicBezTo>
                    <a:cubicBezTo>
                      <a:pt x="1" y="1322"/>
                      <a:pt x="72" y="1548"/>
                      <a:pt x="215" y="1739"/>
                    </a:cubicBezTo>
                    <a:cubicBezTo>
                      <a:pt x="250" y="1780"/>
                      <a:pt x="300" y="1806"/>
                      <a:pt x="351" y="1806"/>
                    </a:cubicBezTo>
                    <a:cubicBezTo>
                      <a:pt x="387" y="1806"/>
                      <a:pt x="423" y="1792"/>
                      <a:pt x="453" y="1762"/>
                    </a:cubicBezTo>
                    <a:cubicBezTo>
                      <a:pt x="537" y="1715"/>
                      <a:pt x="549" y="1608"/>
                      <a:pt x="489" y="1524"/>
                    </a:cubicBezTo>
                    <a:cubicBezTo>
                      <a:pt x="382" y="1393"/>
                      <a:pt x="334" y="1250"/>
                      <a:pt x="334" y="1084"/>
                    </a:cubicBezTo>
                    <a:cubicBezTo>
                      <a:pt x="334" y="679"/>
                      <a:pt x="668" y="334"/>
                      <a:pt x="1084" y="334"/>
                    </a:cubicBezTo>
                    <a:cubicBezTo>
                      <a:pt x="1489" y="334"/>
                      <a:pt x="1823" y="667"/>
                      <a:pt x="1823" y="1084"/>
                    </a:cubicBezTo>
                    <a:cubicBezTo>
                      <a:pt x="1823" y="1334"/>
                      <a:pt x="1703" y="1560"/>
                      <a:pt x="1501" y="1691"/>
                    </a:cubicBezTo>
                    <a:cubicBezTo>
                      <a:pt x="1489" y="1691"/>
                      <a:pt x="1489" y="1715"/>
                      <a:pt x="1465" y="1715"/>
                    </a:cubicBezTo>
                    <a:lnTo>
                      <a:pt x="1453" y="1715"/>
                    </a:lnTo>
                    <a:lnTo>
                      <a:pt x="1442" y="1727"/>
                    </a:lnTo>
                    <a:lnTo>
                      <a:pt x="1430" y="1727"/>
                    </a:lnTo>
                    <a:cubicBezTo>
                      <a:pt x="1406" y="1727"/>
                      <a:pt x="1406" y="1739"/>
                      <a:pt x="1394" y="1739"/>
                    </a:cubicBezTo>
                    <a:cubicBezTo>
                      <a:pt x="1382" y="1739"/>
                      <a:pt x="1382" y="1751"/>
                      <a:pt x="1370" y="1751"/>
                    </a:cubicBezTo>
                    <a:lnTo>
                      <a:pt x="1346" y="1751"/>
                    </a:lnTo>
                    <a:cubicBezTo>
                      <a:pt x="1346" y="1751"/>
                      <a:pt x="1334" y="1751"/>
                      <a:pt x="1334" y="1774"/>
                    </a:cubicBezTo>
                    <a:lnTo>
                      <a:pt x="1322" y="1774"/>
                    </a:lnTo>
                    <a:cubicBezTo>
                      <a:pt x="1311" y="1774"/>
                      <a:pt x="1311" y="1774"/>
                      <a:pt x="1287" y="1786"/>
                    </a:cubicBezTo>
                    <a:cubicBezTo>
                      <a:pt x="1275" y="1786"/>
                      <a:pt x="1275" y="1786"/>
                      <a:pt x="1263" y="1798"/>
                    </a:cubicBezTo>
                    <a:lnTo>
                      <a:pt x="834" y="1798"/>
                    </a:lnTo>
                    <a:cubicBezTo>
                      <a:pt x="811" y="1798"/>
                      <a:pt x="811" y="1798"/>
                      <a:pt x="799" y="1786"/>
                    </a:cubicBezTo>
                    <a:cubicBezTo>
                      <a:pt x="787" y="1786"/>
                      <a:pt x="787" y="1786"/>
                      <a:pt x="775" y="1774"/>
                    </a:cubicBezTo>
                    <a:lnTo>
                      <a:pt x="751" y="1774"/>
                    </a:lnTo>
                    <a:cubicBezTo>
                      <a:pt x="732" y="1766"/>
                      <a:pt x="712" y="1762"/>
                      <a:pt x="691" y="1762"/>
                    </a:cubicBezTo>
                    <a:cubicBezTo>
                      <a:pt x="623" y="1762"/>
                      <a:pt x="555" y="1805"/>
                      <a:pt x="537" y="1870"/>
                    </a:cubicBezTo>
                    <a:cubicBezTo>
                      <a:pt x="501" y="1965"/>
                      <a:pt x="549" y="2072"/>
                      <a:pt x="632" y="2096"/>
                    </a:cubicBezTo>
                    <a:lnTo>
                      <a:pt x="656" y="2096"/>
                    </a:lnTo>
                    <a:cubicBezTo>
                      <a:pt x="668" y="2096"/>
                      <a:pt x="680" y="2108"/>
                      <a:pt x="691" y="2108"/>
                    </a:cubicBezTo>
                    <a:cubicBezTo>
                      <a:pt x="715" y="2108"/>
                      <a:pt x="727" y="2132"/>
                      <a:pt x="739" y="2132"/>
                    </a:cubicBezTo>
                    <a:lnTo>
                      <a:pt x="751" y="2132"/>
                    </a:lnTo>
                    <a:cubicBezTo>
                      <a:pt x="775" y="2132"/>
                      <a:pt x="787" y="2132"/>
                      <a:pt x="787" y="2143"/>
                    </a:cubicBezTo>
                    <a:lnTo>
                      <a:pt x="799" y="2143"/>
                    </a:lnTo>
                    <a:cubicBezTo>
                      <a:pt x="811" y="2143"/>
                      <a:pt x="834" y="2143"/>
                      <a:pt x="846" y="2155"/>
                    </a:cubicBezTo>
                    <a:lnTo>
                      <a:pt x="1156" y="2155"/>
                    </a:lnTo>
                    <a:cubicBezTo>
                      <a:pt x="1168" y="2155"/>
                      <a:pt x="1180" y="2155"/>
                      <a:pt x="1203" y="2143"/>
                    </a:cubicBezTo>
                    <a:lnTo>
                      <a:pt x="1215" y="2143"/>
                    </a:lnTo>
                    <a:cubicBezTo>
                      <a:pt x="1227" y="2143"/>
                      <a:pt x="1239" y="2143"/>
                      <a:pt x="1239" y="2132"/>
                    </a:cubicBezTo>
                    <a:lnTo>
                      <a:pt x="1263" y="2132"/>
                    </a:lnTo>
                    <a:cubicBezTo>
                      <a:pt x="1275" y="2132"/>
                      <a:pt x="1287" y="2108"/>
                      <a:pt x="1299" y="2108"/>
                    </a:cubicBezTo>
                    <a:cubicBezTo>
                      <a:pt x="1322" y="2108"/>
                      <a:pt x="1334" y="2096"/>
                      <a:pt x="1346" y="2096"/>
                    </a:cubicBezTo>
                    <a:lnTo>
                      <a:pt x="1358" y="2096"/>
                    </a:lnTo>
                    <a:cubicBezTo>
                      <a:pt x="1382" y="2096"/>
                      <a:pt x="1382" y="2084"/>
                      <a:pt x="1394" y="2084"/>
                    </a:cubicBezTo>
                    <a:lnTo>
                      <a:pt x="1406" y="2084"/>
                    </a:lnTo>
                    <a:cubicBezTo>
                      <a:pt x="1418" y="2084"/>
                      <a:pt x="1442" y="2072"/>
                      <a:pt x="1453" y="2072"/>
                    </a:cubicBezTo>
                    <a:cubicBezTo>
                      <a:pt x="1465" y="2072"/>
                      <a:pt x="1477" y="2048"/>
                      <a:pt x="1501" y="2048"/>
                    </a:cubicBezTo>
                    <a:lnTo>
                      <a:pt x="1513" y="2048"/>
                    </a:lnTo>
                    <a:cubicBezTo>
                      <a:pt x="1525" y="2048"/>
                      <a:pt x="1525" y="2036"/>
                      <a:pt x="1537" y="2036"/>
                    </a:cubicBezTo>
                    <a:lnTo>
                      <a:pt x="1561" y="2036"/>
                    </a:lnTo>
                    <a:cubicBezTo>
                      <a:pt x="1573" y="2024"/>
                      <a:pt x="1584" y="2024"/>
                      <a:pt x="1596" y="2012"/>
                    </a:cubicBezTo>
                    <a:cubicBezTo>
                      <a:pt x="1894" y="1798"/>
                      <a:pt x="2073" y="1465"/>
                      <a:pt x="2073" y="1096"/>
                    </a:cubicBezTo>
                    <a:cubicBezTo>
                      <a:pt x="2180" y="488"/>
                      <a:pt x="1692" y="0"/>
                      <a:pt x="1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1383;p55">
              <a:extLst>
                <a:ext uri="{FF2B5EF4-FFF2-40B4-BE49-F238E27FC236}">
                  <a16:creationId xmlns:a16="http://schemas.microsoft.com/office/drawing/2014/main" id="{0ED807DD-43C4-8D4B-B897-DB803202CF7A}"/>
                </a:ext>
              </a:extLst>
            </p:cNvPr>
            <p:cNvGrpSpPr/>
            <p:nvPr/>
          </p:nvGrpSpPr>
          <p:grpSpPr>
            <a:xfrm>
              <a:off x="6066518" y="1261949"/>
              <a:ext cx="688632" cy="515645"/>
              <a:chOff x="2185372" y="1957799"/>
              <a:chExt cx="366664" cy="366981"/>
            </a:xfrm>
            <a:solidFill>
              <a:schemeClr val="tx1"/>
            </a:solidFill>
          </p:grpSpPr>
          <p:sp>
            <p:nvSpPr>
              <p:cNvPr id="43" name="Google Shape;1384;p55">
                <a:extLst>
                  <a:ext uri="{FF2B5EF4-FFF2-40B4-BE49-F238E27FC236}">
                    <a16:creationId xmlns:a16="http://schemas.microsoft.com/office/drawing/2014/main" id="{F07F9AA3-9CB1-524B-BBED-71EFBC2A5EB8}"/>
                  </a:ext>
                </a:extLst>
              </p:cNvPr>
              <p:cNvSpPr/>
              <p:nvPr/>
            </p:nvSpPr>
            <p:spPr>
              <a:xfrm>
                <a:off x="2228742" y="2000853"/>
                <a:ext cx="75082" cy="74226"/>
              </a:xfrm>
              <a:custGeom>
                <a:avLst/>
                <a:gdLst/>
                <a:ahLst/>
                <a:cxnLst/>
                <a:rect l="l" t="t" r="r" b="b"/>
                <a:pathLst>
                  <a:path w="2370" h="2343" extrusionOk="0">
                    <a:moveTo>
                      <a:pt x="179" y="0"/>
                    </a:moveTo>
                    <a:cubicBezTo>
                      <a:pt x="135" y="0"/>
                      <a:pt x="90" y="15"/>
                      <a:pt x="60" y="45"/>
                    </a:cubicBezTo>
                    <a:cubicBezTo>
                      <a:pt x="1" y="104"/>
                      <a:pt x="1" y="223"/>
                      <a:pt x="60" y="283"/>
                    </a:cubicBezTo>
                    <a:lnTo>
                      <a:pt x="2072" y="2295"/>
                    </a:lnTo>
                    <a:cubicBezTo>
                      <a:pt x="2096" y="2331"/>
                      <a:pt x="2144" y="2343"/>
                      <a:pt x="2191" y="2343"/>
                    </a:cubicBezTo>
                    <a:cubicBezTo>
                      <a:pt x="2227" y="2343"/>
                      <a:pt x="2275" y="2331"/>
                      <a:pt x="2310" y="2295"/>
                    </a:cubicBezTo>
                    <a:cubicBezTo>
                      <a:pt x="2370" y="2235"/>
                      <a:pt x="2370" y="2116"/>
                      <a:pt x="2310" y="2057"/>
                    </a:cubicBezTo>
                    <a:lnTo>
                      <a:pt x="298" y="45"/>
                    </a:lnTo>
                    <a:cubicBezTo>
                      <a:pt x="269" y="15"/>
                      <a:pt x="22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85;p55">
                <a:extLst>
                  <a:ext uri="{FF2B5EF4-FFF2-40B4-BE49-F238E27FC236}">
                    <a16:creationId xmlns:a16="http://schemas.microsoft.com/office/drawing/2014/main" id="{F3E3CDE4-2252-B548-99EE-B201FB86F649}"/>
                  </a:ext>
                </a:extLst>
              </p:cNvPr>
              <p:cNvSpPr/>
              <p:nvPr/>
            </p:nvSpPr>
            <p:spPr>
              <a:xfrm>
                <a:off x="2188001" y="2067159"/>
                <a:ext cx="98873" cy="35070"/>
              </a:xfrm>
              <a:custGeom>
                <a:avLst/>
                <a:gdLst/>
                <a:ahLst/>
                <a:cxnLst/>
                <a:rect l="l" t="t" r="r" b="b"/>
                <a:pathLst>
                  <a:path w="3121" h="1107" extrusionOk="0">
                    <a:moveTo>
                      <a:pt x="188" y="1"/>
                    </a:moveTo>
                    <a:cubicBezTo>
                      <a:pt x="120" y="1"/>
                      <a:pt x="56" y="54"/>
                      <a:pt x="37" y="131"/>
                    </a:cubicBezTo>
                    <a:cubicBezTo>
                      <a:pt x="1" y="214"/>
                      <a:pt x="60" y="309"/>
                      <a:pt x="156" y="333"/>
                    </a:cubicBezTo>
                    <a:lnTo>
                      <a:pt x="2882" y="1107"/>
                    </a:lnTo>
                    <a:lnTo>
                      <a:pt x="2918" y="1107"/>
                    </a:lnTo>
                    <a:cubicBezTo>
                      <a:pt x="3001" y="1107"/>
                      <a:pt x="3073" y="1071"/>
                      <a:pt x="3085" y="988"/>
                    </a:cubicBezTo>
                    <a:cubicBezTo>
                      <a:pt x="3120" y="904"/>
                      <a:pt x="3061" y="809"/>
                      <a:pt x="2965" y="785"/>
                    </a:cubicBezTo>
                    <a:lnTo>
                      <a:pt x="239" y="11"/>
                    </a:lnTo>
                    <a:cubicBezTo>
                      <a:pt x="222" y="4"/>
                      <a:pt x="205"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86;p55">
                <a:extLst>
                  <a:ext uri="{FF2B5EF4-FFF2-40B4-BE49-F238E27FC236}">
                    <a16:creationId xmlns:a16="http://schemas.microsoft.com/office/drawing/2014/main" id="{301A08F7-0BA8-FF43-9FD7-E627F6AC5808}"/>
                  </a:ext>
                </a:extLst>
              </p:cNvPr>
              <p:cNvSpPr/>
              <p:nvPr/>
            </p:nvSpPr>
            <p:spPr>
              <a:xfrm>
                <a:off x="2185372" y="2119114"/>
                <a:ext cx="97733" cy="37066"/>
              </a:xfrm>
              <a:custGeom>
                <a:avLst/>
                <a:gdLst/>
                <a:ahLst/>
                <a:cxnLst/>
                <a:rect l="l" t="t" r="r" b="b"/>
                <a:pathLst>
                  <a:path w="3085" h="1170" extrusionOk="0">
                    <a:moveTo>
                      <a:pt x="2872" y="1"/>
                    </a:moveTo>
                    <a:cubicBezTo>
                      <a:pt x="2863" y="1"/>
                      <a:pt x="2855" y="1"/>
                      <a:pt x="2846" y="3"/>
                    </a:cubicBezTo>
                    <a:lnTo>
                      <a:pt x="131" y="836"/>
                    </a:lnTo>
                    <a:cubicBezTo>
                      <a:pt x="48" y="872"/>
                      <a:pt x="0" y="955"/>
                      <a:pt x="12" y="1050"/>
                    </a:cubicBezTo>
                    <a:cubicBezTo>
                      <a:pt x="48" y="1122"/>
                      <a:pt x="108" y="1169"/>
                      <a:pt x="179" y="1169"/>
                    </a:cubicBezTo>
                    <a:cubicBezTo>
                      <a:pt x="191" y="1169"/>
                      <a:pt x="203" y="1169"/>
                      <a:pt x="227" y="1158"/>
                    </a:cubicBezTo>
                    <a:lnTo>
                      <a:pt x="2929" y="324"/>
                    </a:lnTo>
                    <a:cubicBezTo>
                      <a:pt x="3037" y="300"/>
                      <a:pt x="3084" y="217"/>
                      <a:pt x="3048" y="122"/>
                    </a:cubicBezTo>
                    <a:cubicBezTo>
                      <a:pt x="3027" y="47"/>
                      <a:pt x="2948" y="1"/>
                      <a:pt x="28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87;p55">
                <a:extLst>
                  <a:ext uri="{FF2B5EF4-FFF2-40B4-BE49-F238E27FC236}">
                    <a16:creationId xmlns:a16="http://schemas.microsoft.com/office/drawing/2014/main" id="{91C43E28-F77F-E24E-B13C-AEA08DD7EFB5}"/>
                  </a:ext>
                </a:extLst>
              </p:cNvPr>
              <p:cNvSpPr/>
              <p:nvPr/>
            </p:nvSpPr>
            <p:spPr>
              <a:xfrm>
                <a:off x="2294763" y="1960587"/>
                <a:ext cx="36242" cy="97131"/>
              </a:xfrm>
              <a:custGeom>
                <a:avLst/>
                <a:gdLst/>
                <a:ahLst/>
                <a:cxnLst/>
                <a:rect l="l" t="t" r="r" b="b"/>
                <a:pathLst>
                  <a:path w="1144" h="3066" extrusionOk="0">
                    <a:moveTo>
                      <a:pt x="185" y="1"/>
                    </a:moveTo>
                    <a:cubicBezTo>
                      <a:pt x="172" y="1"/>
                      <a:pt x="158" y="2"/>
                      <a:pt x="143" y="6"/>
                    </a:cubicBezTo>
                    <a:cubicBezTo>
                      <a:pt x="60" y="42"/>
                      <a:pt x="0" y="125"/>
                      <a:pt x="24" y="220"/>
                    </a:cubicBezTo>
                    <a:lnTo>
                      <a:pt x="798" y="2947"/>
                    </a:lnTo>
                    <a:cubicBezTo>
                      <a:pt x="822" y="3018"/>
                      <a:pt x="893" y="3066"/>
                      <a:pt x="965" y="3066"/>
                    </a:cubicBezTo>
                    <a:lnTo>
                      <a:pt x="1012" y="3066"/>
                    </a:lnTo>
                    <a:cubicBezTo>
                      <a:pt x="1096" y="3030"/>
                      <a:pt x="1143" y="2947"/>
                      <a:pt x="1131" y="2852"/>
                    </a:cubicBezTo>
                    <a:lnTo>
                      <a:pt x="357" y="125"/>
                    </a:lnTo>
                    <a:cubicBezTo>
                      <a:pt x="327" y="54"/>
                      <a:pt x="262" y="1"/>
                      <a:pt x="1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88;p55">
                <a:extLst>
                  <a:ext uri="{FF2B5EF4-FFF2-40B4-BE49-F238E27FC236}">
                    <a16:creationId xmlns:a16="http://schemas.microsoft.com/office/drawing/2014/main" id="{FE7A4B45-D08A-7343-A837-F62C3B4BC846}"/>
                  </a:ext>
                </a:extLst>
              </p:cNvPr>
              <p:cNvSpPr/>
              <p:nvPr/>
            </p:nvSpPr>
            <p:spPr>
              <a:xfrm>
                <a:off x="2346433" y="1957799"/>
                <a:ext cx="38491" cy="96909"/>
              </a:xfrm>
              <a:custGeom>
                <a:avLst/>
                <a:gdLst/>
                <a:ahLst/>
                <a:cxnLst/>
                <a:rect l="l" t="t" r="r" b="b"/>
                <a:pathLst>
                  <a:path w="1215" h="3059" extrusionOk="0">
                    <a:moveTo>
                      <a:pt x="1021" y="0"/>
                    </a:moveTo>
                    <a:cubicBezTo>
                      <a:pt x="953" y="0"/>
                      <a:pt x="889" y="54"/>
                      <a:pt x="870" y="130"/>
                    </a:cubicBezTo>
                    <a:lnTo>
                      <a:pt x="36" y="2832"/>
                    </a:lnTo>
                    <a:cubicBezTo>
                      <a:pt x="0" y="2928"/>
                      <a:pt x="60" y="3011"/>
                      <a:pt x="155" y="3047"/>
                    </a:cubicBezTo>
                    <a:cubicBezTo>
                      <a:pt x="167" y="3047"/>
                      <a:pt x="179" y="3059"/>
                      <a:pt x="203" y="3059"/>
                    </a:cubicBezTo>
                    <a:cubicBezTo>
                      <a:pt x="274" y="3059"/>
                      <a:pt x="334" y="3011"/>
                      <a:pt x="358" y="2940"/>
                    </a:cubicBezTo>
                    <a:lnTo>
                      <a:pt x="1191" y="237"/>
                    </a:lnTo>
                    <a:cubicBezTo>
                      <a:pt x="1215" y="130"/>
                      <a:pt x="1167" y="23"/>
                      <a:pt x="1072" y="11"/>
                    </a:cubicBezTo>
                    <a:cubicBezTo>
                      <a:pt x="1055" y="4"/>
                      <a:pt x="1038" y="0"/>
                      <a:pt x="10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89;p55">
                <a:extLst>
                  <a:ext uri="{FF2B5EF4-FFF2-40B4-BE49-F238E27FC236}">
                    <a16:creationId xmlns:a16="http://schemas.microsoft.com/office/drawing/2014/main" id="{997C2FDC-922B-684E-915F-E192A25BBF21}"/>
                  </a:ext>
                </a:extLst>
              </p:cNvPr>
              <p:cNvSpPr/>
              <p:nvPr/>
            </p:nvSpPr>
            <p:spPr>
              <a:xfrm>
                <a:off x="2290993" y="2100391"/>
                <a:ext cx="37731" cy="121778"/>
              </a:xfrm>
              <a:custGeom>
                <a:avLst/>
                <a:gdLst/>
                <a:ahLst/>
                <a:cxnLst/>
                <a:rect l="l" t="t" r="r" b="b"/>
                <a:pathLst>
                  <a:path w="1191" h="3844" extrusionOk="0">
                    <a:moveTo>
                      <a:pt x="721" y="1"/>
                    </a:moveTo>
                    <a:cubicBezTo>
                      <a:pt x="670" y="1"/>
                      <a:pt x="616" y="30"/>
                      <a:pt x="572" y="82"/>
                    </a:cubicBezTo>
                    <a:cubicBezTo>
                      <a:pt x="191" y="629"/>
                      <a:pt x="0" y="1296"/>
                      <a:pt x="60" y="1987"/>
                    </a:cubicBezTo>
                    <a:cubicBezTo>
                      <a:pt x="119" y="2665"/>
                      <a:pt x="417" y="3308"/>
                      <a:pt x="893" y="3796"/>
                    </a:cubicBezTo>
                    <a:cubicBezTo>
                      <a:pt x="917" y="3832"/>
                      <a:pt x="965" y="3844"/>
                      <a:pt x="1012" y="3844"/>
                    </a:cubicBezTo>
                    <a:cubicBezTo>
                      <a:pt x="1060" y="3844"/>
                      <a:pt x="1096" y="3832"/>
                      <a:pt x="1131" y="3796"/>
                    </a:cubicBezTo>
                    <a:cubicBezTo>
                      <a:pt x="1191" y="3725"/>
                      <a:pt x="1191" y="3618"/>
                      <a:pt x="1131" y="3546"/>
                    </a:cubicBezTo>
                    <a:cubicBezTo>
                      <a:pt x="250" y="2665"/>
                      <a:pt x="131" y="1284"/>
                      <a:pt x="857" y="272"/>
                    </a:cubicBezTo>
                    <a:cubicBezTo>
                      <a:pt x="917" y="201"/>
                      <a:pt x="893" y="94"/>
                      <a:pt x="810" y="34"/>
                    </a:cubicBezTo>
                    <a:cubicBezTo>
                      <a:pt x="783" y="12"/>
                      <a:pt x="752" y="1"/>
                      <a:pt x="7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90;p55">
                <a:extLst>
                  <a:ext uri="{FF2B5EF4-FFF2-40B4-BE49-F238E27FC236}">
                    <a16:creationId xmlns:a16="http://schemas.microsoft.com/office/drawing/2014/main" id="{5916B6C2-3D5F-4A4C-94E9-F1B3C98139B1}"/>
                  </a:ext>
                </a:extLst>
              </p:cNvPr>
              <p:cNvSpPr/>
              <p:nvPr/>
            </p:nvSpPr>
            <p:spPr>
              <a:xfrm>
                <a:off x="2353592" y="2091362"/>
                <a:ext cx="68302" cy="20307"/>
              </a:xfrm>
              <a:custGeom>
                <a:avLst/>
                <a:gdLst/>
                <a:ahLst/>
                <a:cxnLst/>
                <a:rect l="l" t="t" r="r" b="b"/>
                <a:pathLst>
                  <a:path w="2156" h="641" extrusionOk="0">
                    <a:moveTo>
                      <a:pt x="971" y="1"/>
                    </a:moveTo>
                    <a:cubicBezTo>
                      <a:pt x="708" y="1"/>
                      <a:pt x="417" y="59"/>
                      <a:pt x="120" y="224"/>
                    </a:cubicBezTo>
                    <a:cubicBezTo>
                      <a:pt x="24" y="271"/>
                      <a:pt x="1" y="379"/>
                      <a:pt x="60" y="462"/>
                    </a:cubicBezTo>
                    <a:cubicBezTo>
                      <a:pt x="90" y="522"/>
                      <a:pt x="144" y="554"/>
                      <a:pt x="201" y="554"/>
                    </a:cubicBezTo>
                    <a:cubicBezTo>
                      <a:pt x="234" y="554"/>
                      <a:pt x="268" y="543"/>
                      <a:pt x="298" y="521"/>
                    </a:cubicBezTo>
                    <a:cubicBezTo>
                      <a:pt x="537" y="391"/>
                      <a:pt x="771" y="345"/>
                      <a:pt x="982" y="345"/>
                    </a:cubicBezTo>
                    <a:cubicBezTo>
                      <a:pt x="1488" y="345"/>
                      <a:pt x="1869" y="608"/>
                      <a:pt x="1894" y="617"/>
                    </a:cubicBezTo>
                    <a:cubicBezTo>
                      <a:pt x="1918" y="629"/>
                      <a:pt x="1953" y="640"/>
                      <a:pt x="2001" y="640"/>
                    </a:cubicBezTo>
                    <a:cubicBezTo>
                      <a:pt x="2060" y="640"/>
                      <a:pt x="2096" y="617"/>
                      <a:pt x="2132" y="569"/>
                    </a:cubicBezTo>
                    <a:cubicBezTo>
                      <a:pt x="2156" y="498"/>
                      <a:pt x="2144" y="390"/>
                      <a:pt x="2072" y="331"/>
                    </a:cubicBezTo>
                    <a:cubicBezTo>
                      <a:pt x="2039" y="314"/>
                      <a:pt x="1581" y="1"/>
                      <a:pt x="9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91;p55">
                <a:extLst>
                  <a:ext uri="{FF2B5EF4-FFF2-40B4-BE49-F238E27FC236}">
                    <a16:creationId xmlns:a16="http://schemas.microsoft.com/office/drawing/2014/main" id="{F5C91710-1687-5D45-9100-6E6448A4E9DD}"/>
                  </a:ext>
                </a:extLst>
              </p:cNvPr>
              <p:cNvSpPr/>
              <p:nvPr/>
            </p:nvSpPr>
            <p:spPr>
              <a:xfrm>
                <a:off x="2321532" y="2064434"/>
                <a:ext cx="230504" cy="260346"/>
              </a:xfrm>
              <a:custGeom>
                <a:avLst/>
                <a:gdLst/>
                <a:ahLst/>
                <a:cxnLst/>
                <a:rect l="l" t="t" r="r" b="b"/>
                <a:pathLst>
                  <a:path w="7276" h="8218" extrusionOk="0">
                    <a:moveTo>
                      <a:pt x="3322" y="3038"/>
                    </a:moveTo>
                    <a:cubicBezTo>
                      <a:pt x="3394" y="3038"/>
                      <a:pt x="3489" y="3074"/>
                      <a:pt x="3549" y="3134"/>
                    </a:cubicBezTo>
                    <a:cubicBezTo>
                      <a:pt x="3668" y="3241"/>
                      <a:pt x="3668" y="3431"/>
                      <a:pt x="3525" y="3562"/>
                    </a:cubicBezTo>
                    <a:cubicBezTo>
                      <a:pt x="3465" y="3622"/>
                      <a:pt x="3388" y="3651"/>
                      <a:pt x="3311" y="3651"/>
                    </a:cubicBezTo>
                    <a:cubicBezTo>
                      <a:pt x="3233" y="3651"/>
                      <a:pt x="3156" y="3622"/>
                      <a:pt x="3096" y="3562"/>
                    </a:cubicBezTo>
                    <a:cubicBezTo>
                      <a:pt x="2977" y="3443"/>
                      <a:pt x="2977" y="3253"/>
                      <a:pt x="3096" y="3134"/>
                    </a:cubicBezTo>
                    <a:cubicBezTo>
                      <a:pt x="3156" y="3074"/>
                      <a:pt x="3227" y="3038"/>
                      <a:pt x="3322" y="3038"/>
                    </a:cubicBezTo>
                    <a:close/>
                    <a:moveTo>
                      <a:pt x="2441" y="3919"/>
                    </a:moveTo>
                    <a:cubicBezTo>
                      <a:pt x="2537" y="3919"/>
                      <a:pt x="2608" y="3955"/>
                      <a:pt x="2668" y="4015"/>
                    </a:cubicBezTo>
                    <a:cubicBezTo>
                      <a:pt x="2727" y="4074"/>
                      <a:pt x="2751" y="4146"/>
                      <a:pt x="2751" y="4229"/>
                    </a:cubicBezTo>
                    <a:cubicBezTo>
                      <a:pt x="2739" y="4312"/>
                      <a:pt x="2715" y="4384"/>
                      <a:pt x="2656" y="4443"/>
                    </a:cubicBezTo>
                    <a:cubicBezTo>
                      <a:pt x="2596" y="4503"/>
                      <a:pt x="2516" y="4533"/>
                      <a:pt x="2435" y="4533"/>
                    </a:cubicBezTo>
                    <a:cubicBezTo>
                      <a:pt x="2355" y="4533"/>
                      <a:pt x="2275" y="4503"/>
                      <a:pt x="2215" y="4443"/>
                    </a:cubicBezTo>
                    <a:cubicBezTo>
                      <a:pt x="2096" y="4324"/>
                      <a:pt x="2096" y="4134"/>
                      <a:pt x="2215" y="4015"/>
                    </a:cubicBezTo>
                    <a:cubicBezTo>
                      <a:pt x="2275" y="3955"/>
                      <a:pt x="2358" y="3919"/>
                      <a:pt x="2441" y="3919"/>
                    </a:cubicBezTo>
                    <a:close/>
                    <a:moveTo>
                      <a:pt x="6109" y="5062"/>
                    </a:moveTo>
                    <a:lnTo>
                      <a:pt x="6620" y="5586"/>
                    </a:lnTo>
                    <a:lnTo>
                      <a:pt x="4775" y="7432"/>
                    </a:lnTo>
                    <a:lnTo>
                      <a:pt x="4656" y="7551"/>
                    </a:lnTo>
                    <a:lnTo>
                      <a:pt x="4144" y="7027"/>
                    </a:lnTo>
                    <a:lnTo>
                      <a:pt x="4215" y="6955"/>
                    </a:lnTo>
                    <a:lnTo>
                      <a:pt x="4680" y="6491"/>
                    </a:lnTo>
                    <a:lnTo>
                      <a:pt x="5573" y="5598"/>
                    </a:lnTo>
                    <a:lnTo>
                      <a:pt x="6025" y="5146"/>
                    </a:lnTo>
                    <a:lnTo>
                      <a:pt x="6109" y="5062"/>
                    </a:lnTo>
                    <a:close/>
                    <a:moveTo>
                      <a:pt x="6644" y="6062"/>
                    </a:moveTo>
                    <a:lnTo>
                      <a:pt x="6668" y="6098"/>
                    </a:lnTo>
                    <a:cubicBezTo>
                      <a:pt x="6859" y="6289"/>
                      <a:pt x="6978" y="6551"/>
                      <a:pt x="6978" y="6836"/>
                    </a:cubicBezTo>
                    <a:cubicBezTo>
                      <a:pt x="6978" y="7122"/>
                      <a:pt x="6859" y="7384"/>
                      <a:pt x="6668" y="7586"/>
                    </a:cubicBezTo>
                    <a:cubicBezTo>
                      <a:pt x="6478" y="7777"/>
                      <a:pt x="6204" y="7896"/>
                      <a:pt x="5930" y="7896"/>
                    </a:cubicBezTo>
                    <a:cubicBezTo>
                      <a:pt x="5644" y="7896"/>
                      <a:pt x="5370" y="7789"/>
                      <a:pt x="5180" y="7586"/>
                    </a:cubicBezTo>
                    <a:lnTo>
                      <a:pt x="5156" y="7551"/>
                    </a:lnTo>
                    <a:lnTo>
                      <a:pt x="6644" y="6062"/>
                    </a:lnTo>
                    <a:close/>
                    <a:moveTo>
                      <a:pt x="1942" y="1"/>
                    </a:moveTo>
                    <a:cubicBezTo>
                      <a:pt x="1249" y="1"/>
                      <a:pt x="584" y="249"/>
                      <a:pt x="72" y="693"/>
                    </a:cubicBezTo>
                    <a:cubicBezTo>
                      <a:pt x="1" y="752"/>
                      <a:pt x="1" y="859"/>
                      <a:pt x="60" y="931"/>
                    </a:cubicBezTo>
                    <a:cubicBezTo>
                      <a:pt x="91" y="968"/>
                      <a:pt x="135" y="986"/>
                      <a:pt x="181" y="986"/>
                    </a:cubicBezTo>
                    <a:cubicBezTo>
                      <a:pt x="222" y="986"/>
                      <a:pt x="264" y="971"/>
                      <a:pt x="298" y="943"/>
                    </a:cubicBezTo>
                    <a:cubicBezTo>
                      <a:pt x="775" y="540"/>
                      <a:pt x="1365" y="340"/>
                      <a:pt x="1953" y="340"/>
                    </a:cubicBezTo>
                    <a:cubicBezTo>
                      <a:pt x="2601" y="340"/>
                      <a:pt x="3247" y="582"/>
                      <a:pt x="3739" y="1062"/>
                    </a:cubicBezTo>
                    <a:cubicBezTo>
                      <a:pt x="4144" y="1467"/>
                      <a:pt x="4406" y="1967"/>
                      <a:pt x="4477" y="2538"/>
                    </a:cubicBezTo>
                    <a:cubicBezTo>
                      <a:pt x="4620" y="3491"/>
                      <a:pt x="5013" y="4336"/>
                      <a:pt x="5668" y="5003"/>
                    </a:cubicBezTo>
                    <a:lnTo>
                      <a:pt x="5454" y="5229"/>
                    </a:lnTo>
                    <a:lnTo>
                      <a:pt x="3882" y="3669"/>
                    </a:lnTo>
                    <a:cubicBezTo>
                      <a:pt x="4037" y="3419"/>
                      <a:pt x="3989" y="3098"/>
                      <a:pt x="3787" y="2884"/>
                    </a:cubicBezTo>
                    <a:cubicBezTo>
                      <a:pt x="3656" y="2753"/>
                      <a:pt x="3486" y="2687"/>
                      <a:pt x="3318" y="2687"/>
                    </a:cubicBezTo>
                    <a:cubicBezTo>
                      <a:pt x="3150" y="2687"/>
                      <a:pt x="2983" y="2753"/>
                      <a:pt x="2858" y="2884"/>
                    </a:cubicBezTo>
                    <a:cubicBezTo>
                      <a:pt x="2656" y="3086"/>
                      <a:pt x="2608" y="3419"/>
                      <a:pt x="2751" y="3669"/>
                    </a:cubicBezTo>
                    <a:cubicBezTo>
                      <a:pt x="2656" y="3610"/>
                      <a:pt x="2549" y="3574"/>
                      <a:pt x="2429" y="3574"/>
                    </a:cubicBezTo>
                    <a:cubicBezTo>
                      <a:pt x="2251" y="3574"/>
                      <a:pt x="2084" y="3657"/>
                      <a:pt x="1965" y="3776"/>
                    </a:cubicBezTo>
                    <a:cubicBezTo>
                      <a:pt x="1715" y="4027"/>
                      <a:pt x="1715" y="4443"/>
                      <a:pt x="1965" y="4693"/>
                    </a:cubicBezTo>
                    <a:cubicBezTo>
                      <a:pt x="2096" y="4824"/>
                      <a:pt x="2263" y="4884"/>
                      <a:pt x="2429" y="4884"/>
                    </a:cubicBezTo>
                    <a:cubicBezTo>
                      <a:pt x="2537" y="4884"/>
                      <a:pt x="2656" y="4860"/>
                      <a:pt x="2739" y="4800"/>
                    </a:cubicBezTo>
                    <a:cubicBezTo>
                      <a:pt x="2834" y="4884"/>
                      <a:pt x="2906" y="4967"/>
                      <a:pt x="2989" y="5039"/>
                    </a:cubicBezTo>
                    <a:cubicBezTo>
                      <a:pt x="3025" y="5062"/>
                      <a:pt x="3072" y="5086"/>
                      <a:pt x="3108" y="5086"/>
                    </a:cubicBezTo>
                    <a:cubicBezTo>
                      <a:pt x="3156" y="5086"/>
                      <a:pt x="3203" y="5062"/>
                      <a:pt x="3227" y="5027"/>
                    </a:cubicBezTo>
                    <a:cubicBezTo>
                      <a:pt x="3287" y="4943"/>
                      <a:pt x="3287" y="4848"/>
                      <a:pt x="3215" y="4789"/>
                    </a:cubicBezTo>
                    <a:cubicBezTo>
                      <a:pt x="3144" y="4705"/>
                      <a:pt x="3049" y="4634"/>
                      <a:pt x="2977" y="4562"/>
                    </a:cubicBezTo>
                    <a:cubicBezTo>
                      <a:pt x="3037" y="4455"/>
                      <a:pt x="3072" y="4348"/>
                      <a:pt x="3072" y="4229"/>
                    </a:cubicBezTo>
                    <a:cubicBezTo>
                      <a:pt x="3072" y="4110"/>
                      <a:pt x="3037" y="3991"/>
                      <a:pt x="2977" y="3907"/>
                    </a:cubicBezTo>
                    <a:lnTo>
                      <a:pt x="2977" y="3907"/>
                    </a:lnTo>
                    <a:cubicBezTo>
                      <a:pt x="3084" y="3967"/>
                      <a:pt x="3203" y="3991"/>
                      <a:pt x="3311" y="3991"/>
                    </a:cubicBezTo>
                    <a:cubicBezTo>
                      <a:pt x="3430" y="3991"/>
                      <a:pt x="3525" y="3967"/>
                      <a:pt x="3632" y="3907"/>
                    </a:cubicBezTo>
                    <a:lnTo>
                      <a:pt x="5192" y="5467"/>
                    </a:lnTo>
                    <a:lnTo>
                      <a:pt x="4537" y="6122"/>
                    </a:lnTo>
                    <a:lnTo>
                      <a:pt x="3751" y="5336"/>
                    </a:lnTo>
                    <a:cubicBezTo>
                      <a:pt x="3721" y="5300"/>
                      <a:pt x="3677" y="5283"/>
                      <a:pt x="3632" y="5283"/>
                    </a:cubicBezTo>
                    <a:cubicBezTo>
                      <a:pt x="3587" y="5283"/>
                      <a:pt x="3543" y="5300"/>
                      <a:pt x="3513" y="5336"/>
                    </a:cubicBezTo>
                    <a:cubicBezTo>
                      <a:pt x="3442" y="5396"/>
                      <a:pt x="3442" y="5515"/>
                      <a:pt x="3513" y="5574"/>
                    </a:cubicBezTo>
                    <a:lnTo>
                      <a:pt x="4299" y="6360"/>
                    </a:lnTo>
                    <a:lnTo>
                      <a:pt x="4084" y="6586"/>
                    </a:lnTo>
                    <a:cubicBezTo>
                      <a:pt x="3394" y="5932"/>
                      <a:pt x="2537" y="5515"/>
                      <a:pt x="1620" y="5396"/>
                    </a:cubicBezTo>
                    <a:cubicBezTo>
                      <a:pt x="1286" y="5348"/>
                      <a:pt x="941" y="5229"/>
                      <a:pt x="644" y="5050"/>
                    </a:cubicBezTo>
                    <a:cubicBezTo>
                      <a:pt x="621" y="5035"/>
                      <a:pt x="595" y="5029"/>
                      <a:pt x="568" y="5029"/>
                    </a:cubicBezTo>
                    <a:cubicBezTo>
                      <a:pt x="510" y="5029"/>
                      <a:pt x="446" y="5061"/>
                      <a:pt x="405" y="5110"/>
                    </a:cubicBezTo>
                    <a:cubicBezTo>
                      <a:pt x="358" y="5181"/>
                      <a:pt x="394" y="5289"/>
                      <a:pt x="465" y="5348"/>
                    </a:cubicBezTo>
                    <a:cubicBezTo>
                      <a:pt x="810" y="5562"/>
                      <a:pt x="1179" y="5681"/>
                      <a:pt x="1560" y="5741"/>
                    </a:cubicBezTo>
                    <a:cubicBezTo>
                      <a:pt x="2394" y="5836"/>
                      <a:pt x="3191" y="6229"/>
                      <a:pt x="3823" y="6824"/>
                    </a:cubicBezTo>
                    <a:lnTo>
                      <a:pt x="3751" y="6896"/>
                    </a:lnTo>
                    <a:cubicBezTo>
                      <a:pt x="3692" y="6955"/>
                      <a:pt x="3692" y="7075"/>
                      <a:pt x="3751" y="7134"/>
                    </a:cubicBezTo>
                    <a:lnTo>
                      <a:pt x="4525" y="7908"/>
                    </a:lnTo>
                    <a:cubicBezTo>
                      <a:pt x="4561" y="7944"/>
                      <a:pt x="4596" y="7956"/>
                      <a:pt x="4644" y="7956"/>
                    </a:cubicBezTo>
                    <a:cubicBezTo>
                      <a:pt x="4692" y="7956"/>
                      <a:pt x="4739" y="7944"/>
                      <a:pt x="4763" y="7908"/>
                    </a:cubicBezTo>
                    <a:lnTo>
                      <a:pt x="4882" y="7789"/>
                    </a:lnTo>
                    <a:lnTo>
                      <a:pt x="4918" y="7825"/>
                    </a:lnTo>
                    <a:cubicBezTo>
                      <a:pt x="5180" y="8087"/>
                      <a:pt x="5525" y="8217"/>
                      <a:pt x="5894" y="8217"/>
                    </a:cubicBezTo>
                    <a:cubicBezTo>
                      <a:pt x="6263" y="8217"/>
                      <a:pt x="6620" y="8075"/>
                      <a:pt x="6882" y="7825"/>
                    </a:cubicBezTo>
                    <a:cubicBezTo>
                      <a:pt x="7144" y="7551"/>
                      <a:pt x="7275" y="7205"/>
                      <a:pt x="7275" y="6836"/>
                    </a:cubicBezTo>
                    <a:cubicBezTo>
                      <a:pt x="7275" y="6467"/>
                      <a:pt x="7180" y="6122"/>
                      <a:pt x="6906" y="5860"/>
                    </a:cubicBezTo>
                    <a:lnTo>
                      <a:pt x="6882" y="5824"/>
                    </a:lnTo>
                    <a:lnTo>
                      <a:pt x="6990" y="5705"/>
                    </a:lnTo>
                    <a:cubicBezTo>
                      <a:pt x="7049" y="5646"/>
                      <a:pt x="7049" y="5527"/>
                      <a:pt x="6990" y="5467"/>
                    </a:cubicBezTo>
                    <a:lnTo>
                      <a:pt x="6216" y="4693"/>
                    </a:lnTo>
                    <a:cubicBezTo>
                      <a:pt x="6192" y="4669"/>
                      <a:pt x="6144" y="4646"/>
                      <a:pt x="6097" y="4646"/>
                    </a:cubicBezTo>
                    <a:cubicBezTo>
                      <a:pt x="6061" y="4646"/>
                      <a:pt x="6013" y="4669"/>
                      <a:pt x="5989" y="4693"/>
                    </a:cubicBezTo>
                    <a:lnTo>
                      <a:pt x="5906" y="4765"/>
                    </a:lnTo>
                    <a:cubicBezTo>
                      <a:pt x="5311" y="4157"/>
                      <a:pt x="4942" y="3372"/>
                      <a:pt x="4823" y="2491"/>
                    </a:cubicBezTo>
                    <a:cubicBezTo>
                      <a:pt x="4739" y="1848"/>
                      <a:pt x="4454" y="1276"/>
                      <a:pt x="3977" y="824"/>
                    </a:cubicBezTo>
                    <a:cubicBezTo>
                      <a:pt x="3453" y="324"/>
                      <a:pt x="2775" y="26"/>
                      <a:pt x="2037" y="2"/>
                    </a:cubicBezTo>
                    <a:cubicBezTo>
                      <a:pt x="2005" y="1"/>
                      <a:pt x="1973" y="1"/>
                      <a:pt x="19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1392;p55">
              <a:extLst>
                <a:ext uri="{FF2B5EF4-FFF2-40B4-BE49-F238E27FC236}">
                  <a16:creationId xmlns:a16="http://schemas.microsoft.com/office/drawing/2014/main" id="{A3FD55B8-85AB-2F44-AFF5-215327761203}"/>
                </a:ext>
              </a:extLst>
            </p:cNvPr>
            <p:cNvGrpSpPr/>
            <p:nvPr/>
          </p:nvGrpSpPr>
          <p:grpSpPr>
            <a:xfrm>
              <a:off x="7493853" y="1281131"/>
              <a:ext cx="688650" cy="515655"/>
              <a:chOff x="6099375" y="2456075"/>
              <a:chExt cx="337684" cy="314194"/>
            </a:xfrm>
            <a:solidFill>
              <a:schemeClr val="tx1"/>
            </a:solidFill>
          </p:grpSpPr>
          <p:sp>
            <p:nvSpPr>
              <p:cNvPr id="52" name="Google Shape;1393;p55">
                <a:extLst>
                  <a:ext uri="{FF2B5EF4-FFF2-40B4-BE49-F238E27FC236}">
                    <a16:creationId xmlns:a16="http://schemas.microsoft.com/office/drawing/2014/main" id="{98A66D58-DF6F-A44E-8C37-F607CDA038B0}"/>
                  </a:ext>
                </a:extLst>
              </p:cNvPr>
              <p:cNvSpPr/>
              <p:nvPr/>
            </p:nvSpPr>
            <p:spPr>
              <a:xfrm>
                <a:off x="6099375" y="2456075"/>
                <a:ext cx="337684" cy="314194"/>
              </a:xfrm>
              <a:custGeom>
                <a:avLst/>
                <a:gdLst/>
                <a:ahLst/>
                <a:cxnLst/>
                <a:rect l="l" t="t" r="r" b="b"/>
                <a:pathLst>
                  <a:path w="10609" h="9871" extrusionOk="0">
                    <a:moveTo>
                      <a:pt x="322" y="5025"/>
                    </a:moveTo>
                    <a:cubicBezTo>
                      <a:pt x="536" y="5227"/>
                      <a:pt x="857" y="5418"/>
                      <a:pt x="1274" y="5585"/>
                    </a:cubicBezTo>
                    <a:cubicBezTo>
                      <a:pt x="2048" y="5882"/>
                      <a:pt x="3060" y="6049"/>
                      <a:pt x="4143" y="6049"/>
                    </a:cubicBezTo>
                    <a:lnTo>
                      <a:pt x="4417" y="6049"/>
                    </a:lnTo>
                    <a:cubicBezTo>
                      <a:pt x="4429" y="6061"/>
                      <a:pt x="4465" y="6073"/>
                      <a:pt x="4477" y="6097"/>
                    </a:cubicBezTo>
                    <a:lnTo>
                      <a:pt x="4905" y="6347"/>
                    </a:lnTo>
                    <a:cubicBezTo>
                      <a:pt x="4894" y="6466"/>
                      <a:pt x="4882" y="6585"/>
                      <a:pt x="4882" y="6692"/>
                    </a:cubicBezTo>
                    <a:cubicBezTo>
                      <a:pt x="4882" y="6811"/>
                      <a:pt x="4894" y="6930"/>
                      <a:pt x="4905" y="7025"/>
                    </a:cubicBezTo>
                    <a:lnTo>
                      <a:pt x="4477" y="7287"/>
                    </a:lnTo>
                    <a:cubicBezTo>
                      <a:pt x="4405" y="7323"/>
                      <a:pt x="4358" y="7382"/>
                      <a:pt x="4346" y="7466"/>
                    </a:cubicBezTo>
                    <a:cubicBezTo>
                      <a:pt x="4322" y="7537"/>
                      <a:pt x="4322" y="7609"/>
                      <a:pt x="4370" y="7680"/>
                    </a:cubicBezTo>
                    <a:lnTo>
                      <a:pt x="4608" y="8085"/>
                    </a:lnTo>
                    <a:cubicBezTo>
                      <a:pt x="4564" y="8081"/>
                      <a:pt x="4517" y="8080"/>
                      <a:pt x="4467" y="8080"/>
                    </a:cubicBezTo>
                    <a:cubicBezTo>
                      <a:pt x="4368" y="8080"/>
                      <a:pt x="4263" y="8085"/>
                      <a:pt x="4167" y="8085"/>
                    </a:cubicBezTo>
                    <a:cubicBezTo>
                      <a:pt x="3120" y="8085"/>
                      <a:pt x="2143" y="7942"/>
                      <a:pt x="1393" y="7656"/>
                    </a:cubicBezTo>
                    <a:cubicBezTo>
                      <a:pt x="714" y="7406"/>
                      <a:pt x="322" y="7061"/>
                      <a:pt x="322" y="6728"/>
                    </a:cubicBezTo>
                    <a:lnTo>
                      <a:pt x="322" y="5025"/>
                    </a:lnTo>
                    <a:close/>
                    <a:moveTo>
                      <a:pt x="4132" y="1"/>
                    </a:moveTo>
                    <a:cubicBezTo>
                      <a:pt x="3048" y="1"/>
                      <a:pt x="2036" y="167"/>
                      <a:pt x="1262" y="465"/>
                    </a:cubicBezTo>
                    <a:cubicBezTo>
                      <a:pt x="441" y="774"/>
                      <a:pt x="0" y="1215"/>
                      <a:pt x="0" y="1691"/>
                    </a:cubicBezTo>
                    <a:lnTo>
                      <a:pt x="0" y="6751"/>
                    </a:lnTo>
                    <a:cubicBezTo>
                      <a:pt x="0" y="7228"/>
                      <a:pt x="441" y="7656"/>
                      <a:pt x="1262" y="7966"/>
                    </a:cubicBezTo>
                    <a:cubicBezTo>
                      <a:pt x="2036" y="8264"/>
                      <a:pt x="3048" y="8430"/>
                      <a:pt x="4132" y="8430"/>
                    </a:cubicBezTo>
                    <a:cubicBezTo>
                      <a:pt x="4346" y="8430"/>
                      <a:pt x="4548" y="8430"/>
                      <a:pt x="4763" y="8418"/>
                    </a:cubicBezTo>
                    <a:lnTo>
                      <a:pt x="5025" y="8871"/>
                    </a:lnTo>
                    <a:cubicBezTo>
                      <a:pt x="5072" y="8954"/>
                      <a:pt x="5132" y="8990"/>
                      <a:pt x="5203" y="9014"/>
                    </a:cubicBezTo>
                    <a:cubicBezTo>
                      <a:pt x="5227" y="9018"/>
                      <a:pt x="5252" y="9020"/>
                      <a:pt x="5278" y="9020"/>
                    </a:cubicBezTo>
                    <a:cubicBezTo>
                      <a:pt x="5329" y="9020"/>
                      <a:pt x="5382" y="9010"/>
                      <a:pt x="5429" y="8978"/>
                    </a:cubicBezTo>
                    <a:lnTo>
                      <a:pt x="5858" y="8728"/>
                    </a:lnTo>
                    <a:cubicBezTo>
                      <a:pt x="6037" y="8871"/>
                      <a:pt x="6251" y="8990"/>
                      <a:pt x="6465" y="9085"/>
                    </a:cubicBezTo>
                    <a:lnTo>
                      <a:pt x="6465" y="9573"/>
                    </a:lnTo>
                    <a:cubicBezTo>
                      <a:pt x="6465" y="9740"/>
                      <a:pt x="6608" y="9871"/>
                      <a:pt x="6763" y="9871"/>
                    </a:cubicBezTo>
                    <a:lnTo>
                      <a:pt x="8108" y="9871"/>
                    </a:lnTo>
                    <a:cubicBezTo>
                      <a:pt x="8275" y="9871"/>
                      <a:pt x="8406" y="9740"/>
                      <a:pt x="8406" y="9573"/>
                    </a:cubicBezTo>
                    <a:lnTo>
                      <a:pt x="8406" y="9085"/>
                    </a:lnTo>
                    <a:cubicBezTo>
                      <a:pt x="8632" y="8990"/>
                      <a:pt x="8823" y="8871"/>
                      <a:pt x="9013" y="8728"/>
                    </a:cubicBezTo>
                    <a:lnTo>
                      <a:pt x="9442" y="8978"/>
                    </a:lnTo>
                    <a:cubicBezTo>
                      <a:pt x="9497" y="9010"/>
                      <a:pt x="9548" y="9020"/>
                      <a:pt x="9596" y="9020"/>
                    </a:cubicBezTo>
                    <a:cubicBezTo>
                      <a:pt x="9620" y="9020"/>
                      <a:pt x="9644" y="9018"/>
                      <a:pt x="9668" y="9014"/>
                    </a:cubicBezTo>
                    <a:cubicBezTo>
                      <a:pt x="9739" y="8990"/>
                      <a:pt x="9799" y="8930"/>
                      <a:pt x="9847" y="8871"/>
                    </a:cubicBezTo>
                    <a:lnTo>
                      <a:pt x="10513" y="7716"/>
                    </a:lnTo>
                    <a:cubicBezTo>
                      <a:pt x="10561" y="7597"/>
                      <a:pt x="10561" y="7525"/>
                      <a:pt x="10549" y="7442"/>
                    </a:cubicBezTo>
                    <a:cubicBezTo>
                      <a:pt x="10537" y="7371"/>
                      <a:pt x="10478" y="7311"/>
                      <a:pt x="10406" y="7263"/>
                    </a:cubicBezTo>
                    <a:lnTo>
                      <a:pt x="9978" y="7013"/>
                    </a:lnTo>
                    <a:cubicBezTo>
                      <a:pt x="9989" y="6894"/>
                      <a:pt x="10013" y="6775"/>
                      <a:pt x="10013" y="6668"/>
                    </a:cubicBezTo>
                    <a:cubicBezTo>
                      <a:pt x="10013" y="6549"/>
                      <a:pt x="10001" y="6430"/>
                      <a:pt x="9978" y="6335"/>
                    </a:cubicBezTo>
                    <a:lnTo>
                      <a:pt x="10406" y="6073"/>
                    </a:lnTo>
                    <a:cubicBezTo>
                      <a:pt x="10549" y="6001"/>
                      <a:pt x="10609" y="5823"/>
                      <a:pt x="10513" y="5680"/>
                    </a:cubicBezTo>
                    <a:lnTo>
                      <a:pt x="10311" y="5323"/>
                    </a:lnTo>
                    <a:cubicBezTo>
                      <a:pt x="10280" y="5268"/>
                      <a:pt x="10228" y="5239"/>
                      <a:pt x="10176" y="5239"/>
                    </a:cubicBezTo>
                    <a:cubicBezTo>
                      <a:pt x="10148" y="5239"/>
                      <a:pt x="10121" y="5247"/>
                      <a:pt x="10097" y="5263"/>
                    </a:cubicBezTo>
                    <a:cubicBezTo>
                      <a:pt x="10025" y="5299"/>
                      <a:pt x="9989" y="5394"/>
                      <a:pt x="10037" y="5466"/>
                    </a:cubicBezTo>
                    <a:lnTo>
                      <a:pt x="10228" y="5811"/>
                    </a:lnTo>
                    <a:lnTo>
                      <a:pt x="9727" y="6108"/>
                    </a:lnTo>
                    <a:cubicBezTo>
                      <a:pt x="9668" y="6132"/>
                      <a:pt x="9632" y="6216"/>
                      <a:pt x="9656" y="6275"/>
                    </a:cubicBezTo>
                    <a:cubicBezTo>
                      <a:pt x="9680" y="6406"/>
                      <a:pt x="9680" y="6537"/>
                      <a:pt x="9680" y="6668"/>
                    </a:cubicBezTo>
                    <a:cubicBezTo>
                      <a:pt x="9680" y="6811"/>
                      <a:pt x="9668" y="6942"/>
                      <a:pt x="9656" y="7073"/>
                    </a:cubicBezTo>
                    <a:cubicBezTo>
                      <a:pt x="9632" y="7132"/>
                      <a:pt x="9668" y="7204"/>
                      <a:pt x="9727" y="7240"/>
                    </a:cubicBezTo>
                    <a:lnTo>
                      <a:pt x="10228" y="7537"/>
                    </a:lnTo>
                    <a:lnTo>
                      <a:pt x="9573" y="8668"/>
                    </a:lnTo>
                    <a:lnTo>
                      <a:pt x="9073" y="8371"/>
                    </a:lnTo>
                    <a:cubicBezTo>
                      <a:pt x="9045" y="8354"/>
                      <a:pt x="9015" y="8345"/>
                      <a:pt x="8986" y="8345"/>
                    </a:cubicBezTo>
                    <a:cubicBezTo>
                      <a:pt x="8952" y="8345"/>
                      <a:pt x="8920" y="8357"/>
                      <a:pt x="8894" y="8383"/>
                    </a:cubicBezTo>
                    <a:cubicBezTo>
                      <a:pt x="8680" y="8561"/>
                      <a:pt x="8442" y="8692"/>
                      <a:pt x="8192" y="8787"/>
                    </a:cubicBezTo>
                    <a:cubicBezTo>
                      <a:pt x="8132" y="8799"/>
                      <a:pt x="8084" y="8859"/>
                      <a:pt x="8084" y="8930"/>
                    </a:cubicBezTo>
                    <a:lnTo>
                      <a:pt x="8084" y="9514"/>
                    </a:lnTo>
                    <a:lnTo>
                      <a:pt x="6775" y="9514"/>
                    </a:lnTo>
                    <a:lnTo>
                      <a:pt x="6775" y="8930"/>
                    </a:lnTo>
                    <a:cubicBezTo>
                      <a:pt x="6775" y="8871"/>
                      <a:pt x="6739" y="8811"/>
                      <a:pt x="6679" y="8787"/>
                    </a:cubicBezTo>
                    <a:cubicBezTo>
                      <a:pt x="6418" y="8692"/>
                      <a:pt x="6179" y="8561"/>
                      <a:pt x="5977" y="8383"/>
                    </a:cubicBezTo>
                    <a:cubicBezTo>
                      <a:pt x="5951" y="8357"/>
                      <a:pt x="5919" y="8345"/>
                      <a:pt x="5885" y="8345"/>
                    </a:cubicBezTo>
                    <a:cubicBezTo>
                      <a:pt x="5856" y="8345"/>
                      <a:pt x="5826" y="8354"/>
                      <a:pt x="5798" y="8371"/>
                    </a:cubicBezTo>
                    <a:lnTo>
                      <a:pt x="5286" y="8668"/>
                    </a:lnTo>
                    <a:lnTo>
                      <a:pt x="4632" y="7537"/>
                    </a:lnTo>
                    <a:lnTo>
                      <a:pt x="5144" y="7240"/>
                    </a:lnTo>
                    <a:cubicBezTo>
                      <a:pt x="5203" y="7204"/>
                      <a:pt x="5227" y="7132"/>
                      <a:pt x="5215" y="7073"/>
                    </a:cubicBezTo>
                    <a:cubicBezTo>
                      <a:pt x="5191" y="6942"/>
                      <a:pt x="5191" y="6811"/>
                      <a:pt x="5191" y="6668"/>
                    </a:cubicBezTo>
                    <a:cubicBezTo>
                      <a:pt x="5191" y="6537"/>
                      <a:pt x="5203" y="6406"/>
                      <a:pt x="5215" y="6275"/>
                    </a:cubicBezTo>
                    <a:cubicBezTo>
                      <a:pt x="5227" y="6216"/>
                      <a:pt x="5203" y="6132"/>
                      <a:pt x="5144" y="6108"/>
                    </a:cubicBezTo>
                    <a:lnTo>
                      <a:pt x="4632" y="5811"/>
                    </a:lnTo>
                    <a:lnTo>
                      <a:pt x="5286" y="4680"/>
                    </a:lnTo>
                    <a:lnTo>
                      <a:pt x="5798" y="4977"/>
                    </a:lnTo>
                    <a:cubicBezTo>
                      <a:pt x="5825" y="4988"/>
                      <a:pt x="5854" y="4994"/>
                      <a:pt x="5883" y="4994"/>
                    </a:cubicBezTo>
                    <a:cubicBezTo>
                      <a:pt x="5917" y="4994"/>
                      <a:pt x="5951" y="4985"/>
                      <a:pt x="5977" y="4965"/>
                    </a:cubicBezTo>
                    <a:cubicBezTo>
                      <a:pt x="6179" y="4787"/>
                      <a:pt x="6418" y="4644"/>
                      <a:pt x="6679" y="4561"/>
                    </a:cubicBezTo>
                    <a:cubicBezTo>
                      <a:pt x="6739" y="4549"/>
                      <a:pt x="6775" y="4489"/>
                      <a:pt x="6775" y="4406"/>
                    </a:cubicBezTo>
                    <a:lnTo>
                      <a:pt x="6775" y="3834"/>
                    </a:lnTo>
                    <a:lnTo>
                      <a:pt x="8084" y="3834"/>
                    </a:lnTo>
                    <a:lnTo>
                      <a:pt x="8084" y="4406"/>
                    </a:lnTo>
                    <a:cubicBezTo>
                      <a:pt x="8084" y="4465"/>
                      <a:pt x="8132" y="4525"/>
                      <a:pt x="8192" y="4561"/>
                    </a:cubicBezTo>
                    <a:cubicBezTo>
                      <a:pt x="8442" y="4644"/>
                      <a:pt x="8680" y="4787"/>
                      <a:pt x="8894" y="4965"/>
                    </a:cubicBezTo>
                    <a:cubicBezTo>
                      <a:pt x="8920" y="4985"/>
                      <a:pt x="8954" y="4994"/>
                      <a:pt x="8988" y="4994"/>
                    </a:cubicBezTo>
                    <a:cubicBezTo>
                      <a:pt x="9017" y="4994"/>
                      <a:pt x="9046" y="4988"/>
                      <a:pt x="9073" y="4977"/>
                    </a:cubicBezTo>
                    <a:lnTo>
                      <a:pt x="9573" y="4680"/>
                    </a:lnTo>
                    <a:lnTo>
                      <a:pt x="9716" y="4906"/>
                    </a:lnTo>
                    <a:cubicBezTo>
                      <a:pt x="9740" y="4955"/>
                      <a:pt x="9793" y="4982"/>
                      <a:pt x="9847" y="4982"/>
                    </a:cubicBezTo>
                    <a:cubicBezTo>
                      <a:pt x="9871" y="4982"/>
                      <a:pt x="9896" y="4977"/>
                      <a:pt x="9918" y="4965"/>
                    </a:cubicBezTo>
                    <a:cubicBezTo>
                      <a:pt x="9989" y="4918"/>
                      <a:pt x="10025" y="4823"/>
                      <a:pt x="9978" y="4751"/>
                    </a:cubicBezTo>
                    <a:lnTo>
                      <a:pt x="9847" y="4513"/>
                    </a:lnTo>
                    <a:cubicBezTo>
                      <a:pt x="9798" y="4424"/>
                      <a:pt x="9699" y="4367"/>
                      <a:pt x="9592" y="4367"/>
                    </a:cubicBezTo>
                    <a:cubicBezTo>
                      <a:pt x="9542" y="4367"/>
                      <a:pt x="9491" y="4379"/>
                      <a:pt x="9442" y="4406"/>
                    </a:cubicBezTo>
                    <a:lnTo>
                      <a:pt x="9013" y="4668"/>
                    </a:lnTo>
                    <a:cubicBezTo>
                      <a:pt x="8835" y="4513"/>
                      <a:pt x="8620" y="4394"/>
                      <a:pt x="8406" y="4311"/>
                    </a:cubicBezTo>
                    <a:lnTo>
                      <a:pt x="8406" y="3811"/>
                    </a:lnTo>
                    <a:cubicBezTo>
                      <a:pt x="8406" y="3727"/>
                      <a:pt x="8358" y="3632"/>
                      <a:pt x="8299" y="3596"/>
                    </a:cubicBezTo>
                    <a:lnTo>
                      <a:pt x="8299" y="1656"/>
                    </a:lnTo>
                    <a:cubicBezTo>
                      <a:pt x="8299" y="1060"/>
                      <a:pt x="7596" y="536"/>
                      <a:pt x="6394" y="239"/>
                    </a:cubicBezTo>
                    <a:cubicBezTo>
                      <a:pt x="6384" y="237"/>
                      <a:pt x="6375" y="237"/>
                      <a:pt x="6365" y="237"/>
                    </a:cubicBezTo>
                    <a:cubicBezTo>
                      <a:pt x="6284" y="237"/>
                      <a:pt x="6225" y="283"/>
                      <a:pt x="6203" y="358"/>
                    </a:cubicBezTo>
                    <a:cubicBezTo>
                      <a:pt x="6179" y="453"/>
                      <a:pt x="6227" y="524"/>
                      <a:pt x="6322" y="560"/>
                    </a:cubicBezTo>
                    <a:cubicBezTo>
                      <a:pt x="7346" y="810"/>
                      <a:pt x="7989" y="1239"/>
                      <a:pt x="7989" y="1667"/>
                    </a:cubicBezTo>
                    <a:cubicBezTo>
                      <a:pt x="7989" y="2001"/>
                      <a:pt x="7596" y="2346"/>
                      <a:pt x="6918" y="2596"/>
                    </a:cubicBezTo>
                    <a:cubicBezTo>
                      <a:pt x="6179" y="2882"/>
                      <a:pt x="5203" y="3025"/>
                      <a:pt x="4143" y="3025"/>
                    </a:cubicBezTo>
                    <a:cubicBezTo>
                      <a:pt x="3703" y="3025"/>
                      <a:pt x="3262" y="3001"/>
                      <a:pt x="2846" y="2941"/>
                    </a:cubicBezTo>
                    <a:cubicBezTo>
                      <a:pt x="2833" y="2938"/>
                      <a:pt x="2821" y="2936"/>
                      <a:pt x="2809" y="2936"/>
                    </a:cubicBezTo>
                    <a:cubicBezTo>
                      <a:pt x="2742" y="2936"/>
                      <a:pt x="2687" y="2991"/>
                      <a:pt x="2667" y="3072"/>
                    </a:cubicBezTo>
                    <a:cubicBezTo>
                      <a:pt x="2655" y="3156"/>
                      <a:pt x="2715" y="3239"/>
                      <a:pt x="2810" y="3251"/>
                    </a:cubicBezTo>
                    <a:cubicBezTo>
                      <a:pt x="3239" y="3311"/>
                      <a:pt x="3679" y="3334"/>
                      <a:pt x="4143" y="3334"/>
                    </a:cubicBezTo>
                    <a:cubicBezTo>
                      <a:pt x="5227" y="3334"/>
                      <a:pt x="6239" y="3168"/>
                      <a:pt x="7013" y="2870"/>
                    </a:cubicBezTo>
                    <a:cubicBezTo>
                      <a:pt x="7430" y="2715"/>
                      <a:pt x="7763" y="2525"/>
                      <a:pt x="7965" y="2310"/>
                    </a:cubicBezTo>
                    <a:lnTo>
                      <a:pt x="7965" y="3525"/>
                    </a:lnTo>
                    <a:lnTo>
                      <a:pt x="6751" y="3525"/>
                    </a:lnTo>
                    <a:cubicBezTo>
                      <a:pt x="6584" y="3525"/>
                      <a:pt x="6453" y="3668"/>
                      <a:pt x="6453" y="3822"/>
                    </a:cubicBezTo>
                    <a:lnTo>
                      <a:pt x="6453" y="4323"/>
                    </a:lnTo>
                    <a:cubicBezTo>
                      <a:pt x="6227" y="4406"/>
                      <a:pt x="6037" y="4525"/>
                      <a:pt x="5846" y="4680"/>
                    </a:cubicBezTo>
                    <a:lnTo>
                      <a:pt x="5406" y="4418"/>
                    </a:lnTo>
                    <a:cubicBezTo>
                      <a:pt x="5360" y="4395"/>
                      <a:pt x="5315" y="4387"/>
                      <a:pt x="5270" y="4387"/>
                    </a:cubicBezTo>
                    <a:cubicBezTo>
                      <a:pt x="5243" y="4387"/>
                      <a:pt x="5217" y="4390"/>
                      <a:pt x="5191" y="4394"/>
                    </a:cubicBezTo>
                    <a:cubicBezTo>
                      <a:pt x="5108" y="4406"/>
                      <a:pt x="5048" y="4465"/>
                      <a:pt x="5013" y="4525"/>
                    </a:cubicBezTo>
                    <a:lnTo>
                      <a:pt x="4334" y="5692"/>
                    </a:lnTo>
                    <a:cubicBezTo>
                      <a:pt x="4322" y="5704"/>
                      <a:pt x="4322" y="5716"/>
                      <a:pt x="4322" y="5727"/>
                    </a:cubicBezTo>
                    <a:lnTo>
                      <a:pt x="4132" y="5727"/>
                    </a:lnTo>
                    <a:cubicBezTo>
                      <a:pt x="3084" y="5727"/>
                      <a:pt x="2107" y="5585"/>
                      <a:pt x="1357" y="5299"/>
                    </a:cubicBezTo>
                    <a:cubicBezTo>
                      <a:pt x="679" y="5049"/>
                      <a:pt x="286" y="4704"/>
                      <a:pt x="286" y="4382"/>
                    </a:cubicBezTo>
                    <a:lnTo>
                      <a:pt x="286" y="2322"/>
                    </a:lnTo>
                    <a:cubicBezTo>
                      <a:pt x="643" y="2668"/>
                      <a:pt x="1274" y="2965"/>
                      <a:pt x="2131" y="3144"/>
                    </a:cubicBezTo>
                    <a:lnTo>
                      <a:pt x="2167" y="3144"/>
                    </a:lnTo>
                    <a:cubicBezTo>
                      <a:pt x="2238" y="3144"/>
                      <a:pt x="2298" y="3096"/>
                      <a:pt x="2322" y="3025"/>
                    </a:cubicBezTo>
                    <a:cubicBezTo>
                      <a:pt x="2334" y="2930"/>
                      <a:pt x="2286" y="2858"/>
                      <a:pt x="2203" y="2846"/>
                    </a:cubicBezTo>
                    <a:cubicBezTo>
                      <a:pt x="1036" y="2596"/>
                      <a:pt x="298" y="2132"/>
                      <a:pt x="298" y="1667"/>
                    </a:cubicBezTo>
                    <a:cubicBezTo>
                      <a:pt x="298" y="1346"/>
                      <a:pt x="679" y="1001"/>
                      <a:pt x="1369" y="751"/>
                    </a:cubicBezTo>
                    <a:cubicBezTo>
                      <a:pt x="2096" y="465"/>
                      <a:pt x="3072" y="322"/>
                      <a:pt x="4132" y="322"/>
                    </a:cubicBezTo>
                    <a:cubicBezTo>
                      <a:pt x="4667" y="322"/>
                      <a:pt x="5191" y="358"/>
                      <a:pt x="5679" y="441"/>
                    </a:cubicBezTo>
                    <a:cubicBezTo>
                      <a:pt x="5687" y="442"/>
                      <a:pt x="5695" y="443"/>
                      <a:pt x="5703" y="443"/>
                    </a:cubicBezTo>
                    <a:cubicBezTo>
                      <a:pt x="5786" y="443"/>
                      <a:pt x="5847" y="385"/>
                      <a:pt x="5858" y="298"/>
                    </a:cubicBezTo>
                    <a:cubicBezTo>
                      <a:pt x="5870" y="215"/>
                      <a:pt x="5810" y="143"/>
                      <a:pt x="5727" y="120"/>
                    </a:cubicBezTo>
                    <a:cubicBezTo>
                      <a:pt x="5215" y="36"/>
                      <a:pt x="4679" y="1"/>
                      <a:pt x="4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94;p55">
                <a:extLst>
                  <a:ext uri="{FF2B5EF4-FFF2-40B4-BE49-F238E27FC236}">
                    <a16:creationId xmlns:a16="http://schemas.microsoft.com/office/drawing/2014/main" id="{DAB9B1B3-4D03-4A4C-9E9E-ADF626CD8ED6}"/>
                  </a:ext>
                </a:extLst>
              </p:cNvPr>
              <p:cNvSpPr/>
              <p:nvPr/>
            </p:nvSpPr>
            <p:spPr>
              <a:xfrm>
                <a:off x="6306652" y="2638748"/>
                <a:ext cx="59904" cy="59522"/>
              </a:xfrm>
              <a:custGeom>
                <a:avLst/>
                <a:gdLst/>
                <a:ahLst/>
                <a:cxnLst/>
                <a:rect l="l" t="t" r="r" b="b"/>
                <a:pathLst>
                  <a:path w="1882" h="1870" extrusionOk="0">
                    <a:moveTo>
                      <a:pt x="941" y="310"/>
                    </a:moveTo>
                    <a:cubicBezTo>
                      <a:pt x="1287" y="310"/>
                      <a:pt x="1561" y="596"/>
                      <a:pt x="1561" y="929"/>
                    </a:cubicBezTo>
                    <a:cubicBezTo>
                      <a:pt x="1561" y="1274"/>
                      <a:pt x="1287" y="1560"/>
                      <a:pt x="941" y="1560"/>
                    </a:cubicBezTo>
                    <a:cubicBezTo>
                      <a:pt x="596" y="1560"/>
                      <a:pt x="310" y="1274"/>
                      <a:pt x="310" y="929"/>
                    </a:cubicBezTo>
                    <a:cubicBezTo>
                      <a:pt x="310" y="596"/>
                      <a:pt x="596" y="310"/>
                      <a:pt x="941" y="310"/>
                    </a:cubicBezTo>
                    <a:close/>
                    <a:moveTo>
                      <a:pt x="941" y="0"/>
                    </a:moveTo>
                    <a:cubicBezTo>
                      <a:pt x="418" y="0"/>
                      <a:pt x="1" y="417"/>
                      <a:pt x="1" y="929"/>
                    </a:cubicBezTo>
                    <a:cubicBezTo>
                      <a:pt x="1" y="1453"/>
                      <a:pt x="418" y="1870"/>
                      <a:pt x="941" y="1870"/>
                    </a:cubicBezTo>
                    <a:cubicBezTo>
                      <a:pt x="1465" y="1870"/>
                      <a:pt x="1882" y="1453"/>
                      <a:pt x="1882" y="929"/>
                    </a:cubicBezTo>
                    <a:cubicBezTo>
                      <a:pt x="1882" y="417"/>
                      <a:pt x="1465" y="0"/>
                      <a:pt x="9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Google Shape;1395;p55">
              <a:extLst>
                <a:ext uri="{FF2B5EF4-FFF2-40B4-BE49-F238E27FC236}">
                  <a16:creationId xmlns:a16="http://schemas.microsoft.com/office/drawing/2014/main" id="{A22ED093-50EC-3E43-8622-8722C6981120}"/>
                </a:ext>
              </a:extLst>
            </p:cNvPr>
            <p:cNvSpPr/>
            <p:nvPr/>
          </p:nvSpPr>
          <p:spPr>
            <a:xfrm>
              <a:off x="930348" y="2730485"/>
              <a:ext cx="395553" cy="41880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 name="Google Shape;1396;p55">
              <a:extLst>
                <a:ext uri="{FF2B5EF4-FFF2-40B4-BE49-F238E27FC236}">
                  <a16:creationId xmlns:a16="http://schemas.microsoft.com/office/drawing/2014/main" id="{648F51C8-1C8D-1C43-A050-204F13F07BD2}"/>
                </a:ext>
              </a:extLst>
            </p:cNvPr>
            <p:cNvGrpSpPr/>
            <p:nvPr/>
          </p:nvGrpSpPr>
          <p:grpSpPr>
            <a:xfrm>
              <a:off x="869283" y="3821518"/>
              <a:ext cx="517681" cy="721098"/>
              <a:chOff x="2722090" y="2890162"/>
              <a:chExt cx="238770" cy="371841"/>
            </a:xfrm>
          </p:grpSpPr>
          <p:sp>
            <p:nvSpPr>
              <p:cNvPr id="56" name="Google Shape;1397;p55">
                <a:extLst>
                  <a:ext uri="{FF2B5EF4-FFF2-40B4-BE49-F238E27FC236}">
                    <a16:creationId xmlns:a16="http://schemas.microsoft.com/office/drawing/2014/main" id="{D61A0B66-1265-DE45-897F-58FBB37EABF3}"/>
                  </a:ext>
                </a:extLst>
              </p:cNvPr>
              <p:cNvSpPr/>
              <p:nvPr/>
            </p:nvSpPr>
            <p:spPr>
              <a:xfrm>
                <a:off x="2722090" y="2890162"/>
                <a:ext cx="238770" cy="371841"/>
              </a:xfrm>
              <a:custGeom>
                <a:avLst/>
                <a:gdLst/>
                <a:ahLst/>
                <a:cxnLst/>
                <a:rect l="l" t="t" r="r" b="b"/>
                <a:pathLst>
                  <a:path w="7502" h="11683" extrusionOk="0">
                    <a:moveTo>
                      <a:pt x="3835" y="372"/>
                    </a:moveTo>
                    <a:lnTo>
                      <a:pt x="3966" y="419"/>
                    </a:lnTo>
                    <a:cubicBezTo>
                      <a:pt x="4132" y="491"/>
                      <a:pt x="4251" y="634"/>
                      <a:pt x="4347" y="848"/>
                    </a:cubicBezTo>
                    <a:cubicBezTo>
                      <a:pt x="4168" y="812"/>
                      <a:pt x="4001" y="788"/>
                      <a:pt x="3835" y="777"/>
                    </a:cubicBezTo>
                    <a:lnTo>
                      <a:pt x="3835" y="372"/>
                    </a:lnTo>
                    <a:close/>
                    <a:moveTo>
                      <a:pt x="6609" y="9135"/>
                    </a:moveTo>
                    <a:cubicBezTo>
                      <a:pt x="6716" y="9135"/>
                      <a:pt x="6799" y="9230"/>
                      <a:pt x="6799" y="9337"/>
                    </a:cubicBezTo>
                    <a:lnTo>
                      <a:pt x="6799" y="9528"/>
                    </a:lnTo>
                    <a:lnTo>
                      <a:pt x="6609" y="9528"/>
                    </a:lnTo>
                    <a:cubicBezTo>
                      <a:pt x="6513" y="9528"/>
                      <a:pt x="6442" y="9599"/>
                      <a:pt x="6442" y="9694"/>
                    </a:cubicBezTo>
                    <a:cubicBezTo>
                      <a:pt x="6442" y="9778"/>
                      <a:pt x="6513" y="9849"/>
                      <a:pt x="6609" y="9849"/>
                    </a:cubicBezTo>
                    <a:lnTo>
                      <a:pt x="6978" y="9849"/>
                    </a:lnTo>
                    <a:cubicBezTo>
                      <a:pt x="7085" y="9849"/>
                      <a:pt x="7168" y="9944"/>
                      <a:pt x="7168" y="10040"/>
                    </a:cubicBezTo>
                    <a:lnTo>
                      <a:pt x="7168" y="11147"/>
                    </a:lnTo>
                    <a:cubicBezTo>
                      <a:pt x="7156" y="11266"/>
                      <a:pt x="7073" y="11361"/>
                      <a:pt x="6966" y="11361"/>
                    </a:cubicBezTo>
                    <a:lnTo>
                      <a:pt x="1477" y="11361"/>
                    </a:lnTo>
                    <a:cubicBezTo>
                      <a:pt x="1370" y="11361"/>
                      <a:pt x="1275" y="11266"/>
                      <a:pt x="1275" y="11159"/>
                    </a:cubicBezTo>
                    <a:lnTo>
                      <a:pt x="1275" y="10063"/>
                    </a:lnTo>
                    <a:cubicBezTo>
                      <a:pt x="1275" y="9956"/>
                      <a:pt x="1370" y="9873"/>
                      <a:pt x="1477" y="9873"/>
                    </a:cubicBezTo>
                    <a:lnTo>
                      <a:pt x="5859" y="9873"/>
                    </a:lnTo>
                    <a:cubicBezTo>
                      <a:pt x="5954" y="9873"/>
                      <a:pt x="6025" y="9790"/>
                      <a:pt x="6025" y="9706"/>
                    </a:cubicBezTo>
                    <a:cubicBezTo>
                      <a:pt x="6025" y="9611"/>
                      <a:pt x="5954" y="9540"/>
                      <a:pt x="5859" y="9540"/>
                    </a:cubicBezTo>
                    <a:lnTo>
                      <a:pt x="1656" y="9540"/>
                    </a:lnTo>
                    <a:lnTo>
                      <a:pt x="1656" y="9337"/>
                    </a:lnTo>
                    <a:cubicBezTo>
                      <a:pt x="1656" y="9230"/>
                      <a:pt x="1739" y="9135"/>
                      <a:pt x="1846" y="9135"/>
                    </a:cubicBezTo>
                    <a:close/>
                    <a:moveTo>
                      <a:pt x="3739" y="1"/>
                    </a:moveTo>
                    <a:cubicBezTo>
                      <a:pt x="3703" y="1"/>
                      <a:pt x="3678" y="3"/>
                      <a:pt x="3668" y="3"/>
                    </a:cubicBezTo>
                    <a:cubicBezTo>
                      <a:pt x="3585" y="15"/>
                      <a:pt x="3513" y="74"/>
                      <a:pt x="3513" y="157"/>
                    </a:cubicBezTo>
                    <a:lnTo>
                      <a:pt x="3513" y="729"/>
                    </a:lnTo>
                    <a:cubicBezTo>
                      <a:pt x="3438" y="725"/>
                      <a:pt x="3373" y="724"/>
                      <a:pt x="3319" y="724"/>
                    </a:cubicBezTo>
                    <a:cubicBezTo>
                      <a:pt x="3210" y="724"/>
                      <a:pt x="3144" y="729"/>
                      <a:pt x="3120" y="729"/>
                    </a:cubicBezTo>
                    <a:cubicBezTo>
                      <a:pt x="3037" y="729"/>
                      <a:pt x="2954" y="812"/>
                      <a:pt x="2954" y="908"/>
                    </a:cubicBezTo>
                    <a:cubicBezTo>
                      <a:pt x="2954" y="991"/>
                      <a:pt x="3049" y="1074"/>
                      <a:pt x="3132" y="1074"/>
                    </a:cubicBezTo>
                    <a:cubicBezTo>
                      <a:pt x="3135" y="1074"/>
                      <a:pt x="3172" y="1073"/>
                      <a:pt x="3236" y="1073"/>
                    </a:cubicBezTo>
                    <a:cubicBezTo>
                      <a:pt x="3649" y="1073"/>
                      <a:pt x="5188" y="1135"/>
                      <a:pt x="6156" y="2062"/>
                    </a:cubicBezTo>
                    <a:cubicBezTo>
                      <a:pt x="6704" y="2586"/>
                      <a:pt x="6978" y="3301"/>
                      <a:pt x="6978" y="4194"/>
                    </a:cubicBezTo>
                    <a:cubicBezTo>
                      <a:pt x="6978" y="5158"/>
                      <a:pt x="6764" y="5753"/>
                      <a:pt x="6549" y="6408"/>
                    </a:cubicBezTo>
                    <a:cubicBezTo>
                      <a:pt x="6323" y="7063"/>
                      <a:pt x="6085" y="7742"/>
                      <a:pt x="6073" y="8778"/>
                    </a:cubicBezTo>
                    <a:lnTo>
                      <a:pt x="2120" y="8778"/>
                    </a:lnTo>
                    <a:cubicBezTo>
                      <a:pt x="2084" y="8694"/>
                      <a:pt x="2025" y="8492"/>
                      <a:pt x="2025" y="8218"/>
                    </a:cubicBezTo>
                    <a:cubicBezTo>
                      <a:pt x="2025" y="7766"/>
                      <a:pt x="2299" y="6730"/>
                      <a:pt x="4168" y="4860"/>
                    </a:cubicBezTo>
                    <a:cubicBezTo>
                      <a:pt x="4227" y="4801"/>
                      <a:pt x="4227" y="4729"/>
                      <a:pt x="4192" y="4658"/>
                    </a:cubicBezTo>
                    <a:cubicBezTo>
                      <a:pt x="4157" y="4606"/>
                      <a:pt x="4109" y="4573"/>
                      <a:pt x="4058" y="4573"/>
                    </a:cubicBezTo>
                    <a:cubicBezTo>
                      <a:pt x="4040" y="4573"/>
                      <a:pt x="4020" y="4577"/>
                      <a:pt x="4001" y="4587"/>
                    </a:cubicBezTo>
                    <a:cubicBezTo>
                      <a:pt x="4001" y="4587"/>
                      <a:pt x="3902" y="4611"/>
                      <a:pt x="3741" y="4611"/>
                    </a:cubicBezTo>
                    <a:cubicBezTo>
                      <a:pt x="3530" y="4611"/>
                      <a:pt x="3214" y="4569"/>
                      <a:pt x="2882" y="4372"/>
                    </a:cubicBezTo>
                    <a:cubicBezTo>
                      <a:pt x="2803" y="4328"/>
                      <a:pt x="2715" y="4306"/>
                      <a:pt x="2627" y="4306"/>
                    </a:cubicBezTo>
                    <a:cubicBezTo>
                      <a:pt x="2503" y="4306"/>
                      <a:pt x="2379" y="4348"/>
                      <a:pt x="2275" y="4432"/>
                    </a:cubicBezTo>
                    <a:cubicBezTo>
                      <a:pt x="2058" y="4611"/>
                      <a:pt x="1655" y="4842"/>
                      <a:pt x="1053" y="4842"/>
                    </a:cubicBezTo>
                    <a:cubicBezTo>
                      <a:pt x="895" y="4842"/>
                      <a:pt x="723" y="4826"/>
                      <a:pt x="537" y="4789"/>
                    </a:cubicBezTo>
                    <a:lnTo>
                      <a:pt x="382" y="4075"/>
                    </a:lnTo>
                    <a:lnTo>
                      <a:pt x="2156" y="2301"/>
                    </a:lnTo>
                    <a:cubicBezTo>
                      <a:pt x="2180" y="2277"/>
                      <a:pt x="2203" y="2229"/>
                      <a:pt x="2203" y="2193"/>
                    </a:cubicBezTo>
                    <a:lnTo>
                      <a:pt x="2203" y="1967"/>
                    </a:lnTo>
                    <a:cubicBezTo>
                      <a:pt x="2203" y="1860"/>
                      <a:pt x="2275" y="1789"/>
                      <a:pt x="2382" y="1777"/>
                    </a:cubicBezTo>
                    <a:cubicBezTo>
                      <a:pt x="2501" y="1764"/>
                      <a:pt x="2692" y="1750"/>
                      <a:pt x="2929" y="1750"/>
                    </a:cubicBezTo>
                    <a:cubicBezTo>
                      <a:pt x="3355" y="1750"/>
                      <a:pt x="3928" y="1796"/>
                      <a:pt x="4501" y="1979"/>
                    </a:cubicBezTo>
                    <a:cubicBezTo>
                      <a:pt x="4522" y="1987"/>
                      <a:pt x="4544" y="1991"/>
                      <a:pt x="4565" y="1991"/>
                    </a:cubicBezTo>
                    <a:cubicBezTo>
                      <a:pt x="4639" y="1991"/>
                      <a:pt x="4706" y="1943"/>
                      <a:pt x="4716" y="1860"/>
                    </a:cubicBezTo>
                    <a:cubicBezTo>
                      <a:pt x="4739" y="1777"/>
                      <a:pt x="4704" y="1670"/>
                      <a:pt x="4597" y="1658"/>
                    </a:cubicBezTo>
                    <a:cubicBezTo>
                      <a:pt x="3956" y="1457"/>
                      <a:pt x="3315" y="1408"/>
                      <a:pt x="2856" y="1408"/>
                    </a:cubicBezTo>
                    <a:cubicBezTo>
                      <a:pt x="2632" y="1408"/>
                      <a:pt x="2451" y="1420"/>
                      <a:pt x="2334" y="1431"/>
                    </a:cubicBezTo>
                    <a:cubicBezTo>
                      <a:pt x="2049" y="1455"/>
                      <a:pt x="1846" y="1681"/>
                      <a:pt x="1846" y="1967"/>
                    </a:cubicBezTo>
                    <a:lnTo>
                      <a:pt x="1846" y="2110"/>
                    </a:lnTo>
                    <a:lnTo>
                      <a:pt x="60" y="3896"/>
                    </a:lnTo>
                    <a:cubicBezTo>
                      <a:pt x="13" y="3944"/>
                      <a:pt x="1" y="4003"/>
                      <a:pt x="13" y="4051"/>
                    </a:cubicBezTo>
                    <a:lnTo>
                      <a:pt x="191" y="4956"/>
                    </a:lnTo>
                    <a:cubicBezTo>
                      <a:pt x="203" y="5015"/>
                      <a:pt x="251" y="5075"/>
                      <a:pt x="310" y="5087"/>
                    </a:cubicBezTo>
                    <a:cubicBezTo>
                      <a:pt x="569" y="5151"/>
                      <a:pt x="806" y="5178"/>
                      <a:pt x="1022" y="5178"/>
                    </a:cubicBezTo>
                    <a:cubicBezTo>
                      <a:pt x="1722" y="5178"/>
                      <a:pt x="2199" y="4897"/>
                      <a:pt x="2453" y="4706"/>
                    </a:cubicBezTo>
                    <a:cubicBezTo>
                      <a:pt x="2497" y="4669"/>
                      <a:pt x="2550" y="4655"/>
                      <a:pt x="2598" y="4655"/>
                    </a:cubicBezTo>
                    <a:cubicBezTo>
                      <a:pt x="2628" y="4655"/>
                      <a:pt x="2657" y="4661"/>
                      <a:pt x="2680" y="4670"/>
                    </a:cubicBezTo>
                    <a:cubicBezTo>
                      <a:pt x="3001" y="4872"/>
                      <a:pt x="3335" y="4932"/>
                      <a:pt x="3573" y="4944"/>
                    </a:cubicBezTo>
                    <a:cubicBezTo>
                      <a:pt x="1977" y="6611"/>
                      <a:pt x="1632" y="7635"/>
                      <a:pt x="1632" y="8218"/>
                    </a:cubicBezTo>
                    <a:cubicBezTo>
                      <a:pt x="1632" y="8456"/>
                      <a:pt x="1680" y="8647"/>
                      <a:pt x="1727" y="8778"/>
                    </a:cubicBezTo>
                    <a:cubicBezTo>
                      <a:pt x="1465" y="8825"/>
                      <a:pt x="1275" y="9051"/>
                      <a:pt x="1275" y="9313"/>
                    </a:cubicBezTo>
                    <a:lnTo>
                      <a:pt x="1275" y="9540"/>
                    </a:lnTo>
                    <a:cubicBezTo>
                      <a:pt x="1072" y="9611"/>
                      <a:pt x="906" y="9801"/>
                      <a:pt x="906" y="10040"/>
                    </a:cubicBezTo>
                    <a:lnTo>
                      <a:pt x="906" y="11147"/>
                    </a:lnTo>
                    <a:cubicBezTo>
                      <a:pt x="906" y="11445"/>
                      <a:pt x="1144" y="11683"/>
                      <a:pt x="1441" y="11683"/>
                    </a:cubicBezTo>
                    <a:lnTo>
                      <a:pt x="6930" y="11683"/>
                    </a:lnTo>
                    <a:cubicBezTo>
                      <a:pt x="7228" y="11683"/>
                      <a:pt x="7466" y="11445"/>
                      <a:pt x="7466" y="11147"/>
                    </a:cubicBezTo>
                    <a:lnTo>
                      <a:pt x="7466" y="10040"/>
                    </a:lnTo>
                    <a:cubicBezTo>
                      <a:pt x="7502" y="9825"/>
                      <a:pt x="7347" y="9611"/>
                      <a:pt x="7145" y="9551"/>
                    </a:cubicBezTo>
                    <a:lnTo>
                      <a:pt x="7145" y="9337"/>
                    </a:lnTo>
                    <a:cubicBezTo>
                      <a:pt x="7145" y="9039"/>
                      <a:pt x="6906" y="8801"/>
                      <a:pt x="6609" y="8801"/>
                    </a:cubicBezTo>
                    <a:lnTo>
                      <a:pt x="6418" y="8801"/>
                    </a:lnTo>
                    <a:cubicBezTo>
                      <a:pt x="6442" y="7801"/>
                      <a:pt x="6656" y="7158"/>
                      <a:pt x="6871" y="6527"/>
                    </a:cubicBezTo>
                    <a:cubicBezTo>
                      <a:pt x="7097" y="5896"/>
                      <a:pt x="7323" y="5229"/>
                      <a:pt x="7323" y="4206"/>
                    </a:cubicBezTo>
                    <a:cubicBezTo>
                      <a:pt x="7323" y="3229"/>
                      <a:pt x="7014" y="2420"/>
                      <a:pt x="6394" y="1824"/>
                    </a:cubicBezTo>
                    <a:cubicBezTo>
                      <a:pt x="5906" y="1372"/>
                      <a:pt x="5299" y="1098"/>
                      <a:pt x="4751" y="931"/>
                    </a:cubicBezTo>
                    <a:cubicBezTo>
                      <a:pt x="4632" y="431"/>
                      <a:pt x="4358" y="205"/>
                      <a:pt x="4156" y="98"/>
                    </a:cubicBezTo>
                    <a:cubicBezTo>
                      <a:pt x="3986" y="13"/>
                      <a:pt x="3828" y="1"/>
                      <a:pt x="3739" y="1"/>
                    </a:cubicBezTo>
                    <a:close/>
                  </a:path>
                </a:pathLst>
              </a:custGeom>
              <a:gradFill>
                <a:gsLst>
                  <a:gs pos="0">
                    <a:schemeClr val="bg1"/>
                  </a:gs>
                  <a:gs pos="99000">
                    <a:srgbClr val="FFC000"/>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398;p55">
                <a:extLst>
                  <a:ext uri="{FF2B5EF4-FFF2-40B4-BE49-F238E27FC236}">
                    <a16:creationId xmlns:a16="http://schemas.microsoft.com/office/drawing/2014/main" id="{E419BF35-B8B5-444D-B672-0B9174B628DC}"/>
                  </a:ext>
                </a:extLst>
              </p:cNvPr>
              <p:cNvSpPr/>
              <p:nvPr/>
            </p:nvSpPr>
            <p:spPr>
              <a:xfrm>
                <a:off x="2882023" y="2951111"/>
                <a:ext cx="21993" cy="16837"/>
              </a:xfrm>
              <a:custGeom>
                <a:avLst/>
                <a:gdLst/>
                <a:ahLst/>
                <a:cxnLst/>
                <a:rect l="l" t="t" r="r" b="b"/>
                <a:pathLst>
                  <a:path w="691" h="529" extrusionOk="0">
                    <a:moveTo>
                      <a:pt x="202" y="0"/>
                    </a:moveTo>
                    <a:cubicBezTo>
                      <a:pt x="138" y="0"/>
                      <a:pt x="81" y="30"/>
                      <a:pt x="48" y="88"/>
                    </a:cubicBezTo>
                    <a:cubicBezTo>
                      <a:pt x="0" y="183"/>
                      <a:pt x="36" y="290"/>
                      <a:pt x="119" y="338"/>
                    </a:cubicBezTo>
                    <a:cubicBezTo>
                      <a:pt x="215" y="374"/>
                      <a:pt x="298" y="433"/>
                      <a:pt x="393" y="493"/>
                    </a:cubicBezTo>
                    <a:cubicBezTo>
                      <a:pt x="417" y="517"/>
                      <a:pt x="453" y="528"/>
                      <a:pt x="476" y="528"/>
                    </a:cubicBezTo>
                    <a:cubicBezTo>
                      <a:pt x="536" y="528"/>
                      <a:pt x="584" y="493"/>
                      <a:pt x="631" y="457"/>
                    </a:cubicBezTo>
                    <a:cubicBezTo>
                      <a:pt x="691" y="362"/>
                      <a:pt x="655" y="255"/>
                      <a:pt x="584" y="195"/>
                    </a:cubicBezTo>
                    <a:cubicBezTo>
                      <a:pt x="488" y="136"/>
                      <a:pt x="393" y="76"/>
                      <a:pt x="286" y="16"/>
                    </a:cubicBezTo>
                    <a:cubicBezTo>
                      <a:pt x="257" y="6"/>
                      <a:pt x="229" y="0"/>
                      <a:pt x="202" y="0"/>
                    </a:cubicBezTo>
                    <a:close/>
                  </a:path>
                </a:pathLst>
              </a:custGeom>
              <a:gradFill>
                <a:gsLst>
                  <a:gs pos="0">
                    <a:schemeClr val="accent4"/>
                  </a:gs>
                  <a:gs pos="100000">
                    <a:schemeClr val="accent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99;p55">
                <a:extLst>
                  <a:ext uri="{FF2B5EF4-FFF2-40B4-BE49-F238E27FC236}">
                    <a16:creationId xmlns:a16="http://schemas.microsoft.com/office/drawing/2014/main" id="{714C6F7E-404E-F843-9D5D-2766D7AC4414}"/>
                  </a:ext>
                </a:extLst>
              </p:cNvPr>
              <p:cNvSpPr/>
              <p:nvPr/>
            </p:nvSpPr>
            <p:spPr>
              <a:xfrm>
                <a:off x="2804332" y="2960341"/>
                <a:ext cx="11012" cy="15946"/>
              </a:xfrm>
              <a:custGeom>
                <a:avLst/>
                <a:gdLst/>
                <a:ahLst/>
                <a:cxnLst/>
                <a:rect l="l" t="t" r="r" b="b"/>
                <a:pathLst>
                  <a:path w="346" h="501" extrusionOk="0">
                    <a:moveTo>
                      <a:pt x="167" y="0"/>
                    </a:moveTo>
                    <a:cubicBezTo>
                      <a:pt x="84" y="0"/>
                      <a:pt x="0" y="72"/>
                      <a:pt x="0" y="167"/>
                    </a:cubicBezTo>
                    <a:lnTo>
                      <a:pt x="0" y="346"/>
                    </a:lnTo>
                    <a:cubicBezTo>
                      <a:pt x="0" y="429"/>
                      <a:pt x="84" y="500"/>
                      <a:pt x="167" y="500"/>
                    </a:cubicBezTo>
                    <a:cubicBezTo>
                      <a:pt x="262" y="500"/>
                      <a:pt x="334" y="429"/>
                      <a:pt x="334" y="346"/>
                    </a:cubicBezTo>
                    <a:lnTo>
                      <a:pt x="334" y="167"/>
                    </a:lnTo>
                    <a:cubicBezTo>
                      <a:pt x="346" y="72"/>
                      <a:pt x="274" y="0"/>
                      <a:pt x="167" y="0"/>
                    </a:cubicBezTo>
                    <a:close/>
                  </a:path>
                </a:pathLst>
              </a:custGeom>
              <a:gradFill>
                <a:gsLst>
                  <a:gs pos="0">
                    <a:schemeClr val="accent4"/>
                  </a:gs>
                  <a:gs pos="100000">
                    <a:schemeClr val="accent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3" name="Picture 62">
            <a:extLst>
              <a:ext uri="{FF2B5EF4-FFF2-40B4-BE49-F238E27FC236}">
                <a16:creationId xmlns:a16="http://schemas.microsoft.com/office/drawing/2014/main" id="{D5428980-20EE-864C-8C9C-ADF990CFBE2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46" b="88406" l="7500" r="91250">
                        <a14:foregroundMark x1="91250" y1="44928" x2="91250" y2="44928"/>
                        <a14:foregroundMark x1="61250" y1="8696" x2="61250" y2="8696"/>
                        <a14:foregroundMark x1="57500" y1="91304" x2="57500" y2="91304"/>
                        <a14:foregroundMark x1="20000" y1="91304" x2="20000" y2="91304"/>
                        <a14:foregroundMark x1="7500" y1="47826" x2="7500" y2="47826"/>
                        <a14:foregroundMark x1="58750" y1="7246" x2="58750" y2="7246"/>
                        <a14:foregroundMark x1="23750" y1="34783" x2="23750" y2="34783"/>
                      </a14:backgroundRemoval>
                    </a14:imgEffect>
                  </a14:imgLayer>
                </a14:imgProps>
              </a:ext>
            </a:extLst>
          </a:blip>
          <a:stretch>
            <a:fillRect/>
          </a:stretch>
        </p:blipFill>
        <p:spPr>
          <a:xfrm>
            <a:off x="7950986" y="164610"/>
            <a:ext cx="903647" cy="768100"/>
          </a:xfrm>
          <a:prstGeom prst="rect">
            <a:avLst/>
          </a:prstGeom>
        </p:spPr>
      </p:pic>
      <p:grpSp>
        <p:nvGrpSpPr>
          <p:cNvPr id="66" name="Group 65">
            <a:extLst>
              <a:ext uri="{FF2B5EF4-FFF2-40B4-BE49-F238E27FC236}">
                <a16:creationId xmlns:a16="http://schemas.microsoft.com/office/drawing/2014/main" id="{2C1F83C2-8B0F-CE42-B6DC-5CA4C579827E}"/>
              </a:ext>
            </a:extLst>
          </p:cNvPr>
          <p:cNvGrpSpPr/>
          <p:nvPr/>
        </p:nvGrpSpPr>
        <p:grpSpPr>
          <a:xfrm>
            <a:off x="289367" y="310438"/>
            <a:ext cx="7342530" cy="815592"/>
            <a:chOff x="289367" y="310436"/>
            <a:chExt cx="7342530" cy="1294812"/>
          </a:xfrm>
        </p:grpSpPr>
        <p:sp>
          <p:nvSpPr>
            <p:cNvPr id="67" name="Rectangle 66">
              <a:extLst>
                <a:ext uri="{FF2B5EF4-FFF2-40B4-BE49-F238E27FC236}">
                  <a16:creationId xmlns:a16="http://schemas.microsoft.com/office/drawing/2014/main" id="{F4D59349-AA9D-3440-BA28-CB4DAE84D876}"/>
                </a:ext>
              </a:extLst>
            </p:cNvPr>
            <p:cNvSpPr/>
            <p:nvPr/>
          </p:nvSpPr>
          <p:spPr>
            <a:xfrm>
              <a:off x="390491" y="443632"/>
              <a:ext cx="7241406" cy="1161616"/>
            </a:xfrm>
            <a:prstGeom prst="rect">
              <a:avLst/>
            </a:prstGeom>
            <a:solidFill>
              <a:srgbClr val="FFC80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8" name="Rectangle 67">
              <a:extLst>
                <a:ext uri="{FF2B5EF4-FFF2-40B4-BE49-F238E27FC236}">
                  <a16:creationId xmlns:a16="http://schemas.microsoft.com/office/drawing/2014/main" id="{AA5FE22E-84BC-9642-A26F-CC7624808E2A}"/>
                </a:ext>
              </a:extLst>
            </p:cNvPr>
            <p:cNvSpPr/>
            <p:nvPr/>
          </p:nvSpPr>
          <p:spPr>
            <a:xfrm>
              <a:off x="289367" y="310436"/>
              <a:ext cx="7241406" cy="116161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sp>
        <p:nvSpPr>
          <p:cNvPr id="69" name="TextBox 68">
            <a:extLst>
              <a:ext uri="{FF2B5EF4-FFF2-40B4-BE49-F238E27FC236}">
                <a16:creationId xmlns:a16="http://schemas.microsoft.com/office/drawing/2014/main" id="{FF37CEE5-B9DB-C744-9C21-0790A267DE42}"/>
              </a:ext>
            </a:extLst>
          </p:cNvPr>
          <p:cNvSpPr txBox="1"/>
          <p:nvPr/>
        </p:nvSpPr>
        <p:spPr>
          <a:xfrm>
            <a:off x="523198" y="361634"/>
            <a:ext cx="4390587" cy="615553"/>
          </a:xfrm>
          <a:prstGeom prst="rect">
            <a:avLst/>
          </a:prstGeom>
          <a:noFill/>
        </p:spPr>
        <p:txBody>
          <a:bodyPr wrap="square" rtlCol="0">
            <a:spAutoFit/>
          </a:bodyPr>
          <a:lstStyle/>
          <a:p>
            <a:r>
              <a:rPr lang="en-US" sz="3400" b="1" dirty="0">
                <a:solidFill>
                  <a:schemeClr val="tx1"/>
                </a:solidFill>
                <a:latin typeface="Calibri" panose="020F0502020204030204" pitchFamily="34" charset="0"/>
                <a:cs typeface="Calibri" panose="020F0502020204030204" pitchFamily="34" charset="0"/>
              </a:rPr>
              <a:t>Five areas of focus</a:t>
            </a:r>
          </a:p>
        </p:txBody>
      </p:sp>
    </p:spTree>
    <p:extLst>
      <p:ext uri="{BB962C8B-B14F-4D97-AF65-F5344CB8AC3E}">
        <p14:creationId xmlns:p14="http://schemas.microsoft.com/office/powerpoint/2010/main" val="2349151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891E7168-E929-43B7-A35A-F78445FAFD91}"/>
              </a:ext>
            </a:extLst>
          </p:cNvPr>
          <p:cNvSpPr txBox="1">
            <a:spLocks/>
          </p:cNvSpPr>
          <p:nvPr/>
        </p:nvSpPr>
        <p:spPr>
          <a:xfrm>
            <a:off x="5066232" y="4204898"/>
            <a:ext cx="5448299" cy="269715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fontAlgn="base">
              <a:lnSpc>
                <a:spcPct val="150000"/>
              </a:lnSpc>
              <a:buFont typeface="Wingdings" panose="05000000000000000000" pitchFamily="2" charset="2"/>
              <a:buChar char="§"/>
            </a:pPr>
            <a:endParaRPr lang="en-US" sz="1800" b="1" dirty="0"/>
          </a:p>
        </p:txBody>
      </p:sp>
      <p:grpSp>
        <p:nvGrpSpPr>
          <p:cNvPr id="8" name="Group 7">
            <a:extLst>
              <a:ext uri="{FF2B5EF4-FFF2-40B4-BE49-F238E27FC236}">
                <a16:creationId xmlns:a16="http://schemas.microsoft.com/office/drawing/2014/main" id="{FB80D1D1-365A-4E17-9DCA-66DE23DFC9C9}"/>
              </a:ext>
            </a:extLst>
          </p:cNvPr>
          <p:cNvGrpSpPr/>
          <p:nvPr/>
        </p:nvGrpSpPr>
        <p:grpSpPr>
          <a:xfrm>
            <a:off x="7776400" y="69272"/>
            <a:ext cx="1223688" cy="508839"/>
            <a:chOff x="7726680" y="4481366"/>
            <a:chExt cx="1285174" cy="534405"/>
          </a:xfrm>
        </p:grpSpPr>
        <p:sp>
          <p:nvSpPr>
            <p:cNvPr id="9" name="Google Shape;164;p27">
              <a:extLst>
                <a:ext uri="{FF2B5EF4-FFF2-40B4-BE49-F238E27FC236}">
                  <a16:creationId xmlns:a16="http://schemas.microsoft.com/office/drawing/2014/main" id="{2DA76963-3394-40B1-9667-44765AC4E53D}"/>
                </a:ext>
              </a:extLst>
            </p:cNvPr>
            <p:cNvSpPr/>
            <p:nvPr/>
          </p:nvSpPr>
          <p:spPr>
            <a:xfrm>
              <a:off x="7726680" y="4481366"/>
              <a:ext cx="1285174" cy="534405"/>
            </a:xfrm>
            <a:prstGeom prst="rect">
              <a:avLst/>
            </a:prstGeom>
            <a:solidFill>
              <a:schemeClr val="tx1"/>
            </a:solidFill>
            <a:ln>
              <a:noFill/>
            </a:ln>
          </p:spPr>
          <p:txBody>
            <a:bodyPr spcFirstLastPara="1" wrap="square" lIns="91425" tIns="91425" rIns="91425" bIns="91425" anchor="ctr" anchorCtr="0">
              <a:noAutofit/>
            </a:bodyPr>
            <a:lstStyle/>
            <a:p>
              <a:endParaRPr>
                <a:latin typeface="Bahnschrift" panose="020B0502040204020203" pitchFamily="34" charset="0"/>
              </a:endParaRPr>
            </a:p>
          </p:txBody>
        </p:sp>
        <p:pic>
          <p:nvPicPr>
            <p:cNvPr id="10" name="Picture 1730">
              <a:extLst>
                <a:ext uri="{FF2B5EF4-FFF2-40B4-BE49-F238E27FC236}">
                  <a16:creationId xmlns:a16="http://schemas.microsoft.com/office/drawing/2014/main" id="{A75A385F-DCB1-4213-AD2F-704A0AF77D14}"/>
                </a:ext>
              </a:extLst>
            </p:cNvPr>
            <p:cNvPicPr>
              <a:picLocks noChangeAspect="1"/>
            </p:cNvPicPr>
            <p:nvPr/>
          </p:nvPicPr>
          <p:blipFill>
            <a:blip r:embed="rId3"/>
            <a:srcRect/>
            <a:stretch>
              <a:fillRect/>
            </a:stretch>
          </p:blipFill>
          <p:spPr>
            <a:xfrm>
              <a:off x="7741365" y="4550454"/>
              <a:ext cx="1255929" cy="441668"/>
            </a:xfrm>
            <a:prstGeom prst="rect">
              <a:avLst/>
            </a:prstGeom>
          </p:spPr>
        </p:pic>
      </p:grpSp>
      <p:sp>
        <p:nvSpPr>
          <p:cNvPr id="11" name="TextBox 10">
            <a:extLst>
              <a:ext uri="{FF2B5EF4-FFF2-40B4-BE49-F238E27FC236}">
                <a16:creationId xmlns:a16="http://schemas.microsoft.com/office/drawing/2014/main" id="{FE55D1D2-6034-4B57-AAEC-940FA5373B5D}"/>
              </a:ext>
            </a:extLst>
          </p:cNvPr>
          <p:cNvSpPr txBox="1"/>
          <p:nvPr/>
        </p:nvSpPr>
        <p:spPr>
          <a:xfrm>
            <a:off x="614331" y="4262127"/>
            <a:ext cx="854038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dirty="0">
                <a:latin typeface="Bahnschrift" panose="020B0502040204020203" pitchFamily="34" charset="0"/>
              </a:rPr>
              <a:t>Source: Paula </a:t>
            </a:r>
            <a:r>
              <a:rPr lang="en-US" b="1" i="1" dirty="0" err="1">
                <a:latin typeface="Bahnschrift" panose="020B0502040204020203" pitchFamily="34" charset="0"/>
              </a:rPr>
              <a:t>Alsher</a:t>
            </a:r>
            <a:r>
              <a:rPr lang="en-US" b="1" i="1" dirty="0">
                <a:latin typeface="Bahnschrift" panose="020B0502040204020203" pitchFamily="34" charset="0"/>
              </a:rPr>
              <a:t> (2013)</a:t>
            </a:r>
            <a:endParaRPr lang="en-US" b="1" dirty="0">
              <a:latin typeface="Bahnschrift" panose="020B0502040204020203" pitchFamily="34" charset="0"/>
            </a:endParaRPr>
          </a:p>
          <a:p>
            <a:endParaRPr lang="en-GB" dirty="0">
              <a:latin typeface="Bahnschrift" panose="020B0502040204020203" pitchFamily="34" charset="0"/>
            </a:endParaRPr>
          </a:p>
        </p:txBody>
      </p:sp>
      <p:sp>
        <p:nvSpPr>
          <p:cNvPr id="18" name="Google Shape;95;p4">
            <a:extLst>
              <a:ext uri="{FF2B5EF4-FFF2-40B4-BE49-F238E27FC236}">
                <a16:creationId xmlns:a16="http://schemas.microsoft.com/office/drawing/2014/main" id="{F4E939B7-079D-CF41-9357-C61988F8D5C4}"/>
              </a:ext>
            </a:extLst>
          </p:cNvPr>
          <p:cNvSpPr txBox="1">
            <a:spLocks/>
          </p:cNvSpPr>
          <p:nvPr/>
        </p:nvSpPr>
        <p:spPr>
          <a:xfrm>
            <a:off x="4816928" y="1614825"/>
            <a:ext cx="3434272" cy="22996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86929" indent="-171450">
              <a:lnSpc>
                <a:spcPct val="150000"/>
              </a:lnSpc>
              <a:buClr>
                <a:srgbClr val="EF4149"/>
              </a:buClr>
              <a:buSzPts val="1946"/>
              <a:buFont typeface="Wingdings" pitchFamily="2" charset="2"/>
              <a:buChar char="§"/>
            </a:pPr>
            <a:r>
              <a:rPr lang="en-US" sz="2000" dirty="0"/>
              <a:t>Lack of clear definition</a:t>
            </a:r>
          </a:p>
          <a:p>
            <a:pPr marL="186929" indent="-171450">
              <a:lnSpc>
                <a:spcPct val="150000"/>
              </a:lnSpc>
              <a:buClr>
                <a:srgbClr val="EF4149"/>
              </a:buClr>
              <a:buSzPts val="1946"/>
              <a:buFont typeface="Wingdings" pitchFamily="2" charset="2"/>
              <a:buChar char="§"/>
            </a:pPr>
            <a:r>
              <a:rPr lang="en-US" sz="2000" dirty="0"/>
              <a:t>Too many other changes </a:t>
            </a:r>
          </a:p>
          <a:p>
            <a:pPr marL="186929" indent="-171450">
              <a:lnSpc>
                <a:spcPct val="150000"/>
              </a:lnSpc>
              <a:buClr>
                <a:srgbClr val="EF4149"/>
              </a:buClr>
              <a:buSzPts val="1946"/>
              <a:buFont typeface="Wingdings" pitchFamily="2" charset="2"/>
              <a:buChar char="§"/>
            </a:pPr>
            <a:r>
              <a:rPr lang="en-US" sz="2000" dirty="0"/>
              <a:t>Poor implementation</a:t>
            </a:r>
          </a:p>
          <a:p>
            <a:pPr marL="186929" indent="-171450">
              <a:lnSpc>
                <a:spcPct val="150000"/>
              </a:lnSpc>
              <a:buClr>
                <a:srgbClr val="EF4149"/>
              </a:buClr>
              <a:buSzPts val="1946"/>
              <a:buFont typeface="Wingdings" pitchFamily="2" charset="2"/>
              <a:buChar char="§"/>
            </a:pPr>
            <a:r>
              <a:rPr lang="en-US" sz="2000" dirty="0"/>
              <a:t>Employee resistance </a:t>
            </a:r>
          </a:p>
          <a:p>
            <a:pPr marL="186929" indent="-171450">
              <a:lnSpc>
                <a:spcPct val="150000"/>
              </a:lnSpc>
              <a:buClr>
                <a:srgbClr val="EF4149"/>
              </a:buClr>
              <a:buSzPts val="1946"/>
              <a:buFont typeface="Wingdings" pitchFamily="2" charset="2"/>
              <a:buChar char="§"/>
            </a:pPr>
            <a:r>
              <a:rPr lang="en-US" sz="2000" dirty="0"/>
              <a:t>Unclear governance</a:t>
            </a:r>
          </a:p>
        </p:txBody>
      </p:sp>
      <p:pic>
        <p:nvPicPr>
          <p:cNvPr id="3" name="Picture 2">
            <a:extLst>
              <a:ext uri="{FF2B5EF4-FFF2-40B4-BE49-F238E27FC236}">
                <a16:creationId xmlns:a16="http://schemas.microsoft.com/office/drawing/2014/main" id="{699DFB7E-199B-CB4A-B603-C990E37EA208}"/>
              </a:ext>
            </a:extLst>
          </p:cNvPr>
          <p:cNvPicPr>
            <a:picLocks noChangeAspect="1"/>
          </p:cNvPicPr>
          <p:nvPr/>
        </p:nvPicPr>
        <p:blipFill rotWithShape="1">
          <a:blip r:embed="rId4"/>
          <a:srcRect t="3811" b="8023"/>
          <a:stretch/>
        </p:blipFill>
        <p:spPr>
          <a:xfrm>
            <a:off x="685798" y="1670663"/>
            <a:ext cx="3537860" cy="2339385"/>
          </a:xfrm>
          <a:prstGeom prst="rect">
            <a:avLst/>
          </a:prstGeom>
        </p:spPr>
      </p:pic>
      <p:grpSp>
        <p:nvGrpSpPr>
          <p:cNvPr id="20" name="Group 19">
            <a:extLst>
              <a:ext uri="{FF2B5EF4-FFF2-40B4-BE49-F238E27FC236}">
                <a16:creationId xmlns:a16="http://schemas.microsoft.com/office/drawing/2014/main" id="{E09C053A-C90D-7740-ACA2-DFCB1D407BB4}"/>
              </a:ext>
            </a:extLst>
          </p:cNvPr>
          <p:cNvGrpSpPr/>
          <p:nvPr/>
        </p:nvGrpSpPr>
        <p:grpSpPr>
          <a:xfrm>
            <a:off x="685798" y="514212"/>
            <a:ext cx="7346375" cy="810183"/>
            <a:chOff x="5980176" y="-528844"/>
            <a:chExt cx="2584380" cy="4904178"/>
          </a:xfrm>
        </p:grpSpPr>
        <p:sp>
          <p:nvSpPr>
            <p:cNvPr id="21" name="Rectangle 20">
              <a:extLst>
                <a:ext uri="{FF2B5EF4-FFF2-40B4-BE49-F238E27FC236}">
                  <a16:creationId xmlns:a16="http://schemas.microsoft.com/office/drawing/2014/main" id="{FAE43DE5-D8EF-9B45-96F8-64D31F3BD0DB}"/>
                </a:ext>
              </a:extLst>
            </p:cNvPr>
            <p:cNvSpPr/>
            <p:nvPr/>
          </p:nvSpPr>
          <p:spPr>
            <a:xfrm>
              <a:off x="5980176" y="-111320"/>
              <a:ext cx="2541169" cy="4486654"/>
            </a:xfrm>
            <a:prstGeom prst="rect">
              <a:avLst/>
            </a:prstGeom>
            <a:solidFill>
              <a:srgbClr val="EF4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rgbClr val="FFC000"/>
                </a:buClr>
                <a:buSzPct val="110000"/>
                <a:buFont typeface="Wingdings" pitchFamily="2" charset="2"/>
                <a:buChar char="§"/>
              </a:pPr>
              <a:endParaRPr lang="en-US"/>
            </a:p>
          </p:txBody>
        </p:sp>
        <p:sp>
          <p:nvSpPr>
            <p:cNvPr id="22" name="Rectangle 21">
              <a:extLst>
                <a:ext uri="{FF2B5EF4-FFF2-40B4-BE49-F238E27FC236}">
                  <a16:creationId xmlns:a16="http://schemas.microsoft.com/office/drawing/2014/main" id="{11F5971F-4FDA-C84A-9890-BCDF7FBAF3D3}"/>
                </a:ext>
              </a:extLst>
            </p:cNvPr>
            <p:cNvSpPr/>
            <p:nvPr/>
          </p:nvSpPr>
          <p:spPr>
            <a:xfrm>
              <a:off x="6011462" y="-528844"/>
              <a:ext cx="2553094" cy="4486661"/>
            </a:xfrm>
            <a:prstGeom prst="rect">
              <a:avLst/>
            </a:prstGeom>
            <a:solidFill>
              <a:srgbClr val="11224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
                  <a:srgbClr val="FFC000"/>
                </a:buClr>
                <a:buSzPct val="110000"/>
              </a:pPr>
              <a:r>
                <a:rPr lang="en-US" sz="2500" b="1" dirty="0">
                  <a:solidFill>
                    <a:schemeClr val="tx1"/>
                  </a:solidFill>
                  <a:ea typeface="+mn-lt"/>
                  <a:cs typeface="+mn-lt"/>
                </a:rPr>
                <a:t>Overcome common barriers</a:t>
              </a:r>
            </a:p>
          </p:txBody>
        </p:sp>
      </p:grpSp>
    </p:spTree>
    <p:extLst>
      <p:ext uri="{BB962C8B-B14F-4D97-AF65-F5344CB8AC3E}">
        <p14:creationId xmlns:p14="http://schemas.microsoft.com/office/powerpoint/2010/main" val="242857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2" name="Rectangle 1">
            <a:extLst>
              <a:ext uri="{FF2B5EF4-FFF2-40B4-BE49-F238E27FC236}">
                <a16:creationId xmlns:a16="http://schemas.microsoft.com/office/drawing/2014/main" id="{88A85FEC-F90A-FC4B-A65D-4C493547899E}"/>
              </a:ext>
            </a:extLst>
          </p:cNvPr>
          <p:cNvSpPr/>
          <p:nvPr/>
        </p:nvSpPr>
        <p:spPr>
          <a:xfrm>
            <a:off x="6770914" y="2993571"/>
            <a:ext cx="2122715" cy="167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Google Shape;35;gf7510e5036_3_378"/>
          <p:cNvSpPr/>
          <p:nvPr/>
        </p:nvSpPr>
        <p:spPr>
          <a:xfrm rot="5400000" flipH="1">
            <a:off x="-1461483" y="2298000"/>
            <a:ext cx="5047200" cy="451200"/>
          </a:xfrm>
          <a:prstGeom prst="homePlate">
            <a:avLst>
              <a:gd name="adj" fmla="val 50000"/>
            </a:avLst>
          </a:prstGeom>
          <a:solidFill>
            <a:srgbClr val="1122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dk1"/>
              </a:solidFill>
              <a:latin typeface="Arial"/>
              <a:ea typeface="Arial"/>
              <a:cs typeface="Arial"/>
              <a:sym typeface="Arial"/>
            </a:endParaRPr>
          </a:p>
        </p:txBody>
      </p:sp>
      <p:pic>
        <p:nvPicPr>
          <p:cNvPr id="36" name="Google Shape;36;gf7510e5036_3_378"/>
          <p:cNvPicPr preferRelativeResize="0"/>
          <p:nvPr/>
        </p:nvPicPr>
        <p:blipFill rotWithShape="1">
          <a:blip r:embed="rId3">
            <a:alphaModFix/>
          </a:blip>
          <a:srcRect/>
          <a:stretch/>
        </p:blipFill>
        <p:spPr>
          <a:xfrm>
            <a:off x="7587544" y="237111"/>
            <a:ext cx="922472" cy="324403"/>
          </a:xfrm>
          <a:prstGeom prst="rect">
            <a:avLst/>
          </a:prstGeom>
          <a:noFill/>
          <a:ln>
            <a:noFill/>
          </a:ln>
        </p:spPr>
      </p:pic>
      <p:sp>
        <p:nvSpPr>
          <p:cNvPr id="25" name="Title 1">
            <a:extLst>
              <a:ext uri="{FF2B5EF4-FFF2-40B4-BE49-F238E27FC236}">
                <a16:creationId xmlns:a16="http://schemas.microsoft.com/office/drawing/2014/main" id="{DB152C0F-43CE-EE45-B8DF-2ED018A4A0AE}"/>
              </a:ext>
            </a:extLst>
          </p:cNvPr>
          <p:cNvSpPr>
            <a:spLocks noGrp="1"/>
          </p:cNvSpPr>
          <p:nvPr>
            <p:ph type="title"/>
          </p:nvPr>
        </p:nvSpPr>
        <p:spPr>
          <a:xfrm flipH="1">
            <a:off x="2028205" y="444115"/>
            <a:ext cx="4460765" cy="559200"/>
          </a:xfrm>
        </p:spPr>
        <p:txBody>
          <a:bodyPr/>
          <a:lstStyle/>
          <a:p>
            <a:r>
              <a:rPr lang="en-US" sz="3500" b="1" dirty="0">
                <a:latin typeface="Arial" panose="020B0604020202020204" pitchFamily="34" charset="0"/>
                <a:cs typeface="Arial" panose="020B0604020202020204" pitchFamily="34" charset="0"/>
              </a:rPr>
              <a:t>GOOD NEWS!</a:t>
            </a:r>
          </a:p>
        </p:txBody>
      </p:sp>
      <p:sp>
        <p:nvSpPr>
          <p:cNvPr id="26" name="Google Shape;95;p4">
            <a:extLst>
              <a:ext uri="{FF2B5EF4-FFF2-40B4-BE49-F238E27FC236}">
                <a16:creationId xmlns:a16="http://schemas.microsoft.com/office/drawing/2014/main" id="{D19AD6CF-97B2-C042-8224-5BFDDC7156DD}"/>
              </a:ext>
            </a:extLst>
          </p:cNvPr>
          <p:cNvSpPr txBox="1">
            <a:spLocks/>
          </p:cNvSpPr>
          <p:nvPr/>
        </p:nvSpPr>
        <p:spPr>
          <a:xfrm>
            <a:off x="1879766" y="1146771"/>
            <a:ext cx="6879769" cy="3523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86929" indent="-171450">
              <a:lnSpc>
                <a:spcPct val="150000"/>
              </a:lnSpc>
              <a:buClr>
                <a:srgbClr val="EF4149"/>
              </a:buClr>
              <a:buSzPts val="1946"/>
              <a:buFont typeface="Wingdings" pitchFamily="2" charset="2"/>
              <a:buChar char="§"/>
            </a:pPr>
            <a:r>
              <a:rPr lang="en-US" sz="1800" dirty="0"/>
              <a:t>Technology cannot replace humans </a:t>
            </a:r>
          </a:p>
          <a:p>
            <a:pPr marL="186929" indent="-171450">
              <a:lnSpc>
                <a:spcPct val="150000"/>
              </a:lnSpc>
              <a:buClr>
                <a:srgbClr val="EF4149"/>
              </a:buClr>
              <a:buSzPts val="1946"/>
              <a:buFont typeface="Wingdings" pitchFamily="2" charset="2"/>
              <a:buChar char="§"/>
            </a:pPr>
            <a:r>
              <a:rPr lang="en-US" sz="1800" dirty="0"/>
              <a:t>Several job types are lost but more new jobs will be created</a:t>
            </a:r>
          </a:p>
          <a:p>
            <a:pPr marL="186929" indent="-171450">
              <a:lnSpc>
                <a:spcPct val="150000"/>
              </a:lnSpc>
              <a:buClr>
                <a:srgbClr val="EF4149"/>
              </a:buClr>
              <a:buSzPts val="1946"/>
              <a:buFont typeface="Wingdings" pitchFamily="2" charset="2"/>
              <a:buChar char="§"/>
            </a:pPr>
            <a:r>
              <a:rPr lang="en-US" sz="1800" dirty="0"/>
              <a:t>See more in this article "5 </a:t>
            </a:r>
            <a:r>
              <a:rPr lang="en-US" sz="1800" dirty="0" err="1"/>
              <a:t>lý</a:t>
            </a:r>
            <a:r>
              <a:rPr lang="en-US" sz="1800" dirty="0"/>
              <a:t> do </a:t>
            </a:r>
            <a:r>
              <a:rPr lang="en-US" sz="1800" dirty="0" err="1"/>
              <a:t>thất</a:t>
            </a:r>
            <a:r>
              <a:rPr lang="en-US" sz="1800" dirty="0"/>
              <a:t> </a:t>
            </a:r>
            <a:r>
              <a:rPr lang="en-US" sz="1800" dirty="0" err="1"/>
              <a:t>bại</a:t>
            </a:r>
            <a:r>
              <a:rPr lang="en-US" sz="1800" dirty="0"/>
              <a:t> </a:t>
            </a:r>
            <a:r>
              <a:rPr lang="en-US" sz="1800" dirty="0" err="1"/>
              <a:t>trong</a:t>
            </a:r>
            <a:r>
              <a:rPr lang="en-US" sz="1800" dirty="0"/>
              <a:t> </a:t>
            </a:r>
            <a:r>
              <a:rPr lang="en-US" sz="1800" dirty="0" err="1"/>
              <a:t>chuyển</a:t>
            </a:r>
            <a:r>
              <a:rPr lang="en-US" sz="1800" dirty="0"/>
              <a:t> </a:t>
            </a:r>
            <a:r>
              <a:rPr lang="en-US" sz="1800" dirty="0" err="1"/>
              <a:t>đổi</a:t>
            </a:r>
            <a:r>
              <a:rPr lang="en-US" sz="1800" dirty="0"/>
              <a:t> </a:t>
            </a:r>
            <a:r>
              <a:rPr lang="en-US" sz="1800" dirty="0" err="1"/>
              <a:t>số</a:t>
            </a:r>
            <a:r>
              <a:rPr lang="en-US" sz="1800" dirty="0"/>
              <a:t> </a:t>
            </a:r>
            <a:r>
              <a:rPr lang="en-US" sz="1800" dirty="0" err="1"/>
              <a:t>của</a:t>
            </a:r>
            <a:r>
              <a:rPr lang="en-US" sz="1800" dirty="0"/>
              <a:t> </a:t>
            </a:r>
            <a:r>
              <a:rPr lang="en-US" sz="1800" dirty="0" err="1"/>
              <a:t>các</a:t>
            </a:r>
            <a:r>
              <a:rPr lang="en-US" sz="1800" dirty="0"/>
              <a:t> </a:t>
            </a:r>
            <a:r>
              <a:rPr lang="en-US" sz="1800" dirty="0" err="1"/>
              <a:t>doanh</a:t>
            </a:r>
            <a:r>
              <a:rPr lang="en-US" sz="1800" dirty="0"/>
              <a:t> </a:t>
            </a:r>
            <a:r>
              <a:rPr lang="en-US" sz="1800" dirty="0" err="1"/>
              <a:t>nghiệp</a:t>
            </a:r>
            <a:r>
              <a:rPr lang="en-US" sz="1800" dirty="0"/>
              <a:t> Việt Nam" - Five causes of digital transformation failure in Vietnamese firms</a:t>
            </a:r>
          </a:p>
          <a:p>
            <a:pPr marL="186929" indent="-171450">
              <a:lnSpc>
                <a:spcPct val="150000"/>
              </a:lnSpc>
              <a:buClr>
                <a:srgbClr val="EF4149"/>
              </a:buClr>
              <a:buSzPts val="1946"/>
              <a:buFont typeface="Wingdings" pitchFamily="2" charset="2"/>
              <a:buChar char="§"/>
            </a:pPr>
            <a:r>
              <a:rPr lang="en-US" sz="1800" dirty="0"/>
              <a:t>Small size firms can be more agile than larger firms </a:t>
            </a:r>
          </a:p>
          <a:p>
            <a:pPr marL="186929" indent="-171450">
              <a:lnSpc>
                <a:spcPct val="150000"/>
              </a:lnSpc>
              <a:buClr>
                <a:srgbClr val="EF4149"/>
              </a:buClr>
              <a:buSzPts val="1946"/>
              <a:buFont typeface="Wingdings" pitchFamily="2" charset="2"/>
              <a:buChar char="§"/>
            </a:pPr>
            <a:r>
              <a:rPr lang="en-US" sz="1800" dirty="0"/>
              <a:t>We are aware of the challenges </a:t>
            </a:r>
          </a:p>
          <a:p>
            <a:pPr marL="186929" indent="-171450">
              <a:lnSpc>
                <a:spcPct val="150000"/>
              </a:lnSpc>
              <a:buClr>
                <a:srgbClr val="EF4149"/>
              </a:buClr>
              <a:buSzPts val="1946"/>
              <a:buFont typeface="Wingdings" pitchFamily="2" charset="2"/>
              <a:buChar char="§"/>
            </a:pPr>
            <a:r>
              <a:rPr lang="en-US" sz="1800" dirty="0"/>
              <a:t>We can no longer say:  "we don’t know what we don’t know</a:t>
            </a:r>
          </a:p>
        </p:txBody>
      </p:sp>
    </p:spTree>
    <p:extLst>
      <p:ext uri="{BB962C8B-B14F-4D97-AF65-F5344CB8AC3E}">
        <p14:creationId xmlns:p14="http://schemas.microsoft.com/office/powerpoint/2010/main" val="2097906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59ED5CA-D7EA-4DF4-97E4-F31492113509}"/>
              </a:ext>
            </a:extLst>
          </p:cNvPr>
          <p:cNvSpPr txBox="1">
            <a:spLocks/>
          </p:cNvSpPr>
          <p:nvPr/>
        </p:nvSpPr>
        <p:spPr>
          <a:xfrm>
            <a:off x="1873974" y="2033673"/>
            <a:ext cx="5396052" cy="82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12000"/>
              <a:buFont typeface="Bebas Neue"/>
              <a:buNone/>
              <a:defRPr sz="9600" b="1" i="0" u="none" strike="noStrike" cap="none">
                <a:solidFill>
                  <a:schemeClr val="lt1"/>
                </a:solidFill>
                <a:latin typeface="Bebas Neue"/>
                <a:ea typeface="Bebas Neue"/>
                <a:cs typeface="Bebas Neue"/>
                <a:sym typeface="Bebas Neue"/>
              </a:defRPr>
            </a:lvl1pPr>
            <a:lvl2pPr marR="0" lvl="1" algn="ctr" rtl="0">
              <a:lnSpc>
                <a:spcPct val="100000"/>
              </a:lnSpc>
              <a:spcBef>
                <a:spcPts val="0"/>
              </a:spcBef>
              <a:spcAft>
                <a:spcPts val="0"/>
              </a:spcAft>
              <a:buClr>
                <a:schemeClr val="lt1"/>
              </a:buClr>
              <a:buSzPts val="12000"/>
              <a:buFont typeface="Bebas Neue"/>
              <a:buNone/>
              <a:defRPr sz="12000" b="0" i="0" u="none" strike="noStrike" cap="none">
                <a:solidFill>
                  <a:schemeClr val="lt1"/>
                </a:solidFill>
                <a:latin typeface="Bebas Neue"/>
                <a:ea typeface="Bebas Neue"/>
                <a:cs typeface="Bebas Neue"/>
                <a:sym typeface="Bebas Neue"/>
              </a:defRPr>
            </a:lvl2pPr>
            <a:lvl3pPr marR="0" lvl="2" algn="ctr" rtl="0">
              <a:lnSpc>
                <a:spcPct val="100000"/>
              </a:lnSpc>
              <a:spcBef>
                <a:spcPts val="0"/>
              </a:spcBef>
              <a:spcAft>
                <a:spcPts val="0"/>
              </a:spcAft>
              <a:buClr>
                <a:schemeClr val="lt1"/>
              </a:buClr>
              <a:buSzPts val="12000"/>
              <a:buFont typeface="Bebas Neue"/>
              <a:buNone/>
              <a:defRPr sz="12000" b="0" i="0" u="none" strike="noStrike" cap="none">
                <a:solidFill>
                  <a:schemeClr val="lt1"/>
                </a:solidFill>
                <a:latin typeface="Bebas Neue"/>
                <a:ea typeface="Bebas Neue"/>
                <a:cs typeface="Bebas Neue"/>
                <a:sym typeface="Bebas Neue"/>
              </a:defRPr>
            </a:lvl3pPr>
            <a:lvl4pPr marR="0" lvl="3" algn="ctr" rtl="0">
              <a:lnSpc>
                <a:spcPct val="100000"/>
              </a:lnSpc>
              <a:spcBef>
                <a:spcPts val="0"/>
              </a:spcBef>
              <a:spcAft>
                <a:spcPts val="0"/>
              </a:spcAft>
              <a:buClr>
                <a:schemeClr val="lt1"/>
              </a:buClr>
              <a:buSzPts val="12000"/>
              <a:buFont typeface="Bebas Neue"/>
              <a:buNone/>
              <a:defRPr sz="12000" b="0" i="0" u="none" strike="noStrike" cap="none">
                <a:solidFill>
                  <a:schemeClr val="lt1"/>
                </a:solidFill>
                <a:latin typeface="Bebas Neue"/>
                <a:ea typeface="Bebas Neue"/>
                <a:cs typeface="Bebas Neue"/>
                <a:sym typeface="Bebas Neue"/>
              </a:defRPr>
            </a:lvl4pPr>
            <a:lvl5pPr marR="0" lvl="4" algn="ctr" rtl="0">
              <a:lnSpc>
                <a:spcPct val="100000"/>
              </a:lnSpc>
              <a:spcBef>
                <a:spcPts val="0"/>
              </a:spcBef>
              <a:spcAft>
                <a:spcPts val="0"/>
              </a:spcAft>
              <a:buClr>
                <a:schemeClr val="lt1"/>
              </a:buClr>
              <a:buSzPts val="12000"/>
              <a:buFont typeface="Bebas Neue"/>
              <a:buNone/>
              <a:defRPr sz="12000" b="0" i="0" u="none" strike="noStrike" cap="none">
                <a:solidFill>
                  <a:schemeClr val="lt1"/>
                </a:solidFill>
                <a:latin typeface="Bebas Neue"/>
                <a:ea typeface="Bebas Neue"/>
                <a:cs typeface="Bebas Neue"/>
                <a:sym typeface="Bebas Neue"/>
              </a:defRPr>
            </a:lvl5pPr>
            <a:lvl6pPr marR="0" lvl="5" algn="ctr" rtl="0">
              <a:lnSpc>
                <a:spcPct val="100000"/>
              </a:lnSpc>
              <a:spcBef>
                <a:spcPts val="0"/>
              </a:spcBef>
              <a:spcAft>
                <a:spcPts val="0"/>
              </a:spcAft>
              <a:buClr>
                <a:schemeClr val="lt1"/>
              </a:buClr>
              <a:buSzPts val="12000"/>
              <a:buFont typeface="Bebas Neue"/>
              <a:buNone/>
              <a:defRPr sz="12000" b="0" i="0" u="none" strike="noStrike" cap="none">
                <a:solidFill>
                  <a:schemeClr val="lt1"/>
                </a:solidFill>
                <a:latin typeface="Bebas Neue"/>
                <a:ea typeface="Bebas Neue"/>
                <a:cs typeface="Bebas Neue"/>
                <a:sym typeface="Bebas Neue"/>
              </a:defRPr>
            </a:lvl6pPr>
            <a:lvl7pPr marR="0" lvl="6" algn="ctr" rtl="0">
              <a:lnSpc>
                <a:spcPct val="100000"/>
              </a:lnSpc>
              <a:spcBef>
                <a:spcPts val="0"/>
              </a:spcBef>
              <a:spcAft>
                <a:spcPts val="0"/>
              </a:spcAft>
              <a:buClr>
                <a:schemeClr val="lt1"/>
              </a:buClr>
              <a:buSzPts val="12000"/>
              <a:buFont typeface="Bebas Neue"/>
              <a:buNone/>
              <a:defRPr sz="12000" b="0" i="0" u="none" strike="noStrike" cap="none">
                <a:solidFill>
                  <a:schemeClr val="lt1"/>
                </a:solidFill>
                <a:latin typeface="Bebas Neue"/>
                <a:ea typeface="Bebas Neue"/>
                <a:cs typeface="Bebas Neue"/>
                <a:sym typeface="Bebas Neue"/>
              </a:defRPr>
            </a:lvl7pPr>
            <a:lvl8pPr marR="0" lvl="7" algn="ctr" rtl="0">
              <a:lnSpc>
                <a:spcPct val="100000"/>
              </a:lnSpc>
              <a:spcBef>
                <a:spcPts val="0"/>
              </a:spcBef>
              <a:spcAft>
                <a:spcPts val="0"/>
              </a:spcAft>
              <a:buClr>
                <a:schemeClr val="lt1"/>
              </a:buClr>
              <a:buSzPts val="12000"/>
              <a:buFont typeface="Bebas Neue"/>
              <a:buNone/>
              <a:defRPr sz="12000" b="0" i="0" u="none" strike="noStrike" cap="none">
                <a:solidFill>
                  <a:schemeClr val="lt1"/>
                </a:solidFill>
                <a:latin typeface="Bebas Neue"/>
                <a:ea typeface="Bebas Neue"/>
                <a:cs typeface="Bebas Neue"/>
                <a:sym typeface="Bebas Neue"/>
              </a:defRPr>
            </a:lvl8pPr>
            <a:lvl9pPr marR="0" lvl="8" algn="ctr" rtl="0">
              <a:lnSpc>
                <a:spcPct val="100000"/>
              </a:lnSpc>
              <a:spcBef>
                <a:spcPts val="0"/>
              </a:spcBef>
              <a:spcAft>
                <a:spcPts val="0"/>
              </a:spcAft>
              <a:buClr>
                <a:schemeClr val="lt1"/>
              </a:buClr>
              <a:buSzPts val="12000"/>
              <a:buFont typeface="Bebas Neue"/>
              <a:buNone/>
              <a:defRPr sz="12000" b="0" i="0" u="none" strike="noStrike" cap="none">
                <a:solidFill>
                  <a:schemeClr val="lt1"/>
                </a:solidFill>
                <a:latin typeface="Bebas Neue"/>
                <a:ea typeface="Bebas Neue"/>
                <a:cs typeface="Bebas Neue"/>
                <a:sym typeface="Bebas Neue"/>
              </a:defRPr>
            </a:lvl9pPr>
          </a:lstStyle>
          <a:p>
            <a:r>
              <a:rPr lang="en-US" sz="7200">
                <a:solidFill>
                  <a:schemeClr val="tx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235196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28DB8A58-67C8-5B4B-B3CF-AC4B5748F2F3}"/>
              </a:ext>
            </a:extLst>
          </p:cNvPr>
          <p:cNvGrpSpPr/>
          <p:nvPr/>
        </p:nvGrpSpPr>
        <p:grpSpPr>
          <a:xfrm>
            <a:off x="406216" y="718335"/>
            <a:ext cx="2068270" cy="666498"/>
            <a:chOff x="5980176" y="-526468"/>
            <a:chExt cx="2718735" cy="5204209"/>
          </a:xfrm>
        </p:grpSpPr>
        <p:sp>
          <p:nvSpPr>
            <p:cNvPr id="77" name="Rectangle 76">
              <a:extLst>
                <a:ext uri="{FF2B5EF4-FFF2-40B4-BE49-F238E27FC236}">
                  <a16:creationId xmlns:a16="http://schemas.microsoft.com/office/drawing/2014/main" id="{243F913D-61D3-EB4F-857E-BB6FA6281917}"/>
                </a:ext>
              </a:extLst>
            </p:cNvPr>
            <p:cNvSpPr/>
            <p:nvPr/>
          </p:nvSpPr>
          <p:spPr>
            <a:xfrm>
              <a:off x="5980176" y="191088"/>
              <a:ext cx="2541169" cy="4486653"/>
            </a:xfrm>
            <a:prstGeom prst="rect">
              <a:avLst/>
            </a:prstGeom>
            <a:solidFill>
              <a:srgbClr val="EF4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64732D6-7A9D-B54D-86FA-4ECB9AA6BCBF}"/>
                </a:ext>
              </a:extLst>
            </p:cNvPr>
            <p:cNvSpPr/>
            <p:nvPr/>
          </p:nvSpPr>
          <p:spPr>
            <a:xfrm>
              <a:off x="6145817" y="-526468"/>
              <a:ext cx="2553094" cy="4486662"/>
            </a:xfrm>
            <a:prstGeom prst="rect">
              <a:avLst/>
            </a:prstGeom>
            <a:solidFill>
              <a:srgbClr val="11224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solidFill>
                  <a:ea typeface="+mn-lt"/>
                  <a:cs typeface="+mn-lt"/>
                </a:rPr>
                <a:t>DIGITISATION</a:t>
              </a:r>
            </a:p>
            <a:p>
              <a:pPr algn="ctr"/>
              <a:r>
                <a:rPr lang="en-US" dirty="0">
                  <a:solidFill>
                    <a:schemeClr val="tx1"/>
                  </a:solidFill>
                  <a:ea typeface="+mn-lt"/>
                  <a:cs typeface="+mn-lt"/>
                </a:rPr>
                <a:t>(</a:t>
              </a:r>
              <a:r>
                <a:rPr lang="en-US" dirty="0" err="1">
                  <a:solidFill>
                    <a:schemeClr val="tx1"/>
                  </a:solidFill>
                  <a:ea typeface="+mn-lt"/>
                  <a:cs typeface="+mn-lt"/>
                </a:rPr>
                <a:t>số</a:t>
              </a:r>
              <a:r>
                <a:rPr lang="en-US" dirty="0">
                  <a:solidFill>
                    <a:schemeClr val="tx1"/>
                  </a:solidFill>
                  <a:ea typeface="+mn-lt"/>
                  <a:cs typeface="+mn-lt"/>
                </a:rPr>
                <a:t> </a:t>
              </a:r>
              <a:r>
                <a:rPr lang="en-US" dirty="0" err="1">
                  <a:solidFill>
                    <a:schemeClr val="tx1"/>
                  </a:solidFill>
                  <a:ea typeface="+mn-lt"/>
                  <a:cs typeface="+mn-lt"/>
                </a:rPr>
                <a:t>hóa</a:t>
              </a:r>
              <a:r>
                <a:rPr lang="en-US" dirty="0">
                  <a:solidFill>
                    <a:schemeClr val="tx1"/>
                  </a:solidFill>
                  <a:ea typeface="+mn-lt"/>
                  <a:cs typeface="+mn-lt"/>
                </a:rPr>
                <a:t>) </a:t>
              </a:r>
            </a:p>
          </p:txBody>
        </p:sp>
      </p:grpSp>
      <p:grpSp>
        <p:nvGrpSpPr>
          <p:cNvPr id="2" name="Group 1">
            <a:extLst>
              <a:ext uri="{FF2B5EF4-FFF2-40B4-BE49-F238E27FC236}">
                <a16:creationId xmlns:a16="http://schemas.microsoft.com/office/drawing/2014/main" id="{F2AA61A9-ADCB-0A4A-AB03-4CD58350FE19}"/>
              </a:ext>
            </a:extLst>
          </p:cNvPr>
          <p:cNvGrpSpPr/>
          <p:nvPr/>
        </p:nvGrpSpPr>
        <p:grpSpPr>
          <a:xfrm>
            <a:off x="2474485" y="725307"/>
            <a:ext cx="5900587" cy="1107669"/>
            <a:chOff x="520150" y="1791395"/>
            <a:chExt cx="2344969" cy="2988262"/>
          </a:xfrm>
        </p:grpSpPr>
        <p:sp>
          <p:nvSpPr>
            <p:cNvPr id="86" name="Rectangle 85">
              <a:extLst>
                <a:ext uri="{FF2B5EF4-FFF2-40B4-BE49-F238E27FC236}">
                  <a16:creationId xmlns:a16="http://schemas.microsoft.com/office/drawing/2014/main" id="{421EC02F-0559-6944-BC95-B6F8DE9C2354}"/>
                </a:ext>
              </a:extLst>
            </p:cNvPr>
            <p:cNvSpPr/>
            <p:nvPr/>
          </p:nvSpPr>
          <p:spPr>
            <a:xfrm>
              <a:off x="520150" y="1791395"/>
              <a:ext cx="2344969" cy="2988262"/>
            </a:xfrm>
            <a:prstGeom prst="rect">
              <a:avLst/>
            </a:prstGeom>
            <a:noFill/>
            <a:ln>
              <a:solidFill>
                <a:srgbClr val="112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2" name="Google Shape;95;p4">
              <a:extLst>
                <a:ext uri="{FF2B5EF4-FFF2-40B4-BE49-F238E27FC236}">
                  <a16:creationId xmlns:a16="http://schemas.microsoft.com/office/drawing/2014/main" id="{7F31568B-28E2-4BD8-A31F-611FF035C619}"/>
                </a:ext>
              </a:extLst>
            </p:cNvPr>
            <p:cNvSpPr txBox="1">
              <a:spLocks/>
            </p:cNvSpPr>
            <p:nvPr/>
          </p:nvSpPr>
          <p:spPr>
            <a:xfrm>
              <a:off x="528937" y="1799871"/>
              <a:ext cx="2336182" cy="2872284"/>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479">
                <a:lnSpc>
                  <a:spcPct val="115000"/>
                </a:lnSpc>
                <a:buClr>
                  <a:srgbClr val="EF4149"/>
                </a:buClr>
                <a:buSzPts val="1946"/>
              </a:pPr>
              <a:r>
                <a:rPr lang="en-US" dirty="0"/>
                <a:t>Converse analogue data to digital data so that computers can store/process/transmit such information Converting CD or VHS tape to MP3;​ handwritten into digital form​.</a:t>
              </a:r>
            </a:p>
          </p:txBody>
        </p:sp>
      </p:grpSp>
      <p:grpSp>
        <p:nvGrpSpPr>
          <p:cNvPr id="29" name="Group 28">
            <a:extLst>
              <a:ext uri="{FF2B5EF4-FFF2-40B4-BE49-F238E27FC236}">
                <a16:creationId xmlns:a16="http://schemas.microsoft.com/office/drawing/2014/main" id="{F3B8323C-DA94-1C47-B57E-88104D7BCD9A}"/>
              </a:ext>
            </a:extLst>
          </p:cNvPr>
          <p:cNvGrpSpPr/>
          <p:nvPr/>
        </p:nvGrpSpPr>
        <p:grpSpPr>
          <a:xfrm>
            <a:off x="382624" y="1947063"/>
            <a:ext cx="2068270" cy="773092"/>
            <a:chOff x="5980176" y="-526468"/>
            <a:chExt cx="2718735" cy="5204209"/>
          </a:xfrm>
        </p:grpSpPr>
        <p:sp>
          <p:nvSpPr>
            <p:cNvPr id="30" name="Rectangle 29">
              <a:extLst>
                <a:ext uri="{FF2B5EF4-FFF2-40B4-BE49-F238E27FC236}">
                  <a16:creationId xmlns:a16="http://schemas.microsoft.com/office/drawing/2014/main" id="{E355AFD1-FC4D-9B45-8039-518DBCF4DAA9}"/>
                </a:ext>
              </a:extLst>
            </p:cNvPr>
            <p:cNvSpPr/>
            <p:nvPr/>
          </p:nvSpPr>
          <p:spPr>
            <a:xfrm>
              <a:off x="5980176" y="191088"/>
              <a:ext cx="2541169" cy="4486653"/>
            </a:xfrm>
            <a:prstGeom prst="rect">
              <a:avLst/>
            </a:prstGeom>
            <a:solidFill>
              <a:srgbClr val="EF4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7387E49-2AD1-1D47-BE78-8C10A706B360}"/>
                </a:ext>
              </a:extLst>
            </p:cNvPr>
            <p:cNvSpPr/>
            <p:nvPr/>
          </p:nvSpPr>
          <p:spPr>
            <a:xfrm>
              <a:off x="6145817" y="-526468"/>
              <a:ext cx="2553094" cy="4486662"/>
            </a:xfrm>
            <a:prstGeom prst="rect">
              <a:avLst/>
            </a:prstGeom>
            <a:solidFill>
              <a:srgbClr val="11224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solidFill>
                  <a:ea typeface="+mn-lt"/>
                  <a:cs typeface="+mn-lt"/>
                </a:rPr>
                <a:t>DIGTALISATION</a:t>
              </a:r>
            </a:p>
            <a:p>
              <a:pPr algn="ctr"/>
              <a:r>
                <a:rPr lang="en-US" dirty="0">
                  <a:solidFill>
                    <a:schemeClr val="tx1"/>
                  </a:solidFill>
                  <a:ea typeface="+mn-lt"/>
                  <a:cs typeface="+mn-lt"/>
                </a:rPr>
                <a:t>(</a:t>
              </a:r>
              <a:r>
                <a:rPr lang="en-US" dirty="0" err="1">
                  <a:solidFill>
                    <a:schemeClr val="tx1"/>
                  </a:solidFill>
                  <a:ea typeface="+mn-lt"/>
                  <a:cs typeface="+mn-lt"/>
                </a:rPr>
                <a:t>số</a:t>
              </a:r>
              <a:r>
                <a:rPr lang="en-US" dirty="0">
                  <a:solidFill>
                    <a:schemeClr val="tx1"/>
                  </a:solidFill>
                  <a:ea typeface="+mn-lt"/>
                  <a:cs typeface="+mn-lt"/>
                </a:rPr>
                <a:t> </a:t>
              </a:r>
              <a:r>
                <a:rPr lang="en-US" dirty="0" err="1">
                  <a:solidFill>
                    <a:schemeClr val="tx1"/>
                  </a:solidFill>
                  <a:ea typeface="+mn-lt"/>
                  <a:cs typeface="+mn-lt"/>
                </a:rPr>
                <a:t>hóa</a:t>
              </a:r>
              <a:r>
                <a:rPr lang="en-US" dirty="0">
                  <a:solidFill>
                    <a:schemeClr val="tx1"/>
                  </a:solidFill>
                  <a:ea typeface="+mn-lt"/>
                  <a:cs typeface="+mn-lt"/>
                </a:rPr>
                <a:t>) </a:t>
              </a:r>
            </a:p>
          </p:txBody>
        </p:sp>
      </p:grpSp>
      <p:grpSp>
        <p:nvGrpSpPr>
          <p:cNvPr id="32" name="Group 31">
            <a:extLst>
              <a:ext uri="{FF2B5EF4-FFF2-40B4-BE49-F238E27FC236}">
                <a16:creationId xmlns:a16="http://schemas.microsoft.com/office/drawing/2014/main" id="{9C2BFFBC-C6C3-1243-BC6B-26BD14E477BD}"/>
              </a:ext>
            </a:extLst>
          </p:cNvPr>
          <p:cNvGrpSpPr/>
          <p:nvPr/>
        </p:nvGrpSpPr>
        <p:grpSpPr>
          <a:xfrm>
            <a:off x="2459681" y="1954035"/>
            <a:ext cx="5909429" cy="1400164"/>
            <a:chOff x="520150" y="1791395"/>
            <a:chExt cx="2344969" cy="3777353"/>
          </a:xfrm>
        </p:grpSpPr>
        <p:sp>
          <p:nvSpPr>
            <p:cNvPr id="33" name="Rectangle 32">
              <a:extLst>
                <a:ext uri="{FF2B5EF4-FFF2-40B4-BE49-F238E27FC236}">
                  <a16:creationId xmlns:a16="http://schemas.microsoft.com/office/drawing/2014/main" id="{D8ABA1C3-6814-D74C-A49F-E0584A04611F}"/>
                </a:ext>
              </a:extLst>
            </p:cNvPr>
            <p:cNvSpPr/>
            <p:nvPr/>
          </p:nvSpPr>
          <p:spPr>
            <a:xfrm>
              <a:off x="520150" y="1791395"/>
              <a:ext cx="2344969" cy="3777353"/>
            </a:xfrm>
            <a:prstGeom prst="rect">
              <a:avLst/>
            </a:prstGeom>
            <a:noFill/>
            <a:ln>
              <a:solidFill>
                <a:srgbClr val="112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34" name="Google Shape;95;p4">
              <a:extLst>
                <a:ext uri="{FF2B5EF4-FFF2-40B4-BE49-F238E27FC236}">
                  <a16:creationId xmlns:a16="http://schemas.microsoft.com/office/drawing/2014/main" id="{344A3FF8-AE61-7142-993C-EBB8A3EE4B28}"/>
                </a:ext>
              </a:extLst>
            </p:cNvPr>
            <p:cNvSpPr txBox="1">
              <a:spLocks/>
            </p:cNvSpPr>
            <p:nvPr/>
          </p:nvSpPr>
          <p:spPr>
            <a:xfrm>
              <a:off x="528937" y="1799871"/>
              <a:ext cx="2316517" cy="37688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479">
                <a:lnSpc>
                  <a:spcPct val="115000"/>
                </a:lnSpc>
                <a:buClr>
                  <a:srgbClr val="EF4149"/>
                </a:buClr>
                <a:buSzPts val="1946"/>
              </a:pPr>
              <a:r>
                <a:rPr lang="en-US" dirty="0"/>
                <a:t>Change in how people interact: domains of social life are restructured around digital communication and media infrastructures:</a:t>
              </a:r>
            </a:p>
            <a:p>
              <a:pPr marL="186929" indent="-171450">
                <a:lnSpc>
                  <a:spcPct val="115000"/>
                </a:lnSpc>
                <a:buClr>
                  <a:srgbClr val="EF4149"/>
                </a:buClr>
                <a:buSzPts val="1946"/>
                <a:buFont typeface="Wingdings" pitchFamily="2" charset="2"/>
                <a:buChar char="§"/>
              </a:pPr>
              <a:r>
                <a:rPr lang="en-US" dirty="0"/>
                <a:t>Mail to Email or telephone calls to Social Media flatform​</a:t>
              </a:r>
            </a:p>
            <a:p>
              <a:pPr marL="15479">
                <a:lnSpc>
                  <a:spcPct val="115000"/>
                </a:lnSpc>
                <a:buClr>
                  <a:srgbClr val="EF4149"/>
                </a:buClr>
                <a:buSzPts val="1946"/>
              </a:pPr>
              <a:r>
                <a:rPr lang="en-US" dirty="0"/>
                <a:t>Process of moving to a digital business​</a:t>
              </a:r>
            </a:p>
            <a:p>
              <a:pPr marL="186929" indent="-171450">
                <a:lnSpc>
                  <a:spcPct val="115000"/>
                </a:lnSpc>
                <a:buClr>
                  <a:srgbClr val="EF4149"/>
                </a:buClr>
                <a:buSzPts val="1946"/>
                <a:buFont typeface="Wingdings" pitchFamily="2" charset="2"/>
                <a:buChar char="§"/>
              </a:pPr>
              <a:r>
                <a:rPr lang="en-US" dirty="0"/>
                <a:t>Automation (shifting work roles or transforming business processes)</a:t>
              </a:r>
            </a:p>
            <a:p>
              <a:pPr marL="186929" indent="-171450">
                <a:lnSpc>
                  <a:spcPct val="115000"/>
                </a:lnSpc>
                <a:buClr>
                  <a:srgbClr val="EF4149"/>
                </a:buClr>
                <a:buSzPts val="1946"/>
                <a:buFont typeface="Wingdings" pitchFamily="2" charset="2"/>
                <a:buChar char="§"/>
              </a:pPr>
              <a:endParaRPr lang="en-US" dirty="0"/>
            </a:p>
            <a:p>
              <a:pPr marL="186929" indent="-171450">
                <a:lnSpc>
                  <a:spcPct val="115000"/>
                </a:lnSpc>
                <a:buClr>
                  <a:srgbClr val="EF4149"/>
                </a:buClr>
                <a:buSzPts val="1946"/>
                <a:buFont typeface="Wingdings" pitchFamily="2" charset="2"/>
                <a:buChar char="§"/>
              </a:pPr>
              <a:endParaRPr lang="en-US" b="1" dirty="0"/>
            </a:p>
            <a:p>
              <a:pPr marL="186929" indent="-171450">
                <a:lnSpc>
                  <a:spcPct val="115000"/>
                </a:lnSpc>
                <a:buClr>
                  <a:srgbClr val="EF4149"/>
                </a:buClr>
                <a:buSzPts val="1946"/>
                <a:buFont typeface="Wingdings" pitchFamily="2" charset="2"/>
                <a:buChar char="§"/>
              </a:pPr>
              <a:endParaRPr lang="en-US" b="1" dirty="0"/>
            </a:p>
          </p:txBody>
        </p:sp>
      </p:grpSp>
      <p:grpSp>
        <p:nvGrpSpPr>
          <p:cNvPr id="35" name="Group 34">
            <a:extLst>
              <a:ext uri="{FF2B5EF4-FFF2-40B4-BE49-F238E27FC236}">
                <a16:creationId xmlns:a16="http://schemas.microsoft.com/office/drawing/2014/main" id="{59BEEFFC-73EB-A64E-9B09-C26F0AB9926D}"/>
              </a:ext>
            </a:extLst>
          </p:cNvPr>
          <p:cNvGrpSpPr/>
          <p:nvPr/>
        </p:nvGrpSpPr>
        <p:grpSpPr>
          <a:xfrm>
            <a:off x="382624" y="3477839"/>
            <a:ext cx="2068270" cy="896734"/>
            <a:chOff x="5980176" y="-526468"/>
            <a:chExt cx="2718735" cy="5204209"/>
          </a:xfrm>
        </p:grpSpPr>
        <p:sp>
          <p:nvSpPr>
            <p:cNvPr id="36" name="Rectangle 35">
              <a:extLst>
                <a:ext uri="{FF2B5EF4-FFF2-40B4-BE49-F238E27FC236}">
                  <a16:creationId xmlns:a16="http://schemas.microsoft.com/office/drawing/2014/main" id="{77CFDCDD-D2B1-6A4C-A29B-6E897D6E67CA}"/>
                </a:ext>
              </a:extLst>
            </p:cNvPr>
            <p:cNvSpPr/>
            <p:nvPr/>
          </p:nvSpPr>
          <p:spPr>
            <a:xfrm>
              <a:off x="5980176" y="191088"/>
              <a:ext cx="2541169" cy="4486653"/>
            </a:xfrm>
            <a:prstGeom prst="rect">
              <a:avLst/>
            </a:prstGeom>
            <a:solidFill>
              <a:srgbClr val="EF4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2680205-1706-A34E-8F5A-5786A04E7F2B}"/>
                </a:ext>
              </a:extLst>
            </p:cNvPr>
            <p:cNvSpPr/>
            <p:nvPr/>
          </p:nvSpPr>
          <p:spPr>
            <a:xfrm>
              <a:off x="6145817" y="-526468"/>
              <a:ext cx="2553094" cy="4486662"/>
            </a:xfrm>
            <a:prstGeom prst="rect">
              <a:avLst/>
            </a:prstGeom>
            <a:solidFill>
              <a:srgbClr val="11224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solidFill>
                  <a:ea typeface="+mn-lt"/>
                  <a:cs typeface="+mn-lt"/>
                </a:rPr>
                <a:t>DIGITAL TRANSFORMATION</a:t>
              </a:r>
            </a:p>
            <a:p>
              <a:pPr algn="ctr"/>
              <a:r>
                <a:rPr lang="en-US" dirty="0">
                  <a:solidFill>
                    <a:schemeClr val="tx1"/>
                  </a:solidFill>
                  <a:ea typeface="+mn-lt"/>
                  <a:cs typeface="+mn-lt"/>
                </a:rPr>
                <a:t>(</a:t>
              </a:r>
              <a:r>
                <a:rPr lang="en-US" dirty="0" err="1">
                  <a:solidFill>
                    <a:schemeClr val="tx1"/>
                  </a:solidFill>
                  <a:ea typeface="+mn-lt"/>
                  <a:cs typeface="+mn-lt"/>
                </a:rPr>
                <a:t>chuyển</a:t>
              </a:r>
              <a:r>
                <a:rPr lang="en-US" dirty="0">
                  <a:solidFill>
                    <a:schemeClr val="tx1"/>
                  </a:solidFill>
                  <a:ea typeface="+mn-lt"/>
                  <a:cs typeface="+mn-lt"/>
                </a:rPr>
                <a:t> </a:t>
              </a:r>
              <a:r>
                <a:rPr lang="en-US" dirty="0" err="1">
                  <a:solidFill>
                    <a:schemeClr val="tx1"/>
                  </a:solidFill>
                  <a:ea typeface="+mn-lt"/>
                  <a:cs typeface="+mn-lt"/>
                </a:rPr>
                <a:t>đổi</a:t>
              </a:r>
              <a:r>
                <a:rPr lang="en-US" dirty="0">
                  <a:solidFill>
                    <a:schemeClr val="tx1"/>
                  </a:solidFill>
                  <a:ea typeface="+mn-lt"/>
                  <a:cs typeface="+mn-lt"/>
                </a:rPr>
                <a:t> </a:t>
              </a:r>
              <a:r>
                <a:rPr lang="en-US" dirty="0" err="1">
                  <a:solidFill>
                    <a:schemeClr val="tx1"/>
                  </a:solidFill>
                  <a:ea typeface="+mn-lt"/>
                  <a:cs typeface="+mn-lt"/>
                </a:rPr>
                <a:t>số</a:t>
              </a:r>
              <a:r>
                <a:rPr lang="en-US" dirty="0">
                  <a:solidFill>
                    <a:schemeClr val="tx1"/>
                  </a:solidFill>
                  <a:ea typeface="+mn-lt"/>
                  <a:cs typeface="+mn-lt"/>
                </a:rPr>
                <a:t>)</a:t>
              </a:r>
            </a:p>
          </p:txBody>
        </p:sp>
      </p:grpSp>
      <p:grpSp>
        <p:nvGrpSpPr>
          <p:cNvPr id="38" name="Group 37">
            <a:extLst>
              <a:ext uri="{FF2B5EF4-FFF2-40B4-BE49-F238E27FC236}">
                <a16:creationId xmlns:a16="http://schemas.microsoft.com/office/drawing/2014/main" id="{D8108AD1-1835-BA40-A097-A4D90CF03D0F}"/>
              </a:ext>
            </a:extLst>
          </p:cNvPr>
          <p:cNvGrpSpPr/>
          <p:nvPr/>
        </p:nvGrpSpPr>
        <p:grpSpPr>
          <a:xfrm>
            <a:off x="2455098" y="3484811"/>
            <a:ext cx="5929630" cy="1400164"/>
            <a:chOff x="520150" y="1791395"/>
            <a:chExt cx="2348794" cy="3777353"/>
          </a:xfrm>
        </p:grpSpPr>
        <p:sp>
          <p:nvSpPr>
            <p:cNvPr id="39" name="Rectangle 38">
              <a:extLst>
                <a:ext uri="{FF2B5EF4-FFF2-40B4-BE49-F238E27FC236}">
                  <a16:creationId xmlns:a16="http://schemas.microsoft.com/office/drawing/2014/main" id="{0DBCDC05-A2FF-0645-A153-71B930C2C53E}"/>
                </a:ext>
              </a:extLst>
            </p:cNvPr>
            <p:cNvSpPr/>
            <p:nvPr/>
          </p:nvSpPr>
          <p:spPr>
            <a:xfrm>
              <a:off x="520150" y="1791395"/>
              <a:ext cx="2344969" cy="3777353"/>
            </a:xfrm>
            <a:prstGeom prst="rect">
              <a:avLst/>
            </a:prstGeom>
            <a:noFill/>
            <a:ln>
              <a:solidFill>
                <a:srgbClr val="112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40" name="Google Shape;95;p4">
              <a:extLst>
                <a:ext uri="{FF2B5EF4-FFF2-40B4-BE49-F238E27FC236}">
                  <a16:creationId xmlns:a16="http://schemas.microsoft.com/office/drawing/2014/main" id="{E3DD233F-DBEB-B74F-82D7-2A9E21C5E699}"/>
                </a:ext>
              </a:extLst>
            </p:cNvPr>
            <p:cNvSpPr txBox="1">
              <a:spLocks/>
            </p:cNvSpPr>
            <p:nvPr/>
          </p:nvSpPr>
          <p:spPr>
            <a:xfrm>
              <a:off x="532762" y="2081837"/>
              <a:ext cx="2336182" cy="31964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479">
                <a:lnSpc>
                  <a:spcPct val="115000"/>
                </a:lnSpc>
                <a:buClr>
                  <a:srgbClr val="EF4149"/>
                </a:buClr>
                <a:buSzPts val="1946"/>
              </a:pPr>
              <a:r>
                <a:rPr lang="en-US" dirty="0"/>
                <a:t>Use digital data and systems to transform how the enterprise interacts with its ecosystem of staff, customers and suppliers to enable the firm to enhance its operational capacity, improve customer experience by increasing value creation and developing new business models. </a:t>
              </a:r>
            </a:p>
            <a:p>
              <a:pPr marL="186929" indent="-171450">
                <a:lnSpc>
                  <a:spcPct val="115000"/>
                </a:lnSpc>
                <a:buClr>
                  <a:srgbClr val="EF4149"/>
                </a:buClr>
                <a:buSzPts val="1946"/>
                <a:buFont typeface="Wingdings" pitchFamily="2" charset="2"/>
                <a:buChar char="§"/>
              </a:pPr>
              <a:endParaRPr lang="en-US" dirty="0"/>
            </a:p>
          </p:txBody>
        </p:sp>
      </p:grpSp>
      <p:pic>
        <p:nvPicPr>
          <p:cNvPr id="41" name="Google Shape;36;gf7510e5036_3_378">
            <a:extLst>
              <a:ext uri="{FF2B5EF4-FFF2-40B4-BE49-F238E27FC236}">
                <a16:creationId xmlns:a16="http://schemas.microsoft.com/office/drawing/2014/main" id="{AB7E9196-F079-5A45-A7CF-0980D5A52476}"/>
              </a:ext>
            </a:extLst>
          </p:cNvPr>
          <p:cNvPicPr preferRelativeResize="0"/>
          <p:nvPr/>
        </p:nvPicPr>
        <p:blipFill rotWithShape="1">
          <a:blip r:embed="rId3">
            <a:alphaModFix/>
          </a:blip>
          <a:srcRect/>
          <a:stretch/>
        </p:blipFill>
        <p:spPr>
          <a:xfrm>
            <a:off x="7587544" y="237111"/>
            <a:ext cx="922472" cy="324403"/>
          </a:xfrm>
          <a:prstGeom prst="rect">
            <a:avLst/>
          </a:prstGeom>
          <a:noFill/>
          <a:ln>
            <a:noFill/>
          </a:ln>
        </p:spPr>
      </p:pic>
    </p:spTree>
    <p:extLst>
      <p:ext uri="{BB962C8B-B14F-4D97-AF65-F5344CB8AC3E}">
        <p14:creationId xmlns:p14="http://schemas.microsoft.com/office/powerpoint/2010/main" val="2850404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0"/>
        <p:cNvGrpSpPr/>
        <p:nvPr/>
      </p:nvGrpSpPr>
      <p:grpSpPr>
        <a:xfrm>
          <a:off x="0" y="0"/>
          <a:ext cx="0" cy="0"/>
          <a:chOff x="0" y="0"/>
          <a:chExt cx="0" cy="0"/>
        </a:xfrm>
      </p:grpSpPr>
      <p:pic>
        <p:nvPicPr>
          <p:cNvPr id="2050" name="Picture 2">
            <a:extLst>
              <a:ext uri="{FF2B5EF4-FFF2-40B4-BE49-F238E27FC236}">
                <a16:creationId xmlns:a16="http://schemas.microsoft.com/office/drawing/2014/main" id="{9991F1EA-1A93-4E69-B65C-F392338F54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8" t="11381" r="1351" b="5333"/>
          <a:stretch/>
        </p:blipFill>
        <p:spPr bwMode="auto">
          <a:xfrm>
            <a:off x="570513" y="1148916"/>
            <a:ext cx="7999123" cy="28456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4" name="Google Shape;232;p34">
            <a:extLst>
              <a:ext uri="{FF2B5EF4-FFF2-40B4-BE49-F238E27FC236}">
                <a16:creationId xmlns:a16="http://schemas.microsoft.com/office/drawing/2014/main" id="{B08145CE-AC40-46A7-8C72-AAB80B0ABB89}"/>
              </a:ext>
            </a:extLst>
          </p:cNvPr>
          <p:cNvSpPr txBox="1">
            <a:spLocks/>
          </p:cNvSpPr>
          <p:nvPr/>
        </p:nvSpPr>
        <p:spPr>
          <a:xfrm>
            <a:off x="1406247" y="528776"/>
            <a:ext cx="6390300"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Bebas Neue"/>
              <a:buNone/>
              <a:defRPr sz="2400" b="0" i="0" u="none" strike="noStrike" cap="none">
                <a:solidFill>
                  <a:schemeClr val="lt1"/>
                </a:solidFill>
                <a:latin typeface="Bebas Neue"/>
                <a:ea typeface="Bebas Neue"/>
                <a:cs typeface="Bebas Neue"/>
                <a:sym typeface="Bebas Neue"/>
              </a:defRPr>
            </a:lvl1pPr>
            <a:lvl2pPr marR="0" lvl="1"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2pPr>
            <a:lvl3pPr marR="0" lvl="2"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3pPr>
            <a:lvl4pPr marR="0" lvl="3"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4pPr>
            <a:lvl5pPr marR="0" lvl="4"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5pPr>
            <a:lvl6pPr marR="0" lvl="5"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6pPr>
            <a:lvl7pPr marR="0" lvl="6"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7pPr>
            <a:lvl8pPr marR="0" lvl="7"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8pPr>
            <a:lvl9pPr marR="0" lvl="8" algn="l" rtl="0">
              <a:lnSpc>
                <a:spcPct val="100000"/>
              </a:lnSpc>
              <a:spcBef>
                <a:spcPts val="0"/>
              </a:spcBef>
              <a:spcAft>
                <a:spcPts val="0"/>
              </a:spcAft>
              <a:buClr>
                <a:srgbClr val="F3F3F3"/>
              </a:buClr>
              <a:buSzPts val="2400"/>
              <a:buFont typeface="Bebas Neue"/>
              <a:buNone/>
              <a:defRPr sz="2400" b="0" i="0" u="none" strike="noStrike" cap="none">
                <a:solidFill>
                  <a:srgbClr val="F3F3F3"/>
                </a:solidFill>
                <a:latin typeface="Bebas Neue"/>
                <a:ea typeface="Bebas Neue"/>
                <a:cs typeface="Bebas Neue"/>
                <a:sym typeface="Bebas Neue"/>
              </a:defRPr>
            </a:lvl9pPr>
          </a:lstStyle>
          <a:p>
            <a:r>
              <a:rPr lang="en-US" sz="3200" b="1" dirty="0">
                <a:solidFill>
                  <a:schemeClr val="bg1"/>
                </a:solidFill>
                <a:latin typeface="Arial" panose="020B0604020202020204" pitchFamily="34" charset="0"/>
                <a:cs typeface="Arial" panose="020B0604020202020204" pitchFamily="34" charset="0"/>
              </a:rPr>
              <a:t>Change before you have to</a:t>
            </a:r>
          </a:p>
        </p:txBody>
      </p:sp>
      <p:sp>
        <p:nvSpPr>
          <p:cNvPr id="4" name="TextBox 3">
            <a:extLst>
              <a:ext uri="{FF2B5EF4-FFF2-40B4-BE49-F238E27FC236}">
                <a16:creationId xmlns:a16="http://schemas.microsoft.com/office/drawing/2014/main" id="{A9C1CD33-8A61-4599-9C2B-7D0CCA36DF6A}"/>
              </a:ext>
            </a:extLst>
          </p:cNvPr>
          <p:cNvSpPr txBox="1"/>
          <p:nvPr/>
        </p:nvSpPr>
        <p:spPr>
          <a:xfrm>
            <a:off x="659823" y="4524083"/>
            <a:ext cx="76218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i="1" dirty="0">
                <a:solidFill>
                  <a:srgbClr val="C00000"/>
                </a:solidFill>
                <a:latin typeface="Arial" panose="020B0604020202020204" pitchFamily="34" charset="0"/>
                <a:cs typeface="Arial" panose="020B0604020202020204" pitchFamily="34" charset="0"/>
              </a:rPr>
              <a:t>The wise men learn from the mistakes of others (</a:t>
            </a:r>
            <a:r>
              <a:rPr lang="en-GB" b="1" dirty="0">
                <a:solidFill>
                  <a:srgbClr val="C00000"/>
                </a:solidFill>
                <a:latin typeface="Arial" panose="020B0604020202020204" pitchFamily="34" charset="0"/>
                <a:cs typeface="Arial" panose="020B0604020202020204" pitchFamily="34" charset="0"/>
              </a:rPr>
              <a:t>Bismarck</a:t>
            </a:r>
            <a:r>
              <a:rPr lang="en-GB" b="1" i="1" dirty="0">
                <a:solidFill>
                  <a:srgbClr val="C00000"/>
                </a:solidFill>
                <a:latin typeface="Arial" panose="020B0604020202020204" pitchFamily="34" charset="0"/>
                <a:cs typeface="Arial" panose="020B0604020202020204" pitchFamily="34" charset="0"/>
              </a:rPr>
              <a:t>)</a:t>
            </a:r>
          </a:p>
          <a:p>
            <a:pPr algn="l"/>
            <a:endParaRPr lang="en-GB" dirty="0">
              <a:latin typeface="Arial" panose="020B0604020202020204" pitchFamily="34" charset="0"/>
              <a:cs typeface="Arial" panose="020B0604020202020204" pitchFamily="34" charset="0"/>
            </a:endParaRPr>
          </a:p>
        </p:txBody>
      </p:sp>
      <p:pic>
        <p:nvPicPr>
          <p:cNvPr id="12" name="Google Shape;36;gf7510e5036_3_378">
            <a:extLst>
              <a:ext uri="{FF2B5EF4-FFF2-40B4-BE49-F238E27FC236}">
                <a16:creationId xmlns:a16="http://schemas.microsoft.com/office/drawing/2014/main" id="{FFE2F6D7-6C46-3544-8039-F15767ADC203}"/>
              </a:ext>
            </a:extLst>
          </p:cNvPr>
          <p:cNvPicPr preferRelativeResize="0"/>
          <p:nvPr/>
        </p:nvPicPr>
        <p:blipFill rotWithShape="1">
          <a:blip r:embed="rId4">
            <a:alphaModFix/>
          </a:blip>
          <a:srcRect/>
          <a:stretch/>
        </p:blipFill>
        <p:spPr>
          <a:xfrm>
            <a:off x="7587544" y="237111"/>
            <a:ext cx="922472" cy="3244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0"/>
        <p:cNvGrpSpPr/>
        <p:nvPr/>
      </p:nvGrpSpPr>
      <p:grpSpPr>
        <a:xfrm>
          <a:off x="0" y="0"/>
          <a:ext cx="0" cy="0"/>
          <a:chOff x="0" y="0"/>
          <a:chExt cx="0" cy="0"/>
        </a:xfrm>
      </p:grpSpPr>
      <p:sp>
        <p:nvSpPr>
          <p:cNvPr id="232" name="Google Shape;232;p34"/>
          <p:cNvSpPr txBox="1">
            <a:spLocks noGrp="1"/>
          </p:cNvSpPr>
          <p:nvPr>
            <p:ph type="ctrTitle"/>
          </p:nvPr>
        </p:nvSpPr>
        <p:spPr>
          <a:xfrm>
            <a:off x="238897" y="159508"/>
            <a:ext cx="8571757" cy="577800"/>
          </a:xfrm>
          <a:prstGeom prst="rect">
            <a:avLst/>
          </a:prstGeom>
          <a:noFill/>
        </p:spPr>
        <p:txBody>
          <a:bodyPr spcFirstLastPara="1" wrap="square" lIns="91425" tIns="91425" rIns="91425" bIns="91425" anchor="t" anchorCtr="0">
            <a:noAutofit/>
          </a:bodyPr>
          <a:lstStyle/>
          <a:p>
            <a:r>
              <a:rPr lang="en-US" sz="3000" b="1" dirty="0">
                <a:solidFill>
                  <a:schemeClr val="bg1"/>
                </a:solidFill>
                <a:latin typeface="Arial" panose="020B0604020202020204" pitchFamily="34" charset="0"/>
                <a:cs typeface="Arial" panose="020B0604020202020204" pitchFamily="34" charset="0"/>
              </a:rPr>
              <a:t>Technology-based firms are on the rise ​</a:t>
            </a:r>
          </a:p>
        </p:txBody>
      </p:sp>
      <p:grpSp>
        <p:nvGrpSpPr>
          <p:cNvPr id="19" name="Group 18">
            <a:extLst>
              <a:ext uri="{FF2B5EF4-FFF2-40B4-BE49-F238E27FC236}">
                <a16:creationId xmlns:a16="http://schemas.microsoft.com/office/drawing/2014/main" id="{3091F664-F023-4259-83AA-7BFE97DBA1E5}"/>
              </a:ext>
            </a:extLst>
          </p:cNvPr>
          <p:cNvGrpSpPr/>
          <p:nvPr/>
        </p:nvGrpSpPr>
        <p:grpSpPr>
          <a:xfrm>
            <a:off x="7827579" y="4547444"/>
            <a:ext cx="1223688" cy="508839"/>
            <a:chOff x="7726680" y="4481366"/>
            <a:chExt cx="1285174" cy="534405"/>
          </a:xfrm>
        </p:grpSpPr>
        <p:sp>
          <p:nvSpPr>
            <p:cNvPr id="20" name="Google Shape;164;p27">
              <a:extLst>
                <a:ext uri="{FF2B5EF4-FFF2-40B4-BE49-F238E27FC236}">
                  <a16:creationId xmlns:a16="http://schemas.microsoft.com/office/drawing/2014/main" id="{F6A2DDC3-7C9E-43FB-B047-E33FD4920C4D}"/>
                </a:ext>
              </a:extLst>
            </p:cNvPr>
            <p:cNvSpPr/>
            <p:nvPr/>
          </p:nvSpPr>
          <p:spPr>
            <a:xfrm>
              <a:off x="7726680" y="4481366"/>
              <a:ext cx="1285174" cy="534405"/>
            </a:xfrm>
            <a:prstGeom prst="rect">
              <a:avLst/>
            </a:prstGeom>
            <a:solidFill>
              <a:schemeClr val="tx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pic>
          <p:nvPicPr>
            <p:cNvPr id="21" name="Picture 1730">
              <a:extLst>
                <a:ext uri="{FF2B5EF4-FFF2-40B4-BE49-F238E27FC236}">
                  <a16:creationId xmlns:a16="http://schemas.microsoft.com/office/drawing/2014/main" id="{C2DD66BC-6C2E-43BA-97C3-3B878719FAFB}"/>
                </a:ext>
              </a:extLst>
            </p:cNvPr>
            <p:cNvPicPr>
              <a:picLocks noChangeAspect="1"/>
            </p:cNvPicPr>
            <p:nvPr/>
          </p:nvPicPr>
          <p:blipFill>
            <a:blip r:embed="rId3"/>
            <a:srcRect/>
            <a:stretch>
              <a:fillRect/>
            </a:stretch>
          </p:blipFill>
          <p:spPr>
            <a:xfrm>
              <a:off x="7741365" y="4550454"/>
              <a:ext cx="1255929" cy="441668"/>
            </a:xfrm>
            <a:prstGeom prst="rect">
              <a:avLst/>
            </a:prstGeom>
          </p:spPr>
        </p:pic>
      </p:grpSp>
      <p:grpSp>
        <p:nvGrpSpPr>
          <p:cNvPr id="5" name="Group 4">
            <a:extLst>
              <a:ext uri="{FF2B5EF4-FFF2-40B4-BE49-F238E27FC236}">
                <a16:creationId xmlns:a16="http://schemas.microsoft.com/office/drawing/2014/main" id="{1F2F1179-708E-430E-ACE4-985294DEA60A}"/>
              </a:ext>
            </a:extLst>
          </p:cNvPr>
          <p:cNvGrpSpPr/>
          <p:nvPr/>
        </p:nvGrpSpPr>
        <p:grpSpPr>
          <a:xfrm>
            <a:off x="860229" y="738686"/>
            <a:ext cx="7600905" cy="3781723"/>
            <a:chOff x="769621" y="954740"/>
            <a:chExt cx="7600905" cy="3781723"/>
          </a:xfrm>
        </p:grpSpPr>
        <p:pic>
          <p:nvPicPr>
            <p:cNvPr id="5126" name="Picture 6">
              <a:extLst>
                <a:ext uri="{FF2B5EF4-FFF2-40B4-BE49-F238E27FC236}">
                  <a16:creationId xmlns:a16="http://schemas.microsoft.com/office/drawing/2014/main" id="{B8645999-DF8C-4788-8045-CFB6C90869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1" y="954740"/>
              <a:ext cx="7600905" cy="3467913"/>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6D7E2CF-3949-4496-B706-1BBAD96E0C12}"/>
                </a:ext>
              </a:extLst>
            </p:cNvPr>
            <p:cNvSpPr txBox="1"/>
            <p:nvPr/>
          </p:nvSpPr>
          <p:spPr>
            <a:xfrm>
              <a:off x="769621" y="4482419"/>
              <a:ext cx="4572000" cy="254044"/>
            </a:xfrm>
            <a:prstGeom prst="rect">
              <a:avLst/>
            </a:prstGeom>
            <a:noFill/>
          </p:spPr>
          <p:txBody>
            <a:bodyPr wrap="square">
              <a:spAutoFit/>
            </a:bodyPr>
            <a:lstStyle/>
            <a:p>
              <a:r>
                <a:rPr lang="en-US" sz="1051">
                  <a:solidFill>
                    <a:schemeClr val="bg1"/>
                  </a:solidFill>
                  <a:latin typeface="Arial" panose="020B0604020202020204" pitchFamily="34" charset="0"/>
                  <a:cs typeface="Arial" panose="020B0604020202020204" pitchFamily="34" charset="0"/>
                </a:rPr>
                <a:t> Sources: FT (2010) and </a:t>
              </a:r>
              <a:r>
                <a:rPr lang="en-US" sz="1051" err="1">
                  <a:solidFill>
                    <a:schemeClr val="bg1"/>
                  </a:solidFill>
                  <a:latin typeface="Arial" panose="020B0604020202020204" pitchFamily="34" charset="0"/>
                  <a:cs typeface="Arial" panose="020B0604020202020204" pitchFamily="34" charset="0"/>
                </a:rPr>
                <a:t>Gogsofthedow</a:t>
              </a:r>
              <a:r>
                <a:rPr lang="en-US" sz="1051">
                  <a:solidFill>
                    <a:schemeClr val="bg1"/>
                  </a:solidFill>
                  <a:latin typeface="Arial" panose="020B0604020202020204" pitchFamily="34" charset="0"/>
                  <a:cs typeface="Arial" panose="020B0604020202020204" pitchFamily="34" charset="0"/>
                </a:rPr>
                <a:t> (2020) ​</a:t>
              </a:r>
            </a:p>
          </p:txBody>
        </p:sp>
      </p:grpSp>
      <p:sp>
        <p:nvSpPr>
          <p:cNvPr id="2" name="TextBox 1">
            <a:extLst>
              <a:ext uri="{FF2B5EF4-FFF2-40B4-BE49-F238E27FC236}">
                <a16:creationId xmlns:a16="http://schemas.microsoft.com/office/drawing/2014/main" id="{7648F90E-3FDF-4F00-92BB-3DA0FD9347B2}"/>
              </a:ext>
            </a:extLst>
          </p:cNvPr>
          <p:cNvSpPr txBox="1"/>
          <p:nvPr/>
        </p:nvSpPr>
        <p:spPr>
          <a:xfrm>
            <a:off x="1165303" y="4643088"/>
            <a:ext cx="680642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i="1">
                <a:solidFill>
                  <a:srgbClr val="C00000"/>
                </a:solidFill>
                <a:latin typeface="Arial" panose="020B0604020202020204" pitchFamily="34" charset="0"/>
                <a:cs typeface="Arial" panose="020B0604020202020204" pitchFamily="34" charset="0"/>
              </a:rPr>
              <a:t>Wisest men of all learn from others' successes</a:t>
            </a:r>
            <a:r>
              <a:rPr lang="en-GB" b="1">
                <a:solidFill>
                  <a:srgbClr val="C00000"/>
                </a:solidFill>
                <a:latin typeface="Arial" panose="020B0604020202020204" pitchFamily="34" charset="0"/>
                <a:cs typeface="Arial" panose="020B0604020202020204" pitchFamily="34" charset="0"/>
              </a:rPr>
              <a:t> (Maxwell)</a:t>
            </a:r>
            <a:endParaRPr lang="en-US" b="1">
              <a:solidFill>
                <a:srgbClr val="C00000"/>
              </a:solidFill>
              <a:latin typeface="Arial" panose="020B0604020202020204" pitchFamily="34" charset="0"/>
              <a:cs typeface="Arial" panose="020B0604020202020204" pitchFamily="34" charset="0"/>
            </a:endParaRPr>
          </a:p>
          <a:p>
            <a:pPr algn="l"/>
            <a:endParaRPr lang="en-GB">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882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2"/>
        <p:cNvGrpSpPr/>
        <p:nvPr/>
      </p:nvGrpSpPr>
      <p:grpSpPr>
        <a:xfrm>
          <a:off x="0" y="0"/>
          <a:ext cx="0" cy="0"/>
          <a:chOff x="0" y="0"/>
          <a:chExt cx="0" cy="0"/>
        </a:xfrm>
      </p:grpSpPr>
      <p:sp>
        <p:nvSpPr>
          <p:cNvPr id="654" name="Google Shape;654;p46"/>
          <p:cNvSpPr txBox="1">
            <a:spLocks noGrp="1"/>
          </p:cNvSpPr>
          <p:nvPr>
            <p:ph type="ctrTitle"/>
          </p:nvPr>
        </p:nvSpPr>
        <p:spPr>
          <a:prstGeom prst="rect">
            <a:avLst/>
          </a:prstGeom>
        </p:spPr>
        <p:txBody>
          <a:bodyPr spcFirstLastPara="1" wrap="square" lIns="91425" tIns="91425" rIns="91425" bIns="91425" anchor="t" anchorCtr="0">
            <a:noAutofit/>
          </a:bodyPr>
          <a:lstStyle/>
          <a:p>
            <a:r>
              <a:rPr lang="en-US" sz="3200" b="1" dirty="0">
                <a:solidFill>
                  <a:schemeClr val="dk1"/>
                </a:solidFill>
                <a:latin typeface="Arial" panose="020B0604020202020204" pitchFamily="34" charset="0"/>
                <a:cs typeface="Arial" panose="020B0604020202020204" pitchFamily="34" charset="0"/>
              </a:rPr>
              <a:t>W</a:t>
            </a:r>
            <a:r>
              <a:rPr lang="en" sz="3200" b="1" dirty="0">
                <a:solidFill>
                  <a:schemeClr val="dk1"/>
                </a:solidFill>
                <a:latin typeface="Arial" panose="020B0604020202020204" pitchFamily="34" charset="0"/>
                <a:cs typeface="Arial" panose="020B0604020202020204" pitchFamily="34" charset="0"/>
              </a:rPr>
              <a:t>HY?</a:t>
            </a:r>
            <a:endParaRPr b="1" dirty="0">
              <a:solidFill>
                <a:schemeClr val="dk1"/>
              </a:solidFill>
              <a:latin typeface="Arial" panose="020B0604020202020204" pitchFamily="34" charset="0"/>
              <a:cs typeface="Arial" panose="020B0604020202020204" pitchFamily="34" charset="0"/>
            </a:endParaRPr>
          </a:p>
        </p:txBody>
      </p:sp>
      <p:sp>
        <p:nvSpPr>
          <p:cNvPr id="5" name="Google Shape;685;p48">
            <a:extLst>
              <a:ext uri="{FF2B5EF4-FFF2-40B4-BE49-F238E27FC236}">
                <a16:creationId xmlns:a16="http://schemas.microsoft.com/office/drawing/2014/main" id="{91AA2522-D0AE-4E9F-ABFA-959BE0F82F47}"/>
              </a:ext>
            </a:extLst>
          </p:cNvPr>
          <p:cNvSpPr txBox="1"/>
          <p:nvPr/>
        </p:nvSpPr>
        <p:spPr>
          <a:xfrm>
            <a:off x="623472" y="1127234"/>
            <a:ext cx="7897056" cy="3618187"/>
          </a:xfrm>
          <a:prstGeom prst="rect">
            <a:avLst/>
          </a:prstGeom>
          <a:solidFill>
            <a:schemeClr val="bg1"/>
          </a:solidFill>
          <a:ln>
            <a:noFill/>
          </a:ln>
        </p:spPr>
        <p:txBody>
          <a:bodyPr spcFirstLastPara="1" wrap="square" lIns="91425" tIns="91425" rIns="91425" bIns="91425" anchor="t" anchorCtr="0">
            <a:noAutofit/>
          </a:bodyPr>
          <a:lstStyle/>
          <a:p>
            <a:pPr marL="456565" lvl="1" indent="-316865">
              <a:lnSpc>
                <a:spcPct val="200000"/>
              </a:lnSpc>
              <a:buClr>
                <a:srgbClr val="FFC000"/>
              </a:buClr>
              <a:buSzPct val="110000"/>
              <a:buFont typeface="Wingdings" pitchFamily="2" charset="2"/>
              <a:buChar char="§"/>
            </a:pPr>
            <a:r>
              <a:rPr lang="en-US" sz="1600" dirty="0">
                <a:solidFill>
                  <a:schemeClr val="hlink"/>
                </a:solidFill>
                <a:uFill>
                  <a:noFill/>
                </a:uFill>
                <a:latin typeface="Arial" panose="020B0604020202020204" pitchFamily="34" charset="0"/>
                <a:ea typeface="Spartan"/>
                <a:cs typeface="Arial" panose="020B0604020202020204" pitchFamily="34" charset="0"/>
                <a:sym typeface="Spartan"/>
              </a:rPr>
              <a:t>Our clients have changed ​</a:t>
            </a:r>
            <a:endParaRPr lang="en-US" dirty="0">
              <a:solidFill>
                <a:schemeClr val="hlink"/>
              </a:solidFill>
              <a:latin typeface="Arial" panose="020B0604020202020204" pitchFamily="34" charset="0"/>
              <a:cs typeface="Arial" panose="020B0604020202020204" pitchFamily="34" charset="0"/>
            </a:endParaRPr>
          </a:p>
          <a:p>
            <a:pPr marL="456565" lvl="1" indent="-316865">
              <a:lnSpc>
                <a:spcPct val="200000"/>
              </a:lnSpc>
              <a:buClr>
                <a:srgbClr val="FFC000"/>
              </a:buClr>
              <a:buSzPct val="110000"/>
              <a:buFont typeface="Wingdings" pitchFamily="2" charset="2"/>
              <a:buChar char="§"/>
            </a:pPr>
            <a:r>
              <a:rPr lang="en-US" sz="1600" dirty="0">
                <a:solidFill>
                  <a:schemeClr val="hlink"/>
                </a:solidFill>
                <a:uFill>
                  <a:noFill/>
                </a:uFill>
                <a:latin typeface="Arial" panose="020B0604020202020204" pitchFamily="34" charset="0"/>
                <a:ea typeface="Spartan"/>
                <a:cs typeface="Arial" panose="020B0604020202020204" pitchFamily="34" charset="0"/>
                <a:sym typeface="Spartan"/>
              </a:rPr>
              <a:t>Before you know it, you become irrelevant​</a:t>
            </a:r>
            <a:endParaRPr lang="en-US" sz="1600" dirty="0">
              <a:solidFill>
                <a:schemeClr val="hlink"/>
              </a:solidFill>
              <a:uFill>
                <a:noFill/>
              </a:uFill>
              <a:latin typeface="Arial" panose="020B0604020202020204" pitchFamily="34" charset="0"/>
              <a:ea typeface="Spartan"/>
              <a:cs typeface="Arial" panose="020B0604020202020204" pitchFamily="34" charset="0"/>
            </a:endParaRPr>
          </a:p>
          <a:p>
            <a:pPr marL="456565" lvl="1" indent="-316865">
              <a:lnSpc>
                <a:spcPct val="200000"/>
              </a:lnSpc>
              <a:buClr>
                <a:srgbClr val="FFC000"/>
              </a:buClr>
              <a:buSzPct val="110000"/>
              <a:buFont typeface="Wingdings" pitchFamily="2" charset="2"/>
              <a:buChar char="§"/>
            </a:pPr>
            <a:r>
              <a:rPr lang="en-US" sz="1600" dirty="0">
                <a:solidFill>
                  <a:schemeClr val="hlink"/>
                </a:solidFill>
                <a:uFill>
                  <a:noFill/>
                </a:uFill>
                <a:latin typeface="Arial" panose="020B0604020202020204" pitchFamily="34" charset="0"/>
                <a:ea typeface="Spartan"/>
                <a:cs typeface="Arial" panose="020B0604020202020204" pitchFamily="34" charset="0"/>
                <a:sym typeface="Spartan"/>
              </a:rPr>
              <a:t>Several giants have gone​ ​</a:t>
            </a:r>
            <a:endParaRPr lang="en-US" sz="1600" dirty="0">
              <a:solidFill>
                <a:schemeClr val="hlink"/>
              </a:solidFill>
              <a:uFill>
                <a:noFill/>
              </a:uFill>
              <a:latin typeface="Arial" panose="020B0604020202020204" pitchFamily="34" charset="0"/>
              <a:ea typeface="Spartan"/>
              <a:cs typeface="Arial" panose="020B0604020202020204" pitchFamily="34" charset="0"/>
            </a:endParaRPr>
          </a:p>
          <a:p>
            <a:pPr marL="456565" lvl="1" indent="-316865">
              <a:lnSpc>
                <a:spcPct val="200000"/>
              </a:lnSpc>
              <a:buClr>
                <a:srgbClr val="FFC000"/>
              </a:buClr>
              <a:buSzPct val="110000"/>
              <a:buFont typeface="Wingdings" pitchFamily="2" charset="2"/>
              <a:buChar char="§"/>
            </a:pPr>
            <a:r>
              <a:rPr lang="en-US" sz="1600" dirty="0">
                <a:solidFill>
                  <a:schemeClr val="hlink"/>
                </a:solidFill>
                <a:uFill>
                  <a:noFill/>
                </a:uFill>
                <a:latin typeface="Arial" panose="020B0604020202020204" pitchFamily="34" charset="0"/>
                <a:ea typeface="Spartan"/>
                <a:cs typeface="Arial" panose="020B0604020202020204" pitchFamily="34" charset="0"/>
                <a:sym typeface="Spartan"/>
              </a:rPr>
              <a:t>Hire fewer people but grow exponentially through technology (WhatsApp, YouTube, Instagram …)​</a:t>
            </a:r>
            <a:endParaRPr lang="en-US" sz="1600" dirty="0">
              <a:solidFill>
                <a:schemeClr val="hlink"/>
              </a:solidFill>
              <a:uFill>
                <a:noFill/>
              </a:uFill>
              <a:latin typeface="Arial" panose="020B0604020202020204" pitchFamily="34" charset="0"/>
              <a:ea typeface="Spartan"/>
              <a:cs typeface="Arial" panose="020B0604020202020204" pitchFamily="34" charset="0"/>
            </a:endParaRPr>
          </a:p>
          <a:p>
            <a:pPr marL="456565" lvl="1" indent="-316865">
              <a:lnSpc>
                <a:spcPct val="200000"/>
              </a:lnSpc>
              <a:buClr>
                <a:srgbClr val="FFC000"/>
              </a:buClr>
              <a:buSzPct val="110000"/>
              <a:buFont typeface="Wingdings" pitchFamily="2" charset="2"/>
              <a:buChar char="§"/>
            </a:pPr>
            <a:r>
              <a:rPr lang="en-US" sz="1600" dirty="0">
                <a:solidFill>
                  <a:schemeClr val="hlink"/>
                </a:solidFill>
                <a:uFill>
                  <a:noFill/>
                </a:uFill>
                <a:latin typeface="Arial" panose="020B0604020202020204" pitchFamily="34" charset="0"/>
                <a:ea typeface="Spartan"/>
                <a:cs typeface="Arial" panose="020B0604020202020204" pitchFamily="34" charset="0"/>
                <a:sym typeface="Spartan"/>
              </a:rPr>
              <a:t>It is happening in all industries​</a:t>
            </a:r>
            <a:endParaRPr lang="en-US" sz="1600" dirty="0">
              <a:solidFill>
                <a:schemeClr val="hlink"/>
              </a:solidFill>
              <a:uFill>
                <a:noFill/>
              </a:uFill>
              <a:latin typeface="Arial" panose="020B0604020202020204" pitchFamily="34" charset="0"/>
              <a:ea typeface="Spartan"/>
              <a:cs typeface="Arial" panose="020B0604020202020204" pitchFamily="34" charset="0"/>
            </a:endParaRPr>
          </a:p>
          <a:p>
            <a:pPr marL="456565" lvl="1" indent="-316865">
              <a:lnSpc>
                <a:spcPct val="200000"/>
              </a:lnSpc>
              <a:buClr>
                <a:srgbClr val="FFC000"/>
              </a:buClr>
              <a:buSzPct val="110000"/>
              <a:buFont typeface="Wingdings" pitchFamily="2" charset="2"/>
              <a:buChar char="§"/>
            </a:pPr>
            <a:r>
              <a:rPr lang="en-US" sz="1600" dirty="0">
                <a:solidFill>
                  <a:schemeClr val="hlink"/>
                </a:solidFill>
                <a:uFill>
                  <a:noFill/>
                </a:uFill>
                <a:latin typeface="Arial" panose="020B0604020202020204" pitchFamily="34" charset="0"/>
                <a:cs typeface="Arial" panose="020B0604020202020204" pitchFamily="34" charset="0"/>
              </a:rPr>
              <a:t>Disruption has become the new normal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0"/>
        <p:cNvGrpSpPr/>
        <p:nvPr/>
      </p:nvGrpSpPr>
      <p:grpSpPr>
        <a:xfrm>
          <a:off x="0" y="0"/>
          <a:ext cx="0" cy="0"/>
          <a:chOff x="0" y="0"/>
          <a:chExt cx="0" cy="0"/>
        </a:xfrm>
      </p:grpSpPr>
      <p:sp>
        <p:nvSpPr>
          <p:cNvPr id="88" name="Left Bracket 87">
            <a:extLst>
              <a:ext uri="{FF2B5EF4-FFF2-40B4-BE49-F238E27FC236}">
                <a16:creationId xmlns:a16="http://schemas.microsoft.com/office/drawing/2014/main" id="{1DC903DE-AA5B-4EC9-A94F-6284FC91144A}"/>
              </a:ext>
            </a:extLst>
          </p:cNvPr>
          <p:cNvSpPr/>
          <p:nvPr/>
        </p:nvSpPr>
        <p:spPr>
          <a:xfrm rot="10800000">
            <a:off x="8084605" y="1568031"/>
            <a:ext cx="434288" cy="3092824"/>
          </a:xfrm>
          <a:prstGeom prst="leftBracket">
            <a:avLst/>
          </a:prstGeom>
          <a:noFill/>
          <a:ln w="19050" cap="flat" cmpd="sng" algn="ctr">
            <a:solidFill>
              <a:schemeClr val="bg1"/>
            </a:solidFill>
            <a:prstDash val="solid"/>
          </a:ln>
          <a:effectLst>
            <a:outerShdw blurRad="40000" dist="23000" dir="5400000" rotWithShape="0">
              <a:srgbClr val="000000">
                <a:alpha val="35000"/>
              </a:srgbClr>
            </a:outerShdw>
          </a:effectLst>
        </p:spPr>
        <p:txBody>
          <a:bodyPr rtlCol="0" anchor="ctr"/>
          <a:lstStyle/>
          <a:p>
            <a:pPr algn="ctr" defTabSz="914377">
              <a:buClrTx/>
              <a:defRPr/>
            </a:pPr>
            <a:endParaRPr lang="en-US" sz="1200">
              <a:solidFill>
                <a:srgbClr val="FFFFFF"/>
              </a:solidFill>
              <a:latin typeface="Bahnschrift" panose="020B0502040204020203" pitchFamily="34" charset="0"/>
              <a:ea typeface="+mn-ea"/>
              <a:cs typeface="+mn-cs"/>
            </a:endParaRPr>
          </a:p>
        </p:txBody>
      </p:sp>
      <p:sp>
        <p:nvSpPr>
          <p:cNvPr id="112" name="Left Bracket 111">
            <a:extLst>
              <a:ext uri="{FF2B5EF4-FFF2-40B4-BE49-F238E27FC236}">
                <a16:creationId xmlns:a16="http://schemas.microsoft.com/office/drawing/2014/main" id="{EE4EC645-FCA0-4120-9E7B-67F6C62E8ABF}"/>
              </a:ext>
            </a:extLst>
          </p:cNvPr>
          <p:cNvSpPr/>
          <p:nvPr/>
        </p:nvSpPr>
        <p:spPr>
          <a:xfrm rot="10800000" flipH="1">
            <a:off x="662301" y="1531969"/>
            <a:ext cx="434288" cy="3092824"/>
          </a:xfrm>
          <a:prstGeom prst="leftBracket">
            <a:avLst/>
          </a:prstGeom>
          <a:solidFill>
            <a:schemeClr val="dk1"/>
          </a:solidFill>
          <a:ln w="19050" cap="flat" cmpd="sng" algn="ctr">
            <a:solidFill>
              <a:schemeClr val="bg1"/>
            </a:solidFill>
            <a:prstDash val="solid"/>
          </a:ln>
          <a:effectLst>
            <a:outerShdw blurRad="40000" dist="23000" dir="5400000" rotWithShape="0">
              <a:srgbClr val="000000">
                <a:alpha val="35000"/>
              </a:srgbClr>
            </a:outerShdw>
          </a:effectLst>
        </p:spPr>
        <p:txBody>
          <a:bodyPr rtlCol="0" anchor="ctr"/>
          <a:lstStyle/>
          <a:p>
            <a:pPr algn="ctr" defTabSz="914377">
              <a:buClrTx/>
              <a:defRPr/>
            </a:pPr>
            <a:endParaRPr lang="en-US" sz="1200">
              <a:solidFill>
                <a:srgbClr val="FFFFFF"/>
              </a:solidFill>
              <a:latin typeface="Bahnschrift" panose="020B0502040204020203" pitchFamily="34" charset="0"/>
              <a:ea typeface="+mn-ea"/>
              <a:cs typeface="+mn-cs"/>
            </a:endParaRPr>
          </a:p>
        </p:txBody>
      </p:sp>
      <p:pic>
        <p:nvPicPr>
          <p:cNvPr id="113" name="Picture 1730">
            <a:extLst>
              <a:ext uri="{FF2B5EF4-FFF2-40B4-BE49-F238E27FC236}">
                <a16:creationId xmlns:a16="http://schemas.microsoft.com/office/drawing/2014/main" id="{2C93C712-7072-44EF-8BD9-655B7F72A006}"/>
              </a:ext>
            </a:extLst>
          </p:cNvPr>
          <p:cNvPicPr>
            <a:picLocks noChangeAspect="1"/>
          </p:cNvPicPr>
          <p:nvPr/>
        </p:nvPicPr>
        <p:blipFill>
          <a:blip r:embed="rId3"/>
          <a:srcRect/>
          <a:stretch>
            <a:fillRect/>
          </a:stretch>
        </p:blipFill>
        <p:spPr>
          <a:xfrm>
            <a:off x="7800357" y="132482"/>
            <a:ext cx="1195843" cy="420539"/>
          </a:xfrm>
          <a:prstGeom prst="rect">
            <a:avLst/>
          </a:prstGeom>
        </p:spPr>
      </p:pic>
      <p:grpSp>
        <p:nvGrpSpPr>
          <p:cNvPr id="49" name="Google Shape;332;gf7510e5036_0_952">
            <a:extLst>
              <a:ext uri="{FF2B5EF4-FFF2-40B4-BE49-F238E27FC236}">
                <a16:creationId xmlns:a16="http://schemas.microsoft.com/office/drawing/2014/main" id="{7AFDDC35-42A5-CD46-A37F-206DA3D02939}"/>
              </a:ext>
            </a:extLst>
          </p:cNvPr>
          <p:cNvGrpSpPr/>
          <p:nvPr/>
        </p:nvGrpSpPr>
        <p:grpSpPr>
          <a:xfrm>
            <a:off x="3693407" y="2082852"/>
            <a:ext cx="1674814" cy="2715323"/>
            <a:chOff x="6681475" y="1525850"/>
            <a:chExt cx="922339" cy="1465324"/>
          </a:xfrm>
        </p:grpSpPr>
        <p:sp>
          <p:nvSpPr>
            <p:cNvPr id="50" name="Google Shape;333;gf7510e5036_0_952">
              <a:extLst>
                <a:ext uri="{FF2B5EF4-FFF2-40B4-BE49-F238E27FC236}">
                  <a16:creationId xmlns:a16="http://schemas.microsoft.com/office/drawing/2014/main" id="{D371195C-9C3C-5948-A11C-5C1B43109D43}"/>
                </a:ext>
              </a:extLst>
            </p:cNvPr>
            <p:cNvSpPr/>
            <p:nvPr/>
          </p:nvSpPr>
          <p:spPr>
            <a:xfrm>
              <a:off x="6682814" y="1525850"/>
              <a:ext cx="921000" cy="470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US" dirty="0">
                  <a:latin typeface="Arial" panose="020B0604020202020204" pitchFamily="34" charset="0"/>
                  <a:cs typeface="Arial" panose="020B0604020202020204" pitchFamily="34" charset="0"/>
                </a:rPr>
                <a:t>Process </a:t>
              </a:r>
              <a:r>
                <a:rPr lang="en-US" dirty="0" err="1">
                  <a:latin typeface="Arial" panose="020B0604020202020204" pitchFamily="34" charset="0"/>
                  <a:cs typeface="Arial" panose="020B0604020202020204" pitchFamily="34" charset="0"/>
                </a:rPr>
                <a:t>Digitalisation</a:t>
              </a:r>
              <a:endParaRPr lang="en-US" dirty="0">
                <a:latin typeface="Arial" panose="020B0604020202020204" pitchFamily="34" charset="0"/>
                <a:cs typeface="Arial" panose="020B0604020202020204" pitchFamily="34" charset="0"/>
              </a:endParaRPr>
            </a:p>
          </p:txBody>
        </p:sp>
        <p:sp>
          <p:nvSpPr>
            <p:cNvPr id="51" name="Google Shape;334;gf7510e5036_0_952">
              <a:extLst>
                <a:ext uri="{FF2B5EF4-FFF2-40B4-BE49-F238E27FC236}">
                  <a16:creationId xmlns:a16="http://schemas.microsoft.com/office/drawing/2014/main" id="{869F99D2-CF99-6743-A3FD-6821C1C0C4AF}"/>
                </a:ext>
              </a:extLst>
            </p:cNvPr>
            <p:cNvSpPr/>
            <p:nvPr/>
          </p:nvSpPr>
          <p:spPr>
            <a:xfrm>
              <a:off x="6682812" y="2022303"/>
              <a:ext cx="921000" cy="470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US" dirty="0">
                  <a:latin typeface="Arial" panose="020B0604020202020204" pitchFamily="34" charset="0"/>
                  <a:cs typeface="Arial" panose="020B0604020202020204" pitchFamily="34" charset="0"/>
                </a:rPr>
                <a:t>Worker Enablement</a:t>
              </a:r>
            </a:p>
          </p:txBody>
        </p:sp>
        <p:sp>
          <p:nvSpPr>
            <p:cNvPr id="52" name="Google Shape;335;gf7510e5036_0_952">
              <a:extLst>
                <a:ext uri="{FF2B5EF4-FFF2-40B4-BE49-F238E27FC236}">
                  <a16:creationId xmlns:a16="http://schemas.microsoft.com/office/drawing/2014/main" id="{9574205D-5A92-AD49-8D56-C3C12415BA3F}"/>
                </a:ext>
              </a:extLst>
            </p:cNvPr>
            <p:cNvSpPr/>
            <p:nvPr/>
          </p:nvSpPr>
          <p:spPr>
            <a:xfrm>
              <a:off x="6681475" y="2520474"/>
              <a:ext cx="921000" cy="470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US" dirty="0">
                  <a:latin typeface="Arial" panose="020B0604020202020204" pitchFamily="34" charset="0"/>
                  <a:cs typeface="Arial" panose="020B0604020202020204" pitchFamily="34" charset="0"/>
                </a:rPr>
                <a:t>Performance Management</a:t>
              </a:r>
            </a:p>
          </p:txBody>
        </p:sp>
      </p:grpSp>
      <p:sp>
        <p:nvSpPr>
          <p:cNvPr id="66" name="Google Shape;232;p34">
            <a:extLst>
              <a:ext uri="{FF2B5EF4-FFF2-40B4-BE49-F238E27FC236}">
                <a16:creationId xmlns:a16="http://schemas.microsoft.com/office/drawing/2014/main" id="{C6526B62-B572-074B-A7FC-2BBAEEE75DA0}"/>
              </a:ext>
            </a:extLst>
          </p:cNvPr>
          <p:cNvSpPr txBox="1">
            <a:spLocks/>
          </p:cNvSpPr>
          <p:nvPr/>
        </p:nvSpPr>
        <p:spPr>
          <a:xfrm>
            <a:off x="1192949" y="345324"/>
            <a:ext cx="6390300" cy="577800"/>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bg1"/>
                </a:solidFill>
                <a:latin typeface="Bahnschrift" panose="020B0502040204020203" pitchFamily="34" charset="0"/>
              </a:rPr>
              <a:t>WHAT?</a:t>
            </a:r>
          </a:p>
        </p:txBody>
      </p:sp>
      <p:grpSp>
        <p:nvGrpSpPr>
          <p:cNvPr id="13" name="Group 12">
            <a:extLst>
              <a:ext uri="{FF2B5EF4-FFF2-40B4-BE49-F238E27FC236}">
                <a16:creationId xmlns:a16="http://schemas.microsoft.com/office/drawing/2014/main" id="{044172DD-AEFB-9341-836F-F56A6FB2C968}"/>
              </a:ext>
            </a:extLst>
          </p:cNvPr>
          <p:cNvGrpSpPr/>
          <p:nvPr/>
        </p:nvGrpSpPr>
        <p:grpSpPr>
          <a:xfrm>
            <a:off x="1229221" y="1199809"/>
            <a:ext cx="1751888" cy="809088"/>
            <a:chOff x="2852220" y="1107618"/>
            <a:chExt cx="1825507" cy="809088"/>
          </a:xfrm>
        </p:grpSpPr>
        <p:grpSp>
          <p:nvGrpSpPr>
            <p:cNvPr id="7" name="Group 6">
              <a:extLst>
                <a:ext uri="{FF2B5EF4-FFF2-40B4-BE49-F238E27FC236}">
                  <a16:creationId xmlns:a16="http://schemas.microsoft.com/office/drawing/2014/main" id="{C16B1586-54FA-1948-9463-820112D9DCEF}"/>
                </a:ext>
              </a:extLst>
            </p:cNvPr>
            <p:cNvGrpSpPr/>
            <p:nvPr/>
          </p:nvGrpSpPr>
          <p:grpSpPr>
            <a:xfrm>
              <a:off x="2852220" y="1107618"/>
              <a:ext cx="1825507" cy="809088"/>
              <a:chOff x="3115099" y="1107618"/>
              <a:chExt cx="1564992" cy="809088"/>
            </a:xfrm>
          </p:grpSpPr>
          <p:grpSp>
            <p:nvGrpSpPr>
              <p:cNvPr id="37" name="Group 36">
                <a:extLst>
                  <a:ext uri="{FF2B5EF4-FFF2-40B4-BE49-F238E27FC236}">
                    <a16:creationId xmlns:a16="http://schemas.microsoft.com/office/drawing/2014/main" id="{7D5C12F0-FF5D-184C-B051-D6C076D5E8F8}"/>
                  </a:ext>
                </a:extLst>
              </p:cNvPr>
              <p:cNvGrpSpPr/>
              <p:nvPr/>
            </p:nvGrpSpPr>
            <p:grpSpPr>
              <a:xfrm>
                <a:off x="3115099" y="1107618"/>
                <a:ext cx="1539058" cy="809088"/>
                <a:chOff x="928087" y="1061706"/>
                <a:chExt cx="1039471" cy="780296"/>
              </a:xfrm>
            </p:grpSpPr>
            <p:sp>
              <p:nvSpPr>
                <p:cNvPr id="38" name="Rectangle 37">
                  <a:extLst>
                    <a:ext uri="{FF2B5EF4-FFF2-40B4-BE49-F238E27FC236}">
                      <a16:creationId xmlns:a16="http://schemas.microsoft.com/office/drawing/2014/main" id="{42F7D25C-F9B2-6D46-842F-36DE144C61C7}"/>
                    </a:ext>
                  </a:extLst>
                </p:cNvPr>
                <p:cNvSpPr/>
                <p:nvPr/>
              </p:nvSpPr>
              <p:spPr>
                <a:xfrm>
                  <a:off x="928087" y="1174689"/>
                  <a:ext cx="995803" cy="667313"/>
                </a:xfrm>
                <a:prstGeom prst="rect">
                  <a:avLst/>
                </a:prstGeom>
                <a:solidFill>
                  <a:srgbClr val="112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E325E495-2A68-CB42-9C78-72E9845AB679}"/>
                    </a:ext>
                  </a:extLst>
                </p:cNvPr>
                <p:cNvSpPr/>
                <p:nvPr/>
              </p:nvSpPr>
              <p:spPr>
                <a:xfrm>
                  <a:off x="971755" y="1061706"/>
                  <a:ext cx="995803" cy="6673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solidFill>
                      <a:srgbClr val="112248"/>
                    </a:solidFill>
                  </a:endParaRPr>
                </a:p>
              </p:txBody>
            </p:sp>
          </p:grpSp>
          <p:sp>
            <p:nvSpPr>
              <p:cNvPr id="6" name="TextBox 5">
                <a:extLst>
                  <a:ext uri="{FF2B5EF4-FFF2-40B4-BE49-F238E27FC236}">
                    <a16:creationId xmlns:a16="http://schemas.microsoft.com/office/drawing/2014/main" id="{90C39514-F780-394E-BEEF-8BFBFEA04686}"/>
                  </a:ext>
                </a:extLst>
              </p:cNvPr>
              <p:cNvSpPr txBox="1"/>
              <p:nvPr/>
            </p:nvSpPr>
            <p:spPr>
              <a:xfrm>
                <a:off x="3660824" y="1175687"/>
                <a:ext cx="1019267" cy="523220"/>
              </a:xfrm>
              <a:prstGeom prst="rect">
                <a:avLst/>
              </a:prstGeom>
              <a:noFill/>
            </p:spPr>
            <p:txBody>
              <a:bodyPr wrap="square" rtlCol="0">
                <a:spAutoFit/>
              </a:bodyPr>
              <a:lstStyle/>
              <a:p>
                <a:r>
                  <a:rPr lang="en-US" b="1" dirty="0">
                    <a:solidFill>
                      <a:srgbClr val="112248"/>
                    </a:solidFill>
                  </a:rPr>
                  <a:t>Customer Experience</a:t>
                </a:r>
              </a:p>
            </p:txBody>
          </p:sp>
        </p:grpSp>
        <p:pic>
          <p:nvPicPr>
            <p:cNvPr id="67" name="Graphic 66" descr="Customer review">
              <a:extLst>
                <a:ext uri="{FF2B5EF4-FFF2-40B4-BE49-F238E27FC236}">
                  <a16:creationId xmlns:a16="http://schemas.microsoft.com/office/drawing/2014/main" id="{DDE1727C-2AF4-3F4E-A057-C09CA8BD5B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14613" y="1185050"/>
              <a:ext cx="561422" cy="505229"/>
            </a:xfrm>
            <a:prstGeom prst="rect">
              <a:avLst/>
            </a:prstGeom>
          </p:spPr>
        </p:pic>
      </p:grpSp>
      <p:grpSp>
        <p:nvGrpSpPr>
          <p:cNvPr id="56" name="Google Shape;332;gf7510e5036_0_952">
            <a:extLst>
              <a:ext uri="{FF2B5EF4-FFF2-40B4-BE49-F238E27FC236}">
                <a16:creationId xmlns:a16="http://schemas.microsoft.com/office/drawing/2014/main" id="{2A226DFE-EB9E-9549-A5A4-C5C19C78C104}"/>
              </a:ext>
            </a:extLst>
          </p:cNvPr>
          <p:cNvGrpSpPr/>
          <p:nvPr/>
        </p:nvGrpSpPr>
        <p:grpSpPr>
          <a:xfrm>
            <a:off x="1229220" y="2083432"/>
            <a:ext cx="1674815" cy="2715323"/>
            <a:chOff x="6681475" y="1525850"/>
            <a:chExt cx="922340" cy="1465324"/>
          </a:xfrm>
        </p:grpSpPr>
        <p:sp>
          <p:nvSpPr>
            <p:cNvPr id="57" name="Google Shape;333;gf7510e5036_0_952">
              <a:extLst>
                <a:ext uri="{FF2B5EF4-FFF2-40B4-BE49-F238E27FC236}">
                  <a16:creationId xmlns:a16="http://schemas.microsoft.com/office/drawing/2014/main" id="{C801D41A-A86D-A44E-9037-03029E8F3332}"/>
                </a:ext>
              </a:extLst>
            </p:cNvPr>
            <p:cNvSpPr/>
            <p:nvPr/>
          </p:nvSpPr>
          <p:spPr>
            <a:xfrm>
              <a:off x="6682815" y="1525850"/>
              <a:ext cx="921000" cy="470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US" dirty="0">
                  <a:latin typeface="Arial" panose="020B0604020202020204" pitchFamily="34" charset="0"/>
                  <a:cs typeface="Arial" panose="020B0604020202020204" pitchFamily="34" charset="0"/>
                </a:rPr>
                <a:t>Customer Understanding</a:t>
              </a:r>
            </a:p>
          </p:txBody>
        </p:sp>
        <p:sp>
          <p:nvSpPr>
            <p:cNvPr id="58" name="Google Shape;334;gf7510e5036_0_952">
              <a:extLst>
                <a:ext uri="{FF2B5EF4-FFF2-40B4-BE49-F238E27FC236}">
                  <a16:creationId xmlns:a16="http://schemas.microsoft.com/office/drawing/2014/main" id="{B70E6753-6F8F-B84B-8207-3A96D545B847}"/>
                </a:ext>
              </a:extLst>
            </p:cNvPr>
            <p:cNvSpPr/>
            <p:nvPr/>
          </p:nvSpPr>
          <p:spPr>
            <a:xfrm>
              <a:off x="6682812" y="2022303"/>
              <a:ext cx="921000" cy="470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US" dirty="0">
                  <a:latin typeface="Arial" panose="020B0604020202020204" pitchFamily="34" charset="0"/>
                  <a:cs typeface="Arial" panose="020B0604020202020204" pitchFamily="34" charset="0"/>
                </a:rPr>
                <a:t>Top Line Growth</a:t>
              </a:r>
            </a:p>
          </p:txBody>
        </p:sp>
        <p:sp>
          <p:nvSpPr>
            <p:cNvPr id="59" name="Google Shape;335;gf7510e5036_0_952">
              <a:extLst>
                <a:ext uri="{FF2B5EF4-FFF2-40B4-BE49-F238E27FC236}">
                  <a16:creationId xmlns:a16="http://schemas.microsoft.com/office/drawing/2014/main" id="{E5EB1FCE-DFA6-E24C-BFA0-D431B2C04AF8}"/>
                </a:ext>
              </a:extLst>
            </p:cNvPr>
            <p:cNvSpPr/>
            <p:nvPr/>
          </p:nvSpPr>
          <p:spPr>
            <a:xfrm>
              <a:off x="6681475" y="2520474"/>
              <a:ext cx="921000" cy="470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US" dirty="0">
                  <a:latin typeface="Arial" panose="020B0604020202020204" pitchFamily="34" charset="0"/>
                  <a:cs typeface="Arial" panose="020B0604020202020204" pitchFamily="34" charset="0"/>
                </a:rPr>
                <a:t>Customer Touch Point</a:t>
              </a:r>
            </a:p>
          </p:txBody>
        </p:sp>
      </p:grpSp>
      <p:grpSp>
        <p:nvGrpSpPr>
          <p:cNvPr id="61" name="Group 60">
            <a:extLst>
              <a:ext uri="{FF2B5EF4-FFF2-40B4-BE49-F238E27FC236}">
                <a16:creationId xmlns:a16="http://schemas.microsoft.com/office/drawing/2014/main" id="{C6BFF3A1-6D2E-1642-9692-961D8E744CC5}"/>
              </a:ext>
            </a:extLst>
          </p:cNvPr>
          <p:cNvGrpSpPr/>
          <p:nvPr/>
        </p:nvGrpSpPr>
        <p:grpSpPr>
          <a:xfrm>
            <a:off x="3693407" y="1199809"/>
            <a:ext cx="1775105" cy="809088"/>
            <a:chOff x="3115099" y="1107618"/>
            <a:chExt cx="1608787" cy="809088"/>
          </a:xfrm>
        </p:grpSpPr>
        <p:grpSp>
          <p:nvGrpSpPr>
            <p:cNvPr id="63" name="Group 62">
              <a:extLst>
                <a:ext uri="{FF2B5EF4-FFF2-40B4-BE49-F238E27FC236}">
                  <a16:creationId xmlns:a16="http://schemas.microsoft.com/office/drawing/2014/main" id="{3EE561DB-E1AD-0245-B8A8-438666C27217}"/>
                </a:ext>
              </a:extLst>
            </p:cNvPr>
            <p:cNvGrpSpPr/>
            <p:nvPr/>
          </p:nvGrpSpPr>
          <p:grpSpPr>
            <a:xfrm>
              <a:off x="3115099" y="1107618"/>
              <a:ext cx="1539058" cy="809088"/>
              <a:chOff x="928087" y="1061706"/>
              <a:chExt cx="1039471" cy="780296"/>
            </a:xfrm>
          </p:grpSpPr>
          <p:sp>
            <p:nvSpPr>
              <p:cNvPr id="65" name="Rectangle 64">
                <a:extLst>
                  <a:ext uri="{FF2B5EF4-FFF2-40B4-BE49-F238E27FC236}">
                    <a16:creationId xmlns:a16="http://schemas.microsoft.com/office/drawing/2014/main" id="{67B3320E-A7E8-B14A-91DF-D0269C3FA8A4}"/>
                  </a:ext>
                </a:extLst>
              </p:cNvPr>
              <p:cNvSpPr/>
              <p:nvPr/>
            </p:nvSpPr>
            <p:spPr>
              <a:xfrm>
                <a:off x="928087" y="1174689"/>
                <a:ext cx="995803" cy="6673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D1FE02AA-6D76-E940-B9FA-E4AE0D0B8CEC}"/>
                  </a:ext>
                </a:extLst>
              </p:cNvPr>
              <p:cNvSpPr/>
              <p:nvPr/>
            </p:nvSpPr>
            <p:spPr>
              <a:xfrm>
                <a:off x="971755" y="1061706"/>
                <a:ext cx="995803" cy="667313"/>
              </a:xfrm>
              <a:prstGeom prst="rect">
                <a:avLst/>
              </a:prstGeom>
              <a:solidFill>
                <a:srgbClr val="0F2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solidFill>
                    <a:srgbClr val="112248"/>
                  </a:solidFill>
                </a:endParaRPr>
              </a:p>
            </p:txBody>
          </p:sp>
        </p:grpSp>
        <p:sp>
          <p:nvSpPr>
            <p:cNvPr id="64" name="TextBox 63">
              <a:extLst>
                <a:ext uri="{FF2B5EF4-FFF2-40B4-BE49-F238E27FC236}">
                  <a16:creationId xmlns:a16="http://schemas.microsoft.com/office/drawing/2014/main" id="{9507B91C-C564-BC4C-9157-C8085F8C21BC}"/>
                </a:ext>
              </a:extLst>
            </p:cNvPr>
            <p:cNvSpPr txBox="1"/>
            <p:nvPr/>
          </p:nvSpPr>
          <p:spPr>
            <a:xfrm>
              <a:off x="3704619" y="1256178"/>
              <a:ext cx="1019267" cy="307777"/>
            </a:xfrm>
            <a:prstGeom prst="rect">
              <a:avLst/>
            </a:prstGeom>
            <a:noFill/>
          </p:spPr>
          <p:txBody>
            <a:bodyPr wrap="square" rtlCol="0">
              <a:spAutoFit/>
            </a:bodyPr>
            <a:lstStyle/>
            <a:p>
              <a:r>
                <a:rPr lang="en-US" b="1" dirty="0">
                  <a:solidFill>
                    <a:schemeClr val="tx1"/>
                  </a:solidFill>
                </a:rPr>
                <a:t>Operation</a:t>
              </a:r>
            </a:p>
          </p:txBody>
        </p:sp>
      </p:grpSp>
      <p:grpSp>
        <p:nvGrpSpPr>
          <p:cNvPr id="69" name="Google Shape;332;gf7510e5036_0_952">
            <a:extLst>
              <a:ext uri="{FF2B5EF4-FFF2-40B4-BE49-F238E27FC236}">
                <a16:creationId xmlns:a16="http://schemas.microsoft.com/office/drawing/2014/main" id="{3EEA922E-C4FD-B74F-B5E4-F8AE049BB80C}"/>
              </a:ext>
            </a:extLst>
          </p:cNvPr>
          <p:cNvGrpSpPr/>
          <p:nvPr/>
        </p:nvGrpSpPr>
        <p:grpSpPr>
          <a:xfrm>
            <a:off x="6125543" y="2082852"/>
            <a:ext cx="1674814" cy="2715323"/>
            <a:chOff x="6681475" y="1525850"/>
            <a:chExt cx="922339" cy="1465324"/>
          </a:xfrm>
        </p:grpSpPr>
        <p:sp>
          <p:nvSpPr>
            <p:cNvPr id="70" name="Google Shape;333;gf7510e5036_0_952">
              <a:extLst>
                <a:ext uri="{FF2B5EF4-FFF2-40B4-BE49-F238E27FC236}">
                  <a16:creationId xmlns:a16="http://schemas.microsoft.com/office/drawing/2014/main" id="{77736EF4-1904-8C41-BCC1-81777E2B5D58}"/>
                </a:ext>
              </a:extLst>
            </p:cNvPr>
            <p:cNvSpPr/>
            <p:nvPr/>
          </p:nvSpPr>
          <p:spPr>
            <a:xfrm>
              <a:off x="6682814" y="1525850"/>
              <a:ext cx="921000" cy="470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US" dirty="0">
                  <a:latin typeface="Arial" panose="020B0604020202020204" pitchFamily="34" charset="0"/>
                  <a:cs typeface="Arial" panose="020B0604020202020204" pitchFamily="34" charset="0"/>
                </a:rPr>
                <a:t>Digitally – Modified Business</a:t>
              </a:r>
            </a:p>
          </p:txBody>
        </p:sp>
        <p:sp>
          <p:nvSpPr>
            <p:cNvPr id="71" name="Google Shape;334;gf7510e5036_0_952">
              <a:extLst>
                <a:ext uri="{FF2B5EF4-FFF2-40B4-BE49-F238E27FC236}">
                  <a16:creationId xmlns:a16="http://schemas.microsoft.com/office/drawing/2014/main" id="{58C2CE17-085C-FE42-9EF0-04CF3768ABA1}"/>
                </a:ext>
              </a:extLst>
            </p:cNvPr>
            <p:cNvSpPr/>
            <p:nvPr/>
          </p:nvSpPr>
          <p:spPr>
            <a:xfrm>
              <a:off x="6682812" y="2022303"/>
              <a:ext cx="921000" cy="470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US" dirty="0">
                  <a:latin typeface="Arial" panose="020B0604020202020204" pitchFamily="34" charset="0"/>
                  <a:cs typeface="Arial" panose="020B0604020202020204" pitchFamily="34" charset="0"/>
                </a:rPr>
                <a:t>New Digital Business</a:t>
              </a:r>
            </a:p>
            <a:p>
              <a:endParaRPr lang="en-US" dirty="0">
                <a:latin typeface="Arial" panose="020B0604020202020204" pitchFamily="34" charset="0"/>
                <a:cs typeface="Arial" panose="020B0604020202020204" pitchFamily="34" charset="0"/>
              </a:endParaRPr>
            </a:p>
          </p:txBody>
        </p:sp>
        <p:sp>
          <p:nvSpPr>
            <p:cNvPr id="72" name="Google Shape;335;gf7510e5036_0_952">
              <a:extLst>
                <a:ext uri="{FF2B5EF4-FFF2-40B4-BE49-F238E27FC236}">
                  <a16:creationId xmlns:a16="http://schemas.microsoft.com/office/drawing/2014/main" id="{5BB0910B-C225-EB4E-A31D-C21AEB13EA0D}"/>
                </a:ext>
              </a:extLst>
            </p:cNvPr>
            <p:cNvSpPr/>
            <p:nvPr/>
          </p:nvSpPr>
          <p:spPr>
            <a:xfrm>
              <a:off x="6681475" y="2520474"/>
              <a:ext cx="921000" cy="470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US" dirty="0">
                  <a:latin typeface="Arial" panose="020B0604020202020204" pitchFamily="34" charset="0"/>
                  <a:cs typeface="Arial" panose="020B0604020202020204" pitchFamily="34" charset="0"/>
                </a:rPr>
                <a:t>Digital </a:t>
              </a:r>
              <a:r>
                <a:rPr lang="en-US" dirty="0" err="1">
                  <a:latin typeface="Arial" panose="020B0604020202020204" pitchFamily="34" charset="0"/>
                  <a:cs typeface="Arial" panose="020B0604020202020204" pitchFamily="34" charset="0"/>
                </a:rPr>
                <a:t>Globalisation</a:t>
              </a:r>
              <a:endParaRPr lang="en-US" dirty="0">
                <a:latin typeface="Arial" panose="020B0604020202020204" pitchFamily="34" charset="0"/>
                <a:cs typeface="Arial" panose="020B0604020202020204" pitchFamily="34" charset="0"/>
              </a:endParaRPr>
            </a:p>
          </p:txBody>
        </p:sp>
      </p:grpSp>
      <p:grpSp>
        <p:nvGrpSpPr>
          <p:cNvPr id="74" name="Group 73">
            <a:extLst>
              <a:ext uri="{FF2B5EF4-FFF2-40B4-BE49-F238E27FC236}">
                <a16:creationId xmlns:a16="http://schemas.microsoft.com/office/drawing/2014/main" id="{A0973C22-AD03-5A4E-B007-39CC71A0ECF3}"/>
              </a:ext>
            </a:extLst>
          </p:cNvPr>
          <p:cNvGrpSpPr/>
          <p:nvPr/>
        </p:nvGrpSpPr>
        <p:grpSpPr>
          <a:xfrm>
            <a:off x="6125546" y="1199809"/>
            <a:ext cx="1799167" cy="809088"/>
            <a:chOff x="3115099" y="1107618"/>
            <a:chExt cx="1640020" cy="809088"/>
          </a:xfrm>
        </p:grpSpPr>
        <p:grpSp>
          <p:nvGrpSpPr>
            <p:cNvPr id="76" name="Group 75">
              <a:extLst>
                <a:ext uri="{FF2B5EF4-FFF2-40B4-BE49-F238E27FC236}">
                  <a16:creationId xmlns:a16="http://schemas.microsoft.com/office/drawing/2014/main" id="{3D80937F-4F0D-BE43-AFC7-25AFECED903F}"/>
                </a:ext>
              </a:extLst>
            </p:cNvPr>
            <p:cNvGrpSpPr/>
            <p:nvPr/>
          </p:nvGrpSpPr>
          <p:grpSpPr>
            <a:xfrm>
              <a:off x="3115099" y="1107618"/>
              <a:ext cx="1539058" cy="809088"/>
              <a:chOff x="928087" y="1061706"/>
              <a:chExt cx="1039471" cy="780296"/>
            </a:xfrm>
          </p:grpSpPr>
          <p:sp>
            <p:nvSpPr>
              <p:cNvPr id="78" name="Rectangle 77">
                <a:extLst>
                  <a:ext uri="{FF2B5EF4-FFF2-40B4-BE49-F238E27FC236}">
                    <a16:creationId xmlns:a16="http://schemas.microsoft.com/office/drawing/2014/main" id="{897FAF09-821A-4F43-B214-CA765D176FD4}"/>
                  </a:ext>
                </a:extLst>
              </p:cNvPr>
              <p:cNvSpPr/>
              <p:nvPr/>
            </p:nvSpPr>
            <p:spPr>
              <a:xfrm>
                <a:off x="928087" y="1174689"/>
                <a:ext cx="995803" cy="667313"/>
              </a:xfrm>
              <a:prstGeom prst="rect">
                <a:avLst/>
              </a:prstGeom>
              <a:solidFill>
                <a:srgbClr val="112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4C74D8A6-2717-A040-ACA6-3B1520989947}"/>
                  </a:ext>
                </a:extLst>
              </p:cNvPr>
              <p:cNvSpPr/>
              <p:nvPr/>
            </p:nvSpPr>
            <p:spPr>
              <a:xfrm>
                <a:off x="971755" y="1061706"/>
                <a:ext cx="995803" cy="667313"/>
              </a:xfrm>
              <a:prstGeom prst="rect">
                <a:avLst/>
              </a:prstGeom>
              <a:solidFill>
                <a:srgbClr val="70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solidFill>
                    <a:srgbClr val="112248"/>
                  </a:solidFill>
                </a:endParaRPr>
              </a:p>
            </p:txBody>
          </p:sp>
        </p:grpSp>
        <p:sp>
          <p:nvSpPr>
            <p:cNvPr id="77" name="TextBox 76">
              <a:extLst>
                <a:ext uri="{FF2B5EF4-FFF2-40B4-BE49-F238E27FC236}">
                  <a16:creationId xmlns:a16="http://schemas.microsoft.com/office/drawing/2014/main" id="{B8CE4B92-C815-6B4B-9F8F-77B720FC2F56}"/>
                </a:ext>
              </a:extLst>
            </p:cNvPr>
            <p:cNvSpPr txBox="1"/>
            <p:nvPr/>
          </p:nvSpPr>
          <p:spPr>
            <a:xfrm>
              <a:off x="3735852" y="1185050"/>
              <a:ext cx="1019267" cy="523220"/>
            </a:xfrm>
            <a:prstGeom prst="rect">
              <a:avLst/>
            </a:prstGeom>
            <a:noFill/>
          </p:spPr>
          <p:txBody>
            <a:bodyPr wrap="square" rtlCol="0">
              <a:spAutoFit/>
            </a:bodyPr>
            <a:lstStyle/>
            <a:p>
              <a:r>
                <a:rPr lang="en-US" b="1" dirty="0">
                  <a:solidFill>
                    <a:srgbClr val="112248"/>
                  </a:solidFill>
                </a:rPr>
                <a:t>Business Model</a:t>
              </a:r>
            </a:p>
          </p:txBody>
        </p:sp>
      </p:grpSp>
      <p:pic>
        <p:nvPicPr>
          <p:cNvPr id="97" name="Graphic 96" descr="Workflow">
            <a:extLst>
              <a:ext uri="{FF2B5EF4-FFF2-40B4-BE49-F238E27FC236}">
                <a16:creationId xmlns:a16="http://schemas.microsoft.com/office/drawing/2014/main" id="{33F8C1BA-C89C-DF4A-BDB6-BF532AC834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07234" y="1267504"/>
            <a:ext cx="561933" cy="561933"/>
          </a:xfrm>
          <a:prstGeom prst="rect">
            <a:avLst/>
          </a:prstGeom>
        </p:spPr>
      </p:pic>
      <p:pic>
        <p:nvPicPr>
          <p:cNvPr id="98" name="Graphic 97" descr="Circles with arrows">
            <a:extLst>
              <a:ext uri="{FF2B5EF4-FFF2-40B4-BE49-F238E27FC236}">
                <a16:creationId xmlns:a16="http://schemas.microsoft.com/office/drawing/2014/main" id="{8BFFCD3B-B40E-D14E-BCE7-61AECD9F37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77060" y="1200277"/>
            <a:ext cx="650932" cy="650932"/>
          </a:xfrm>
          <a:prstGeom prst="rect">
            <a:avLst/>
          </a:prstGeom>
        </p:spPr>
      </p:pic>
    </p:spTree>
    <p:extLst>
      <p:ext uri="{BB962C8B-B14F-4D97-AF65-F5344CB8AC3E}">
        <p14:creationId xmlns:p14="http://schemas.microsoft.com/office/powerpoint/2010/main" val="351098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ECEB"/>
        </a:solidFill>
        <a:effectLst/>
      </p:bgPr>
    </p:bg>
    <p:spTree>
      <p:nvGrpSpPr>
        <p:cNvPr id="1" name="Shape 230"/>
        <p:cNvGrpSpPr/>
        <p:nvPr/>
      </p:nvGrpSpPr>
      <p:grpSpPr>
        <a:xfrm>
          <a:off x="0" y="0"/>
          <a:ext cx="0" cy="0"/>
          <a:chOff x="0" y="0"/>
          <a:chExt cx="0" cy="0"/>
        </a:xfrm>
      </p:grpSpPr>
      <p:pic>
        <p:nvPicPr>
          <p:cNvPr id="10" name="Picture 4" descr="A picture containing device&#10;&#10;Description automatically generated">
            <a:extLst>
              <a:ext uri="{FF2B5EF4-FFF2-40B4-BE49-F238E27FC236}">
                <a16:creationId xmlns:a16="http://schemas.microsoft.com/office/drawing/2014/main" id="{59C03353-96EC-4161-A4C9-8CF491C4FE10}"/>
              </a:ext>
            </a:extLst>
          </p:cNvPr>
          <p:cNvPicPr>
            <a:picLocks noChangeAspect="1"/>
          </p:cNvPicPr>
          <p:nvPr/>
        </p:nvPicPr>
        <p:blipFill>
          <a:blip r:embed="rId3"/>
          <a:stretch>
            <a:fillRect/>
          </a:stretch>
        </p:blipFill>
        <p:spPr>
          <a:xfrm>
            <a:off x="4404810" y="923124"/>
            <a:ext cx="3993468" cy="3905637"/>
          </a:xfrm>
          <a:prstGeom prst="rect">
            <a:avLst/>
          </a:prstGeom>
        </p:spPr>
      </p:pic>
      <p:pic>
        <p:nvPicPr>
          <p:cNvPr id="16" name="Picture 1730">
            <a:extLst>
              <a:ext uri="{FF2B5EF4-FFF2-40B4-BE49-F238E27FC236}">
                <a16:creationId xmlns:a16="http://schemas.microsoft.com/office/drawing/2014/main" id="{D459B5BD-7CEC-5E41-941B-505123D6F8B0}"/>
              </a:ext>
            </a:extLst>
          </p:cNvPr>
          <p:cNvPicPr>
            <a:picLocks noChangeAspect="1"/>
          </p:cNvPicPr>
          <p:nvPr/>
        </p:nvPicPr>
        <p:blipFill>
          <a:blip r:embed="rId4"/>
          <a:srcRect/>
          <a:stretch>
            <a:fillRect/>
          </a:stretch>
        </p:blipFill>
        <p:spPr>
          <a:xfrm>
            <a:off x="7800357" y="132482"/>
            <a:ext cx="1195843" cy="420539"/>
          </a:xfrm>
          <a:prstGeom prst="rect">
            <a:avLst/>
          </a:prstGeom>
        </p:spPr>
      </p:pic>
      <p:sp>
        <p:nvSpPr>
          <p:cNvPr id="23" name="Google Shape;232;p34">
            <a:extLst>
              <a:ext uri="{FF2B5EF4-FFF2-40B4-BE49-F238E27FC236}">
                <a16:creationId xmlns:a16="http://schemas.microsoft.com/office/drawing/2014/main" id="{D0E13369-EB24-EA4D-8D1A-5E7A637353C5}"/>
              </a:ext>
            </a:extLst>
          </p:cNvPr>
          <p:cNvSpPr txBox="1">
            <a:spLocks/>
          </p:cNvSpPr>
          <p:nvPr/>
        </p:nvSpPr>
        <p:spPr>
          <a:xfrm>
            <a:off x="1288416" y="345324"/>
            <a:ext cx="6390300" cy="577800"/>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bg1"/>
                </a:solidFill>
                <a:latin typeface="Bahnschrift" panose="020B0502040204020203" pitchFamily="34" charset="0"/>
              </a:rPr>
              <a:t>WHICH TECHNOLOGY</a:t>
            </a:r>
          </a:p>
        </p:txBody>
      </p:sp>
      <p:grpSp>
        <p:nvGrpSpPr>
          <p:cNvPr id="27" name="Group 26">
            <a:extLst>
              <a:ext uri="{FF2B5EF4-FFF2-40B4-BE49-F238E27FC236}">
                <a16:creationId xmlns:a16="http://schemas.microsoft.com/office/drawing/2014/main" id="{21DCBA21-C2F8-6349-A89B-99A7C21B0CF4}"/>
              </a:ext>
            </a:extLst>
          </p:cNvPr>
          <p:cNvGrpSpPr/>
          <p:nvPr/>
        </p:nvGrpSpPr>
        <p:grpSpPr>
          <a:xfrm>
            <a:off x="519545" y="1741105"/>
            <a:ext cx="3626427" cy="1163691"/>
            <a:chOff x="928087" y="1061706"/>
            <a:chExt cx="1039471" cy="780296"/>
          </a:xfrm>
        </p:grpSpPr>
        <p:sp>
          <p:nvSpPr>
            <p:cNvPr id="29" name="Rectangle 28">
              <a:extLst>
                <a:ext uri="{FF2B5EF4-FFF2-40B4-BE49-F238E27FC236}">
                  <a16:creationId xmlns:a16="http://schemas.microsoft.com/office/drawing/2014/main" id="{5DADC48D-698B-334D-B90A-952B937196C3}"/>
                </a:ext>
              </a:extLst>
            </p:cNvPr>
            <p:cNvSpPr/>
            <p:nvPr/>
          </p:nvSpPr>
          <p:spPr>
            <a:xfrm>
              <a:off x="928087" y="1174689"/>
              <a:ext cx="995803" cy="667313"/>
            </a:xfrm>
            <a:prstGeom prst="rect">
              <a:avLst/>
            </a:prstGeom>
            <a:solidFill>
              <a:srgbClr val="112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0" name="Rectangle 29">
              <a:extLst>
                <a:ext uri="{FF2B5EF4-FFF2-40B4-BE49-F238E27FC236}">
                  <a16:creationId xmlns:a16="http://schemas.microsoft.com/office/drawing/2014/main" id="{6FD26AAC-6718-124C-B806-D7558B420F1B}"/>
                </a:ext>
              </a:extLst>
            </p:cNvPr>
            <p:cNvSpPr/>
            <p:nvPr/>
          </p:nvSpPr>
          <p:spPr>
            <a:xfrm>
              <a:off x="971755" y="1061706"/>
              <a:ext cx="995803" cy="6673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6929" indent="-171450">
                <a:lnSpc>
                  <a:spcPct val="115000"/>
                </a:lnSpc>
                <a:buClr>
                  <a:srgbClr val="EF4149"/>
                </a:buClr>
                <a:buSzPts val="1946"/>
                <a:buFont typeface="Wingdings" pitchFamily="2" charset="2"/>
                <a:buChar char="§"/>
              </a:pPr>
              <a:r>
                <a:rPr lang="en-US" sz="2000" b="1" dirty="0"/>
                <a:t>New tech comes faster than you think</a:t>
              </a:r>
            </a:p>
          </p:txBody>
        </p:sp>
      </p:grpSp>
      <p:grpSp>
        <p:nvGrpSpPr>
          <p:cNvPr id="31" name="Group 30">
            <a:extLst>
              <a:ext uri="{FF2B5EF4-FFF2-40B4-BE49-F238E27FC236}">
                <a16:creationId xmlns:a16="http://schemas.microsoft.com/office/drawing/2014/main" id="{E2B1E873-8CA6-6743-93AF-9F954291EFA5}"/>
              </a:ext>
            </a:extLst>
          </p:cNvPr>
          <p:cNvGrpSpPr/>
          <p:nvPr/>
        </p:nvGrpSpPr>
        <p:grpSpPr>
          <a:xfrm>
            <a:off x="519545" y="3190099"/>
            <a:ext cx="3626427" cy="1163691"/>
            <a:chOff x="928087" y="1061706"/>
            <a:chExt cx="1039471" cy="780296"/>
          </a:xfrm>
        </p:grpSpPr>
        <p:sp>
          <p:nvSpPr>
            <p:cNvPr id="32" name="Rectangle 31">
              <a:extLst>
                <a:ext uri="{FF2B5EF4-FFF2-40B4-BE49-F238E27FC236}">
                  <a16:creationId xmlns:a16="http://schemas.microsoft.com/office/drawing/2014/main" id="{3B3CFF7F-FB2D-5C4A-8B5F-7F200964E80D}"/>
                </a:ext>
              </a:extLst>
            </p:cNvPr>
            <p:cNvSpPr/>
            <p:nvPr/>
          </p:nvSpPr>
          <p:spPr>
            <a:xfrm>
              <a:off x="928087" y="1174689"/>
              <a:ext cx="995803" cy="667313"/>
            </a:xfrm>
            <a:prstGeom prst="rect">
              <a:avLst/>
            </a:prstGeom>
            <a:solidFill>
              <a:srgbClr val="112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3" name="Rectangle 32">
              <a:extLst>
                <a:ext uri="{FF2B5EF4-FFF2-40B4-BE49-F238E27FC236}">
                  <a16:creationId xmlns:a16="http://schemas.microsoft.com/office/drawing/2014/main" id="{D5026A59-FC87-4F4B-A9E3-D92BEF12851E}"/>
                </a:ext>
              </a:extLst>
            </p:cNvPr>
            <p:cNvSpPr/>
            <p:nvPr/>
          </p:nvSpPr>
          <p:spPr>
            <a:xfrm>
              <a:off x="971755" y="1061706"/>
              <a:ext cx="995803" cy="6673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6929" indent="-171450">
                <a:lnSpc>
                  <a:spcPct val="115000"/>
                </a:lnSpc>
                <a:buClr>
                  <a:srgbClr val="EF4149"/>
                </a:buClr>
                <a:buSzPts val="1946"/>
                <a:buFont typeface="Wingdings" pitchFamily="2" charset="2"/>
                <a:buChar char="§"/>
              </a:pPr>
              <a:r>
                <a:rPr lang="en-US" sz="2000" b="1" dirty="0"/>
                <a:t>Must embrace the challenge of relevance</a:t>
              </a:r>
            </a:p>
          </p:txBody>
        </p:sp>
      </p:grpSp>
    </p:spTree>
    <p:extLst>
      <p:ext uri="{BB962C8B-B14F-4D97-AF65-F5344CB8AC3E}">
        <p14:creationId xmlns:p14="http://schemas.microsoft.com/office/powerpoint/2010/main" val="84525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32;p34">
            <a:extLst>
              <a:ext uri="{FF2B5EF4-FFF2-40B4-BE49-F238E27FC236}">
                <a16:creationId xmlns:a16="http://schemas.microsoft.com/office/drawing/2014/main" id="{F2E318DD-D18B-4901-A094-022F5B02A48F}"/>
              </a:ext>
            </a:extLst>
          </p:cNvPr>
          <p:cNvSpPr txBox="1">
            <a:spLocks/>
          </p:cNvSpPr>
          <p:nvPr/>
        </p:nvSpPr>
        <p:spPr>
          <a:xfrm>
            <a:off x="1288416" y="345324"/>
            <a:ext cx="6390300" cy="577800"/>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bg1"/>
                </a:solidFill>
                <a:latin typeface="Arial" panose="020B0604020202020204" pitchFamily="34" charset="0"/>
                <a:cs typeface="Arial" panose="020B0604020202020204" pitchFamily="34" charset="0"/>
              </a:rPr>
              <a:t>WHEN?</a:t>
            </a:r>
          </a:p>
        </p:txBody>
      </p:sp>
      <p:grpSp>
        <p:nvGrpSpPr>
          <p:cNvPr id="8" name="Group 7">
            <a:extLst>
              <a:ext uri="{FF2B5EF4-FFF2-40B4-BE49-F238E27FC236}">
                <a16:creationId xmlns:a16="http://schemas.microsoft.com/office/drawing/2014/main" id="{FB80D1D1-365A-4E17-9DCA-66DE23DFC9C9}"/>
              </a:ext>
            </a:extLst>
          </p:cNvPr>
          <p:cNvGrpSpPr/>
          <p:nvPr/>
        </p:nvGrpSpPr>
        <p:grpSpPr>
          <a:xfrm>
            <a:off x="7776400" y="69272"/>
            <a:ext cx="1223688" cy="508839"/>
            <a:chOff x="7726680" y="4481366"/>
            <a:chExt cx="1285174" cy="534405"/>
          </a:xfrm>
        </p:grpSpPr>
        <p:sp>
          <p:nvSpPr>
            <p:cNvPr id="9" name="Google Shape;164;p27">
              <a:extLst>
                <a:ext uri="{FF2B5EF4-FFF2-40B4-BE49-F238E27FC236}">
                  <a16:creationId xmlns:a16="http://schemas.microsoft.com/office/drawing/2014/main" id="{2DA76963-3394-40B1-9667-44765AC4E53D}"/>
                </a:ext>
              </a:extLst>
            </p:cNvPr>
            <p:cNvSpPr/>
            <p:nvPr/>
          </p:nvSpPr>
          <p:spPr>
            <a:xfrm>
              <a:off x="7726680" y="4481366"/>
              <a:ext cx="1285174" cy="534405"/>
            </a:xfrm>
            <a:prstGeom prst="rect">
              <a:avLst/>
            </a:prstGeom>
            <a:solidFill>
              <a:schemeClr val="tx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pic>
          <p:nvPicPr>
            <p:cNvPr id="10" name="Picture 1730">
              <a:extLst>
                <a:ext uri="{FF2B5EF4-FFF2-40B4-BE49-F238E27FC236}">
                  <a16:creationId xmlns:a16="http://schemas.microsoft.com/office/drawing/2014/main" id="{A75A385F-DCB1-4213-AD2F-704A0AF77D14}"/>
                </a:ext>
              </a:extLst>
            </p:cNvPr>
            <p:cNvPicPr>
              <a:picLocks noChangeAspect="1"/>
            </p:cNvPicPr>
            <p:nvPr/>
          </p:nvPicPr>
          <p:blipFill>
            <a:blip r:embed="rId2"/>
            <a:srcRect/>
            <a:stretch>
              <a:fillRect/>
            </a:stretch>
          </p:blipFill>
          <p:spPr>
            <a:xfrm>
              <a:off x="7741365" y="4550454"/>
              <a:ext cx="1255929" cy="441668"/>
            </a:xfrm>
            <a:prstGeom prst="rect">
              <a:avLst/>
            </a:prstGeom>
          </p:spPr>
        </p:pic>
      </p:grpSp>
      <p:sp>
        <p:nvSpPr>
          <p:cNvPr id="5" name="TextBox 4">
            <a:extLst>
              <a:ext uri="{FF2B5EF4-FFF2-40B4-BE49-F238E27FC236}">
                <a16:creationId xmlns:a16="http://schemas.microsoft.com/office/drawing/2014/main" id="{66D249A2-A5B6-4ED2-8931-239B3250C5DA}"/>
              </a:ext>
            </a:extLst>
          </p:cNvPr>
          <p:cNvSpPr txBox="1"/>
          <p:nvPr/>
        </p:nvSpPr>
        <p:spPr>
          <a:xfrm>
            <a:off x="372126" y="2955633"/>
            <a:ext cx="3721892"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i="1" dirty="0">
                <a:latin typeface="Arial" panose="020B0604020202020204" pitchFamily="34" charset="0"/>
                <a:cs typeface="Arial" panose="020B0604020202020204" pitchFamily="34" charset="0"/>
              </a:rPr>
              <a:t>“</a:t>
            </a:r>
            <a:r>
              <a:rPr lang="en-GB" i="1" dirty="0">
                <a:latin typeface="Arial" panose="020B0604020202020204" pitchFamily="34" charset="0"/>
                <a:cs typeface="Arial" panose="020B0604020202020204" pitchFamily="34" charset="0"/>
              </a:rPr>
              <a:t>Get closer than ever to your customers. So close that you tell them what they need well before they realize it themselves.</a:t>
            </a:r>
          </a:p>
          <a:p>
            <a:r>
              <a:rPr lang="en-GB" sz="3000" i="1" dirty="0">
                <a:latin typeface="Arial" panose="020B0604020202020204" pitchFamily="34" charset="0"/>
                <a:cs typeface="Arial" panose="020B0604020202020204" pitchFamily="34" charset="0"/>
              </a:rPr>
              <a:t> 	             	” </a:t>
            </a:r>
            <a:r>
              <a:rPr lang="en-US" sz="3000" b="1" dirty="0">
                <a:latin typeface="Arial" panose="020B0604020202020204" pitchFamily="34" charset="0"/>
                <a:cs typeface="Arial" panose="020B0604020202020204" pitchFamily="34" charset="0"/>
              </a:rPr>
              <a:t>                 </a:t>
            </a:r>
          </a:p>
          <a:p>
            <a:pPr algn="r"/>
            <a:r>
              <a:rPr lang="en-GB" b="1" dirty="0">
                <a:latin typeface="Arial" panose="020B0604020202020204" pitchFamily="34" charset="0"/>
                <a:cs typeface="Arial" panose="020B0604020202020204" pitchFamily="34" charset="0"/>
              </a:rPr>
              <a:t>		- Steve Jobs - </a:t>
            </a:r>
            <a:endParaRPr lang="en-US" b="1"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1034" name="Picture 10" descr="Cardboard Hanging - Colorful. Tags - Now Open. Stock Vector - Illustration  of sign, greeting: 86578751">
            <a:extLst>
              <a:ext uri="{FF2B5EF4-FFF2-40B4-BE49-F238E27FC236}">
                <a16:creationId xmlns:a16="http://schemas.microsoft.com/office/drawing/2014/main" id="{4F7AA5F7-F7A0-4E0D-8D69-1440A1E99C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44" t="10876" r="42876" b="54463"/>
          <a:stretch/>
        </p:blipFill>
        <p:spPr bwMode="auto">
          <a:xfrm>
            <a:off x="542536" y="1222430"/>
            <a:ext cx="3634609" cy="146780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72B340A-74AB-3843-BFFB-5EBCE22307BF}"/>
              </a:ext>
            </a:extLst>
          </p:cNvPr>
          <p:cNvGrpSpPr/>
          <p:nvPr/>
        </p:nvGrpSpPr>
        <p:grpSpPr>
          <a:xfrm>
            <a:off x="4728159" y="1311619"/>
            <a:ext cx="4043715" cy="800746"/>
            <a:chOff x="5980176" y="-528844"/>
            <a:chExt cx="2584380" cy="4876932"/>
          </a:xfrm>
        </p:grpSpPr>
        <p:sp>
          <p:nvSpPr>
            <p:cNvPr id="12" name="Rectangle 11">
              <a:extLst>
                <a:ext uri="{FF2B5EF4-FFF2-40B4-BE49-F238E27FC236}">
                  <a16:creationId xmlns:a16="http://schemas.microsoft.com/office/drawing/2014/main" id="{428AD11B-A161-CB44-B326-AB40B3E02A19}"/>
                </a:ext>
              </a:extLst>
            </p:cNvPr>
            <p:cNvSpPr/>
            <p:nvPr/>
          </p:nvSpPr>
          <p:spPr>
            <a:xfrm>
              <a:off x="5980176" y="191088"/>
              <a:ext cx="2541169" cy="4157000"/>
            </a:xfrm>
            <a:prstGeom prst="rect">
              <a:avLst/>
            </a:prstGeom>
            <a:solidFill>
              <a:srgbClr val="EF4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rgbClr val="FFC000"/>
                </a:buClr>
                <a:buSzPct val="110000"/>
                <a:buFont typeface="Wingdings" pitchFamily="2" charset="2"/>
                <a:buChar char="§"/>
              </a:pPr>
              <a:endParaRPr lang="en-US" sz="180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064B7C3F-D79E-E940-8C1C-E74435EAA0D6}"/>
                </a:ext>
              </a:extLst>
            </p:cNvPr>
            <p:cNvSpPr/>
            <p:nvPr/>
          </p:nvSpPr>
          <p:spPr>
            <a:xfrm>
              <a:off x="6011462" y="-528844"/>
              <a:ext cx="2553094" cy="4486663"/>
            </a:xfrm>
            <a:prstGeom prst="rect">
              <a:avLst/>
            </a:prstGeom>
            <a:solidFill>
              <a:srgbClr val="11224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Clr>
                  <a:srgbClr val="FFC000"/>
                </a:buClr>
                <a:buSzPct val="110000"/>
                <a:buFont typeface="Wingdings" pitchFamily="2" charset="2"/>
                <a:buChar char="§"/>
              </a:pPr>
              <a:r>
                <a:rPr lang="en-US" sz="1800" b="1" dirty="0">
                  <a:solidFill>
                    <a:schemeClr val="tx1"/>
                  </a:solidFill>
                  <a:latin typeface="Arial" panose="020B0604020202020204" pitchFamily="34" charset="0"/>
                  <a:ea typeface="+mn-lt"/>
                  <a:cs typeface="Arial" panose="020B0604020202020204" pitchFamily="34" charset="0"/>
                </a:rPr>
                <a:t>Are you driving change or are you being driven by it?</a:t>
              </a:r>
            </a:p>
          </p:txBody>
        </p:sp>
      </p:grpSp>
      <p:grpSp>
        <p:nvGrpSpPr>
          <p:cNvPr id="14" name="Group 13">
            <a:extLst>
              <a:ext uri="{FF2B5EF4-FFF2-40B4-BE49-F238E27FC236}">
                <a16:creationId xmlns:a16="http://schemas.microsoft.com/office/drawing/2014/main" id="{2D279573-D477-F946-8FB0-DD6B06B13FFB}"/>
              </a:ext>
            </a:extLst>
          </p:cNvPr>
          <p:cNvGrpSpPr/>
          <p:nvPr/>
        </p:nvGrpSpPr>
        <p:grpSpPr>
          <a:xfrm>
            <a:off x="4728159" y="2230062"/>
            <a:ext cx="4043715" cy="547265"/>
            <a:chOff x="5980176" y="-528844"/>
            <a:chExt cx="2584380" cy="5206585"/>
          </a:xfrm>
        </p:grpSpPr>
        <p:sp>
          <p:nvSpPr>
            <p:cNvPr id="15" name="Rectangle 14">
              <a:extLst>
                <a:ext uri="{FF2B5EF4-FFF2-40B4-BE49-F238E27FC236}">
                  <a16:creationId xmlns:a16="http://schemas.microsoft.com/office/drawing/2014/main" id="{57FEC341-5EDE-514E-8A22-EBF8D9CBA5A9}"/>
                </a:ext>
              </a:extLst>
            </p:cNvPr>
            <p:cNvSpPr/>
            <p:nvPr/>
          </p:nvSpPr>
          <p:spPr>
            <a:xfrm>
              <a:off x="5980176" y="191088"/>
              <a:ext cx="2541169" cy="4486653"/>
            </a:xfrm>
            <a:prstGeom prst="rect">
              <a:avLst/>
            </a:prstGeom>
            <a:solidFill>
              <a:srgbClr val="EF4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rgbClr val="FFC000"/>
                </a:buClr>
                <a:buSzPct val="110000"/>
                <a:buFont typeface="Wingdings" pitchFamily="2" charset="2"/>
                <a:buChar char="§"/>
              </a:pPr>
              <a:endParaRPr lang="en-US" sz="180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EC38D7D4-158E-574E-88DA-9EDAEBDDC288}"/>
                </a:ext>
              </a:extLst>
            </p:cNvPr>
            <p:cNvSpPr/>
            <p:nvPr/>
          </p:nvSpPr>
          <p:spPr>
            <a:xfrm>
              <a:off x="6011462" y="-528844"/>
              <a:ext cx="2553094" cy="4486663"/>
            </a:xfrm>
            <a:prstGeom prst="rect">
              <a:avLst/>
            </a:prstGeom>
            <a:solidFill>
              <a:srgbClr val="11224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Clr>
                  <a:srgbClr val="FFC000"/>
                </a:buClr>
                <a:buSzPct val="110000"/>
                <a:buFont typeface="Wingdings" pitchFamily="2" charset="2"/>
                <a:buChar char="§"/>
              </a:pPr>
              <a:r>
                <a:rPr lang="en-US" sz="1800" b="1" dirty="0">
                  <a:solidFill>
                    <a:schemeClr val="tx1"/>
                  </a:solidFill>
                  <a:latin typeface="Arial" panose="020B0604020202020204" pitchFamily="34" charset="0"/>
                  <a:ea typeface="+mn-lt"/>
                  <a:cs typeface="Arial" panose="020B0604020202020204" pitchFamily="34" charset="0"/>
                </a:rPr>
                <a:t>Transform the core business </a:t>
              </a:r>
            </a:p>
          </p:txBody>
        </p:sp>
      </p:grpSp>
      <p:grpSp>
        <p:nvGrpSpPr>
          <p:cNvPr id="17" name="Group 16">
            <a:extLst>
              <a:ext uri="{FF2B5EF4-FFF2-40B4-BE49-F238E27FC236}">
                <a16:creationId xmlns:a16="http://schemas.microsoft.com/office/drawing/2014/main" id="{AD5F5058-9298-0A47-B2B4-C966DE2D653F}"/>
              </a:ext>
            </a:extLst>
          </p:cNvPr>
          <p:cNvGrpSpPr/>
          <p:nvPr/>
        </p:nvGrpSpPr>
        <p:grpSpPr>
          <a:xfrm>
            <a:off x="4728159" y="2910906"/>
            <a:ext cx="4043715" cy="471593"/>
            <a:chOff x="5980176" y="-528844"/>
            <a:chExt cx="2584380" cy="5206585"/>
          </a:xfrm>
        </p:grpSpPr>
        <p:sp>
          <p:nvSpPr>
            <p:cNvPr id="18" name="Rectangle 17">
              <a:extLst>
                <a:ext uri="{FF2B5EF4-FFF2-40B4-BE49-F238E27FC236}">
                  <a16:creationId xmlns:a16="http://schemas.microsoft.com/office/drawing/2014/main" id="{16BF028D-B01A-4B4D-A3BC-EFD1E0F161D4}"/>
                </a:ext>
              </a:extLst>
            </p:cNvPr>
            <p:cNvSpPr/>
            <p:nvPr/>
          </p:nvSpPr>
          <p:spPr>
            <a:xfrm>
              <a:off x="5980176" y="191088"/>
              <a:ext cx="2541169" cy="4486653"/>
            </a:xfrm>
            <a:prstGeom prst="rect">
              <a:avLst/>
            </a:prstGeom>
            <a:solidFill>
              <a:srgbClr val="EF4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rgbClr val="FFC000"/>
                </a:buClr>
                <a:buSzPct val="110000"/>
                <a:buFont typeface="Wingdings" pitchFamily="2" charset="2"/>
                <a:buChar char="§"/>
              </a:pPr>
              <a:endParaRPr lang="en-US" sz="180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EE98B02D-66FD-AC48-953B-B058CB28F0A0}"/>
                </a:ext>
              </a:extLst>
            </p:cNvPr>
            <p:cNvSpPr/>
            <p:nvPr/>
          </p:nvSpPr>
          <p:spPr>
            <a:xfrm>
              <a:off x="6011462" y="-528844"/>
              <a:ext cx="2553094" cy="4486663"/>
            </a:xfrm>
            <a:prstGeom prst="rect">
              <a:avLst/>
            </a:prstGeom>
            <a:solidFill>
              <a:srgbClr val="11224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Clr>
                  <a:srgbClr val="FFC000"/>
                </a:buClr>
                <a:buSzPct val="110000"/>
                <a:buFont typeface="Wingdings" pitchFamily="2" charset="2"/>
                <a:buChar char="§"/>
              </a:pPr>
              <a:r>
                <a:rPr lang="en-US" sz="1800" b="1" dirty="0">
                  <a:solidFill>
                    <a:schemeClr val="tx1"/>
                  </a:solidFill>
                  <a:latin typeface="Arial" panose="020B0604020202020204" pitchFamily="34" charset="0"/>
                  <a:ea typeface="+mn-lt"/>
                  <a:cs typeface="Arial" panose="020B0604020202020204" pitchFamily="34" charset="0"/>
                </a:rPr>
                <a:t>Look for a new model</a:t>
              </a:r>
            </a:p>
          </p:txBody>
        </p:sp>
      </p:grpSp>
      <p:grpSp>
        <p:nvGrpSpPr>
          <p:cNvPr id="21" name="Group 20">
            <a:extLst>
              <a:ext uri="{FF2B5EF4-FFF2-40B4-BE49-F238E27FC236}">
                <a16:creationId xmlns:a16="http://schemas.microsoft.com/office/drawing/2014/main" id="{9D9B6AB4-A172-4640-8FFB-CE68873A662E}"/>
              </a:ext>
            </a:extLst>
          </p:cNvPr>
          <p:cNvGrpSpPr/>
          <p:nvPr/>
        </p:nvGrpSpPr>
        <p:grpSpPr>
          <a:xfrm>
            <a:off x="4752634" y="3516079"/>
            <a:ext cx="4043715" cy="854872"/>
            <a:chOff x="5980176" y="-528844"/>
            <a:chExt cx="2584380" cy="5206585"/>
          </a:xfrm>
        </p:grpSpPr>
        <p:sp>
          <p:nvSpPr>
            <p:cNvPr id="22" name="Rectangle 21">
              <a:extLst>
                <a:ext uri="{FF2B5EF4-FFF2-40B4-BE49-F238E27FC236}">
                  <a16:creationId xmlns:a16="http://schemas.microsoft.com/office/drawing/2014/main" id="{66AE0008-DD8E-ED43-9292-749BAA62C89E}"/>
                </a:ext>
              </a:extLst>
            </p:cNvPr>
            <p:cNvSpPr/>
            <p:nvPr/>
          </p:nvSpPr>
          <p:spPr>
            <a:xfrm>
              <a:off x="5980176" y="191088"/>
              <a:ext cx="2541169" cy="4486653"/>
            </a:xfrm>
            <a:prstGeom prst="rect">
              <a:avLst/>
            </a:prstGeom>
            <a:solidFill>
              <a:srgbClr val="EF4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rgbClr val="FFC000"/>
                </a:buClr>
                <a:buSzPct val="110000"/>
                <a:buFont typeface="Wingdings" pitchFamily="2" charset="2"/>
                <a:buChar char="§"/>
              </a:pPr>
              <a:endParaRPr lang="en-US" sz="180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E9399806-6DDA-E445-89A7-E820B5A0F37B}"/>
                </a:ext>
              </a:extLst>
            </p:cNvPr>
            <p:cNvSpPr/>
            <p:nvPr/>
          </p:nvSpPr>
          <p:spPr>
            <a:xfrm>
              <a:off x="6011462" y="-528844"/>
              <a:ext cx="2553094" cy="4486663"/>
            </a:xfrm>
            <a:prstGeom prst="rect">
              <a:avLst/>
            </a:prstGeom>
            <a:solidFill>
              <a:srgbClr val="11224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Clr>
                  <a:srgbClr val="FFC000"/>
                </a:buClr>
                <a:buSzPct val="110000"/>
                <a:buFont typeface="Wingdings" pitchFamily="2" charset="2"/>
                <a:buChar char="§"/>
              </a:pPr>
              <a:r>
                <a:rPr lang="en-US" sz="1800" b="1" dirty="0">
                  <a:solidFill>
                    <a:schemeClr val="tx1"/>
                  </a:solidFill>
                  <a:latin typeface="Arial" panose="020B0604020202020204" pitchFamily="34" charset="0"/>
                  <a:ea typeface="+mn-lt"/>
                  <a:cs typeface="Arial" panose="020B0604020202020204" pitchFamily="34" charset="0"/>
                </a:rPr>
                <a:t>Technology is no longer a luxury but a requirement</a:t>
              </a:r>
            </a:p>
          </p:txBody>
        </p:sp>
      </p:grpSp>
    </p:spTree>
    <p:extLst>
      <p:ext uri="{BB962C8B-B14F-4D97-AF65-F5344CB8AC3E}">
        <p14:creationId xmlns:p14="http://schemas.microsoft.com/office/powerpoint/2010/main" val="399445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 calcmode="lin" valueType="num">
                                      <p:cBhvr>
                                        <p:cTn id="7" dur="500" fill="hold"/>
                                        <p:tgtEl>
                                          <p:spTgt spid="1034"/>
                                        </p:tgtEl>
                                        <p:attrNameLst>
                                          <p:attrName>ppt_w</p:attrName>
                                        </p:attrNameLst>
                                      </p:cBhvr>
                                      <p:tavLst>
                                        <p:tav tm="0">
                                          <p:val>
                                            <p:fltVal val="0"/>
                                          </p:val>
                                        </p:tav>
                                        <p:tav tm="100000">
                                          <p:val>
                                            <p:strVal val="#ppt_w"/>
                                          </p:val>
                                        </p:tav>
                                      </p:tavLst>
                                    </p:anim>
                                    <p:anim calcmode="lin" valueType="num">
                                      <p:cBhvr>
                                        <p:cTn id="8" dur="500" fill="hold"/>
                                        <p:tgtEl>
                                          <p:spTgt spid="1034"/>
                                        </p:tgtEl>
                                        <p:attrNameLst>
                                          <p:attrName>ppt_h</p:attrName>
                                        </p:attrNameLst>
                                      </p:cBhvr>
                                      <p:tavLst>
                                        <p:tav tm="0">
                                          <p:val>
                                            <p:fltVal val="0"/>
                                          </p:val>
                                        </p:tav>
                                        <p:tav tm="100000">
                                          <p:val>
                                            <p:strVal val="#ppt_h"/>
                                          </p:val>
                                        </p:tav>
                                      </p:tavLst>
                                    </p:anim>
                                    <p:animEffect transition="in" filter="fade">
                                      <p:cBhvr>
                                        <p:cTn id="9" dur="500"/>
                                        <p:tgtEl>
                                          <p:spTgt spid="1034"/>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Economic Impact of Coronavirus by Slidesgo">
  <a:themeElements>
    <a:clrScheme name="Simple Light">
      <a:dk1>
        <a:srgbClr val="FCFCFC"/>
      </a:dk1>
      <a:lt1>
        <a:srgbClr val="112349"/>
      </a:lt1>
      <a:dk2>
        <a:srgbClr val="253B61"/>
      </a:dk2>
      <a:lt2>
        <a:srgbClr val="EF4349"/>
      </a:lt2>
      <a:accent1>
        <a:srgbClr val="F3797E"/>
      </a:accent1>
      <a:accent2>
        <a:srgbClr val="FCFCFC"/>
      </a:accent2>
      <a:accent3>
        <a:srgbClr val="F3797E"/>
      </a:accent3>
      <a:accent4>
        <a:srgbClr val="EF4349"/>
      </a:accent4>
      <a:accent5>
        <a:srgbClr val="253B61"/>
      </a:accent5>
      <a:accent6>
        <a:srgbClr val="112349"/>
      </a:accent6>
      <a:hlink>
        <a:srgbClr val="FCFCF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conomic Impact of Coronavirus by Slidesgo">
  <a:themeElements>
    <a:clrScheme name="Simple Light">
      <a:dk1>
        <a:srgbClr val="FCFCFC"/>
      </a:dk1>
      <a:lt1>
        <a:srgbClr val="112349"/>
      </a:lt1>
      <a:dk2>
        <a:srgbClr val="253B61"/>
      </a:dk2>
      <a:lt2>
        <a:srgbClr val="EF4349"/>
      </a:lt2>
      <a:accent1>
        <a:srgbClr val="F3797E"/>
      </a:accent1>
      <a:accent2>
        <a:srgbClr val="FCFCFC"/>
      </a:accent2>
      <a:accent3>
        <a:srgbClr val="F3797E"/>
      </a:accent3>
      <a:accent4>
        <a:srgbClr val="EF4349"/>
      </a:accent4>
      <a:accent5>
        <a:srgbClr val="253B61"/>
      </a:accent5>
      <a:accent6>
        <a:srgbClr val="112349"/>
      </a:accent6>
      <a:hlink>
        <a:srgbClr val="FCFCF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conomic Impact of Coronavirus by Slidesgo">
  <a:themeElements>
    <a:clrScheme name="Simple Light">
      <a:dk1>
        <a:srgbClr val="FCFCFC"/>
      </a:dk1>
      <a:lt1>
        <a:srgbClr val="112349"/>
      </a:lt1>
      <a:dk2>
        <a:srgbClr val="253B61"/>
      </a:dk2>
      <a:lt2>
        <a:srgbClr val="EF4349"/>
      </a:lt2>
      <a:accent1>
        <a:srgbClr val="F3797E"/>
      </a:accent1>
      <a:accent2>
        <a:srgbClr val="FCFCFC"/>
      </a:accent2>
      <a:accent3>
        <a:srgbClr val="F3797E"/>
      </a:accent3>
      <a:accent4>
        <a:srgbClr val="EF4349"/>
      </a:accent4>
      <a:accent5>
        <a:srgbClr val="253B61"/>
      </a:accent5>
      <a:accent6>
        <a:srgbClr val="112349"/>
      </a:accent6>
      <a:hlink>
        <a:srgbClr val="FCFCF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1531</Words>
  <Application>Microsoft Office PowerPoint</Application>
  <PresentationFormat>On-screen Show (16:9)</PresentationFormat>
  <Paragraphs>268</Paragraphs>
  <Slides>25</Slides>
  <Notes>23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25</vt:i4>
      </vt:variant>
    </vt:vector>
  </HeadingPairs>
  <TitlesOfParts>
    <vt:vector size="41" baseType="lpstr">
      <vt:lpstr>Oxanium</vt:lpstr>
      <vt:lpstr>Segoe UI</vt:lpstr>
      <vt:lpstr>Calibri</vt:lpstr>
      <vt:lpstr>Josefin Sans</vt:lpstr>
      <vt:lpstr>Wingdings</vt:lpstr>
      <vt:lpstr>Arial</vt:lpstr>
      <vt:lpstr>Bebas Neue</vt:lpstr>
      <vt:lpstr>Bahnschrift</vt:lpstr>
      <vt:lpstr>Overpass</vt:lpstr>
      <vt:lpstr>Josefin Slab</vt:lpstr>
      <vt:lpstr>Spartan Thin</vt:lpstr>
      <vt:lpstr>Proxima Nova</vt:lpstr>
      <vt:lpstr>Staatliches</vt:lpstr>
      <vt:lpstr>Economic Impact of Coronavirus by Slidesgo</vt:lpstr>
      <vt:lpstr>Economic Impact of Coronavirus by Slidesgo</vt:lpstr>
      <vt:lpstr>Economic Impact of Coronavirus by Slidesgo</vt:lpstr>
      <vt:lpstr> </vt:lpstr>
      <vt:lpstr>PowerPoint Presentation</vt:lpstr>
      <vt:lpstr>PowerPoint Presentation</vt:lpstr>
      <vt:lpstr>PowerPoint Presentation</vt:lpstr>
      <vt:lpstr>Technology-based firms are on the rise ​</vt:lpstr>
      <vt:lpstr>WHY?</vt:lpstr>
      <vt:lpstr>PowerPoint Presentation</vt:lpstr>
      <vt:lpstr>PowerPoint Presentation</vt:lpstr>
      <vt:lpstr>PowerPoint Presentation</vt:lpstr>
      <vt:lpstr>HOW?</vt:lpstr>
      <vt:lpstr>MANAGING TRANSFORMATION CAPABILITY ​</vt:lpstr>
      <vt:lpstr>DIGITAL CAPABILITY</vt:lpstr>
      <vt:lpstr>PRIMARY STAGE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GOOD NEWS!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Thuy Bony</dc:creator>
  <cp:lastModifiedBy>Trung Nguyen</cp:lastModifiedBy>
  <cp:revision>79</cp:revision>
  <dcterms:modified xsi:type="dcterms:W3CDTF">2022-04-27T14:18:08Z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c3d088b-6243-4963-a2e2-8b321ab7f8fc_Enabled">
    <vt:lpwstr>true</vt:lpwstr>
  </property>
  <property fmtid="{D5CDD505-2E9C-101B-9397-08002B2CF9AE}" pid="3" name="MSIP_Label_8c3d088b-6243-4963-a2e2-8b321ab7f8fc_SetDate">
    <vt:lpwstr>2021-09-08T10:45:12Z</vt:lpwstr>
  </property>
  <property fmtid="{D5CDD505-2E9C-101B-9397-08002B2CF9AE}" pid="4" name="MSIP_Label_8c3d088b-6243-4963-a2e2-8b321ab7f8fc_Method">
    <vt:lpwstr>Standard</vt:lpwstr>
  </property>
  <property fmtid="{D5CDD505-2E9C-101B-9397-08002B2CF9AE}" pid="5" name="MSIP_Label_8c3d088b-6243-4963-a2e2-8b321ab7f8fc_Name">
    <vt:lpwstr>Trusted</vt:lpwstr>
  </property>
  <property fmtid="{D5CDD505-2E9C-101B-9397-08002B2CF9AE}" pid="6" name="MSIP_Label_8c3d088b-6243-4963-a2e2-8b321ab7f8fc_SiteId">
    <vt:lpwstr>d1323671-cdbe-4417-b4d4-bdb24b51316b</vt:lpwstr>
  </property>
  <property fmtid="{D5CDD505-2E9C-101B-9397-08002B2CF9AE}" pid="7" name="MSIP_Label_8c3d088b-6243-4963-a2e2-8b321ab7f8fc_ActionId">
    <vt:lpwstr>3ad5016f-a3c9-4c9c-a37b-17af60e7d190</vt:lpwstr>
  </property>
  <property fmtid="{D5CDD505-2E9C-101B-9397-08002B2CF9AE}" pid="8" name="MSIP_Label_8c3d088b-6243-4963-a2e2-8b321ab7f8fc_ContentBits">
    <vt:lpwstr>1</vt:lpwstr>
  </property>
</Properties>
</file>