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727" r:id="rId3"/>
  </p:sldMasterIdLst>
  <p:notesMasterIdLst>
    <p:notesMasterId r:id="rId18"/>
  </p:notesMasterIdLst>
  <p:sldIdLst>
    <p:sldId id="430" r:id="rId4"/>
    <p:sldId id="446" r:id="rId5"/>
    <p:sldId id="451" r:id="rId6"/>
    <p:sldId id="302" r:id="rId7"/>
    <p:sldId id="333" r:id="rId8"/>
    <p:sldId id="454" r:id="rId9"/>
    <p:sldId id="455" r:id="rId10"/>
    <p:sldId id="452" r:id="rId11"/>
    <p:sldId id="453" r:id="rId12"/>
    <p:sldId id="450" r:id="rId13"/>
    <p:sldId id="449" r:id="rId14"/>
    <p:sldId id="338" r:id="rId15"/>
    <p:sldId id="426" r:id="rId16"/>
    <p:sldId id="4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63938E-2E4E-4BA3-8E49-7343C541AD21}">
          <p14:sldIdLst/>
        </p14:section>
        <p14:section name="Slide tham khảo" id="{C7D96BED-FB50-4960-8D1A-1EFD2A97576D}">
          <p14:sldIdLst>
            <p14:sldId id="430"/>
            <p14:sldId id="446"/>
            <p14:sldId id="451"/>
            <p14:sldId id="302"/>
            <p14:sldId id="333"/>
            <p14:sldId id="454"/>
            <p14:sldId id="455"/>
            <p14:sldId id="452"/>
            <p14:sldId id="453"/>
            <p14:sldId id="450"/>
            <p14:sldId id="449"/>
            <p14:sldId id="338"/>
            <p14:sldId id="426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E93"/>
    <a:srgbClr val="215FC3"/>
    <a:srgbClr val="2E37A4"/>
    <a:srgbClr val="FDCD1D"/>
    <a:srgbClr val="F9F9FB"/>
    <a:srgbClr val="FFFFFF"/>
    <a:srgbClr val="D3DEF7"/>
    <a:srgbClr val="E6E6E6"/>
    <a:srgbClr val="5840E8"/>
    <a:srgbClr val="837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0C927-ED80-47D8-95BA-1BAF53A2D2C1}" type="datetimeFigureOut">
              <a:rPr lang="en-US" smtClean="0"/>
              <a:t>04/28/2022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1957C-7142-473A-A792-10E4C3C28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4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8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85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Câu kết thúc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13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5D19E-D401-48E4-A759-D228A72202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7006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C5E1677-E747-45CF-98D5-E7702D4319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4263" y="1298574"/>
            <a:ext cx="4672012" cy="4816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36586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196E3E6-B89D-4348-AC74-28A2ED5A50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3184525"/>
            <a:ext cx="1347787" cy="1317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9BB2AFD-434C-4CD4-A21A-8F94F3C579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1363" y="0"/>
            <a:ext cx="5100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58254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BAA077E-915B-4DD6-B87A-00CB44BD7D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3637" y="863600"/>
            <a:ext cx="9864725" cy="3132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2135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FFD1F15-1CD2-40F8-940D-52E800FFA3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97050" y="685800"/>
            <a:ext cx="2552700" cy="3603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5F68297-2B6B-4491-86C5-F1E95A5520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19650" y="685800"/>
            <a:ext cx="2552700" cy="4179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316A9FA-4BB3-4E89-91A7-BBC583870F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2250" y="685800"/>
            <a:ext cx="2552700" cy="3603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2800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9B0895-B4AD-4BF1-AEB7-BC8F6D43EA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8213" y="849313"/>
            <a:ext cx="3732212" cy="6008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35942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9E380C-FA1B-4C1B-979C-7F261E260A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24613" y="-2"/>
            <a:ext cx="5767387" cy="6858001"/>
          </a:xfrm>
          <a:custGeom>
            <a:avLst/>
            <a:gdLst>
              <a:gd name="connsiteX0" fmla="*/ 0 w 5767387"/>
              <a:gd name="connsiteY0" fmla="*/ 2206869 h 6858000"/>
              <a:gd name="connsiteX1" fmla="*/ 1338994 w 5767387"/>
              <a:gd name="connsiteY1" fmla="*/ 2206869 h 6858000"/>
              <a:gd name="connsiteX2" fmla="*/ 1338994 w 5767387"/>
              <a:gd name="connsiteY2" fmla="*/ 6858000 h 6858000"/>
              <a:gd name="connsiteX3" fmla="*/ 0 w 5767387"/>
              <a:gd name="connsiteY3" fmla="*/ 6858000 h 6858000"/>
              <a:gd name="connsiteX4" fmla="*/ 1500739 w 5767387"/>
              <a:gd name="connsiteY4" fmla="*/ 1699845 h 6858000"/>
              <a:gd name="connsiteX5" fmla="*/ 2839733 w 5767387"/>
              <a:gd name="connsiteY5" fmla="*/ 1699845 h 6858000"/>
              <a:gd name="connsiteX6" fmla="*/ 2839733 w 5767387"/>
              <a:gd name="connsiteY6" fmla="*/ 6350976 h 6858000"/>
              <a:gd name="connsiteX7" fmla="*/ 1500739 w 5767387"/>
              <a:gd name="connsiteY7" fmla="*/ 6350976 h 6858000"/>
              <a:gd name="connsiteX8" fmla="*/ 2956049 w 5767387"/>
              <a:gd name="connsiteY8" fmla="*/ 1034559 h 6858000"/>
              <a:gd name="connsiteX9" fmla="*/ 4295043 w 5767387"/>
              <a:gd name="connsiteY9" fmla="*/ 1034559 h 6858000"/>
              <a:gd name="connsiteX10" fmla="*/ 4295043 w 5767387"/>
              <a:gd name="connsiteY10" fmla="*/ 5685690 h 6858000"/>
              <a:gd name="connsiteX11" fmla="*/ 2956049 w 5767387"/>
              <a:gd name="connsiteY11" fmla="*/ 5685690 h 6858000"/>
              <a:gd name="connsiteX12" fmla="*/ 4428393 w 5767387"/>
              <a:gd name="connsiteY12" fmla="*/ 0 h 6858000"/>
              <a:gd name="connsiteX13" fmla="*/ 5767387 w 5767387"/>
              <a:gd name="connsiteY13" fmla="*/ 0 h 6858000"/>
              <a:gd name="connsiteX14" fmla="*/ 5767387 w 5767387"/>
              <a:gd name="connsiteY14" fmla="*/ 4651131 h 6858000"/>
              <a:gd name="connsiteX15" fmla="*/ 4428393 w 5767387"/>
              <a:gd name="connsiteY15" fmla="*/ 46511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67387" h="6858000">
                <a:moveTo>
                  <a:pt x="0" y="2206869"/>
                </a:moveTo>
                <a:lnTo>
                  <a:pt x="1338994" y="2206869"/>
                </a:lnTo>
                <a:lnTo>
                  <a:pt x="1338994" y="6858000"/>
                </a:lnTo>
                <a:lnTo>
                  <a:pt x="0" y="6858000"/>
                </a:lnTo>
                <a:close/>
                <a:moveTo>
                  <a:pt x="1500739" y="1699845"/>
                </a:moveTo>
                <a:lnTo>
                  <a:pt x="2839733" y="1699845"/>
                </a:lnTo>
                <a:lnTo>
                  <a:pt x="2839733" y="6350976"/>
                </a:lnTo>
                <a:lnTo>
                  <a:pt x="1500739" y="6350976"/>
                </a:lnTo>
                <a:close/>
                <a:moveTo>
                  <a:pt x="2956049" y="1034559"/>
                </a:moveTo>
                <a:lnTo>
                  <a:pt x="4295043" y="1034559"/>
                </a:lnTo>
                <a:lnTo>
                  <a:pt x="4295043" y="5685690"/>
                </a:lnTo>
                <a:lnTo>
                  <a:pt x="2956049" y="5685690"/>
                </a:lnTo>
                <a:close/>
                <a:moveTo>
                  <a:pt x="4428393" y="0"/>
                </a:moveTo>
                <a:lnTo>
                  <a:pt x="5767387" y="0"/>
                </a:lnTo>
                <a:lnTo>
                  <a:pt x="5767387" y="4651131"/>
                </a:lnTo>
                <a:lnTo>
                  <a:pt x="4428393" y="46511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18762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B0A64C-BFD1-482A-970C-9101D40EE9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26312" y="1101725"/>
            <a:ext cx="2276475" cy="4832350"/>
          </a:xfrm>
          <a:custGeom>
            <a:avLst/>
            <a:gdLst>
              <a:gd name="connsiteX0" fmla="*/ 262093 w 2515790"/>
              <a:gd name="connsiteY0" fmla="*/ 0 h 5429897"/>
              <a:gd name="connsiteX1" fmla="*/ 291708 w 2515790"/>
              <a:gd name="connsiteY1" fmla="*/ 0 h 5429897"/>
              <a:gd name="connsiteX2" fmla="*/ 506417 w 2515790"/>
              <a:gd name="connsiteY2" fmla="*/ 0 h 5429897"/>
              <a:gd name="connsiteX3" fmla="*/ 515301 w 2515790"/>
              <a:gd name="connsiteY3" fmla="*/ 0 h 5429897"/>
              <a:gd name="connsiteX4" fmla="*/ 525666 w 2515790"/>
              <a:gd name="connsiteY4" fmla="*/ 2962 h 5429897"/>
              <a:gd name="connsiteX5" fmla="*/ 536032 w 2515790"/>
              <a:gd name="connsiteY5" fmla="*/ 7405 h 5429897"/>
              <a:gd name="connsiteX6" fmla="*/ 543435 w 2515790"/>
              <a:gd name="connsiteY6" fmla="*/ 14808 h 5429897"/>
              <a:gd name="connsiteX7" fmla="*/ 550838 w 2515790"/>
              <a:gd name="connsiteY7" fmla="*/ 22212 h 5429897"/>
              <a:gd name="connsiteX8" fmla="*/ 555280 w 2515790"/>
              <a:gd name="connsiteY8" fmla="*/ 32576 h 5429897"/>
              <a:gd name="connsiteX9" fmla="*/ 558243 w 2515790"/>
              <a:gd name="connsiteY9" fmla="*/ 42942 h 5429897"/>
              <a:gd name="connsiteX10" fmla="*/ 561204 w 2515790"/>
              <a:gd name="connsiteY10" fmla="*/ 54788 h 5429897"/>
              <a:gd name="connsiteX11" fmla="*/ 561204 w 2515790"/>
              <a:gd name="connsiteY11" fmla="*/ 69596 h 5429897"/>
              <a:gd name="connsiteX12" fmla="*/ 562685 w 2515790"/>
              <a:gd name="connsiteY12" fmla="*/ 84403 h 5429897"/>
              <a:gd name="connsiteX13" fmla="*/ 570088 w 2515790"/>
              <a:gd name="connsiteY13" fmla="*/ 112537 h 5429897"/>
              <a:gd name="connsiteX14" fmla="*/ 584895 w 2515790"/>
              <a:gd name="connsiteY14" fmla="*/ 137710 h 5429897"/>
              <a:gd name="connsiteX15" fmla="*/ 602665 w 2515790"/>
              <a:gd name="connsiteY15" fmla="*/ 159921 h 5429897"/>
              <a:gd name="connsiteX16" fmla="*/ 624876 w 2515790"/>
              <a:gd name="connsiteY16" fmla="*/ 177691 h 5429897"/>
              <a:gd name="connsiteX17" fmla="*/ 650049 w 2515790"/>
              <a:gd name="connsiteY17" fmla="*/ 192498 h 5429897"/>
              <a:gd name="connsiteX18" fmla="*/ 678183 w 2515790"/>
              <a:gd name="connsiteY18" fmla="*/ 199901 h 5429897"/>
              <a:gd name="connsiteX19" fmla="*/ 692990 w 2515790"/>
              <a:gd name="connsiteY19" fmla="*/ 201383 h 5429897"/>
              <a:gd name="connsiteX20" fmla="*/ 707798 w 2515790"/>
              <a:gd name="connsiteY20" fmla="*/ 201383 h 5429897"/>
              <a:gd name="connsiteX21" fmla="*/ 1807994 w 2515790"/>
              <a:gd name="connsiteY21" fmla="*/ 201383 h 5429897"/>
              <a:gd name="connsiteX22" fmla="*/ 1824281 w 2515790"/>
              <a:gd name="connsiteY22" fmla="*/ 201383 h 5429897"/>
              <a:gd name="connsiteX23" fmla="*/ 1839089 w 2515790"/>
              <a:gd name="connsiteY23" fmla="*/ 199901 h 5429897"/>
              <a:gd name="connsiteX24" fmla="*/ 1865743 w 2515790"/>
              <a:gd name="connsiteY24" fmla="*/ 192498 h 5429897"/>
              <a:gd name="connsiteX25" fmla="*/ 1890915 w 2515790"/>
              <a:gd name="connsiteY25" fmla="*/ 177691 h 5429897"/>
              <a:gd name="connsiteX26" fmla="*/ 1913127 w 2515790"/>
              <a:gd name="connsiteY26" fmla="*/ 159921 h 5429897"/>
              <a:gd name="connsiteX27" fmla="*/ 1933857 w 2515790"/>
              <a:gd name="connsiteY27" fmla="*/ 137710 h 5429897"/>
              <a:gd name="connsiteX28" fmla="*/ 1945703 w 2515790"/>
              <a:gd name="connsiteY28" fmla="*/ 112537 h 5429897"/>
              <a:gd name="connsiteX29" fmla="*/ 1956068 w 2515790"/>
              <a:gd name="connsiteY29" fmla="*/ 84403 h 5429897"/>
              <a:gd name="connsiteX30" fmla="*/ 1956068 w 2515790"/>
              <a:gd name="connsiteY30" fmla="*/ 69596 h 5429897"/>
              <a:gd name="connsiteX31" fmla="*/ 1957548 w 2515790"/>
              <a:gd name="connsiteY31" fmla="*/ 54788 h 5429897"/>
              <a:gd name="connsiteX32" fmla="*/ 1957548 w 2515790"/>
              <a:gd name="connsiteY32" fmla="*/ 42942 h 5429897"/>
              <a:gd name="connsiteX33" fmla="*/ 1960510 w 2515790"/>
              <a:gd name="connsiteY33" fmla="*/ 32576 h 5429897"/>
              <a:gd name="connsiteX34" fmla="*/ 1964952 w 2515790"/>
              <a:gd name="connsiteY34" fmla="*/ 22212 h 5429897"/>
              <a:gd name="connsiteX35" fmla="*/ 1972355 w 2515790"/>
              <a:gd name="connsiteY35" fmla="*/ 14808 h 5429897"/>
              <a:gd name="connsiteX36" fmla="*/ 1979760 w 2515790"/>
              <a:gd name="connsiteY36" fmla="*/ 7405 h 5429897"/>
              <a:gd name="connsiteX37" fmla="*/ 1990125 w 2515790"/>
              <a:gd name="connsiteY37" fmla="*/ 2962 h 5429897"/>
              <a:gd name="connsiteX38" fmla="*/ 2000491 w 2515790"/>
              <a:gd name="connsiteY38" fmla="*/ 0 h 5429897"/>
              <a:gd name="connsiteX39" fmla="*/ 2012337 w 2515790"/>
              <a:gd name="connsiteY39" fmla="*/ 0 h 5429897"/>
              <a:gd name="connsiteX40" fmla="*/ 2224082 w 2515790"/>
              <a:gd name="connsiteY40" fmla="*/ 0 h 5429897"/>
              <a:gd name="connsiteX41" fmla="*/ 2255179 w 2515790"/>
              <a:gd name="connsiteY41" fmla="*/ 0 h 5429897"/>
              <a:gd name="connsiteX42" fmla="*/ 2281832 w 2515790"/>
              <a:gd name="connsiteY42" fmla="*/ 5923 h 5429897"/>
              <a:gd name="connsiteX43" fmla="*/ 2311447 w 2515790"/>
              <a:gd name="connsiteY43" fmla="*/ 13327 h 5429897"/>
              <a:gd name="connsiteX44" fmla="*/ 2336620 w 2515790"/>
              <a:gd name="connsiteY44" fmla="*/ 22212 h 5429897"/>
              <a:gd name="connsiteX45" fmla="*/ 2364755 w 2515790"/>
              <a:gd name="connsiteY45" fmla="*/ 35539 h 5429897"/>
              <a:gd name="connsiteX46" fmla="*/ 2386966 w 2515790"/>
              <a:gd name="connsiteY46" fmla="*/ 50346 h 5429897"/>
              <a:gd name="connsiteX47" fmla="*/ 2409176 w 2515790"/>
              <a:gd name="connsiteY47" fmla="*/ 65154 h 5429897"/>
              <a:gd name="connsiteX48" fmla="*/ 2431388 w 2515790"/>
              <a:gd name="connsiteY48" fmla="*/ 84403 h 5429897"/>
              <a:gd name="connsiteX49" fmla="*/ 2449157 w 2515790"/>
              <a:gd name="connsiteY49" fmla="*/ 105134 h 5429897"/>
              <a:gd name="connsiteX50" fmla="*/ 2466927 w 2515790"/>
              <a:gd name="connsiteY50" fmla="*/ 127345 h 5429897"/>
              <a:gd name="connsiteX51" fmla="*/ 2481733 w 2515790"/>
              <a:gd name="connsiteY51" fmla="*/ 152516 h 5429897"/>
              <a:gd name="connsiteX52" fmla="*/ 2493579 w 2515790"/>
              <a:gd name="connsiteY52" fmla="*/ 177691 h 5429897"/>
              <a:gd name="connsiteX53" fmla="*/ 2503945 w 2515790"/>
              <a:gd name="connsiteY53" fmla="*/ 204344 h 5429897"/>
              <a:gd name="connsiteX54" fmla="*/ 2508386 w 2515790"/>
              <a:gd name="connsiteY54" fmla="*/ 232478 h 5429897"/>
              <a:gd name="connsiteX55" fmla="*/ 2512829 w 2515790"/>
              <a:gd name="connsiteY55" fmla="*/ 262093 h 5429897"/>
              <a:gd name="connsiteX56" fmla="*/ 2515790 w 2515790"/>
              <a:gd name="connsiteY56" fmla="*/ 291708 h 5429897"/>
              <a:gd name="connsiteX57" fmla="*/ 2515790 w 2515790"/>
              <a:gd name="connsiteY57" fmla="*/ 5139671 h 5429897"/>
              <a:gd name="connsiteX58" fmla="*/ 2512829 w 2515790"/>
              <a:gd name="connsiteY58" fmla="*/ 5169286 h 5429897"/>
              <a:gd name="connsiteX59" fmla="*/ 2508386 w 2515790"/>
              <a:gd name="connsiteY59" fmla="*/ 5198901 h 5429897"/>
              <a:gd name="connsiteX60" fmla="*/ 2503945 w 2515790"/>
              <a:gd name="connsiteY60" fmla="*/ 5227035 h 5429897"/>
              <a:gd name="connsiteX61" fmla="*/ 2493579 w 2515790"/>
              <a:gd name="connsiteY61" fmla="*/ 5253688 h 5429897"/>
              <a:gd name="connsiteX62" fmla="*/ 2481733 w 2515790"/>
              <a:gd name="connsiteY62" fmla="*/ 5278861 h 5429897"/>
              <a:gd name="connsiteX63" fmla="*/ 2466927 w 2515790"/>
              <a:gd name="connsiteY63" fmla="*/ 5301073 h 5429897"/>
              <a:gd name="connsiteX64" fmla="*/ 2449157 w 2515790"/>
              <a:gd name="connsiteY64" fmla="*/ 5323283 h 5429897"/>
              <a:gd name="connsiteX65" fmla="*/ 2431388 w 2515790"/>
              <a:gd name="connsiteY65" fmla="*/ 5345495 h 5429897"/>
              <a:gd name="connsiteX66" fmla="*/ 2409176 w 2515790"/>
              <a:gd name="connsiteY66" fmla="*/ 5363264 h 5429897"/>
              <a:gd name="connsiteX67" fmla="*/ 2386966 w 2515790"/>
              <a:gd name="connsiteY67" fmla="*/ 5381034 h 5429897"/>
              <a:gd name="connsiteX68" fmla="*/ 2364755 w 2515790"/>
              <a:gd name="connsiteY68" fmla="*/ 5395840 h 5429897"/>
              <a:gd name="connsiteX69" fmla="*/ 2336620 w 2515790"/>
              <a:gd name="connsiteY69" fmla="*/ 5407687 h 5429897"/>
              <a:gd name="connsiteX70" fmla="*/ 2311447 w 2515790"/>
              <a:gd name="connsiteY70" fmla="*/ 5418052 h 5429897"/>
              <a:gd name="connsiteX71" fmla="*/ 2281832 w 2515790"/>
              <a:gd name="connsiteY71" fmla="*/ 5425455 h 5429897"/>
              <a:gd name="connsiteX72" fmla="*/ 2255179 w 2515790"/>
              <a:gd name="connsiteY72" fmla="*/ 5428416 h 5429897"/>
              <a:gd name="connsiteX73" fmla="*/ 2224082 w 2515790"/>
              <a:gd name="connsiteY73" fmla="*/ 5429897 h 5429897"/>
              <a:gd name="connsiteX74" fmla="*/ 291708 w 2515790"/>
              <a:gd name="connsiteY74" fmla="*/ 5429897 h 5429897"/>
              <a:gd name="connsiteX75" fmla="*/ 262093 w 2515790"/>
              <a:gd name="connsiteY75" fmla="*/ 5428416 h 5429897"/>
              <a:gd name="connsiteX76" fmla="*/ 233959 w 2515790"/>
              <a:gd name="connsiteY76" fmla="*/ 5425455 h 5429897"/>
              <a:gd name="connsiteX77" fmla="*/ 207306 w 2515790"/>
              <a:gd name="connsiteY77" fmla="*/ 5418052 h 5429897"/>
              <a:gd name="connsiteX78" fmla="*/ 179172 w 2515790"/>
              <a:gd name="connsiteY78" fmla="*/ 5407687 h 5429897"/>
              <a:gd name="connsiteX79" fmla="*/ 153998 w 2515790"/>
              <a:gd name="connsiteY79" fmla="*/ 5395840 h 5429897"/>
              <a:gd name="connsiteX80" fmla="*/ 130306 w 2515790"/>
              <a:gd name="connsiteY80" fmla="*/ 5381034 h 5429897"/>
              <a:gd name="connsiteX81" fmla="*/ 108095 w 2515790"/>
              <a:gd name="connsiteY81" fmla="*/ 5363264 h 5429897"/>
              <a:gd name="connsiteX82" fmla="*/ 87364 w 2515790"/>
              <a:gd name="connsiteY82" fmla="*/ 5345495 h 5429897"/>
              <a:gd name="connsiteX83" fmla="*/ 68115 w 2515790"/>
              <a:gd name="connsiteY83" fmla="*/ 5323283 h 5429897"/>
              <a:gd name="connsiteX84" fmla="*/ 50346 w 2515790"/>
              <a:gd name="connsiteY84" fmla="*/ 5301073 h 5429897"/>
              <a:gd name="connsiteX85" fmla="*/ 37020 w 2515790"/>
              <a:gd name="connsiteY85" fmla="*/ 5278861 h 5429897"/>
              <a:gd name="connsiteX86" fmla="*/ 25173 w 2515790"/>
              <a:gd name="connsiteY86" fmla="*/ 5253688 h 5429897"/>
              <a:gd name="connsiteX87" fmla="*/ 14808 w 2515790"/>
              <a:gd name="connsiteY87" fmla="*/ 5227035 h 5429897"/>
              <a:gd name="connsiteX88" fmla="*/ 7405 w 2515790"/>
              <a:gd name="connsiteY88" fmla="*/ 5198901 h 5429897"/>
              <a:gd name="connsiteX89" fmla="*/ 2963 w 2515790"/>
              <a:gd name="connsiteY89" fmla="*/ 5169286 h 5429897"/>
              <a:gd name="connsiteX90" fmla="*/ 0 w 2515790"/>
              <a:gd name="connsiteY90" fmla="*/ 5139671 h 5429897"/>
              <a:gd name="connsiteX91" fmla="*/ 0 w 2515790"/>
              <a:gd name="connsiteY91" fmla="*/ 291708 h 5429897"/>
              <a:gd name="connsiteX92" fmla="*/ 2963 w 2515790"/>
              <a:gd name="connsiteY92" fmla="*/ 262093 h 5429897"/>
              <a:gd name="connsiteX93" fmla="*/ 7405 w 2515790"/>
              <a:gd name="connsiteY93" fmla="*/ 232478 h 5429897"/>
              <a:gd name="connsiteX94" fmla="*/ 14808 w 2515790"/>
              <a:gd name="connsiteY94" fmla="*/ 204344 h 5429897"/>
              <a:gd name="connsiteX95" fmla="*/ 25173 w 2515790"/>
              <a:gd name="connsiteY95" fmla="*/ 177691 h 5429897"/>
              <a:gd name="connsiteX96" fmla="*/ 37020 w 2515790"/>
              <a:gd name="connsiteY96" fmla="*/ 152516 h 5429897"/>
              <a:gd name="connsiteX97" fmla="*/ 50346 w 2515790"/>
              <a:gd name="connsiteY97" fmla="*/ 127345 h 5429897"/>
              <a:gd name="connsiteX98" fmla="*/ 68115 w 2515790"/>
              <a:gd name="connsiteY98" fmla="*/ 105134 h 5429897"/>
              <a:gd name="connsiteX99" fmla="*/ 87364 w 2515790"/>
              <a:gd name="connsiteY99" fmla="*/ 84403 h 5429897"/>
              <a:gd name="connsiteX100" fmla="*/ 108095 w 2515790"/>
              <a:gd name="connsiteY100" fmla="*/ 65154 h 5429897"/>
              <a:gd name="connsiteX101" fmla="*/ 130306 w 2515790"/>
              <a:gd name="connsiteY101" fmla="*/ 50346 h 5429897"/>
              <a:gd name="connsiteX102" fmla="*/ 153998 w 2515790"/>
              <a:gd name="connsiteY102" fmla="*/ 35539 h 5429897"/>
              <a:gd name="connsiteX103" fmla="*/ 179172 w 2515790"/>
              <a:gd name="connsiteY103" fmla="*/ 22212 h 5429897"/>
              <a:gd name="connsiteX104" fmla="*/ 207306 w 2515790"/>
              <a:gd name="connsiteY104" fmla="*/ 13327 h 5429897"/>
              <a:gd name="connsiteX105" fmla="*/ 233959 w 2515790"/>
              <a:gd name="connsiteY105" fmla="*/ 5923 h 54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515790" h="5429897">
                <a:moveTo>
                  <a:pt x="262093" y="0"/>
                </a:moveTo>
                <a:lnTo>
                  <a:pt x="291708" y="0"/>
                </a:lnTo>
                <a:lnTo>
                  <a:pt x="506417" y="0"/>
                </a:lnTo>
                <a:lnTo>
                  <a:pt x="515301" y="0"/>
                </a:lnTo>
                <a:lnTo>
                  <a:pt x="525666" y="2962"/>
                </a:lnTo>
                <a:lnTo>
                  <a:pt x="536032" y="7405"/>
                </a:lnTo>
                <a:lnTo>
                  <a:pt x="543435" y="14808"/>
                </a:lnTo>
                <a:lnTo>
                  <a:pt x="550838" y="22212"/>
                </a:lnTo>
                <a:lnTo>
                  <a:pt x="555280" y="32576"/>
                </a:lnTo>
                <a:lnTo>
                  <a:pt x="558243" y="42942"/>
                </a:lnTo>
                <a:lnTo>
                  <a:pt x="561204" y="54788"/>
                </a:lnTo>
                <a:lnTo>
                  <a:pt x="561204" y="69596"/>
                </a:lnTo>
                <a:lnTo>
                  <a:pt x="562685" y="84403"/>
                </a:lnTo>
                <a:lnTo>
                  <a:pt x="570088" y="112537"/>
                </a:lnTo>
                <a:lnTo>
                  <a:pt x="584895" y="137710"/>
                </a:lnTo>
                <a:lnTo>
                  <a:pt x="602665" y="159921"/>
                </a:lnTo>
                <a:lnTo>
                  <a:pt x="624876" y="177691"/>
                </a:lnTo>
                <a:lnTo>
                  <a:pt x="650049" y="192498"/>
                </a:lnTo>
                <a:lnTo>
                  <a:pt x="678183" y="199901"/>
                </a:lnTo>
                <a:lnTo>
                  <a:pt x="692990" y="201383"/>
                </a:lnTo>
                <a:lnTo>
                  <a:pt x="707798" y="201383"/>
                </a:lnTo>
                <a:lnTo>
                  <a:pt x="1807994" y="201383"/>
                </a:lnTo>
                <a:lnTo>
                  <a:pt x="1824281" y="201383"/>
                </a:lnTo>
                <a:lnTo>
                  <a:pt x="1839089" y="199901"/>
                </a:lnTo>
                <a:lnTo>
                  <a:pt x="1865743" y="192498"/>
                </a:lnTo>
                <a:lnTo>
                  <a:pt x="1890915" y="177691"/>
                </a:lnTo>
                <a:lnTo>
                  <a:pt x="1913127" y="159921"/>
                </a:lnTo>
                <a:lnTo>
                  <a:pt x="1933857" y="137710"/>
                </a:lnTo>
                <a:lnTo>
                  <a:pt x="1945703" y="112537"/>
                </a:lnTo>
                <a:lnTo>
                  <a:pt x="1956068" y="84403"/>
                </a:lnTo>
                <a:lnTo>
                  <a:pt x="1956068" y="69596"/>
                </a:lnTo>
                <a:lnTo>
                  <a:pt x="1957548" y="54788"/>
                </a:lnTo>
                <a:lnTo>
                  <a:pt x="1957548" y="42942"/>
                </a:lnTo>
                <a:lnTo>
                  <a:pt x="1960510" y="32576"/>
                </a:lnTo>
                <a:lnTo>
                  <a:pt x="1964952" y="22212"/>
                </a:lnTo>
                <a:lnTo>
                  <a:pt x="1972355" y="14808"/>
                </a:lnTo>
                <a:lnTo>
                  <a:pt x="1979760" y="7405"/>
                </a:lnTo>
                <a:lnTo>
                  <a:pt x="1990125" y="2962"/>
                </a:lnTo>
                <a:lnTo>
                  <a:pt x="2000491" y="0"/>
                </a:lnTo>
                <a:lnTo>
                  <a:pt x="2012337" y="0"/>
                </a:lnTo>
                <a:lnTo>
                  <a:pt x="2224082" y="0"/>
                </a:lnTo>
                <a:lnTo>
                  <a:pt x="2255179" y="0"/>
                </a:lnTo>
                <a:lnTo>
                  <a:pt x="2281832" y="5923"/>
                </a:lnTo>
                <a:lnTo>
                  <a:pt x="2311447" y="13327"/>
                </a:lnTo>
                <a:lnTo>
                  <a:pt x="2336620" y="22212"/>
                </a:lnTo>
                <a:lnTo>
                  <a:pt x="2364755" y="35539"/>
                </a:lnTo>
                <a:lnTo>
                  <a:pt x="2386966" y="50346"/>
                </a:lnTo>
                <a:lnTo>
                  <a:pt x="2409176" y="65154"/>
                </a:lnTo>
                <a:lnTo>
                  <a:pt x="2431388" y="84403"/>
                </a:lnTo>
                <a:lnTo>
                  <a:pt x="2449157" y="105134"/>
                </a:lnTo>
                <a:lnTo>
                  <a:pt x="2466927" y="127345"/>
                </a:lnTo>
                <a:lnTo>
                  <a:pt x="2481733" y="152516"/>
                </a:lnTo>
                <a:lnTo>
                  <a:pt x="2493579" y="177691"/>
                </a:lnTo>
                <a:lnTo>
                  <a:pt x="2503945" y="204344"/>
                </a:lnTo>
                <a:lnTo>
                  <a:pt x="2508386" y="232478"/>
                </a:lnTo>
                <a:lnTo>
                  <a:pt x="2512829" y="262093"/>
                </a:lnTo>
                <a:lnTo>
                  <a:pt x="2515790" y="291708"/>
                </a:lnTo>
                <a:lnTo>
                  <a:pt x="2515790" y="5139671"/>
                </a:lnTo>
                <a:lnTo>
                  <a:pt x="2512829" y="5169286"/>
                </a:lnTo>
                <a:lnTo>
                  <a:pt x="2508386" y="5198901"/>
                </a:lnTo>
                <a:lnTo>
                  <a:pt x="2503945" y="5227035"/>
                </a:lnTo>
                <a:lnTo>
                  <a:pt x="2493579" y="5253688"/>
                </a:lnTo>
                <a:lnTo>
                  <a:pt x="2481733" y="5278861"/>
                </a:lnTo>
                <a:lnTo>
                  <a:pt x="2466927" y="5301073"/>
                </a:lnTo>
                <a:lnTo>
                  <a:pt x="2449157" y="5323283"/>
                </a:lnTo>
                <a:lnTo>
                  <a:pt x="2431388" y="5345495"/>
                </a:lnTo>
                <a:lnTo>
                  <a:pt x="2409176" y="5363264"/>
                </a:lnTo>
                <a:lnTo>
                  <a:pt x="2386966" y="5381034"/>
                </a:lnTo>
                <a:lnTo>
                  <a:pt x="2364755" y="5395840"/>
                </a:lnTo>
                <a:lnTo>
                  <a:pt x="2336620" y="5407687"/>
                </a:lnTo>
                <a:lnTo>
                  <a:pt x="2311447" y="5418052"/>
                </a:lnTo>
                <a:lnTo>
                  <a:pt x="2281832" y="5425455"/>
                </a:lnTo>
                <a:lnTo>
                  <a:pt x="2255179" y="5428416"/>
                </a:lnTo>
                <a:lnTo>
                  <a:pt x="2224082" y="5429897"/>
                </a:lnTo>
                <a:lnTo>
                  <a:pt x="291708" y="5429897"/>
                </a:lnTo>
                <a:lnTo>
                  <a:pt x="262093" y="5428416"/>
                </a:lnTo>
                <a:lnTo>
                  <a:pt x="233959" y="5425455"/>
                </a:lnTo>
                <a:lnTo>
                  <a:pt x="207306" y="5418052"/>
                </a:lnTo>
                <a:lnTo>
                  <a:pt x="179172" y="5407687"/>
                </a:lnTo>
                <a:lnTo>
                  <a:pt x="153998" y="5395840"/>
                </a:lnTo>
                <a:lnTo>
                  <a:pt x="130306" y="5381034"/>
                </a:lnTo>
                <a:lnTo>
                  <a:pt x="108095" y="5363264"/>
                </a:lnTo>
                <a:lnTo>
                  <a:pt x="87364" y="5345495"/>
                </a:lnTo>
                <a:lnTo>
                  <a:pt x="68115" y="5323283"/>
                </a:lnTo>
                <a:lnTo>
                  <a:pt x="50346" y="5301073"/>
                </a:lnTo>
                <a:lnTo>
                  <a:pt x="37020" y="5278861"/>
                </a:lnTo>
                <a:lnTo>
                  <a:pt x="25173" y="5253688"/>
                </a:lnTo>
                <a:lnTo>
                  <a:pt x="14808" y="5227035"/>
                </a:lnTo>
                <a:lnTo>
                  <a:pt x="7405" y="5198901"/>
                </a:lnTo>
                <a:lnTo>
                  <a:pt x="2963" y="5169286"/>
                </a:lnTo>
                <a:lnTo>
                  <a:pt x="0" y="5139671"/>
                </a:lnTo>
                <a:lnTo>
                  <a:pt x="0" y="291708"/>
                </a:lnTo>
                <a:lnTo>
                  <a:pt x="2963" y="262093"/>
                </a:lnTo>
                <a:lnTo>
                  <a:pt x="7405" y="232478"/>
                </a:lnTo>
                <a:lnTo>
                  <a:pt x="14808" y="204344"/>
                </a:lnTo>
                <a:lnTo>
                  <a:pt x="25173" y="177691"/>
                </a:lnTo>
                <a:lnTo>
                  <a:pt x="37020" y="152516"/>
                </a:lnTo>
                <a:lnTo>
                  <a:pt x="50346" y="127345"/>
                </a:lnTo>
                <a:lnTo>
                  <a:pt x="68115" y="105134"/>
                </a:lnTo>
                <a:lnTo>
                  <a:pt x="87364" y="84403"/>
                </a:lnTo>
                <a:lnTo>
                  <a:pt x="108095" y="65154"/>
                </a:lnTo>
                <a:lnTo>
                  <a:pt x="130306" y="50346"/>
                </a:lnTo>
                <a:lnTo>
                  <a:pt x="153998" y="35539"/>
                </a:lnTo>
                <a:lnTo>
                  <a:pt x="179172" y="22212"/>
                </a:lnTo>
                <a:lnTo>
                  <a:pt x="207306" y="13327"/>
                </a:lnTo>
                <a:lnTo>
                  <a:pt x="233959" y="59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06154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1391761-4614-479F-B727-E660942F5E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6975" y="1190625"/>
            <a:ext cx="2276475" cy="4832350"/>
          </a:xfrm>
          <a:custGeom>
            <a:avLst/>
            <a:gdLst>
              <a:gd name="connsiteX0" fmla="*/ 262093 w 2515790"/>
              <a:gd name="connsiteY0" fmla="*/ 0 h 5429897"/>
              <a:gd name="connsiteX1" fmla="*/ 291708 w 2515790"/>
              <a:gd name="connsiteY1" fmla="*/ 0 h 5429897"/>
              <a:gd name="connsiteX2" fmla="*/ 506417 w 2515790"/>
              <a:gd name="connsiteY2" fmla="*/ 0 h 5429897"/>
              <a:gd name="connsiteX3" fmla="*/ 515301 w 2515790"/>
              <a:gd name="connsiteY3" fmla="*/ 0 h 5429897"/>
              <a:gd name="connsiteX4" fmla="*/ 525666 w 2515790"/>
              <a:gd name="connsiteY4" fmla="*/ 2962 h 5429897"/>
              <a:gd name="connsiteX5" fmla="*/ 536032 w 2515790"/>
              <a:gd name="connsiteY5" fmla="*/ 7405 h 5429897"/>
              <a:gd name="connsiteX6" fmla="*/ 543435 w 2515790"/>
              <a:gd name="connsiteY6" fmla="*/ 14808 h 5429897"/>
              <a:gd name="connsiteX7" fmla="*/ 550838 w 2515790"/>
              <a:gd name="connsiteY7" fmla="*/ 22212 h 5429897"/>
              <a:gd name="connsiteX8" fmla="*/ 555280 w 2515790"/>
              <a:gd name="connsiteY8" fmla="*/ 32576 h 5429897"/>
              <a:gd name="connsiteX9" fmla="*/ 558243 w 2515790"/>
              <a:gd name="connsiteY9" fmla="*/ 42942 h 5429897"/>
              <a:gd name="connsiteX10" fmla="*/ 561204 w 2515790"/>
              <a:gd name="connsiteY10" fmla="*/ 54788 h 5429897"/>
              <a:gd name="connsiteX11" fmla="*/ 561204 w 2515790"/>
              <a:gd name="connsiteY11" fmla="*/ 69596 h 5429897"/>
              <a:gd name="connsiteX12" fmla="*/ 562685 w 2515790"/>
              <a:gd name="connsiteY12" fmla="*/ 84403 h 5429897"/>
              <a:gd name="connsiteX13" fmla="*/ 570088 w 2515790"/>
              <a:gd name="connsiteY13" fmla="*/ 112537 h 5429897"/>
              <a:gd name="connsiteX14" fmla="*/ 584895 w 2515790"/>
              <a:gd name="connsiteY14" fmla="*/ 137710 h 5429897"/>
              <a:gd name="connsiteX15" fmla="*/ 602665 w 2515790"/>
              <a:gd name="connsiteY15" fmla="*/ 159921 h 5429897"/>
              <a:gd name="connsiteX16" fmla="*/ 624876 w 2515790"/>
              <a:gd name="connsiteY16" fmla="*/ 177691 h 5429897"/>
              <a:gd name="connsiteX17" fmla="*/ 650049 w 2515790"/>
              <a:gd name="connsiteY17" fmla="*/ 192498 h 5429897"/>
              <a:gd name="connsiteX18" fmla="*/ 678183 w 2515790"/>
              <a:gd name="connsiteY18" fmla="*/ 199901 h 5429897"/>
              <a:gd name="connsiteX19" fmla="*/ 692990 w 2515790"/>
              <a:gd name="connsiteY19" fmla="*/ 201383 h 5429897"/>
              <a:gd name="connsiteX20" fmla="*/ 707798 w 2515790"/>
              <a:gd name="connsiteY20" fmla="*/ 201383 h 5429897"/>
              <a:gd name="connsiteX21" fmla="*/ 1807994 w 2515790"/>
              <a:gd name="connsiteY21" fmla="*/ 201383 h 5429897"/>
              <a:gd name="connsiteX22" fmla="*/ 1824281 w 2515790"/>
              <a:gd name="connsiteY22" fmla="*/ 201383 h 5429897"/>
              <a:gd name="connsiteX23" fmla="*/ 1839089 w 2515790"/>
              <a:gd name="connsiteY23" fmla="*/ 199901 h 5429897"/>
              <a:gd name="connsiteX24" fmla="*/ 1865743 w 2515790"/>
              <a:gd name="connsiteY24" fmla="*/ 192498 h 5429897"/>
              <a:gd name="connsiteX25" fmla="*/ 1890915 w 2515790"/>
              <a:gd name="connsiteY25" fmla="*/ 177691 h 5429897"/>
              <a:gd name="connsiteX26" fmla="*/ 1913127 w 2515790"/>
              <a:gd name="connsiteY26" fmla="*/ 159921 h 5429897"/>
              <a:gd name="connsiteX27" fmla="*/ 1933857 w 2515790"/>
              <a:gd name="connsiteY27" fmla="*/ 137710 h 5429897"/>
              <a:gd name="connsiteX28" fmla="*/ 1945703 w 2515790"/>
              <a:gd name="connsiteY28" fmla="*/ 112537 h 5429897"/>
              <a:gd name="connsiteX29" fmla="*/ 1956068 w 2515790"/>
              <a:gd name="connsiteY29" fmla="*/ 84403 h 5429897"/>
              <a:gd name="connsiteX30" fmla="*/ 1956068 w 2515790"/>
              <a:gd name="connsiteY30" fmla="*/ 69596 h 5429897"/>
              <a:gd name="connsiteX31" fmla="*/ 1957548 w 2515790"/>
              <a:gd name="connsiteY31" fmla="*/ 54788 h 5429897"/>
              <a:gd name="connsiteX32" fmla="*/ 1957548 w 2515790"/>
              <a:gd name="connsiteY32" fmla="*/ 42942 h 5429897"/>
              <a:gd name="connsiteX33" fmla="*/ 1960510 w 2515790"/>
              <a:gd name="connsiteY33" fmla="*/ 32576 h 5429897"/>
              <a:gd name="connsiteX34" fmla="*/ 1964952 w 2515790"/>
              <a:gd name="connsiteY34" fmla="*/ 22212 h 5429897"/>
              <a:gd name="connsiteX35" fmla="*/ 1972355 w 2515790"/>
              <a:gd name="connsiteY35" fmla="*/ 14808 h 5429897"/>
              <a:gd name="connsiteX36" fmla="*/ 1979760 w 2515790"/>
              <a:gd name="connsiteY36" fmla="*/ 7405 h 5429897"/>
              <a:gd name="connsiteX37" fmla="*/ 1990125 w 2515790"/>
              <a:gd name="connsiteY37" fmla="*/ 2962 h 5429897"/>
              <a:gd name="connsiteX38" fmla="*/ 2000491 w 2515790"/>
              <a:gd name="connsiteY38" fmla="*/ 0 h 5429897"/>
              <a:gd name="connsiteX39" fmla="*/ 2012337 w 2515790"/>
              <a:gd name="connsiteY39" fmla="*/ 0 h 5429897"/>
              <a:gd name="connsiteX40" fmla="*/ 2224082 w 2515790"/>
              <a:gd name="connsiteY40" fmla="*/ 0 h 5429897"/>
              <a:gd name="connsiteX41" fmla="*/ 2255179 w 2515790"/>
              <a:gd name="connsiteY41" fmla="*/ 0 h 5429897"/>
              <a:gd name="connsiteX42" fmla="*/ 2281832 w 2515790"/>
              <a:gd name="connsiteY42" fmla="*/ 5923 h 5429897"/>
              <a:gd name="connsiteX43" fmla="*/ 2311447 w 2515790"/>
              <a:gd name="connsiteY43" fmla="*/ 13327 h 5429897"/>
              <a:gd name="connsiteX44" fmla="*/ 2336620 w 2515790"/>
              <a:gd name="connsiteY44" fmla="*/ 22212 h 5429897"/>
              <a:gd name="connsiteX45" fmla="*/ 2364755 w 2515790"/>
              <a:gd name="connsiteY45" fmla="*/ 35539 h 5429897"/>
              <a:gd name="connsiteX46" fmla="*/ 2386966 w 2515790"/>
              <a:gd name="connsiteY46" fmla="*/ 50346 h 5429897"/>
              <a:gd name="connsiteX47" fmla="*/ 2409176 w 2515790"/>
              <a:gd name="connsiteY47" fmla="*/ 65154 h 5429897"/>
              <a:gd name="connsiteX48" fmla="*/ 2431388 w 2515790"/>
              <a:gd name="connsiteY48" fmla="*/ 84403 h 5429897"/>
              <a:gd name="connsiteX49" fmla="*/ 2449157 w 2515790"/>
              <a:gd name="connsiteY49" fmla="*/ 105134 h 5429897"/>
              <a:gd name="connsiteX50" fmla="*/ 2466927 w 2515790"/>
              <a:gd name="connsiteY50" fmla="*/ 127345 h 5429897"/>
              <a:gd name="connsiteX51" fmla="*/ 2481733 w 2515790"/>
              <a:gd name="connsiteY51" fmla="*/ 152516 h 5429897"/>
              <a:gd name="connsiteX52" fmla="*/ 2493579 w 2515790"/>
              <a:gd name="connsiteY52" fmla="*/ 177691 h 5429897"/>
              <a:gd name="connsiteX53" fmla="*/ 2503945 w 2515790"/>
              <a:gd name="connsiteY53" fmla="*/ 204344 h 5429897"/>
              <a:gd name="connsiteX54" fmla="*/ 2508386 w 2515790"/>
              <a:gd name="connsiteY54" fmla="*/ 232478 h 5429897"/>
              <a:gd name="connsiteX55" fmla="*/ 2512829 w 2515790"/>
              <a:gd name="connsiteY55" fmla="*/ 262093 h 5429897"/>
              <a:gd name="connsiteX56" fmla="*/ 2515790 w 2515790"/>
              <a:gd name="connsiteY56" fmla="*/ 291708 h 5429897"/>
              <a:gd name="connsiteX57" fmla="*/ 2515790 w 2515790"/>
              <a:gd name="connsiteY57" fmla="*/ 5139671 h 5429897"/>
              <a:gd name="connsiteX58" fmla="*/ 2512829 w 2515790"/>
              <a:gd name="connsiteY58" fmla="*/ 5169286 h 5429897"/>
              <a:gd name="connsiteX59" fmla="*/ 2508386 w 2515790"/>
              <a:gd name="connsiteY59" fmla="*/ 5198901 h 5429897"/>
              <a:gd name="connsiteX60" fmla="*/ 2503945 w 2515790"/>
              <a:gd name="connsiteY60" fmla="*/ 5227035 h 5429897"/>
              <a:gd name="connsiteX61" fmla="*/ 2493579 w 2515790"/>
              <a:gd name="connsiteY61" fmla="*/ 5253688 h 5429897"/>
              <a:gd name="connsiteX62" fmla="*/ 2481733 w 2515790"/>
              <a:gd name="connsiteY62" fmla="*/ 5278861 h 5429897"/>
              <a:gd name="connsiteX63" fmla="*/ 2466927 w 2515790"/>
              <a:gd name="connsiteY63" fmla="*/ 5301073 h 5429897"/>
              <a:gd name="connsiteX64" fmla="*/ 2449157 w 2515790"/>
              <a:gd name="connsiteY64" fmla="*/ 5323283 h 5429897"/>
              <a:gd name="connsiteX65" fmla="*/ 2431388 w 2515790"/>
              <a:gd name="connsiteY65" fmla="*/ 5345495 h 5429897"/>
              <a:gd name="connsiteX66" fmla="*/ 2409176 w 2515790"/>
              <a:gd name="connsiteY66" fmla="*/ 5363264 h 5429897"/>
              <a:gd name="connsiteX67" fmla="*/ 2386966 w 2515790"/>
              <a:gd name="connsiteY67" fmla="*/ 5381034 h 5429897"/>
              <a:gd name="connsiteX68" fmla="*/ 2364755 w 2515790"/>
              <a:gd name="connsiteY68" fmla="*/ 5395840 h 5429897"/>
              <a:gd name="connsiteX69" fmla="*/ 2336620 w 2515790"/>
              <a:gd name="connsiteY69" fmla="*/ 5407687 h 5429897"/>
              <a:gd name="connsiteX70" fmla="*/ 2311447 w 2515790"/>
              <a:gd name="connsiteY70" fmla="*/ 5418052 h 5429897"/>
              <a:gd name="connsiteX71" fmla="*/ 2281832 w 2515790"/>
              <a:gd name="connsiteY71" fmla="*/ 5425455 h 5429897"/>
              <a:gd name="connsiteX72" fmla="*/ 2255179 w 2515790"/>
              <a:gd name="connsiteY72" fmla="*/ 5428416 h 5429897"/>
              <a:gd name="connsiteX73" fmla="*/ 2224082 w 2515790"/>
              <a:gd name="connsiteY73" fmla="*/ 5429897 h 5429897"/>
              <a:gd name="connsiteX74" fmla="*/ 291708 w 2515790"/>
              <a:gd name="connsiteY74" fmla="*/ 5429897 h 5429897"/>
              <a:gd name="connsiteX75" fmla="*/ 262093 w 2515790"/>
              <a:gd name="connsiteY75" fmla="*/ 5428416 h 5429897"/>
              <a:gd name="connsiteX76" fmla="*/ 233959 w 2515790"/>
              <a:gd name="connsiteY76" fmla="*/ 5425455 h 5429897"/>
              <a:gd name="connsiteX77" fmla="*/ 207306 w 2515790"/>
              <a:gd name="connsiteY77" fmla="*/ 5418052 h 5429897"/>
              <a:gd name="connsiteX78" fmla="*/ 179172 w 2515790"/>
              <a:gd name="connsiteY78" fmla="*/ 5407687 h 5429897"/>
              <a:gd name="connsiteX79" fmla="*/ 153998 w 2515790"/>
              <a:gd name="connsiteY79" fmla="*/ 5395840 h 5429897"/>
              <a:gd name="connsiteX80" fmla="*/ 130306 w 2515790"/>
              <a:gd name="connsiteY80" fmla="*/ 5381034 h 5429897"/>
              <a:gd name="connsiteX81" fmla="*/ 108095 w 2515790"/>
              <a:gd name="connsiteY81" fmla="*/ 5363264 h 5429897"/>
              <a:gd name="connsiteX82" fmla="*/ 87364 w 2515790"/>
              <a:gd name="connsiteY82" fmla="*/ 5345495 h 5429897"/>
              <a:gd name="connsiteX83" fmla="*/ 68115 w 2515790"/>
              <a:gd name="connsiteY83" fmla="*/ 5323283 h 5429897"/>
              <a:gd name="connsiteX84" fmla="*/ 50346 w 2515790"/>
              <a:gd name="connsiteY84" fmla="*/ 5301073 h 5429897"/>
              <a:gd name="connsiteX85" fmla="*/ 37020 w 2515790"/>
              <a:gd name="connsiteY85" fmla="*/ 5278861 h 5429897"/>
              <a:gd name="connsiteX86" fmla="*/ 25173 w 2515790"/>
              <a:gd name="connsiteY86" fmla="*/ 5253688 h 5429897"/>
              <a:gd name="connsiteX87" fmla="*/ 14808 w 2515790"/>
              <a:gd name="connsiteY87" fmla="*/ 5227035 h 5429897"/>
              <a:gd name="connsiteX88" fmla="*/ 7405 w 2515790"/>
              <a:gd name="connsiteY88" fmla="*/ 5198901 h 5429897"/>
              <a:gd name="connsiteX89" fmla="*/ 2963 w 2515790"/>
              <a:gd name="connsiteY89" fmla="*/ 5169286 h 5429897"/>
              <a:gd name="connsiteX90" fmla="*/ 0 w 2515790"/>
              <a:gd name="connsiteY90" fmla="*/ 5139671 h 5429897"/>
              <a:gd name="connsiteX91" fmla="*/ 0 w 2515790"/>
              <a:gd name="connsiteY91" fmla="*/ 291708 h 5429897"/>
              <a:gd name="connsiteX92" fmla="*/ 2963 w 2515790"/>
              <a:gd name="connsiteY92" fmla="*/ 262093 h 5429897"/>
              <a:gd name="connsiteX93" fmla="*/ 7405 w 2515790"/>
              <a:gd name="connsiteY93" fmla="*/ 232478 h 5429897"/>
              <a:gd name="connsiteX94" fmla="*/ 14808 w 2515790"/>
              <a:gd name="connsiteY94" fmla="*/ 204344 h 5429897"/>
              <a:gd name="connsiteX95" fmla="*/ 25173 w 2515790"/>
              <a:gd name="connsiteY95" fmla="*/ 177691 h 5429897"/>
              <a:gd name="connsiteX96" fmla="*/ 37020 w 2515790"/>
              <a:gd name="connsiteY96" fmla="*/ 152516 h 5429897"/>
              <a:gd name="connsiteX97" fmla="*/ 50346 w 2515790"/>
              <a:gd name="connsiteY97" fmla="*/ 127345 h 5429897"/>
              <a:gd name="connsiteX98" fmla="*/ 68115 w 2515790"/>
              <a:gd name="connsiteY98" fmla="*/ 105134 h 5429897"/>
              <a:gd name="connsiteX99" fmla="*/ 87364 w 2515790"/>
              <a:gd name="connsiteY99" fmla="*/ 84403 h 5429897"/>
              <a:gd name="connsiteX100" fmla="*/ 108095 w 2515790"/>
              <a:gd name="connsiteY100" fmla="*/ 65154 h 5429897"/>
              <a:gd name="connsiteX101" fmla="*/ 130306 w 2515790"/>
              <a:gd name="connsiteY101" fmla="*/ 50346 h 5429897"/>
              <a:gd name="connsiteX102" fmla="*/ 153998 w 2515790"/>
              <a:gd name="connsiteY102" fmla="*/ 35539 h 5429897"/>
              <a:gd name="connsiteX103" fmla="*/ 179172 w 2515790"/>
              <a:gd name="connsiteY103" fmla="*/ 22212 h 5429897"/>
              <a:gd name="connsiteX104" fmla="*/ 207306 w 2515790"/>
              <a:gd name="connsiteY104" fmla="*/ 13327 h 5429897"/>
              <a:gd name="connsiteX105" fmla="*/ 233959 w 2515790"/>
              <a:gd name="connsiteY105" fmla="*/ 5923 h 54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515790" h="5429897">
                <a:moveTo>
                  <a:pt x="262093" y="0"/>
                </a:moveTo>
                <a:lnTo>
                  <a:pt x="291708" y="0"/>
                </a:lnTo>
                <a:lnTo>
                  <a:pt x="506417" y="0"/>
                </a:lnTo>
                <a:lnTo>
                  <a:pt x="515301" y="0"/>
                </a:lnTo>
                <a:lnTo>
                  <a:pt x="525666" y="2962"/>
                </a:lnTo>
                <a:lnTo>
                  <a:pt x="536032" y="7405"/>
                </a:lnTo>
                <a:lnTo>
                  <a:pt x="543435" y="14808"/>
                </a:lnTo>
                <a:lnTo>
                  <a:pt x="550838" y="22212"/>
                </a:lnTo>
                <a:lnTo>
                  <a:pt x="555280" y="32576"/>
                </a:lnTo>
                <a:lnTo>
                  <a:pt x="558243" y="42942"/>
                </a:lnTo>
                <a:lnTo>
                  <a:pt x="561204" y="54788"/>
                </a:lnTo>
                <a:lnTo>
                  <a:pt x="561204" y="69596"/>
                </a:lnTo>
                <a:lnTo>
                  <a:pt x="562685" y="84403"/>
                </a:lnTo>
                <a:lnTo>
                  <a:pt x="570088" y="112537"/>
                </a:lnTo>
                <a:lnTo>
                  <a:pt x="584895" y="137710"/>
                </a:lnTo>
                <a:lnTo>
                  <a:pt x="602665" y="159921"/>
                </a:lnTo>
                <a:lnTo>
                  <a:pt x="624876" y="177691"/>
                </a:lnTo>
                <a:lnTo>
                  <a:pt x="650049" y="192498"/>
                </a:lnTo>
                <a:lnTo>
                  <a:pt x="678183" y="199901"/>
                </a:lnTo>
                <a:lnTo>
                  <a:pt x="692990" y="201383"/>
                </a:lnTo>
                <a:lnTo>
                  <a:pt x="707798" y="201383"/>
                </a:lnTo>
                <a:lnTo>
                  <a:pt x="1807994" y="201383"/>
                </a:lnTo>
                <a:lnTo>
                  <a:pt x="1824281" y="201383"/>
                </a:lnTo>
                <a:lnTo>
                  <a:pt x="1839089" y="199901"/>
                </a:lnTo>
                <a:lnTo>
                  <a:pt x="1865743" y="192498"/>
                </a:lnTo>
                <a:lnTo>
                  <a:pt x="1890915" y="177691"/>
                </a:lnTo>
                <a:lnTo>
                  <a:pt x="1913127" y="159921"/>
                </a:lnTo>
                <a:lnTo>
                  <a:pt x="1933857" y="137710"/>
                </a:lnTo>
                <a:lnTo>
                  <a:pt x="1945703" y="112537"/>
                </a:lnTo>
                <a:lnTo>
                  <a:pt x="1956068" y="84403"/>
                </a:lnTo>
                <a:lnTo>
                  <a:pt x="1956068" y="69596"/>
                </a:lnTo>
                <a:lnTo>
                  <a:pt x="1957548" y="54788"/>
                </a:lnTo>
                <a:lnTo>
                  <a:pt x="1957548" y="42942"/>
                </a:lnTo>
                <a:lnTo>
                  <a:pt x="1960510" y="32576"/>
                </a:lnTo>
                <a:lnTo>
                  <a:pt x="1964952" y="22212"/>
                </a:lnTo>
                <a:lnTo>
                  <a:pt x="1972355" y="14808"/>
                </a:lnTo>
                <a:lnTo>
                  <a:pt x="1979760" y="7405"/>
                </a:lnTo>
                <a:lnTo>
                  <a:pt x="1990125" y="2962"/>
                </a:lnTo>
                <a:lnTo>
                  <a:pt x="2000491" y="0"/>
                </a:lnTo>
                <a:lnTo>
                  <a:pt x="2012337" y="0"/>
                </a:lnTo>
                <a:lnTo>
                  <a:pt x="2224082" y="0"/>
                </a:lnTo>
                <a:lnTo>
                  <a:pt x="2255179" y="0"/>
                </a:lnTo>
                <a:lnTo>
                  <a:pt x="2281832" y="5923"/>
                </a:lnTo>
                <a:lnTo>
                  <a:pt x="2311447" y="13327"/>
                </a:lnTo>
                <a:lnTo>
                  <a:pt x="2336620" y="22212"/>
                </a:lnTo>
                <a:lnTo>
                  <a:pt x="2364755" y="35539"/>
                </a:lnTo>
                <a:lnTo>
                  <a:pt x="2386966" y="50346"/>
                </a:lnTo>
                <a:lnTo>
                  <a:pt x="2409176" y="65154"/>
                </a:lnTo>
                <a:lnTo>
                  <a:pt x="2431388" y="84403"/>
                </a:lnTo>
                <a:lnTo>
                  <a:pt x="2449157" y="105134"/>
                </a:lnTo>
                <a:lnTo>
                  <a:pt x="2466927" y="127345"/>
                </a:lnTo>
                <a:lnTo>
                  <a:pt x="2481733" y="152516"/>
                </a:lnTo>
                <a:lnTo>
                  <a:pt x="2493579" y="177691"/>
                </a:lnTo>
                <a:lnTo>
                  <a:pt x="2503945" y="204344"/>
                </a:lnTo>
                <a:lnTo>
                  <a:pt x="2508386" y="232478"/>
                </a:lnTo>
                <a:lnTo>
                  <a:pt x="2512829" y="262093"/>
                </a:lnTo>
                <a:lnTo>
                  <a:pt x="2515790" y="291708"/>
                </a:lnTo>
                <a:lnTo>
                  <a:pt x="2515790" y="5139671"/>
                </a:lnTo>
                <a:lnTo>
                  <a:pt x="2512829" y="5169286"/>
                </a:lnTo>
                <a:lnTo>
                  <a:pt x="2508386" y="5198901"/>
                </a:lnTo>
                <a:lnTo>
                  <a:pt x="2503945" y="5227035"/>
                </a:lnTo>
                <a:lnTo>
                  <a:pt x="2493579" y="5253688"/>
                </a:lnTo>
                <a:lnTo>
                  <a:pt x="2481733" y="5278861"/>
                </a:lnTo>
                <a:lnTo>
                  <a:pt x="2466927" y="5301073"/>
                </a:lnTo>
                <a:lnTo>
                  <a:pt x="2449157" y="5323283"/>
                </a:lnTo>
                <a:lnTo>
                  <a:pt x="2431388" y="5345495"/>
                </a:lnTo>
                <a:lnTo>
                  <a:pt x="2409176" y="5363264"/>
                </a:lnTo>
                <a:lnTo>
                  <a:pt x="2386966" y="5381034"/>
                </a:lnTo>
                <a:lnTo>
                  <a:pt x="2364755" y="5395840"/>
                </a:lnTo>
                <a:lnTo>
                  <a:pt x="2336620" y="5407687"/>
                </a:lnTo>
                <a:lnTo>
                  <a:pt x="2311447" y="5418052"/>
                </a:lnTo>
                <a:lnTo>
                  <a:pt x="2281832" y="5425455"/>
                </a:lnTo>
                <a:lnTo>
                  <a:pt x="2255179" y="5428416"/>
                </a:lnTo>
                <a:lnTo>
                  <a:pt x="2224082" y="5429897"/>
                </a:lnTo>
                <a:lnTo>
                  <a:pt x="291708" y="5429897"/>
                </a:lnTo>
                <a:lnTo>
                  <a:pt x="262093" y="5428416"/>
                </a:lnTo>
                <a:lnTo>
                  <a:pt x="233959" y="5425455"/>
                </a:lnTo>
                <a:lnTo>
                  <a:pt x="207306" y="5418052"/>
                </a:lnTo>
                <a:lnTo>
                  <a:pt x="179172" y="5407687"/>
                </a:lnTo>
                <a:lnTo>
                  <a:pt x="153998" y="5395840"/>
                </a:lnTo>
                <a:lnTo>
                  <a:pt x="130306" y="5381034"/>
                </a:lnTo>
                <a:lnTo>
                  <a:pt x="108095" y="5363264"/>
                </a:lnTo>
                <a:lnTo>
                  <a:pt x="87364" y="5345495"/>
                </a:lnTo>
                <a:lnTo>
                  <a:pt x="68115" y="5323283"/>
                </a:lnTo>
                <a:lnTo>
                  <a:pt x="50346" y="5301073"/>
                </a:lnTo>
                <a:lnTo>
                  <a:pt x="37020" y="5278861"/>
                </a:lnTo>
                <a:lnTo>
                  <a:pt x="25173" y="5253688"/>
                </a:lnTo>
                <a:lnTo>
                  <a:pt x="14808" y="5227035"/>
                </a:lnTo>
                <a:lnTo>
                  <a:pt x="7405" y="5198901"/>
                </a:lnTo>
                <a:lnTo>
                  <a:pt x="2963" y="5169286"/>
                </a:lnTo>
                <a:lnTo>
                  <a:pt x="0" y="5139671"/>
                </a:lnTo>
                <a:lnTo>
                  <a:pt x="0" y="291708"/>
                </a:lnTo>
                <a:lnTo>
                  <a:pt x="2963" y="262093"/>
                </a:lnTo>
                <a:lnTo>
                  <a:pt x="7405" y="232478"/>
                </a:lnTo>
                <a:lnTo>
                  <a:pt x="14808" y="204344"/>
                </a:lnTo>
                <a:lnTo>
                  <a:pt x="25173" y="177691"/>
                </a:lnTo>
                <a:lnTo>
                  <a:pt x="37020" y="152516"/>
                </a:lnTo>
                <a:lnTo>
                  <a:pt x="50346" y="127345"/>
                </a:lnTo>
                <a:lnTo>
                  <a:pt x="68115" y="105134"/>
                </a:lnTo>
                <a:lnTo>
                  <a:pt x="87364" y="84403"/>
                </a:lnTo>
                <a:lnTo>
                  <a:pt x="108095" y="65154"/>
                </a:lnTo>
                <a:lnTo>
                  <a:pt x="130306" y="50346"/>
                </a:lnTo>
                <a:lnTo>
                  <a:pt x="153998" y="35539"/>
                </a:lnTo>
                <a:lnTo>
                  <a:pt x="179172" y="22212"/>
                </a:lnTo>
                <a:lnTo>
                  <a:pt x="207306" y="13327"/>
                </a:lnTo>
                <a:lnTo>
                  <a:pt x="233959" y="59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FD6C108-F751-4A38-A319-237E37C979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41788" y="1190625"/>
            <a:ext cx="2276475" cy="4832350"/>
          </a:xfrm>
          <a:custGeom>
            <a:avLst/>
            <a:gdLst>
              <a:gd name="connsiteX0" fmla="*/ 262093 w 2515790"/>
              <a:gd name="connsiteY0" fmla="*/ 0 h 5429897"/>
              <a:gd name="connsiteX1" fmla="*/ 291708 w 2515790"/>
              <a:gd name="connsiteY1" fmla="*/ 0 h 5429897"/>
              <a:gd name="connsiteX2" fmla="*/ 506417 w 2515790"/>
              <a:gd name="connsiteY2" fmla="*/ 0 h 5429897"/>
              <a:gd name="connsiteX3" fmla="*/ 515301 w 2515790"/>
              <a:gd name="connsiteY3" fmla="*/ 0 h 5429897"/>
              <a:gd name="connsiteX4" fmla="*/ 525666 w 2515790"/>
              <a:gd name="connsiteY4" fmla="*/ 2962 h 5429897"/>
              <a:gd name="connsiteX5" fmla="*/ 536032 w 2515790"/>
              <a:gd name="connsiteY5" fmla="*/ 7405 h 5429897"/>
              <a:gd name="connsiteX6" fmla="*/ 543435 w 2515790"/>
              <a:gd name="connsiteY6" fmla="*/ 14808 h 5429897"/>
              <a:gd name="connsiteX7" fmla="*/ 550838 w 2515790"/>
              <a:gd name="connsiteY7" fmla="*/ 22212 h 5429897"/>
              <a:gd name="connsiteX8" fmla="*/ 555280 w 2515790"/>
              <a:gd name="connsiteY8" fmla="*/ 32576 h 5429897"/>
              <a:gd name="connsiteX9" fmla="*/ 558243 w 2515790"/>
              <a:gd name="connsiteY9" fmla="*/ 42942 h 5429897"/>
              <a:gd name="connsiteX10" fmla="*/ 561204 w 2515790"/>
              <a:gd name="connsiteY10" fmla="*/ 54788 h 5429897"/>
              <a:gd name="connsiteX11" fmla="*/ 561204 w 2515790"/>
              <a:gd name="connsiteY11" fmla="*/ 69596 h 5429897"/>
              <a:gd name="connsiteX12" fmla="*/ 562685 w 2515790"/>
              <a:gd name="connsiteY12" fmla="*/ 84403 h 5429897"/>
              <a:gd name="connsiteX13" fmla="*/ 570088 w 2515790"/>
              <a:gd name="connsiteY13" fmla="*/ 112537 h 5429897"/>
              <a:gd name="connsiteX14" fmla="*/ 584895 w 2515790"/>
              <a:gd name="connsiteY14" fmla="*/ 137710 h 5429897"/>
              <a:gd name="connsiteX15" fmla="*/ 602665 w 2515790"/>
              <a:gd name="connsiteY15" fmla="*/ 159921 h 5429897"/>
              <a:gd name="connsiteX16" fmla="*/ 624876 w 2515790"/>
              <a:gd name="connsiteY16" fmla="*/ 177691 h 5429897"/>
              <a:gd name="connsiteX17" fmla="*/ 650049 w 2515790"/>
              <a:gd name="connsiteY17" fmla="*/ 192498 h 5429897"/>
              <a:gd name="connsiteX18" fmla="*/ 678183 w 2515790"/>
              <a:gd name="connsiteY18" fmla="*/ 199901 h 5429897"/>
              <a:gd name="connsiteX19" fmla="*/ 692990 w 2515790"/>
              <a:gd name="connsiteY19" fmla="*/ 201383 h 5429897"/>
              <a:gd name="connsiteX20" fmla="*/ 707798 w 2515790"/>
              <a:gd name="connsiteY20" fmla="*/ 201383 h 5429897"/>
              <a:gd name="connsiteX21" fmla="*/ 1807994 w 2515790"/>
              <a:gd name="connsiteY21" fmla="*/ 201383 h 5429897"/>
              <a:gd name="connsiteX22" fmla="*/ 1824281 w 2515790"/>
              <a:gd name="connsiteY22" fmla="*/ 201383 h 5429897"/>
              <a:gd name="connsiteX23" fmla="*/ 1839089 w 2515790"/>
              <a:gd name="connsiteY23" fmla="*/ 199901 h 5429897"/>
              <a:gd name="connsiteX24" fmla="*/ 1865743 w 2515790"/>
              <a:gd name="connsiteY24" fmla="*/ 192498 h 5429897"/>
              <a:gd name="connsiteX25" fmla="*/ 1890915 w 2515790"/>
              <a:gd name="connsiteY25" fmla="*/ 177691 h 5429897"/>
              <a:gd name="connsiteX26" fmla="*/ 1913127 w 2515790"/>
              <a:gd name="connsiteY26" fmla="*/ 159921 h 5429897"/>
              <a:gd name="connsiteX27" fmla="*/ 1933857 w 2515790"/>
              <a:gd name="connsiteY27" fmla="*/ 137710 h 5429897"/>
              <a:gd name="connsiteX28" fmla="*/ 1945703 w 2515790"/>
              <a:gd name="connsiteY28" fmla="*/ 112537 h 5429897"/>
              <a:gd name="connsiteX29" fmla="*/ 1956068 w 2515790"/>
              <a:gd name="connsiteY29" fmla="*/ 84403 h 5429897"/>
              <a:gd name="connsiteX30" fmla="*/ 1956068 w 2515790"/>
              <a:gd name="connsiteY30" fmla="*/ 69596 h 5429897"/>
              <a:gd name="connsiteX31" fmla="*/ 1957548 w 2515790"/>
              <a:gd name="connsiteY31" fmla="*/ 54788 h 5429897"/>
              <a:gd name="connsiteX32" fmla="*/ 1957548 w 2515790"/>
              <a:gd name="connsiteY32" fmla="*/ 42942 h 5429897"/>
              <a:gd name="connsiteX33" fmla="*/ 1960510 w 2515790"/>
              <a:gd name="connsiteY33" fmla="*/ 32576 h 5429897"/>
              <a:gd name="connsiteX34" fmla="*/ 1964952 w 2515790"/>
              <a:gd name="connsiteY34" fmla="*/ 22212 h 5429897"/>
              <a:gd name="connsiteX35" fmla="*/ 1972355 w 2515790"/>
              <a:gd name="connsiteY35" fmla="*/ 14808 h 5429897"/>
              <a:gd name="connsiteX36" fmla="*/ 1979760 w 2515790"/>
              <a:gd name="connsiteY36" fmla="*/ 7405 h 5429897"/>
              <a:gd name="connsiteX37" fmla="*/ 1990125 w 2515790"/>
              <a:gd name="connsiteY37" fmla="*/ 2962 h 5429897"/>
              <a:gd name="connsiteX38" fmla="*/ 2000491 w 2515790"/>
              <a:gd name="connsiteY38" fmla="*/ 0 h 5429897"/>
              <a:gd name="connsiteX39" fmla="*/ 2012337 w 2515790"/>
              <a:gd name="connsiteY39" fmla="*/ 0 h 5429897"/>
              <a:gd name="connsiteX40" fmla="*/ 2224082 w 2515790"/>
              <a:gd name="connsiteY40" fmla="*/ 0 h 5429897"/>
              <a:gd name="connsiteX41" fmla="*/ 2255179 w 2515790"/>
              <a:gd name="connsiteY41" fmla="*/ 0 h 5429897"/>
              <a:gd name="connsiteX42" fmla="*/ 2281832 w 2515790"/>
              <a:gd name="connsiteY42" fmla="*/ 5923 h 5429897"/>
              <a:gd name="connsiteX43" fmla="*/ 2311447 w 2515790"/>
              <a:gd name="connsiteY43" fmla="*/ 13327 h 5429897"/>
              <a:gd name="connsiteX44" fmla="*/ 2336620 w 2515790"/>
              <a:gd name="connsiteY44" fmla="*/ 22212 h 5429897"/>
              <a:gd name="connsiteX45" fmla="*/ 2364755 w 2515790"/>
              <a:gd name="connsiteY45" fmla="*/ 35539 h 5429897"/>
              <a:gd name="connsiteX46" fmla="*/ 2386966 w 2515790"/>
              <a:gd name="connsiteY46" fmla="*/ 50346 h 5429897"/>
              <a:gd name="connsiteX47" fmla="*/ 2409176 w 2515790"/>
              <a:gd name="connsiteY47" fmla="*/ 65154 h 5429897"/>
              <a:gd name="connsiteX48" fmla="*/ 2431388 w 2515790"/>
              <a:gd name="connsiteY48" fmla="*/ 84403 h 5429897"/>
              <a:gd name="connsiteX49" fmla="*/ 2449157 w 2515790"/>
              <a:gd name="connsiteY49" fmla="*/ 105134 h 5429897"/>
              <a:gd name="connsiteX50" fmla="*/ 2466927 w 2515790"/>
              <a:gd name="connsiteY50" fmla="*/ 127345 h 5429897"/>
              <a:gd name="connsiteX51" fmla="*/ 2481733 w 2515790"/>
              <a:gd name="connsiteY51" fmla="*/ 152516 h 5429897"/>
              <a:gd name="connsiteX52" fmla="*/ 2493579 w 2515790"/>
              <a:gd name="connsiteY52" fmla="*/ 177691 h 5429897"/>
              <a:gd name="connsiteX53" fmla="*/ 2503945 w 2515790"/>
              <a:gd name="connsiteY53" fmla="*/ 204344 h 5429897"/>
              <a:gd name="connsiteX54" fmla="*/ 2508386 w 2515790"/>
              <a:gd name="connsiteY54" fmla="*/ 232478 h 5429897"/>
              <a:gd name="connsiteX55" fmla="*/ 2512829 w 2515790"/>
              <a:gd name="connsiteY55" fmla="*/ 262093 h 5429897"/>
              <a:gd name="connsiteX56" fmla="*/ 2515790 w 2515790"/>
              <a:gd name="connsiteY56" fmla="*/ 291708 h 5429897"/>
              <a:gd name="connsiteX57" fmla="*/ 2515790 w 2515790"/>
              <a:gd name="connsiteY57" fmla="*/ 5139671 h 5429897"/>
              <a:gd name="connsiteX58" fmla="*/ 2512829 w 2515790"/>
              <a:gd name="connsiteY58" fmla="*/ 5169286 h 5429897"/>
              <a:gd name="connsiteX59" fmla="*/ 2508386 w 2515790"/>
              <a:gd name="connsiteY59" fmla="*/ 5198901 h 5429897"/>
              <a:gd name="connsiteX60" fmla="*/ 2503945 w 2515790"/>
              <a:gd name="connsiteY60" fmla="*/ 5227035 h 5429897"/>
              <a:gd name="connsiteX61" fmla="*/ 2493579 w 2515790"/>
              <a:gd name="connsiteY61" fmla="*/ 5253688 h 5429897"/>
              <a:gd name="connsiteX62" fmla="*/ 2481733 w 2515790"/>
              <a:gd name="connsiteY62" fmla="*/ 5278861 h 5429897"/>
              <a:gd name="connsiteX63" fmla="*/ 2466927 w 2515790"/>
              <a:gd name="connsiteY63" fmla="*/ 5301073 h 5429897"/>
              <a:gd name="connsiteX64" fmla="*/ 2449157 w 2515790"/>
              <a:gd name="connsiteY64" fmla="*/ 5323283 h 5429897"/>
              <a:gd name="connsiteX65" fmla="*/ 2431388 w 2515790"/>
              <a:gd name="connsiteY65" fmla="*/ 5345495 h 5429897"/>
              <a:gd name="connsiteX66" fmla="*/ 2409176 w 2515790"/>
              <a:gd name="connsiteY66" fmla="*/ 5363264 h 5429897"/>
              <a:gd name="connsiteX67" fmla="*/ 2386966 w 2515790"/>
              <a:gd name="connsiteY67" fmla="*/ 5381034 h 5429897"/>
              <a:gd name="connsiteX68" fmla="*/ 2364755 w 2515790"/>
              <a:gd name="connsiteY68" fmla="*/ 5395840 h 5429897"/>
              <a:gd name="connsiteX69" fmla="*/ 2336620 w 2515790"/>
              <a:gd name="connsiteY69" fmla="*/ 5407687 h 5429897"/>
              <a:gd name="connsiteX70" fmla="*/ 2311447 w 2515790"/>
              <a:gd name="connsiteY70" fmla="*/ 5418052 h 5429897"/>
              <a:gd name="connsiteX71" fmla="*/ 2281832 w 2515790"/>
              <a:gd name="connsiteY71" fmla="*/ 5425455 h 5429897"/>
              <a:gd name="connsiteX72" fmla="*/ 2255179 w 2515790"/>
              <a:gd name="connsiteY72" fmla="*/ 5428416 h 5429897"/>
              <a:gd name="connsiteX73" fmla="*/ 2224082 w 2515790"/>
              <a:gd name="connsiteY73" fmla="*/ 5429897 h 5429897"/>
              <a:gd name="connsiteX74" fmla="*/ 291708 w 2515790"/>
              <a:gd name="connsiteY74" fmla="*/ 5429897 h 5429897"/>
              <a:gd name="connsiteX75" fmla="*/ 262093 w 2515790"/>
              <a:gd name="connsiteY75" fmla="*/ 5428416 h 5429897"/>
              <a:gd name="connsiteX76" fmla="*/ 233959 w 2515790"/>
              <a:gd name="connsiteY76" fmla="*/ 5425455 h 5429897"/>
              <a:gd name="connsiteX77" fmla="*/ 207306 w 2515790"/>
              <a:gd name="connsiteY77" fmla="*/ 5418052 h 5429897"/>
              <a:gd name="connsiteX78" fmla="*/ 179172 w 2515790"/>
              <a:gd name="connsiteY78" fmla="*/ 5407687 h 5429897"/>
              <a:gd name="connsiteX79" fmla="*/ 153998 w 2515790"/>
              <a:gd name="connsiteY79" fmla="*/ 5395840 h 5429897"/>
              <a:gd name="connsiteX80" fmla="*/ 130306 w 2515790"/>
              <a:gd name="connsiteY80" fmla="*/ 5381034 h 5429897"/>
              <a:gd name="connsiteX81" fmla="*/ 108095 w 2515790"/>
              <a:gd name="connsiteY81" fmla="*/ 5363264 h 5429897"/>
              <a:gd name="connsiteX82" fmla="*/ 87364 w 2515790"/>
              <a:gd name="connsiteY82" fmla="*/ 5345495 h 5429897"/>
              <a:gd name="connsiteX83" fmla="*/ 68115 w 2515790"/>
              <a:gd name="connsiteY83" fmla="*/ 5323283 h 5429897"/>
              <a:gd name="connsiteX84" fmla="*/ 50346 w 2515790"/>
              <a:gd name="connsiteY84" fmla="*/ 5301073 h 5429897"/>
              <a:gd name="connsiteX85" fmla="*/ 37020 w 2515790"/>
              <a:gd name="connsiteY85" fmla="*/ 5278861 h 5429897"/>
              <a:gd name="connsiteX86" fmla="*/ 25173 w 2515790"/>
              <a:gd name="connsiteY86" fmla="*/ 5253688 h 5429897"/>
              <a:gd name="connsiteX87" fmla="*/ 14808 w 2515790"/>
              <a:gd name="connsiteY87" fmla="*/ 5227035 h 5429897"/>
              <a:gd name="connsiteX88" fmla="*/ 7405 w 2515790"/>
              <a:gd name="connsiteY88" fmla="*/ 5198901 h 5429897"/>
              <a:gd name="connsiteX89" fmla="*/ 2963 w 2515790"/>
              <a:gd name="connsiteY89" fmla="*/ 5169286 h 5429897"/>
              <a:gd name="connsiteX90" fmla="*/ 0 w 2515790"/>
              <a:gd name="connsiteY90" fmla="*/ 5139671 h 5429897"/>
              <a:gd name="connsiteX91" fmla="*/ 0 w 2515790"/>
              <a:gd name="connsiteY91" fmla="*/ 291708 h 5429897"/>
              <a:gd name="connsiteX92" fmla="*/ 2963 w 2515790"/>
              <a:gd name="connsiteY92" fmla="*/ 262093 h 5429897"/>
              <a:gd name="connsiteX93" fmla="*/ 7405 w 2515790"/>
              <a:gd name="connsiteY93" fmla="*/ 232478 h 5429897"/>
              <a:gd name="connsiteX94" fmla="*/ 14808 w 2515790"/>
              <a:gd name="connsiteY94" fmla="*/ 204344 h 5429897"/>
              <a:gd name="connsiteX95" fmla="*/ 25173 w 2515790"/>
              <a:gd name="connsiteY95" fmla="*/ 177691 h 5429897"/>
              <a:gd name="connsiteX96" fmla="*/ 37020 w 2515790"/>
              <a:gd name="connsiteY96" fmla="*/ 152516 h 5429897"/>
              <a:gd name="connsiteX97" fmla="*/ 50346 w 2515790"/>
              <a:gd name="connsiteY97" fmla="*/ 127345 h 5429897"/>
              <a:gd name="connsiteX98" fmla="*/ 68115 w 2515790"/>
              <a:gd name="connsiteY98" fmla="*/ 105134 h 5429897"/>
              <a:gd name="connsiteX99" fmla="*/ 87364 w 2515790"/>
              <a:gd name="connsiteY99" fmla="*/ 84403 h 5429897"/>
              <a:gd name="connsiteX100" fmla="*/ 108095 w 2515790"/>
              <a:gd name="connsiteY100" fmla="*/ 65154 h 5429897"/>
              <a:gd name="connsiteX101" fmla="*/ 130306 w 2515790"/>
              <a:gd name="connsiteY101" fmla="*/ 50346 h 5429897"/>
              <a:gd name="connsiteX102" fmla="*/ 153998 w 2515790"/>
              <a:gd name="connsiteY102" fmla="*/ 35539 h 5429897"/>
              <a:gd name="connsiteX103" fmla="*/ 179172 w 2515790"/>
              <a:gd name="connsiteY103" fmla="*/ 22212 h 5429897"/>
              <a:gd name="connsiteX104" fmla="*/ 207306 w 2515790"/>
              <a:gd name="connsiteY104" fmla="*/ 13327 h 5429897"/>
              <a:gd name="connsiteX105" fmla="*/ 233959 w 2515790"/>
              <a:gd name="connsiteY105" fmla="*/ 5923 h 54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515790" h="5429897">
                <a:moveTo>
                  <a:pt x="262093" y="0"/>
                </a:moveTo>
                <a:lnTo>
                  <a:pt x="291708" y="0"/>
                </a:lnTo>
                <a:lnTo>
                  <a:pt x="506417" y="0"/>
                </a:lnTo>
                <a:lnTo>
                  <a:pt x="515301" y="0"/>
                </a:lnTo>
                <a:lnTo>
                  <a:pt x="525666" y="2962"/>
                </a:lnTo>
                <a:lnTo>
                  <a:pt x="536032" y="7405"/>
                </a:lnTo>
                <a:lnTo>
                  <a:pt x="543435" y="14808"/>
                </a:lnTo>
                <a:lnTo>
                  <a:pt x="550838" y="22212"/>
                </a:lnTo>
                <a:lnTo>
                  <a:pt x="555280" y="32576"/>
                </a:lnTo>
                <a:lnTo>
                  <a:pt x="558243" y="42942"/>
                </a:lnTo>
                <a:lnTo>
                  <a:pt x="561204" y="54788"/>
                </a:lnTo>
                <a:lnTo>
                  <a:pt x="561204" y="69596"/>
                </a:lnTo>
                <a:lnTo>
                  <a:pt x="562685" y="84403"/>
                </a:lnTo>
                <a:lnTo>
                  <a:pt x="570088" y="112537"/>
                </a:lnTo>
                <a:lnTo>
                  <a:pt x="584895" y="137710"/>
                </a:lnTo>
                <a:lnTo>
                  <a:pt x="602665" y="159921"/>
                </a:lnTo>
                <a:lnTo>
                  <a:pt x="624876" y="177691"/>
                </a:lnTo>
                <a:lnTo>
                  <a:pt x="650049" y="192498"/>
                </a:lnTo>
                <a:lnTo>
                  <a:pt x="678183" y="199901"/>
                </a:lnTo>
                <a:lnTo>
                  <a:pt x="692990" y="201383"/>
                </a:lnTo>
                <a:lnTo>
                  <a:pt x="707798" y="201383"/>
                </a:lnTo>
                <a:lnTo>
                  <a:pt x="1807994" y="201383"/>
                </a:lnTo>
                <a:lnTo>
                  <a:pt x="1824281" y="201383"/>
                </a:lnTo>
                <a:lnTo>
                  <a:pt x="1839089" y="199901"/>
                </a:lnTo>
                <a:lnTo>
                  <a:pt x="1865743" y="192498"/>
                </a:lnTo>
                <a:lnTo>
                  <a:pt x="1890915" y="177691"/>
                </a:lnTo>
                <a:lnTo>
                  <a:pt x="1913127" y="159921"/>
                </a:lnTo>
                <a:lnTo>
                  <a:pt x="1933857" y="137710"/>
                </a:lnTo>
                <a:lnTo>
                  <a:pt x="1945703" y="112537"/>
                </a:lnTo>
                <a:lnTo>
                  <a:pt x="1956068" y="84403"/>
                </a:lnTo>
                <a:lnTo>
                  <a:pt x="1956068" y="69596"/>
                </a:lnTo>
                <a:lnTo>
                  <a:pt x="1957548" y="54788"/>
                </a:lnTo>
                <a:lnTo>
                  <a:pt x="1957548" y="42942"/>
                </a:lnTo>
                <a:lnTo>
                  <a:pt x="1960510" y="32576"/>
                </a:lnTo>
                <a:lnTo>
                  <a:pt x="1964952" y="22212"/>
                </a:lnTo>
                <a:lnTo>
                  <a:pt x="1972355" y="14808"/>
                </a:lnTo>
                <a:lnTo>
                  <a:pt x="1979760" y="7405"/>
                </a:lnTo>
                <a:lnTo>
                  <a:pt x="1990125" y="2962"/>
                </a:lnTo>
                <a:lnTo>
                  <a:pt x="2000491" y="0"/>
                </a:lnTo>
                <a:lnTo>
                  <a:pt x="2012337" y="0"/>
                </a:lnTo>
                <a:lnTo>
                  <a:pt x="2224082" y="0"/>
                </a:lnTo>
                <a:lnTo>
                  <a:pt x="2255179" y="0"/>
                </a:lnTo>
                <a:lnTo>
                  <a:pt x="2281832" y="5923"/>
                </a:lnTo>
                <a:lnTo>
                  <a:pt x="2311447" y="13327"/>
                </a:lnTo>
                <a:lnTo>
                  <a:pt x="2336620" y="22212"/>
                </a:lnTo>
                <a:lnTo>
                  <a:pt x="2364755" y="35539"/>
                </a:lnTo>
                <a:lnTo>
                  <a:pt x="2386966" y="50346"/>
                </a:lnTo>
                <a:lnTo>
                  <a:pt x="2409176" y="65154"/>
                </a:lnTo>
                <a:lnTo>
                  <a:pt x="2431388" y="84403"/>
                </a:lnTo>
                <a:lnTo>
                  <a:pt x="2449157" y="105134"/>
                </a:lnTo>
                <a:lnTo>
                  <a:pt x="2466927" y="127345"/>
                </a:lnTo>
                <a:lnTo>
                  <a:pt x="2481733" y="152516"/>
                </a:lnTo>
                <a:lnTo>
                  <a:pt x="2493579" y="177691"/>
                </a:lnTo>
                <a:lnTo>
                  <a:pt x="2503945" y="204344"/>
                </a:lnTo>
                <a:lnTo>
                  <a:pt x="2508386" y="232478"/>
                </a:lnTo>
                <a:lnTo>
                  <a:pt x="2512829" y="262093"/>
                </a:lnTo>
                <a:lnTo>
                  <a:pt x="2515790" y="291708"/>
                </a:lnTo>
                <a:lnTo>
                  <a:pt x="2515790" y="5139671"/>
                </a:lnTo>
                <a:lnTo>
                  <a:pt x="2512829" y="5169286"/>
                </a:lnTo>
                <a:lnTo>
                  <a:pt x="2508386" y="5198901"/>
                </a:lnTo>
                <a:lnTo>
                  <a:pt x="2503945" y="5227035"/>
                </a:lnTo>
                <a:lnTo>
                  <a:pt x="2493579" y="5253688"/>
                </a:lnTo>
                <a:lnTo>
                  <a:pt x="2481733" y="5278861"/>
                </a:lnTo>
                <a:lnTo>
                  <a:pt x="2466927" y="5301073"/>
                </a:lnTo>
                <a:lnTo>
                  <a:pt x="2449157" y="5323283"/>
                </a:lnTo>
                <a:lnTo>
                  <a:pt x="2431388" y="5345495"/>
                </a:lnTo>
                <a:lnTo>
                  <a:pt x="2409176" y="5363264"/>
                </a:lnTo>
                <a:lnTo>
                  <a:pt x="2386966" y="5381034"/>
                </a:lnTo>
                <a:lnTo>
                  <a:pt x="2364755" y="5395840"/>
                </a:lnTo>
                <a:lnTo>
                  <a:pt x="2336620" y="5407687"/>
                </a:lnTo>
                <a:lnTo>
                  <a:pt x="2311447" y="5418052"/>
                </a:lnTo>
                <a:lnTo>
                  <a:pt x="2281832" y="5425455"/>
                </a:lnTo>
                <a:lnTo>
                  <a:pt x="2255179" y="5428416"/>
                </a:lnTo>
                <a:lnTo>
                  <a:pt x="2224082" y="5429897"/>
                </a:lnTo>
                <a:lnTo>
                  <a:pt x="291708" y="5429897"/>
                </a:lnTo>
                <a:lnTo>
                  <a:pt x="262093" y="5428416"/>
                </a:lnTo>
                <a:lnTo>
                  <a:pt x="233959" y="5425455"/>
                </a:lnTo>
                <a:lnTo>
                  <a:pt x="207306" y="5418052"/>
                </a:lnTo>
                <a:lnTo>
                  <a:pt x="179172" y="5407687"/>
                </a:lnTo>
                <a:lnTo>
                  <a:pt x="153998" y="5395840"/>
                </a:lnTo>
                <a:lnTo>
                  <a:pt x="130306" y="5381034"/>
                </a:lnTo>
                <a:lnTo>
                  <a:pt x="108095" y="5363264"/>
                </a:lnTo>
                <a:lnTo>
                  <a:pt x="87364" y="5345495"/>
                </a:lnTo>
                <a:lnTo>
                  <a:pt x="68115" y="5323283"/>
                </a:lnTo>
                <a:lnTo>
                  <a:pt x="50346" y="5301073"/>
                </a:lnTo>
                <a:lnTo>
                  <a:pt x="37020" y="5278861"/>
                </a:lnTo>
                <a:lnTo>
                  <a:pt x="25173" y="5253688"/>
                </a:lnTo>
                <a:lnTo>
                  <a:pt x="14808" y="5227035"/>
                </a:lnTo>
                <a:lnTo>
                  <a:pt x="7405" y="5198901"/>
                </a:lnTo>
                <a:lnTo>
                  <a:pt x="2963" y="5169286"/>
                </a:lnTo>
                <a:lnTo>
                  <a:pt x="0" y="5139671"/>
                </a:lnTo>
                <a:lnTo>
                  <a:pt x="0" y="291708"/>
                </a:lnTo>
                <a:lnTo>
                  <a:pt x="2963" y="262093"/>
                </a:lnTo>
                <a:lnTo>
                  <a:pt x="7405" y="232478"/>
                </a:lnTo>
                <a:lnTo>
                  <a:pt x="14808" y="204344"/>
                </a:lnTo>
                <a:lnTo>
                  <a:pt x="25173" y="177691"/>
                </a:lnTo>
                <a:lnTo>
                  <a:pt x="37020" y="152516"/>
                </a:lnTo>
                <a:lnTo>
                  <a:pt x="50346" y="127345"/>
                </a:lnTo>
                <a:lnTo>
                  <a:pt x="68115" y="105134"/>
                </a:lnTo>
                <a:lnTo>
                  <a:pt x="87364" y="84403"/>
                </a:lnTo>
                <a:lnTo>
                  <a:pt x="108095" y="65154"/>
                </a:lnTo>
                <a:lnTo>
                  <a:pt x="130306" y="50346"/>
                </a:lnTo>
                <a:lnTo>
                  <a:pt x="153998" y="35539"/>
                </a:lnTo>
                <a:lnTo>
                  <a:pt x="179172" y="22212"/>
                </a:lnTo>
                <a:lnTo>
                  <a:pt x="207306" y="13327"/>
                </a:lnTo>
                <a:lnTo>
                  <a:pt x="233959" y="59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12964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7AD2298-ADC8-41AB-AA96-69B0D5362F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8662" y="1466850"/>
            <a:ext cx="6389687" cy="399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7987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37EFB11-C89C-447B-AB4E-805BCF1639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6700" y="3006725"/>
            <a:ext cx="3936999" cy="246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1301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5713868-7E0D-4C84-89F9-779829BA9D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265237"/>
            <a:ext cx="4964113" cy="4816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86063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>
            <a:spLocks noGrp="1"/>
          </p:cNvSpPr>
          <p:nvPr>
            <p:ph type="title"/>
          </p:nvPr>
        </p:nvSpPr>
        <p:spPr>
          <a:xfrm>
            <a:off x="838200" y="490194"/>
            <a:ext cx="10515600" cy="120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838200" y="346271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80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2287F-20C2-44AD-8E36-F0E5C5AB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3006-9484-43D4-AF87-655F7C266763}" type="datetimeFigureOut">
              <a:rPr lang="en-US" smtClean="0"/>
              <a:t>04/28/2022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F5CEC-C839-49CE-9A87-1B0B1BDF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4E317-9EE3-46E7-BB1F-1DA48E9C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1442-7FB2-407E-A96F-0FDBAE4D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5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36B649-536E-465F-8665-D5FFB8DCE828}"/>
              </a:ext>
            </a:extLst>
          </p:cNvPr>
          <p:cNvGrpSpPr/>
          <p:nvPr userDrawn="1"/>
        </p:nvGrpSpPr>
        <p:grpSpPr>
          <a:xfrm flipH="1">
            <a:off x="0" y="0"/>
            <a:ext cx="12195462" cy="6858000"/>
            <a:chOff x="-78057" y="0"/>
            <a:chExt cx="12195462" cy="68580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ECA887D-5C0C-4D14-9FC5-7946F3832BC8}"/>
                </a:ext>
              </a:extLst>
            </p:cNvPr>
            <p:cNvSpPr/>
            <p:nvPr/>
          </p:nvSpPr>
          <p:spPr>
            <a:xfrm flipH="1" flipV="1">
              <a:off x="-78057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6FDCBF-3927-4010-9BD8-FC152B6882C9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5413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48226D-78EB-474A-A0C4-9C8EEAFAFB05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A105D0C-9E12-4050-A728-5FE672A4EFA9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31000">
                  <a:srgbClr val="F0F6FF">
                    <a:alpha val="25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933D93E-3EC0-401B-8627-2E5052BF93CC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D3DEF7">
                    <a:alpha val="41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8DDF5-9533-4955-9568-8825634475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258" y="0"/>
            <a:ext cx="6469743" cy="6047255"/>
          </a:xfrm>
          <a:custGeom>
            <a:avLst/>
            <a:gdLst>
              <a:gd name="connsiteX0" fmla="*/ 1222602 w 6469743"/>
              <a:gd name="connsiteY0" fmla="*/ 0 h 6047255"/>
              <a:gd name="connsiteX1" fmla="*/ 6469743 w 6469743"/>
              <a:gd name="connsiteY1" fmla="*/ 0 h 6047255"/>
              <a:gd name="connsiteX2" fmla="*/ 6469743 w 6469743"/>
              <a:gd name="connsiteY2" fmla="*/ 4970696 h 6047255"/>
              <a:gd name="connsiteX3" fmla="*/ 6443288 w 6469743"/>
              <a:gd name="connsiteY3" fmla="*/ 4976420 h 6047255"/>
              <a:gd name="connsiteX4" fmla="*/ 5725273 w 6469743"/>
              <a:gd name="connsiteY4" fmla="*/ 5038030 h 6047255"/>
              <a:gd name="connsiteX5" fmla="*/ 3429473 w 6469743"/>
              <a:gd name="connsiteY5" fmla="*/ 5999306 h 6047255"/>
              <a:gd name="connsiteX6" fmla="*/ 712627 w 6469743"/>
              <a:gd name="connsiteY6" fmla="*/ 4841033 h 6047255"/>
              <a:gd name="connsiteX7" fmla="*/ 549289 w 6469743"/>
              <a:gd name="connsiteY7" fmla="*/ 2239935 h 6047255"/>
              <a:gd name="connsiteX8" fmla="*/ 1465793 w 6469743"/>
              <a:gd name="connsiteY8" fmla="*/ 928443 h 6047255"/>
              <a:gd name="connsiteX9" fmla="*/ 1222602 w 6469743"/>
              <a:gd name="connsiteY9" fmla="*/ 0 h 604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69743" h="6047255">
                <a:moveTo>
                  <a:pt x="1222602" y="0"/>
                </a:moveTo>
                <a:lnTo>
                  <a:pt x="6469743" y="0"/>
                </a:lnTo>
                <a:lnTo>
                  <a:pt x="6469743" y="4970696"/>
                </a:lnTo>
                <a:lnTo>
                  <a:pt x="6443288" y="4976420"/>
                </a:lnTo>
                <a:cubicBezTo>
                  <a:pt x="6235788" y="5014560"/>
                  <a:pt x="5997502" y="5038030"/>
                  <a:pt x="5725273" y="5038030"/>
                </a:cubicBezTo>
                <a:cubicBezTo>
                  <a:pt x="4273384" y="5038030"/>
                  <a:pt x="4572835" y="5787716"/>
                  <a:pt x="3429473" y="5999306"/>
                </a:cubicBezTo>
                <a:cubicBezTo>
                  <a:pt x="2286110" y="6210896"/>
                  <a:pt x="1474869" y="5703810"/>
                  <a:pt x="712627" y="4841033"/>
                </a:cubicBezTo>
                <a:cubicBezTo>
                  <a:pt x="-49615" y="3978257"/>
                  <a:pt x="-340400" y="2772148"/>
                  <a:pt x="549289" y="2239935"/>
                </a:cubicBezTo>
                <a:cubicBezTo>
                  <a:pt x="1438979" y="1707722"/>
                  <a:pt x="1816990" y="1380605"/>
                  <a:pt x="1465793" y="928443"/>
                </a:cubicBezTo>
                <a:cubicBezTo>
                  <a:pt x="1114596" y="476282"/>
                  <a:pt x="1222602" y="0"/>
                  <a:pt x="1222602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2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671D77-4599-4440-81CE-97F1F18A9CDF}"/>
              </a:ext>
            </a:extLst>
          </p:cNvPr>
          <p:cNvGrpSpPr/>
          <p:nvPr userDrawn="1"/>
        </p:nvGrpSpPr>
        <p:grpSpPr>
          <a:xfrm flipH="1">
            <a:off x="0" y="0"/>
            <a:ext cx="12117405" cy="6858000"/>
            <a:chOff x="0" y="0"/>
            <a:chExt cx="12117405" cy="68580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08CF0FE-9588-4DB8-92C8-FFACAFE3E19C}"/>
                </a:ext>
              </a:extLst>
            </p:cNvPr>
            <p:cNvSpPr/>
            <p:nvPr/>
          </p:nvSpPr>
          <p:spPr>
            <a:xfrm flipH="1" flipV="1">
              <a:off x="0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91E0E7C-DFAA-4150-9097-EAE2BF27D2D2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15534BD-9300-4EB1-90D9-EE80F8A9B086}"/>
              </a:ext>
            </a:extLst>
          </p:cNvPr>
          <p:cNvSpPr/>
          <p:nvPr userDrawn="1"/>
        </p:nvSpPr>
        <p:spPr>
          <a:xfrm>
            <a:off x="6730541" y="2024066"/>
            <a:ext cx="4117153" cy="3533098"/>
          </a:xfrm>
          <a:custGeom>
            <a:avLst/>
            <a:gdLst>
              <a:gd name="connsiteX0" fmla="*/ 256968 w 1079435"/>
              <a:gd name="connsiteY0" fmla="*/ 57445 h 1010223"/>
              <a:gd name="connsiteX1" fmla="*/ 956103 w 1079435"/>
              <a:gd name="connsiteY1" fmla="*/ 74590 h 1010223"/>
              <a:gd name="connsiteX2" fmla="*/ 842756 w 1079435"/>
              <a:gd name="connsiteY2" fmla="*/ 940412 h 1010223"/>
              <a:gd name="connsiteX3" fmla="*/ 163623 w 1079435"/>
              <a:gd name="connsiteY3" fmla="*/ 823255 h 1010223"/>
              <a:gd name="connsiteX4" fmla="*/ 256968 w 1079435"/>
              <a:gd name="connsiteY4" fmla="*/ 57445 h 10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435" h="1010223">
                <a:moveTo>
                  <a:pt x="256968" y="57445"/>
                </a:moveTo>
                <a:cubicBezTo>
                  <a:pt x="256968" y="57445"/>
                  <a:pt x="710358" y="-82573"/>
                  <a:pt x="956103" y="74590"/>
                </a:cubicBezTo>
                <a:cubicBezTo>
                  <a:pt x="1201848" y="231752"/>
                  <a:pt x="1036113" y="747055"/>
                  <a:pt x="842756" y="940412"/>
                </a:cubicBezTo>
                <a:cubicBezTo>
                  <a:pt x="649398" y="1133770"/>
                  <a:pt x="429370" y="868975"/>
                  <a:pt x="163623" y="823255"/>
                </a:cubicBezTo>
                <a:cubicBezTo>
                  <a:pt x="-102125" y="777535"/>
                  <a:pt x="-24972" y="148885"/>
                  <a:pt x="256968" y="57445"/>
                </a:cubicBezTo>
                <a:close/>
              </a:path>
            </a:pathLst>
          </a:custGeom>
          <a:solidFill>
            <a:srgbClr val="FFA33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5C2018-A9D5-4D40-8D74-754C37B44647}"/>
              </a:ext>
            </a:extLst>
          </p:cNvPr>
          <p:cNvSpPr/>
          <p:nvPr userDrawn="1"/>
        </p:nvSpPr>
        <p:spPr>
          <a:xfrm>
            <a:off x="5992983" y="1851606"/>
            <a:ext cx="5164501" cy="3723909"/>
          </a:xfrm>
          <a:custGeom>
            <a:avLst/>
            <a:gdLst>
              <a:gd name="connsiteX0" fmla="*/ 318135 w 1369544"/>
              <a:gd name="connsiteY0" fmla="*/ 54798 h 966012"/>
              <a:gd name="connsiteX1" fmla="*/ 1138238 w 1369544"/>
              <a:gd name="connsiteY1" fmla="*/ 213865 h 966012"/>
              <a:gd name="connsiteX2" fmla="*/ 1125855 w 1369544"/>
              <a:gd name="connsiteY2" fmla="*/ 848230 h 966012"/>
              <a:gd name="connsiteX3" fmla="*/ 518160 w 1369544"/>
              <a:gd name="connsiteY3" fmla="*/ 911095 h 966012"/>
              <a:gd name="connsiteX4" fmla="*/ 0 w 1369544"/>
              <a:gd name="connsiteY4" fmla="*/ 665350 h 966012"/>
              <a:gd name="connsiteX5" fmla="*/ 318135 w 1369544"/>
              <a:gd name="connsiteY5" fmla="*/ 54798 h 966012"/>
              <a:gd name="connsiteX0" fmla="*/ 318491 w 1369901"/>
              <a:gd name="connsiteY0" fmla="*/ 54798 h 987779"/>
              <a:gd name="connsiteX1" fmla="*/ 1138594 w 1369901"/>
              <a:gd name="connsiteY1" fmla="*/ 213865 h 987779"/>
              <a:gd name="connsiteX2" fmla="*/ 1126211 w 1369901"/>
              <a:gd name="connsiteY2" fmla="*/ 848230 h 987779"/>
              <a:gd name="connsiteX3" fmla="*/ 518516 w 1369901"/>
              <a:gd name="connsiteY3" fmla="*/ 911095 h 987779"/>
              <a:gd name="connsiteX4" fmla="*/ 356 w 1369901"/>
              <a:gd name="connsiteY4" fmla="*/ 665350 h 987779"/>
              <a:gd name="connsiteX5" fmla="*/ 318491 w 1369901"/>
              <a:gd name="connsiteY5" fmla="*/ 54798 h 98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901" h="987779">
                <a:moveTo>
                  <a:pt x="318491" y="54798"/>
                </a:moveTo>
                <a:cubicBezTo>
                  <a:pt x="318491" y="54798"/>
                  <a:pt x="706159" y="-143322"/>
                  <a:pt x="1138594" y="213865"/>
                </a:cubicBezTo>
                <a:cubicBezTo>
                  <a:pt x="1571029" y="571053"/>
                  <a:pt x="1295756" y="848230"/>
                  <a:pt x="1126211" y="848230"/>
                </a:cubicBezTo>
                <a:cubicBezTo>
                  <a:pt x="956666" y="848230"/>
                  <a:pt x="670916" y="855850"/>
                  <a:pt x="518516" y="911095"/>
                </a:cubicBezTo>
                <a:cubicBezTo>
                  <a:pt x="366116" y="966340"/>
                  <a:pt x="13056" y="1139695"/>
                  <a:pt x="356" y="665350"/>
                </a:cubicBezTo>
                <a:cubicBezTo>
                  <a:pt x="-12344" y="191005"/>
                  <a:pt x="318491" y="54798"/>
                  <a:pt x="318491" y="54798"/>
                </a:cubicBezTo>
                <a:close/>
              </a:path>
            </a:pathLst>
          </a:custGeom>
          <a:solidFill>
            <a:srgbClr val="2E37A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CB27396-E32D-4E67-8D3B-4480354B3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2982" y="1264132"/>
            <a:ext cx="5164503" cy="4311385"/>
          </a:xfrm>
          <a:custGeom>
            <a:avLst/>
            <a:gdLst>
              <a:gd name="connsiteX0" fmla="*/ 0 w 5164503"/>
              <a:gd name="connsiteY0" fmla="*/ 0 h 4311385"/>
              <a:gd name="connsiteX1" fmla="*/ 5164503 w 5164503"/>
              <a:gd name="connsiteY1" fmla="*/ 0 h 4311385"/>
              <a:gd name="connsiteX2" fmla="*/ 5164503 w 5164503"/>
              <a:gd name="connsiteY2" fmla="*/ 2899383 h 4311385"/>
              <a:gd name="connsiteX3" fmla="*/ 5157789 w 5164503"/>
              <a:gd name="connsiteY3" fmla="*/ 2899383 h 4311385"/>
              <a:gd name="connsiteX4" fmla="*/ 5156972 w 5164503"/>
              <a:gd name="connsiteY4" fmla="*/ 2925692 h 4311385"/>
              <a:gd name="connsiteX5" fmla="*/ 4245797 w 5164503"/>
              <a:gd name="connsiteY5" fmla="*/ 3785286 h 4311385"/>
              <a:gd name="connsiteX6" fmla="*/ 1954797 w 5164503"/>
              <a:gd name="connsiteY6" fmla="*/ 4022286 h 4311385"/>
              <a:gd name="connsiteX7" fmla="*/ 1345 w 5164503"/>
              <a:gd name="connsiteY7" fmla="*/ 3095832 h 4311385"/>
              <a:gd name="connsiteX8" fmla="*/ 4765 w 5164503"/>
              <a:gd name="connsiteY8" fmla="*/ 2899383 h 4311385"/>
              <a:gd name="connsiteX9" fmla="*/ 0 w 5164503"/>
              <a:gd name="connsiteY9" fmla="*/ 2899383 h 431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4503" h="4311385">
                <a:moveTo>
                  <a:pt x="0" y="0"/>
                </a:moveTo>
                <a:lnTo>
                  <a:pt x="5164503" y="0"/>
                </a:lnTo>
                <a:lnTo>
                  <a:pt x="5164503" y="2899383"/>
                </a:lnTo>
                <a:lnTo>
                  <a:pt x="5157789" y="2899383"/>
                </a:lnTo>
                <a:lnTo>
                  <a:pt x="5156972" y="2925692"/>
                </a:lnTo>
                <a:cubicBezTo>
                  <a:pt x="5090993" y="3454657"/>
                  <a:pt x="4605337" y="3785286"/>
                  <a:pt x="4245797" y="3785286"/>
                </a:cubicBezTo>
                <a:cubicBezTo>
                  <a:pt x="3606615" y="3785286"/>
                  <a:pt x="2529343" y="3814013"/>
                  <a:pt x="1954797" y="4022286"/>
                </a:cubicBezTo>
                <a:cubicBezTo>
                  <a:pt x="1380252" y="4230559"/>
                  <a:pt x="49223" y="4884104"/>
                  <a:pt x="1345" y="3095832"/>
                </a:cubicBezTo>
                <a:lnTo>
                  <a:pt x="4765" y="2899383"/>
                </a:lnTo>
                <a:lnTo>
                  <a:pt x="0" y="289938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1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92C2F7-89F2-4BFC-9221-74F72BC3A2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26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6B48AB-8DE5-4F9E-A99D-4C9B7A27EEA3}"/>
              </a:ext>
            </a:extLst>
          </p:cNvPr>
          <p:cNvGrpSpPr/>
          <p:nvPr userDrawn="1"/>
        </p:nvGrpSpPr>
        <p:grpSpPr>
          <a:xfrm flipH="1">
            <a:off x="0" y="0"/>
            <a:ext cx="12195462" cy="6858000"/>
            <a:chOff x="-78057" y="0"/>
            <a:chExt cx="12195462" cy="68580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5B3053E-E2D2-45F6-8B2A-FEA9DD32D73C}"/>
                </a:ext>
              </a:extLst>
            </p:cNvPr>
            <p:cNvSpPr/>
            <p:nvPr/>
          </p:nvSpPr>
          <p:spPr>
            <a:xfrm flipH="1" flipV="1">
              <a:off x="-78057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31000">
                  <a:srgbClr val="F0F6FF">
                    <a:alpha val="25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2D0EBE9-AA29-45DF-94C3-558404F3A32B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8776EC-EEDE-ED44-BC41-28CE9CBB1543}"/>
              </a:ext>
            </a:extLst>
          </p:cNvPr>
          <p:cNvGrpSpPr/>
          <p:nvPr userDrawn="1"/>
        </p:nvGrpSpPr>
        <p:grpSpPr>
          <a:xfrm>
            <a:off x="-1002984" y="-1255037"/>
            <a:ext cx="14256342" cy="8668247"/>
            <a:chOff x="-1002984" y="-1255037"/>
            <a:chExt cx="14256342" cy="8668247"/>
          </a:xfrm>
        </p:grpSpPr>
        <p:sp>
          <p:nvSpPr>
            <p:cNvPr id="9" name="Freeform: Shape 47">
              <a:extLst>
                <a:ext uri="{FF2B5EF4-FFF2-40B4-BE49-F238E27FC236}">
                  <a16:creationId xmlns:a16="http://schemas.microsoft.com/office/drawing/2014/main" id="{933C4FBD-EF02-D940-9DFC-B955B2060B72}"/>
                </a:ext>
              </a:extLst>
            </p:cNvPr>
            <p:cNvSpPr/>
            <p:nvPr/>
          </p:nvSpPr>
          <p:spPr>
            <a:xfrm>
              <a:off x="-1002984" y="750876"/>
              <a:ext cx="2122716" cy="2122714"/>
            </a:xfrm>
            <a:custGeom>
              <a:avLst/>
              <a:gdLst>
                <a:gd name="connsiteX0" fmla="*/ 782955 w 782955"/>
                <a:gd name="connsiteY0" fmla="*/ 391477 h 782954"/>
                <a:gd name="connsiteX1" fmla="*/ 391478 w 782955"/>
                <a:gd name="connsiteY1" fmla="*/ 782955 h 782954"/>
                <a:gd name="connsiteX2" fmla="*/ 0 w 782955"/>
                <a:gd name="connsiteY2" fmla="*/ 391477 h 782954"/>
                <a:gd name="connsiteX3" fmla="*/ 391478 w 782955"/>
                <a:gd name="connsiteY3" fmla="*/ 0 h 782954"/>
                <a:gd name="connsiteX4" fmla="*/ 782955 w 782955"/>
                <a:gd name="connsiteY4" fmla="*/ 391477 h 78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955" h="782954">
                  <a:moveTo>
                    <a:pt x="782955" y="391477"/>
                  </a:moveTo>
                  <a:cubicBezTo>
                    <a:pt x="782955" y="607684"/>
                    <a:pt x="607685" y="782955"/>
                    <a:pt x="391478" y="782955"/>
                  </a:cubicBezTo>
                  <a:cubicBezTo>
                    <a:pt x="175270" y="782955"/>
                    <a:pt x="0" y="607685"/>
                    <a:pt x="0" y="391477"/>
                  </a:cubicBezTo>
                  <a:cubicBezTo>
                    <a:pt x="0" y="175270"/>
                    <a:pt x="175270" y="0"/>
                    <a:pt x="391478" y="0"/>
                  </a:cubicBezTo>
                  <a:cubicBezTo>
                    <a:pt x="607685" y="0"/>
                    <a:pt x="782955" y="175270"/>
                    <a:pt x="782955" y="391477"/>
                  </a:cubicBezTo>
                  <a:close/>
                </a:path>
              </a:pathLst>
            </a:custGeom>
            <a:solidFill>
              <a:srgbClr val="2A3E93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8">
              <a:extLst>
                <a:ext uri="{FF2B5EF4-FFF2-40B4-BE49-F238E27FC236}">
                  <a16:creationId xmlns:a16="http://schemas.microsoft.com/office/drawing/2014/main" id="{F0BA34A3-27AA-D348-AF9A-F144C9D6815A}"/>
                </a:ext>
              </a:extLst>
            </p:cNvPr>
            <p:cNvSpPr/>
            <p:nvPr/>
          </p:nvSpPr>
          <p:spPr>
            <a:xfrm>
              <a:off x="4232991" y="-1255037"/>
              <a:ext cx="2510071" cy="2510073"/>
            </a:xfrm>
            <a:custGeom>
              <a:avLst/>
              <a:gdLst>
                <a:gd name="connsiteX0" fmla="*/ 925830 w 925829"/>
                <a:gd name="connsiteY0" fmla="*/ 462915 h 925830"/>
                <a:gd name="connsiteX1" fmla="*/ 462915 w 925829"/>
                <a:gd name="connsiteY1" fmla="*/ 925830 h 925830"/>
                <a:gd name="connsiteX2" fmla="*/ 0 w 925829"/>
                <a:gd name="connsiteY2" fmla="*/ 462915 h 925830"/>
                <a:gd name="connsiteX3" fmla="*/ 462915 w 925829"/>
                <a:gd name="connsiteY3" fmla="*/ 0 h 925830"/>
                <a:gd name="connsiteX4" fmla="*/ 925830 w 925829"/>
                <a:gd name="connsiteY4" fmla="*/ 462915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829" h="925830">
                  <a:moveTo>
                    <a:pt x="925830" y="462915"/>
                  </a:moveTo>
                  <a:cubicBezTo>
                    <a:pt x="925830" y="718576"/>
                    <a:pt x="718576" y="925830"/>
                    <a:pt x="462915" y="925830"/>
                  </a:cubicBezTo>
                  <a:cubicBezTo>
                    <a:pt x="207254" y="925830"/>
                    <a:pt x="0" y="718576"/>
                    <a:pt x="0" y="462915"/>
                  </a:cubicBezTo>
                  <a:cubicBezTo>
                    <a:pt x="0" y="207254"/>
                    <a:pt x="207254" y="0"/>
                    <a:pt x="462915" y="0"/>
                  </a:cubicBezTo>
                  <a:cubicBezTo>
                    <a:pt x="718576" y="0"/>
                    <a:pt x="925830" y="207254"/>
                    <a:pt x="925830" y="4629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49">
              <a:extLst>
                <a:ext uri="{FF2B5EF4-FFF2-40B4-BE49-F238E27FC236}">
                  <a16:creationId xmlns:a16="http://schemas.microsoft.com/office/drawing/2014/main" id="{618247FA-1473-9A4A-BAAF-A86794845D63}"/>
                </a:ext>
              </a:extLst>
            </p:cNvPr>
            <p:cNvSpPr/>
            <p:nvPr/>
          </p:nvSpPr>
          <p:spPr>
            <a:xfrm>
              <a:off x="1372930" y="5445808"/>
              <a:ext cx="578453" cy="578450"/>
            </a:xfrm>
            <a:custGeom>
              <a:avLst/>
              <a:gdLst>
                <a:gd name="connsiteX0" fmla="*/ 213360 w 213360"/>
                <a:gd name="connsiteY0" fmla="*/ 106680 h 213359"/>
                <a:gd name="connsiteX1" fmla="*/ 106680 w 213360"/>
                <a:gd name="connsiteY1" fmla="*/ 213360 h 213359"/>
                <a:gd name="connsiteX2" fmla="*/ 0 w 213360"/>
                <a:gd name="connsiteY2" fmla="*/ 106680 h 213359"/>
                <a:gd name="connsiteX3" fmla="*/ 106680 w 213360"/>
                <a:gd name="connsiteY3" fmla="*/ 0 h 213359"/>
                <a:gd name="connsiteX4" fmla="*/ 213360 w 213360"/>
                <a:gd name="connsiteY4" fmla="*/ 106680 h 2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60" h="213359">
                  <a:moveTo>
                    <a:pt x="213360" y="106680"/>
                  </a:moveTo>
                  <a:cubicBezTo>
                    <a:pt x="213360" y="165598"/>
                    <a:pt x="165598" y="213360"/>
                    <a:pt x="106680" y="213360"/>
                  </a:cubicBezTo>
                  <a:cubicBezTo>
                    <a:pt x="47762" y="213360"/>
                    <a:pt x="0" y="165598"/>
                    <a:pt x="0" y="106680"/>
                  </a:cubicBezTo>
                  <a:cubicBezTo>
                    <a:pt x="0" y="47762"/>
                    <a:pt x="47762" y="0"/>
                    <a:pt x="106680" y="0"/>
                  </a:cubicBezTo>
                  <a:cubicBezTo>
                    <a:pt x="165598" y="0"/>
                    <a:pt x="213360" y="47762"/>
                    <a:pt x="213360" y="106680"/>
                  </a:cubicBezTo>
                  <a:close/>
                </a:path>
              </a:pathLst>
            </a:custGeom>
            <a:solidFill>
              <a:srgbClr val="272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50">
              <a:extLst>
                <a:ext uri="{FF2B5EF4-FFF2-40B4-BE49-F238E27FC236}">
                  <a16:creationId xmlns:a16="http://schemas.microsoft.com/office/drawing/2014/main" id="{ABE9CB56-A8FF-164D-83EE-35E95333F1A8}"/>
                </a:ext>
              </a:extLst>
            </p:cNvPr>
            <p:cNvSpPr/>
            <p:nvPr/>
          </p:nvSpPr>
          <p:spPr>
            <a:xfrm>
              <a:off x="2943362" y="1641796"/>
              <a:ext cx="340871" cy="340874"/>
            </a:xfrm>
            <a:custGeom>
              <a:avLst/>
              <a:gdLst>
                <a:gd name="connsiteX0" fmla="*/ 125730 w 125729"/>
                <a:gd name="connsiteY0" fmla="*/ 62865 h 125730"/>
                <a:gd name="connsiteX1" fmla="*/ 62865 w 125729"/>
                <a:gd name="connsiteY1" fmla="*/ 125730 h 125730"/>
                <a:gd name="connsiteX2" fmla="*/ 0 w 125729"/>
                <a:gd name="connsiteY2" fmla="*/ 62865 h 125730"/>
                <a:gd name="connsiteX3" fmla="*/ 62865 w 125729"/>
                <a:gd name="connsiteY3" fmla="*/ 0 h 125730"/>
                <a:gd name="connsiteX4" fmla="*/ 125730 w 125729"/>
                <a:gd name="connsiteY4" fmla="*/ 62865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9" h="125730">
                  <a:moveTo>
                    <a:pt x="125730" y="62865"/>
                  </a:moveTo>
                  <a:cubicBezTo>
                    <a:pt x="125730" y="97584"/>
                    <a:pt x="97584" y="125730"/>
                    <a:pt x="62865" y="125730"/>
                  </a:cubicBezTo>
                  <a:cubicBezTo>
                    <a:pt x="28146" y="125730"/>
                    <a:pt x="0" y="97584"/>
                    <a:pt x="0" y="62865"/>
                  </a:cubicBezTo>
                  <a:cubicBezTo>
                    <a:pt x="0" y="28146"/>
                    <a:pt x="28146" y="0"/>
                    <a:pt x="62865" y="0"/>
                  </a:cubicBezTo>
                  <a:cubicBezTo>
                    <a:pt x="97584" y="0"/>
                    <a:pt x="125730" y="28146"/>
                    <a:pt x="125730" y="62865"/>
                  </a:cubicBezTo>
                  <a:close/>
                </a:path>
              </a:pathLst>
            </a:custGeom>
            <a:solidFill>
              <a:srgbClr val="FDCD1D">
                <a:alpha val="57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52">
              <a:extLst>
                <a:ext uri="{FF2B5EF4-FFF2-40B4-BE49-F238E27FC236}">
                  <a16:creationId xmlns:a16="http://schemas.microsoft.com/office/drawing/2014/main" id="{94CED9AB-D8B4-0C42-B4CD-108E32A07F1C}"/>
                </a:ext>
              </a:extLst>
            </p:cNvPr>
            <p:cNvSpPr/>
            <p:nvPr/>
          </p:nvSpPr>
          <p:spPr>
            <a:xfrm>
              <a:off x="10531139" y="750876"/>
              <a:ext cx="578453" cy="578450"/>
            </a:xfrm>
            <a:custGeom>
              <a:avLst/>
              <a:gdLst>
                <a:gd name="connsiteX0" fmla="*/ 213360 w 213360"/>
                <a:gd name="connsiteY0" fmla="*/ 106680 h 213359"/>
                <a:gd name="connsiteX1" fmla="*/ 106680 w 213360"/>
                <a:gd name="connsiteY1" fmla="*/ 213360 h 213359"/>
                <a:gd name="connsiteX2" fmla="*/ 0 w 213360"/>
                <a:gd name="connsiteY2" fmla="*/ 106680 h 213359"/>
                <a:gd name="connsiteX3" fmla="*/ 106680 w 213360"/>
                <a:gd name="connsiteY3" fmla="*/ 0 h 213359"/>
                <a:gd name="connsiteX4" fmla="*/ 213360 w 213360"/>
                <a:gd name="connsiteY4" fmla="*/ 106680 h 2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60" h="213359">
                  <a:moveTo>
                    <a:pt x="213360" y="106680"/>
                  </a:moveTo>
                  <a:cubicBezTo>
                    <a:pt x="213360" y="165598"/>
                    <a:pt x="165598" y="213360"/>
                    <a:pt x="106680" y="213360"/>
                  </a:cubicBezTo>
                  <a:cubicBezTo>
                    <a:pt x="47762" y="213360"/>
                    <a:pt x="0" y="165598"/>
                    <a:pt x="0" y="106680"/>
                  </a:cubicBezTo>
                  <a:cubicBezTo>
                    <a:pt x="0" y="47762"/>
                    <a:pt x="47762" y="0"/>
                    <a:pt x="106680" y="0"/>
                  </a:cubicBezTo>
                  <a:cubicBezTo>
                    <a:pt x="165598" y="0"/>
                    <a:pt x="213360" y="47762"/>
                    <a:pt x="213360" y="106680"/>
                  </a:cubicBezTo>
                  <a:close/>
                </a:path>
              </a:pathLst>
            </a:custGeom>
            <a:solidFill>
              <a:srgbClr val="FDC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53">
              <a:extLst>
                <a:ext uri="{FF2B5EF4-FFF2-40B4-BE49-F238E27FC236}">
                  <a16:creationId xmlns:a16="http://schemas.microsoft.com/office/drawing/2014/main" id="{E1F2C284-16A9-F540-AE0E-CBB222C83145}"/>
                </a:ext>
              </a:extLst>
            </p:cNvPr>
            <p:cNvSpPr/>
            <p:nvPr/>
          </p:nvSpPr>
          <p:spPr>
            <a:xfrm>
              <a:off x="8746983" y="5070994"/>
              <a:ext cx="340871" cy="340874"/>
            </a:xfrm>
            <a:custGeom>
              <a:avLst/>
              <a:gdLst>
                <a:gd name="connsiteX0" fmla="*/ 125730 w 125729"/>
                <a:gd name="connsiteY0" fmla="*/ 62865 h 125730"/>
                <a:gd name="connsiteX1" fmla="*/ 62865 w 125729"/>
                <a:gd name="connsiteY1" fmla="*/ 125730 h 125730"/>
                <a:gd name="connsiteX2" fmla="*/ 0 w 125729"/>
                <a:gd name="connsiteY2" fmla="*/ 62865 h 125730"/>
                <a:gd name="connsiteX3" fmla="*/ 62865 w 125729"/>
                <a:gd name="connsiteY3" fmla="*/ 0 h 125730"/>
                <a:gd name="connsiteX4" fmla="*/ 125730 w 125729"/>
                <a:gd name="connsiteY4" fmla="*/ 62865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9" h="125730">
                  <a:moveTo>
                    <a:pt x="125730" y="62865"/>
                  </a:moveTo>
                  <a:cubicBezTo>
                    <a:pt x="125730" y="97584"/>
                    <a:pt x="97584" y="125730"/>
                    <a:pt x="62865" y="125730"/>
                  </a:cubicBezTo>
                  <a:cubicBezTo>
                    <a:pt x="28146" y="125730"/>
                    <a:pt x="0" y="97584"/>
                    <a:pt x="0" y="62865"/>
                  </a:cubicBezTo>
                  <a:cubicBezTo>
                    <a:pt x="0" y="28146"/>
                    <a:pt x="28146" y="0"/>
                    <a:pt x="62865" y="0"/>
                  </a:cubicBezTo>
                  <a:cubicBezTo>
                    <a:pt x="97584" y="0"/>
                    <a:pt x="125730" y="28146"/>
                    <a:pt x="125730" y="62865"/>
                  </a:cubicBezTo>
                  <a:close/>
                </a:path>
              </a:pathLst>
            </a:custGeom>
            <a:solidFill>
              <a:srgbClr val="2A3E93">
                <a:alpha val="7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54">
              <a:extLst>
                <a:ext uri="{FF2B5EF4-FFF2-40B4-BE49-F238E27FC236}">
                  <a16:creationId xmlns:a16="http://schemas.microsoft.com/office/drawing/2014/main" id="{34ED9969-F874-BE45-9911-7EC33A502931}"/>
                </a:ext>
              </a:extLst>
            </p:cNvPr>
            <p:cNvSpPr/>
            <p:nvPr/>
          </p:nvSpPr>
          <p:spPr>
            <a:xfrm>
              <a:off x="11130642" y="4180074"/>
              <a:ext cx="2122716" cy="2122714"/>
            </a:xfrm>
            <a:custGeom>
              <a:avLst/>
              <a:gdLst>
                <a:gd name="connsiteX0" fmla="*/ 782955 w 782955"/>
                <a:gd name="connsiteY0" fmla="*/ 391477 h 782954"/>
                <a:gd name="connsiteX1" fmla="*/ 391478 w 782955"/>
                <a:gd name="connsiteY1" fmla="*/ 782955 h 782954"/>
                <a:gd name="connsiteX2" fmla="*/ 0 w 782955"/>
                <a:gd name="connsiteY2" fmla="*/ 391477 h 782954"/>
                <a:gd name="connsiteX3" fmla="*/ 391478 w 782955"/>
                <a:gd name="connsiteY3" fmla="*/ 0 h 782954"/>
                <a:gd name="connsiteX4" fmla="*/ 782955 w 782955"/>
                <a:gd name="connsiteY4" fmla="*/ 391477 h 78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955" h="782954">
                  <a:moveTo>
                    <a:pt x="782955" y="391477"/>
                  </a:moveTo>
                  <a:cubicBezTo>
                    <a:pt x="782955" y="607684"/>
                    <a:pt x="607685" y="782955"/>
                    <a:pt x="391478" y="782955"/>
                  </a:cubicBezTo>
                  <a:cubicBezTo>
                    <a:pt x="175270" y="782955"/>
                    <a:pt x="0" y="607685"/>
                    <a:pt x="0" y="391477"/>
                  </a:cubicBezTo>
                  <a:cubicBezTo>
                    <a:pt x="0" y="175270"/>
                    <a:pt x="175270" y="0"/>
                    <a:pt x="391478" y="0"/>
                  </a:cubicBezTo>
                  <a:cubicBezTo>
                    <a:pt x="607685" y="0"/>
                    <a:pt x="782955" y="175270"/>
                    <a:pt x="782955" y="391477"/>
                  </a:cubicBezTo>
                  <a:close/>
                </a:path>
              </a:pathLst>
            </a:custGeom>
            <a:solidFill>
              <a:srgbClr val="272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8">
              <a:extLst>
                <a:ext uri="{FF2B5EF4-FFF2-40B4-BE49-F238E27FC236}">
                  <a16:creationId xmlns:a16="http://schemas.microsoft.com/office/drawing/2014/main" id="{4DD00D81-BE55-8E47-9E7C-4C0DA32B4515}"/>
                </a:ext>
              </a:extLst>
            </p:cNvPr>
            <p:cNvSpPr/>
            <p:nvPr/>
          </p:nvSpPr>
          <p:spPr>
            <a:xfrm>
              <a:off x="6497168" y="6302788"/>
              <a:ext cx="1110422" cy="1110422"/>
            </a:xfrm>
            <a:custGeom>
              <a:avLst/>
              <a:gdLst>
                <a:gd name="connsiteX0" fmla="*/ 925830 w 925829"/>
                <a:gd name="connsiteY0" fmla="*/ 462915 h 925830"/>
                <a:gd name="connsiteX1" fmla="*/ 462915 w 925829"/>
                <a:gd name="connsiteY1" fmla="*/ 925830 h 925830"/>
                <a:gd name="connsiteX2" fmla="*/ 0 w 925829"/>
                <a:gd name="connsiteY2" fmla="*/ 462915 h 925830"/>
                <a:gd name="connsiteX3" fmla="*/ 462915 w 925829"/>
                <a:gd name="connsiteY3" fmla="*/ 0 h 925830"/>
                <a:gd name="connsiteX4" fmla="*/ 925830 w 925829"/>
                <a:gd name="connsiteY4" fmla="*/ 462915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829" h="925830">
                  <a:moveTo>
                    <a:pt x="925830" y="462915"/>
                  </a:moveTo>
                  <a:cubicBezTo>
                    <a:pt x="925830" y="718576"/>
                    <a:pt x="718576" y="925830"/>
                    <a:pt x="462915" y="925830"/>
                  </a:cubicBezTo>
                  <a:cubicBezTo>
                    <a:pt x="207254" y="925830"/>
                    <a:pt x="0" y="718576"/>
                    <a:pt x="0" y="462915"/>
                  </a:cubicBezTo>
                  <a:cubicBezTo>
                    <a:pt x="0" y="207254"/>
                    <a:pt x="207254" y="0"/>
                    <a:pt x="462915" y="0"/>
                  </a:cubicBezTo>
                  <a:cubicBezTo>
                    <a:pt x="718576" y="0"/>
                    <a:pt x="925830" y="207254"/>
                    <a:pt x="925830" y="4629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0246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4B4BC3D-0FEC-4E3B-B142-55F56F04F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6018971" cy="6857999"/>
          </a:xfrm>
          <a:custGeom>
            <a:avLst/>
            <a:gdLst>
              <a:gd name="connsiteX0" fmla="*/ 1373311 w 6018971"/>
              <a:gd name="connsiteY0" fmla="*/ 1708151 h 6857999"/>
              <a:gd name="connsiteX1" fmla="*/ 1373311 w 6018971"/>
              <a:gd name="connsiteY1" fmla="*/ 4970206 h 6857999"/>
              <a:gd name="connsiteX2" fmla="*/ 3914580 w 6018971"/>
              <a:gd name="connsiteY2" fmla="*/ 3429000 h 6857999"/>
              <a:gd name="connsiteX3" fmla="*/ 3915821 w 6018971"/>
              <a:gd name="connsiteY3" fmla="*/ 3428834 h 6857999"/>
              <a:gd name="connsiteX4" fmla="*/ 6018970 w 6018971"/>
              <a:gd name="connsiteY4" fmla="*/ 4852671 h 6857999"/>
              <a:gd name="connsiteX5" fmla="*/ 6018970 w 6018971"/>
              <a:gd name="connsiteY5" fmla="*/ 5054600 h 6857999"/>
              <a:gd name="connsiteX6" fmla="*/ 3067490 w 6018971"/>
              <a:gd name="connsiteY6" fmla="*/ 6857999 h 6857999"/>
              <a:gd name="connsiteX7" fmla="*/ 1373311 w 6018971"/>
              <a:gd name="connsiteY7" fmla="*/ 6857999 h 6857999"/>
              <a:gd name="connsiteX8" fmla="*/ 1373310 w 6018971"/>
              <a:gd name="connsiteY8" fmla="*/ 6857999 h 6857999"/>
              <a:gd name="connsiteX9" fmla="*/ 0 w 6018971"/>
              <a:gd name="connsiteY9" fmla="*/ 6857999 h 6857999"/>
              <a:gd name="connsiteX10" fmla="*/ 0 w 6018971"/>
              <a:gd name="connsiteY10" fmla="*/ 2645128 h 6857999"/>
              <a:gd name="connsiteX11" fmla="*/ 0 w 6018971"/>
              <a:gd name="connsiteY11" fmla="*/ 0 h 6857999"/>
              <a:gd name="connsiteX12" fmla="*/ 3221162 w 6018971"/>
              <a:gd name="connsiteY12" fmla="*/ 0 h 6857999"/>
              <a:gd name="connsiteX13" fmla="*/ 6018971 w 6018971"/>
              <a:gd name="connsiteY13" fmla="*/ 1868171 h 6857999"/>
              <a:gd name="connsiteX14" fmla="*/ 6018971 w 6018971"/>
              <a:gd name="connsiteY14" fmla="*/ 4852671 h 6857999"/>
              <a:gd name="connsiteX15" fmla="*/ 0 w 6018971"/>
              <a:gd name="connsiteY15" fmla="*/ 7778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18971" h="6857999">
                <a:moveTo>
                  <a:pt x="1373311" y="1708151"/>
                </a:moveTo>
                <a:lnTo>
                  <a:pt x="1373311" y="4970206"/>
                </a:lnTo>
                <a:lnTo>
                  <a:pt x="3914580" y="3429000"/>
                </a:lnTo>
                <a:lnTo>
                  <a:pt x="3915821" y="3428834"/>
                </a:lnTo>
                <a:lnTo>
                  <a:pt x="6018970" y="4852671"/>
                </a:lnTo>
                <a:lnTo>
                  <a:pt x="6018970" y="5054600"/>
                </a:lnTo>
                <a:lnTo>
                  <a:pt x="3067490" y="6857999"/>
                </a:lnTo>
                <a:lnTo>
                  <a:pt x="1373311" y="6857999"/>
                </a:lnTo>
                <a:lnTo>
                  <a:pt x="1373310" y="6857999"/>
                </a:lnTo>
                <a:lnTo>
                  <a:pt x="0" y="6857999"/>
                </a:lnTo>
                <a:lnTo>
                  <a:pt x="0" y="2645128"/>
                </a:lnTo>
                <a:close/>
                <a:moveTo>
                  <a:pt x="0" y="0"/>
                </a:moveTo>
                <a:lnTo>
                  <a:pt x="3221162" y="0"/>
                </a:lnTo>
                <a:lnTo>
                  <a:pt x="6018971" y="1868171"/>
                </a:lnTo>
                <a:lnTo>
                  <a:pt x="6018971" y="4852671"/>
                </a:lnTo>
                <a:lnTo>
                  <a:pt x="0" y="777814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4C0F2-0E95-E944-8E00-B06A031B4F98}"/>
              </a:ext>
            </a:extLst>
          </p:cNvPr>
          <p:cNvGrpSpPr/>
          <p:nvPr userDrawn="1"/>
        </p:nvGrpSpPr>
        <p:grpSpPr>
          <a:xfrm rot="5400000" flipH="1">
            <a:off x="6720280" y="1307548"/>
            <a:ext cx="6121635" cy="3506538"/>
            <a:chOff x="889157" y="2304106"/>
            <a:chExt cx="7391849" cy="4234130"/>
          </a:xfrm>
        </p:grpSpPr>
        <p:sp>
          <p:nvSpPr>
            <p:cNvPr id="4" name="Freeform: Shape 54">
              <a:extLst>
                <a:ext uri="{FF2B5EF4-FFF2-40B4-BE49-F238E27FC236}">
                  <a16:creationId xmlns:a16="http://schemas.microsoft.com/office/drawing/2014/main" id="{1E4352A7-223F-B74D-BE5F-B2249FA5D325}"/>
                </a:ext>
              </a:extLst>
            </p:cNvPr>
            <p:cNvSpPr/>
            <p:nvPr/>
          </p:nvSpPr>
          <p:spPr>
            <a:xfrm>
              <a:off x="889157" y="5872609"/>
              <a:ext cx="665630" cy="665627"/>
            </a:xfrm>
            <a:custGeom>
              <a:avLst/>
              <a:gdLst>
                <a:gd name="connsiteX0" fmla="*/ 782955 w 782955"/>
                <a:gd name="connsiteY0" fmla="*/ 391477 h 782954"/>
                <a:gd name="connsiteX1" fmla="*/ 391478 w 782955"/>
                <a:gd name="connsiteY1" fmla="*/ 782955 h 782954"/>
                <a:gd name="connsiteX2" fmla="*/ 0 w 782955"/>
                <a:gd name="connsiteY2" fmla="*/ 391477 h 782954"/>
                <a:gd name="connsiteX3" fmla="*/ 391478 w 782955"/>
                <a:gd name="connsiteY3" fmla="*/ 0 h 782954"/>
                <a:gd name="connsiteX4" fmla="*/ 782955 w 782955"/>
                <a:gd name="connsiteY4" fmla="*/ 391477 h 78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955" h="782954">
                  <a:moveTo>
                    <a:pt x="782955" y="391477"/>
                  </a:moveTo>
                  <a:cubicBezTo>
                    <a:pt x="782955" y="607684"/>
                    <a:pt x="607685" y="782955"/>
                    <a:pt x="391478" y="782955"/>
                  </a:cubicBezTo>
                  <a:cubicBezTo>
                    <a:pt x="175270" y="782955"/>
                    <a:pt x="0" y="607685"/>
                    <a:pt x="0" y="391477"/>
                  </a:cubicBezTo>
                  <a:cubicBezTo>
                    <a:pt x="0" y="175270"/>
                    <a:pt x="175270" y="0"/>
                    <a:pt x="391478" y="0"/>
                  </a:cubicBezTo>
                  <a:cubicBezTo>
                    <a:pt x="607685" y="0"/>
                    <a:pt x="782955" y="175270"/>
                    <a:pt x="782955" y="391477"/>
                  </a:cubicBezTo>
                  <a:close/>
                </a:path>
              </a:pathLst>
            </a:custGeom>
            <a:solidFill>
              <a:srgbClr val="FFA33D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55">
              <a:extLst>
                <a:ext uri="{FF2B5EF4-FFF2-40B4-BE49-F238E27FC236}">
                  <a16:creationId xmlns:a16="http://schemas.microsoft.com/office/drawing/2014/main" id="{7863AE66-BFE3-6A43-A2D8-CFF0E89BBB4C}"/>
                </a:ext>
              </a:extLst>
            </p:cNvPr>
            <p:cNvSpPr/>
            <p:nvPr/>
          </p:nvSpPr>
          <p:spPr>
            <a:xfrm>
              <a:off x="2263638" y="4620363"/>
              <a:ext cx="496697" cy="496695"/>
            </a:xfrm>
            <a:custGeom>
              <a:avLst/>
              <a:gdLst>
                <a:gd name="connsiteX0" fmla="*/ 213360 w 213360"/>
                <a:gd name="connsiteY0" fmla="*/ 106680 h 213359"/>
                <a:gd name="connsiteX1" fmla="*/ 106680 w 213360"/>
                <a:gd name="connsiteY1" fmla="*/ 213360 h 213359"/>
                <a:gd name="connsiteX2" fmla="*/ 0 w 213360"/>
                <a:gd name="connsiteY2" fmla="*/ 106680 h 213359"/>
                <a:gd name="connsiteX3" fmla="*/ 106680 w 213360"/>
                <a:gd name="connsiteY3" fmla="*/ 0 h 213359"/>
                <a:gd name="connsiteX4" fmla="*/ 213360 w 213360"/>
                <a:gd name="connsiteY4" fmla="*/ 106680 h 2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60" h="213359">
                  <a:moveTo>
                    <a:pt x="213360" y="106680"/>
                  </a:moveTo>
                  <a:cubicBezTo>
                    <a:pt x="213360" y="165598"/>
                    <a:pt x="165598" y="213360"/>
                    <a:pt x="106680" y="213360"/>
                  </a:cubicBezTo>
                  <a:cubicBezTo>
                    <a:pt x="47762" y="213360"/>
                    <a:pt x="0" y="165598"/>
                    <a:pt x="0" y="106680"/>
                  </a:cubicBezTo>
                  <a:cubicBezTo>
                    <a:pt x="0" y="47762"/>
                    <a:pt x="47762" y="0"/>
                    <a:pt x="106680" y="0"/>
                  </a:cubicBezTo>
                  <a:cubicBezTo>
                    <a:pt x="165598" y="0"/>
                    <a:pt x="213360" y="47762"/>
                    <a:pt x="213360" y="106680"/>
                  </a:cubicBezTo>
                  <a:close/>
                </a:path>
              </a:pathLst>
            </a:custGeom>
            <a:solidFill>
              <a:srgbClr val="2E37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6">
              <a:extLst>
                <a:ext uri="{FF2B5EF4-FFF2-40B4-BE49-F238E27FC236}">
                  <a16:creationId xmlns:a16="http://schemas.microsoft.com/office/drawing/2014/main" id="{A98DE766-2AC7-E24F-96A1-C165FA41C7D7}"/>
                </a:ext>
              </a:extLst>
            </p:cNvPr>
            <p:cNvSpPr/>
            <p:nvPr/>
          </p:nvSpPr>
          <p:spPr>
            <a:xfrm rot="10800000">
              <a:off x="7531838" y="2304106"/>
              <a:ext cx="749168" cy="2919898"/>
            </a:xfrm>
            <a:custGeom>
              <a:avLst/>
              <a:gdLst>
                <a:gd name="connsiteX0" fmla="*/ 0 w 749168"/>
                <a:gd name="connsiteY0" fmla="*/ 0 h 2919898"/>
                <a:gd name="connsiteX1" fmla="*/ 93707 w 749168"/>
                <a:gd name="connsiteY1" fmla="*/ 70072 h 2919898"/>
                <a:gd name="connsiteX2" fmla="*/ 749168 w 749168"/>
                <a:gd name="connsiteY2" fmla="*/ 1459949 h 2919898"/>
                <a:gd name="connsiteX3" fmla="*/ 93707 w 749168"/>
                <a:gd name="connsiteY3" fmla="*/ 2849825 h 2919898"/>
                <a:gd name="connsiteX4" fmla="*/ 0 w 749168"/>
                <a:gd name="connsiteY4" fmla="*/ 2919898 h 291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168" h="2919898">
                  <a:moveTo>
                    <a:pt x="0" y="0"/>
                  </a:moveTo>
                  <a:lnTo>
                    <a:pt x="93707" y="70072"/>
                  </a:lnTo>
                  <a:cubicBezTo>
                    <a:pt x="494014" y="400435"/>
                    <a:pt x="749168" y="900394"/>
                    <a:pt x="749168" y="1459949"/>
                  </a:cubicBezTo>
                  <a:cubicBezTo>
                    <a:pt x="749168" y="2019503"/>
                    <a:pt x="494014" y="2519463"/>
                    <a:pt x="93707" y="2849825"/>
                  </a:cubicBezTo>
                  <a:lnTo>
                    <a:pt x="0" y="2919898"/>
                  </a:lnTo>
                  <a:close/>
                </a:path>
              </a:pathLst>
            </a:custGeom>
            <a:solidFill>
              <a:srgbClr val="2E37A4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7">
              <a:extLst>
                <a:ext uri="{FF2B5EF4-FFF2-40B4-BE49-F238E27FC236}">
                  <a16:creationId xmlns:a16="http://schemas.microsoft.com/office/drawing/2014/main" id="{CB601F53-7D3E-CF48-9398-EEF8FC1FFEDD}"/>
                </a:ext>
              </a:extLst>
            </p:cNvPr>
            <p:cNvSpPr/>
            <p:nvPr/>
          </p:nvSpPr>
          <p:spPr>
            <a:xfrm>
              <a:off x="1384352" y="3633231"/>
              <a:ext cx="340871" cy="340874"/>
            </a:xfrm>
            <a:custGeom>
              <a:avLst/>
              <a:gdLst>
                <a:gd name="connsiteX0" fmla="*/ 125730 w 125729"/>
                <a:gd name="connsiteY0" fmla="*/ 62865 h 125730"/>
                <a:gd name="connsiteX1" fmla="*/ 62865 w 125729"/>
                <a:gd name="connsiteY1" fmla="*/ 125730 h 125730"/>
                <a:gd name="connsiteX2" fmla="*/ 0 w 125729"/>
                <a:gd name="connsiteY2" fmla="*/ 62865 h 125730"/>
                <a:gd name="connsiteX3" fmla="*/ 62865 w 125729"/>
                <a:gd name="connsiteY3" fmla="*/ 0 h 125730"/>
                <a:gd name="connsiteX4" fmla="*/ 125730 w 125729"/>
                <a:gd name="connsiteY4" fmla="*/ 62865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9" h="125730">
                  <a:moveTo>
                    <a:pt x="125730" y="62865"/>
                  </a:moveTo>
                  <a:cubicBezTo>
                    <a:pt x="125730" y="97584"/>
                    <a:pt x="97584" y="125730"/>
                    <a:pt x="62865" y="125730"/>
                  </a:cubicBezTo>
                  <a:cubicBezTo>
                    <a:pt x="28146" y="125730"/>
                    <a:pt x="0" y="97584"/>
                    <a:pt x="0" y="62865"/>
                  </a:cubicBezTo>
                  <a:cubicBezTo>
                    <a:pt x="0" y="28146"/>
                    <a:pt x="28146" y="0"/>
                    <a:pt x="62865" y="0"/>
                  </a:cubicBezTo>
                  <a:cubicBezTo>
                    <a:pt x="97584" y="0"/>
                    <a:pt x="125730" y="28146"/>
                    <a:pt x="125730" y="62865"/>
                  </a:cubicBezTo>
                  <a:close/>
                </a:path>
              </a:pathLst>
            </a:custGeom>
            <a:solidFill>
              <a:srgbClr val="53E7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8">
              <a:extLst>
                <a:ext uri="{FF2B5EF4-FFF2-40B4-BE49-F238E27FC236}">
                  <a16:creationId xmlns:a16="http://schemas.microsoft.com/office/drawing/2014/main" id="{BAA1CE14-8C9E-474C-85E3-3AA314C24B4B}"/>
                </a:ext>
              </a:extLst>
            </p:cNvPr>
            <p:cNvSpPr/>
            <p:nvPr/>
          </p:nvSpPr>
          <p:spPr>
            <a:xfrm>
              <a:off x="5391991" y="5872217"/>
              <a:ext cx="340871" cy="340874"/>
            </a:xfrm>
            <a:custGeom>
              <a:avLst/>
              <a:gdLst>
                <a:gd name="connsiteX0" fmla="*/ 125730 w 125729"/>
                <a:gd name="connsiteY0" fmla="*/ 62865 h 125730"/>
                <a:gd name="connsiteX1" fmla="*/ 62865 w 125729"/>
                <a:gd name="connsiteY1" fmla="*/ 125730 h 125730"/>
                <a:gd name="connsiteX2" fmla="*/ 0 w 125729"/>
                <a:gd name="connsiteY2" fmla="*/ 62865 h 125730"/>
                <a:gd name="connsiteX3" fmla="*/ 62865 w 125729"/>
                <a:gd name="connsiteY3" fmla="*/ 0 h 125730"/>
                <a:gd name="connsiteX4" fmla="*/ 125730 w 125729"/>
                <a:gd name="connsiteY4" fmla="*/ 62865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9" h="125730">
                  <a:moveTo>
                    <a:pt x="125730" y="62865"/>
                  </a:moveTo>
                  <a:cubicBezTo>
                    <a:pt x="125730" y="97584"/>
                    <a:pt x="97584" y="125730"/>
                    <a:pt x="62865" y="125730"/>
                  </a:cubicBezTo>
                  <a:cubicBezTo>
                    <a:pt x="28146" y="125730"/>
                    <a:pt x="0" y="97584"/>
                    <a:pt x="0" y="62865"/>
                  </a:cubicBezTo>
                  <a:cubicBezTo>
                    <a:pt x="0" y="28146"/>
                    <a:pt x="28146" y="0"/>
                    <a:pt x="62865" y="0"/>
                  </a:cubicBezTo>
                  <a:cubicBezTo>
                    <a:pt x="97584" y="0"/>
                    <a:pt x="125730" y="28146"/>
                    <a:pt x="125730" y="62865"/>
                  </a:cubicBezTo>
                  <a:close/>
                </a:path>
              </a:pathLst>
            </a:custGeom>
            <a:solidFill>
              <a:srgbClr val="FFA3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3823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548AE3-3792-4CE8-9F79-D0779A850000}"/>
              </a:ext>
            </a:extLst>
          </p:cNvPr>
          <p:cNvGrpSpPr/>
          <p:nvPr userDrawn="1"/>
        </p:nvGrpSpPr>
        <p:grpSpPr>
          <a:xfrm>
            <a:off x="0" y="-1"/>
            <a:ext cx="12117405" cy="6858003"/>
            <a:chOff x="0" y="-1"/>
            <a:chExt cx="12117405" cy="68580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FC61FA-266F-4E20-85D5-DDF9217F1C30}"/>
                </a:ext>
              </a:extLst>
            </p:cNvPr>
            <p:cNvGrpSpPr/>
            <p:nvPr/>
          </p:nvGrpSpPr>
          <p:grpSpPr>
            <a:xfrm flipH="1">
              <a:off x="0" y="0"/>
              <a:ext cx="12117405" cy="6858000"/>
              <a:chOff x="0" y="0"/>
              <a:chExt cx="12117405" cy="6858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B153E6D-DC1D-4220-BA7A-FB9015DE29F9}"/>
                  </a:ext>
                </a:extLst>
              </p:cNvPr>
              <p:cNvSpPr/>
              <p:nvPr/>
            </p:nvSpPr>
            <p:spPr>
              <a:xfrm flipH="1" flipV="1">
                <a:off x="0" y="0"/>
                <a:ext cx="8420747" cy="6858000"/>
              </a:xfrm>
              <a:custGeom>
                <a:avLst/>
                <a:gdLst>
                  <a:gd name="connsiteX0" fmla="*/ 8384100 w 8420747"/>
                  <a:gd name="connsiteY0" fmla="*/ 6858000 h 6858000"/>
                  <a:gd name="connsiteX1" fmla="*/ 3606916 w 8420747"/>
                  <a:gd name="connsiteY1" fmla="*/ 6858000 h 6858000"/>
                  <a:gd name="connsiteX2" fmla="*/ 3519745 w 8420747"/>
                  <a:gd name="connsiteY2" fmla="*/ 6816440 h 6858000"/>
                  <a:gd name="connsiteX3" fmla="*/ 1766932 w 8420747"/>
                  <a:gd name="connsiteY3" fmla="*/ 6222017 h 6858000"/>
                  <a:gd name="connsiteX4" fmla="*/ 1076383 w 8420747"/>
                  <a:gd name="connsiteY4" fmla="*/ 153945 h 6858000"/>
                  <a:gd name="connsiteX5" fmla="*/ 1227602 w 8420747"/>
                  <a:gd name="connsiteY5" fmla="*/ 0 h 6858000"/>
                  <a:gd name="connsiteX6" fmla="*/ 8420747 w 8420747"/>
                  <a:gd name="connsiteY6" fmla="*/ 0 h 6858000"/>
                  <a:gd name="connsiteX7" fmla="*/ 8420747 w 8420747"/>
                  <a:gd name="connsiteY7" fmla="*/ 681099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0747" h="6858000">
                    <a:moveTo>
                      <a:pt x="8384100" y="6858000"/>
                    </a:moveTo>
                    <a:lnTo>
                      <a:pt x="3606916" y="6858000"/>
                    </a:lnTo>
                    <a:lnTo>
                      <a:pt x="3519745" y="6816440"/>
                    </a:lnTo>
                    <a:cubicBezTo>
                      <a:pt x="2959872" y="6557396"/>
                      <a:pt x="2376511" y="6326891"/>
                      <a:pt x="1766932" y="6222017"/>
                    </a:cubicBezTo>
                    <a:cubicBezTo>
                      <a:pt x="-214206" y="5881177"/>
                      <a:pt x="-648870" y="2070659"/>
                      <a:pt x="1076383" y="153945"/>
                    </a:cubicBezTo>
                    <a:lnTo>
                      <a:pt x="1227602" y="0"/>
                    </a:lnTo>
                    <a:lnTo>
                      <a:pt x="8420747" y="0"/>
                    </a:lnTo>
                    <a:lnTo>
                      <a:pt x="8420747" y="6810990"/>
                    </a:lnTo>
                    <a:close/>
                  </a:path>
                </a:pathLst>
              </a:custGeom>
              <a:gradFill flip="none" rotWithShape="0">
                <a:gsLst>
                  <a:gs pos="0">
                    <a:srgbClr val="F0F6FF">
                      <a:alpha val="52000"/>
                    </a:srgbClr>
                  </a:gs>
                  <a:gs pos="59000">
                    <a:srgbClr val="F0F6FF">
                      <a:alpha val="25000"/>
                    </a:srgbClr>
                  </a:gs>
                  <a:gs pos="100000">
                    <a:srgbClr val="00C3FF">
                      <a:alpha val="1000"/>
                    </a:srgbClr>
                  </a:gs>
                </a:gsLst>
                <a:lin ang="10200000" scaled="0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CD5C845-04E5-41EA-B9DB-1E400EA92E67}"/>
                  </a:ext>
                </a:extLst>
              </p:cNvPr>
              <p:cNvSpPr/>
              <p:nvPr/>
            </p:nvSpPr>
            <p:spPr>
              <a:xfrm flipH="1">
                <a:off x="3573204" y="0"/>
                <a:ext cx="8544201" cy="6475784"/>
              </a:xfrm>
              <a:custGeom>
                <a:avLst/>
                <a:gdLst>
                  <a:gd name="connsiteX0" fmla="*/ 8526112 w 8544201"/>
                  <a:gd name="connsiteY0" fmla="*/ 0 h 6475784"/>
                  <a:gd name="connsiteX1" fmla="*/ 0 w 8544201"/>
                  <a:gd name="connsiteY1" fmla="*/ 0 h 6475784"/>
                  <a:gd name="connsiteX2" fmla="*/ 0 w 8544201"/>
                  <a:gd name="connsiteY2" fmla="*/ 4728664 h 6475784"/>
                  <a:gd name="connsiteX3" fmla="*/ 28753 w 8544201"/>
                  <a:gd name="connsiteY3" fmla="*/ 4736818 h 6475784"/>
                  <a:gd name="connsiteX4" fmla="*/ 141329 w 8544201"/>
                  <a:gd name="connsiteY4" fmla="*/ 4760294 h 6475784"/>
                  <a:gd name="connsiteX5" fmla="*/ 6372594 w 8544201"/>
                  <a:gd name="connsiteY5" fmla="*/ 5835247 h 6475784"/>
                  <a:gd name="connsiteX6" fmla="*/ 8527846 w 8544201"/>
                  <a:gd name="connsiteY6" fmla="*/ 15220 h 647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4201" h="6475784">
                    <a:moveTo>
                      <a:pt x="8526112" y="0"/>
                    </a:moveTo>
                    <a:lnTo>
                      <a:pt x="0" y="0"/>
                    </a:lnTo>
                    <a:lnTo>
                      <a:pt x="0" y="4728664"/>
                    </a:lnTo>
                    <a:lnTo>
                      <a:pt x="28753" y="4736818"/>
                    </a:lnTo>
                    <a:cubicBezTo>
                      <a:pt x="65703" y="4745901"/>
                      <a:pt x="103230" y="4753739"/>
                      <a:pt x="141329" y="4760294"/>
                    </a:cubicBezTo>
                    <a:cubicBezTo>
                      <a:pt x="2579644" y="5179790"/>
                      <a:pt x="4598472" y="7609369"/>
                      <a:pt x="6372594" y="5835247"/>
                    </a:cubicBezTo>
                    <a:cubicBezTo>
                      <a:pt x="7592297" y="4615545"/>
                      <a:pt x="8692209" y="1999635"/>
                      <a:pt x="8527846" y="152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0F6FF">
                      <a:alpha val="74000"/>
                    </a:srgbClr>
                  </a:gs>
                  <a:gs pos="45000">
                    <a:srgbClr val="C6EDFF">
                      <a:alpha val="13000"/>
                    </a:srgbClr>
                  </a:gs>
                  <a:gs pos="100000">
                    <a:srgbClr val="00C3FF">
                      <a:alpha val="0"/>
                    </a:srgbClr>
                  </a:gs>
                </a:gsLst>
                <a:lin ang="135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E82E106-2C98-4CD9-8BA1-707A8C70E175}"/>
                </a:ext>
              </a:extLst>
            </p:cNvPr>
            <p:cNvSpPr/>
            <p:nvPr/>
          </p:nvSpPr>
          <p:spPr>
            <a:xfrm flipH="1">
              <a:off x="2" y="1"/>
              <a:ext cx="8345693" cy="6858001"/>
            </a:xfrm>
            <a:custGeom>
              <a:avLst/>
              <a:gdLst>
                <a:gd name="connsiteX0" fmla="*/ 4934616 w 8345693"/>
                <a:gd name="connsiteY0" fmla="*/ 1182207 h 6858001"/>
                <a:gd name="connsiteX1" fmla="*/ 7029528 w 8345693"/>
                <a:gd name="connsiteY1" fmla="*/ 2353565 h 6858001"/>
                <a:gd name="connsiteX2" fmla="*/ 6171200 w 8345693"/>
                <a:gd name="connsiteY2" fmla="*/ 5556887 h 6858001"/>
                <a:gd name="connsiteX3" fmla="*/ 2967879 w 8345693"/>
                <a:gd name="connsiteY3" fmla="*/ 4698560 h 6858001"/>
                <a:gd name="connsiteX4" fmla="*/ 3826207 w 8345693"/>
                <a:gd name="connsiteY4" fmla="*/ 1495238 h 6858001"/>
                <a:gd name="connsiteX5" fmla="*/ 4934616 w 8345693"/>
                <a:gd name="connsiteY5" fmla="*/ 1182207 h 6858001"/>
                <a:gd name="connsiteX6" fmla="*/ 6416032 w 8345693"/>
                <a:gd name="connsiteY6" fmla="*/ 0 h 6858001"/>
                <a:gd name="connsiteX7" fmla="*/ 5974075 w 8345693"/>
                <a:gd name="connsiteY7" fmla="*/ 1 h 6858001"/>
                <a:gd name="connsiteX8" fmla="*/ 3715718 w 8345693"/>
                <a:gd name="connsiteY8" fmla="*/ 1303864 h 6858001"/>
                <a:gd name="connsiteX9" fmla="*/ 2923370 w 8345693"/>
                <a:gd name="connsiteY9" fmla="*/ 2016491 h 6858001"/>
                <a:gd name="connsiteX10" fmla="*/ 2446626 w 8345693"/>
                <a:gd name="connsiteY10" fmla="*/ 3795721 h 6858001"/>
                <a:gd name="connsiteX11" fmla="*/ 255166 w 8345693"/>
                <a:gd name="connsiteY11" fmla="*/ 1 h 6858001"/>
                <a:gd name="connsiteX12" fmla="*/ 0 w 8345693"/>
                <a:gd name="connsiteY12" fmla="*/ 0 h 6858001"/>
                <a:gd name="connsiteX13" fmla="*/ 2776506 w 8345693"/>
                <a:gd name="connsiteY13" fmla="*/ 4809049 h 6858001"/>
                <a:gd name="connsiteX14" fmla="*/ 3489134 w 8345693"/>
                <a:gd name="connsiteY14" fmla="*/ 5601400 h 6858001"/>
                <a:gd name="connsiteX15" fmla="*/ 5268364 w 8345693"/>
                <a:gd name="connsiteY15" fmla="*/ 6078140 h 6858001"/>
                <a:gd name="connsiteX16" fmla="*/ 3917606 w 8345693"/>
                <a:gd name="connsiteY16" fmla="*/ 6858001 h 6858001"/>
                <a:gd name="connsiteX17" fmla="*/ 4359570 w 8345693"/>
                <a:gd name="connsiteY17" fmla="*/ 6858001 h 6858001"/>
                <a:gd name="connsiteX18" fmla="*/ 6281691 w 8345693"/>
                <a:gd name="connsiteY18" fmla="*/ 5748263 h 6858001"/>
                <a:gd name="connsiteX19" fmla="*/ 7074040 w 8345693"/>
                <a:gd name="connsiteY19" fmla="*/ 5035632 h 6858001"/>
                <a:gd name="connsiteX20" fmla="*/ 7551735 w 8345693"/>
                <a:gd name="connsiteY20" fmla="*/ 3252851 h 6858001"/>
                <a:gd name="connsiteX21" fmla="*/ 8345693 w 8345693"/>
                <a:gd name="connsiteY21" fmla="*/ 4628027 h 6858001"/>
                <a:gd name="connsiteX22" fmla="*/ 8345693 w 8345693"/>
                <a:gd name="connsiteY22" fmla="*/ 4186069 h 6858001"/>
                <a:gd name="connsiteX23" fmla="*/ 7223154 w 8345693"/>
                <a:gd name="connsiteY23" fmla="*/ 2241774 h 6858001"/>
                <a:gd name="connsiteX24" fmla="*/ 6511826 w 8345693"/>
                <a:gd name="connsiteY24" fmla="*/ 1451677 h 6858001"/>
                <a:gd name="connsiteX25" fmla="*/ 4731297 w 8345693"/>
                <a:gd name="connsiteY25" fmla="*/ 972683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45693" h="6858001">
                  <a:moveTo>
                    <a:pt x="4934616" y="1182207"/>
                  </a:moveTo>
                  <a:cubicBezTo>
                    <a:pt x="5766196" y="1160735"/>
                    <a:pt x="6584480" y="1582719"/>
                    <a:pt x="7029528" y="2353565"/>
                  </a:cubicBezTo>
                  <a:cubicBezTo>
                    <a:pt x="7675572" y="3472545"/>
                    <a:pt x="7290181" y="4910843"/>
                    <a:pt x="6171200" y="5556887"/>
                  </a:cubicBezTo>
                  <a:cubicBezTo>
                    <a:pt x="5052222" y="6202930"/>
                    <a:pt x="3613923" y="5817541"/>
                    <a:pt x="2967879" y="4698560"/>
                  </a:cubicBezTo>
                  <a:cubicBezTo>
                    <a:pt x="2321837" y="3579581"/>
                    <a:pt x="2707228" y="2141281"/>
                    <a:pt x="3826207" y="1495238"/>
                  </a:cubicBezTo>
                  <a:cubicBezTo>
                    <a:pt x="4175888" y="1293349"/>
                    <a:pt x="4556626" y="1191967"/>
                    <a:pt x="4934616" y="1182207"/>
                  </a:cubicBezTo>
                  <a:close/>
                  <a:moveTo>
                    <a:pt x="6416032" y="0"/>
                  </a:moveTo>
                  <a:lnTo>
                    <a:pt x="5974075" y="1"/>
                  </a:lnTo>
                  <a:lnTo>
                    <a:pt x="3715718" y="1303864"/>
                  </a:lnTo>
                  <a:cubicBezTo>
                    <a:pt x="3393758" y="1489748"/>
                    <a:pt x="3128806" y="1732777"/>
                    <a:pt x="2923370" y="2016491"/>
                  </a:cubicBezTo>
                  <a:cubicBezTo>
                    <a:pt x="2549980" y="2529264"/>
                    <a:pt x="2380948" y="3167207"/>
                    <a:pt x="2446626" y="3795721"/>
                  </a:cubicBezTo>
                  <a:lnTo>
                    <a:pt x="255166" y="1"/>
                  </a:lnTo>
                  <a:lnTo>
                    <a:pt x="0" y="0"/>
                  </a:lnTo>
                  <a:lnTo>
                    <a:pt x="2776506" y="4809049"/>
                  </a:lnTo>
                  <a:cubicBezTo>
                    <a:pt x="2962391" y="5131009"/>
                    <a:pt x="3205418" y="5395960"/>
                    <a:pt x="3489134" y="5601400"/>
                  </a:cubicBezTo>
                  <a:cubicBezTo>
                    <a:pt x="4001905" y="5974785"/>
                    <a:pt x="4639849" y="6143821"/>
                    <a:pt x="5268364" y="6078140"/>
                  </a:cubicBezTo>
                  <a:lnTo>
                    <a:pt x="3917606" y="6858001"/>
                  </a:lnTo>
                  <a:lnTo>
                    <a:pt x="4359570" y="6858001"/>
                  </a:lnTo>
                  <a:lnTo>
                    <a:pt x="6281691" y="5748263"/>
                  </a:lnTo>
                  <a:cubicBezTo>
                    <a:pt x="6603653" y="5562379"/>
                    <a:pt x="6868603" y="5319350"/>
                    <a:pt x="7074040" y="5035632"/>
                  </a:cubicBezTo>
                  <a:cubicBezTo>
                    <a:pt x="7447429" y="4522864"/>
                    <a:pt x="7616464" y="3884919"/>
                    <a:pt x="7551735" y="3252851"/>
                  </a:cubicBezTo>
                  <a:lnTo>
                    <a:pt x="8345693" y="4628027"/>
                  </a:lnTo>
                  <a:lnTo>
                    <a:pt x="8345693" y="4186069"/>
                  </a:lnTo>
                  <a:lnTo>
                    <a:pt x="7223154" y="2241774"/>
                  </a:lnTo>
                  <a:cubicBezTo>
                    <a:pt x="7037272" y="1919816"/>
                    <a:pt x="6794242" y="1654863"/>
                    <a:pt x="6511826" y="1451677"/>
                  </a:cubicBezTo>
                  <a:cubicBezTo>
                    <a:pt x="5999057" y="1078291"/>
                    <a:pt x="5361111" y="909256"/>
                    <a:pt x="4731297" y="97268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D8EF6BA-9672-4AEE-AF50-6E941259AD53}"/>
                </a:ext>
              </a:extLst>
            </p:cNvPr>
            <p:cNvSpPr/>
            <p:nvPr/>
          </p:nvSpPr>
          <p:spPr>
            <a:xfrm flipH="1">
              <a:off x="1275576" y="1453704"/>
              <a:ext cx="4147330" cy="4147318"/>
            </a:xfrm>
            <a:custGeom>
              <a:avLst/>
              <a:gdLst>
                <a:gd name="connsiteX0" fmla="*/ 782955 w 782955"/>
                <a:gd name="connsiteY0" fmla="*/ 391477 h 782954"/>
                <a:gd name="connsiteX1" fmla="*/ 391478 w 782955"/>
                <a:gd name="connsiteY1" fmla="*/ 782955 h 782954"/>
                <a:gd name="connsiteX2" fmla="*/ 0 w 782955"/>
                <a:gd name="connsiteY2" fmla="*/ 391477 h 782954"/>
                <a:gd name="connsiteX3" fmla="*/ 391478 w 782955"/>
                <a:gd name="connsiteY3" fmla="*/ 0 h 782954"/>
                <a:gd name="connsiteX4" fmla="*/ 782955 w 782955"/>
                <a:gd name="connsiteY4" fmla="*/ 391477 h 78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955" h="782954">
                  <a:moveTo>
                    <a:pt x="782955" y="391477"/>
                  </a:moveTo>
                  <a:cubicBezTo>
                    <a:pt x="782955" y="607684"/>
                    <a:pt x="607685" y="782955"/>
                    <a:pt x="391478" y="782955"/>
                  </a:cubicBezTo>
                  <a:cubicBezTo>
                    <a:pt x="175270" y="782955"/>
                    <a:pt x="0" y="607685"/>
                    <a:pt x="0" y="391477"/>
                  </a:cubicBezTo>
                  <a:cubicBezTo>
                    <a:pt x="0" y="175270"/>
                    <a:pt x="175270" y="0"/>
                    <a:pt x="391478" y="0"/>
                  </a:cubicBezTo>
                  <a:cubicBezTo>
                    <a:pt x="607685" y="0"/>
                    <a:pt x="782955" y="175270"/>
                    <a:pt x="782955" y="3914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647700" dist="228600" dir="2700000" sx="97000" sy="97000" algn="tl" rotWithShape="0">
                <a:srgbClr val="032CAE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806A81-59C3-459D-AD16-DD051F3AA726}"/>
                </a:ext>
              </a:extLst>
            </p:cNvPr>
            <p:cNvGrpSpPr/>
            <p:nvPr/>
          </p:nvGrpSpPr>
          <p:grpSpPr>
            <a:xfrm>
              <a:off x="441946" y="-1"/>
              <a:ext cx="6063663" cy="6434296"/>
              <a:chOff x="441946" y="-1"/>
              <a:chExt cx="6063663" cy="6434296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4FA0F57-6CB9-461E-A76B-2321E1049446}"/>
                  </a:ext>
                </a:extLst>
              </p:cNvPr>
              <p:cNvSpPr/>
              <p:nvPr/>
            </p:nvSpPr>
            <p:spPr>
              <a:xfrm rot="5400000" flipH="1">
                <a:off x="441944" y="5555152"/>
                <a:ext cx="879145" cy="879142"/>
              </a:xfrm>
              <a:custGeom>
                <a:avLst/>
                <a:gdLst>
                  <a:gd name="connsiteX0" fmla="*/ 782955 w 782955"/>
                  <a:gd name="connsiteY0" fmla="*/ 391477 h 782954"/>
                  <a:gd name="connsiteX1" fmla="*/ 391478 w 782955"/>
                  <a:gd name="connsiteY1" fmla="*/ 782955 h 782954"/>
                  <a:gd name="connsiteX2" fmla="*/ 0 w 782955"/>
                  <a:gd name="connsiteY2" fmla="*/ 391477 h 782954"/>
                  <a:gd name="connsiteX3" fmla="*/ 391478 w 782955"/>
                  <a:gd name="connsiteY3" fmla="*/ 0 h 782954"/>
                  <a:gd name="connsiteX4" fmla="*/ 782955 w 782955"/>
                  <a:gd name="connsiteY4" fmla="*/ 391477 h 78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5" h="782954">
                    <a:moveTo>
                      <a:pt x="782955" y="391477"/>
                    </a:moveTo>
                    <a:cubicBezTo>
                      <a:pt x="782955" y="607684"/>
                      <a:pt x="607685" y="782955"/>
                      <a:pt x="391478" y="782955"/>
                    </a:cubicBezTo>
                    <a:cubicBezTo>
                      <a:pt x="175270" y="782955"/>
                      <a:pt x="0" y="607685"/>
                      <a:pt x="0" y="391477"/>
                    </a:cubicBezTo>
                    <a:cubicBezTo>
                      <a:pt x="0" y="175270"/>
                      <a:pt x="175270" y="0"/>
                      <a:pt x="391478" y="0"/>
                    </a:cubicBezTo>
                    <a:cubicBezTo>
                      <a:pt x="607685" y="0"/>
                      <a:pt x="782955" y="175270"/>
                      <a:pt x="782955" y="391477"/>
                    </a:cubicBezTo>
                    <a:close/>
                  </a:path>
                </a:pathLst>
              </a:custGeom>
              <a:solidFill>
                <a:srgbClr val="2E37A4"/>
              </a:solidFill>
              <a:ln w="9525" cap="flat">
                <a:noFill/>
                <a:prstDash val="solid"/>
                <a:miter/>
              </a:ln>
              <a:effectLst>
                <a:outerShdw blurRad="647700" dist="228600" dir="2700000" sx="97000" sy="97000" algn="tl" rotWithShape="0">
                  <a:srgbClr val="032CAE">
                    <a:alpha val="15000"/>
                  </a:srgb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28DD70-7C10-4E38-8CE1-5D76DC2AD008}"/>
                  </a:ext>
                </a:extLst>
              </p:cNvPr>
              <p:cNvSpPr/>
              <p:nvPr/>
            </p:nvSpPr>
            <p:spPr>
              <a:xfrm rot="5400000" flipH="1">
                <a:off x="6045701" y="1720819"/>
                <a:ext cx="459909" cy="459907"/>
              </a:xfrm>
              <a:custGeom>
                <a:avLst/>
                <a:gdLst>
                  <a:gd name="connsiteX0" fmla="*/ 213360 w 213360"/>
                  <a:gd name="connsiteY0" fmla="*/ 106680 h 213359"/>
                  <a:gd name="connsiteX1" fmla="*/ 106680 w 213360"/>
                  <a:gd name="connsiteY1" fmla="*/ 213360 h 213359"/>
                  <a:gd name="connsiteX2" fmla="*/ 0 w 213360"/>
                  <a:gd name="connsiteY2" fmla="*/ 106680 h 213359"/>
                  <a:gd name="connsiteX3" fmla="*/ 106680 w 213360"/>
                  <a:gd name="connsiteY3" fmla="*/ 0 h 213359"/>
                  <a:gd name="connsiteX4" fmla="*/ 213360 w 213360"/>
                  <a:gd name="connsiteY4" fmla="*/ 106680 h 213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360" h="213359">
                    <a:moveTo>
                      <a:pt x="213360" y="106680"/>
                    </a:moveTo>
                    <a:cubicBezTo>
                      <a:pt x="213360" y="165598"/>
                      <a:pt x="165598" y="213360"/>
                      <a:pt x="106680" y="213360"/>
                    </a:cubicBezTo>
                    <a:cubicBezTo>
                      <a:pt x="47762" y="213360"/>
                      <a:pt x="0" y="165598"/>
                      <a:pt x="0" y="106680"/>
                    </a:cubicBezTo>
                    <a:cubicBezTo>
                      <a:pt x="0" y="47762"/>
                      <a:pt x="47762" y="0"/>
                      <a:pt x="106680" y="0"/>
                    </a:cubicBezTo>
                    <a:cubicBezTo>
                      <a:pt x="165598" y="0"/>
                      <a:pt x="213360" y="47762"/>
                      <a:pt x="213360" y="106680"/>
                    </a:cubicBezTo>
                    <a:close/>
                  </a:path>
                </a:pathLst>
              </a:custGeom>
              <a:solidFill>
                <a:srgbClr val="2E37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AEE5C48-4E8E-45AC-8CB3-DB349B2E8473}"/>
                  </a:ext>
                </a:extLst>
              </p:cNvPr>
              <p:cNvSpPr/>
              <p:nvPr/>
            </p:nvSpPr>
            <p:spPr>
              <a:xfrm rot="16200000" flipH="1">
                <a:off x="4906705" y="-898857"/>
                <a:ext cx="620431" cy="2418143"/>
              </a:xfrm>
              <a:custGeom>
                <a:avLst/>
                <a:gdLst>
                  <a:gd name="connsiteX0" fmla="*/ 0 w 749168"/>
                  <a:gd name="connsiteY0" fmla="*/ 0 h 2919898"/>
                  <a:gd name="connsiteX1" fmla="*/ 93707 w 749168"/>
                  <a:gd name="connsiteY1" fmla="*/ 70072 h 2919898"/>
                  <a:gd name="connsiteX2" fmla="*/ 749168 w 749168"/>
                  <a:gd name="connsiteY2" fmla="*/ 1459949 h 2919898"/>
                  <a:gd name="connsiteX3" fmla="*/ 93707 w 749168"/>
                  <a:gd name="connsiteY3" fmla="*/ 2849825 h 2919898"/>
                  <a:gd name="connsiteX4" fmla="*/ 0 w 749168"/>
                  <a:gd name="connsiteY4" fmla="*/ 2919898 h 291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168" h="2919898">
                    <a:moveTo>
                      <a:pt x="0" y="0"/>
                    </a:moveTo>
                    <a:lnTo>
                      <a:pt x="93707" y="70072"/>
                    </a:lnTo>
                    <a:cubicBezTo>
                      <a:pt x="494014" y="400435"/>
                      <a:pt x="749168" y="900394"/>
                      <a:pt x="749168" y="1459949"/>
                    </a:cubicBezTo>
                    <a:cubicBezTo>
                      <a:pt x="749168" y="2019503"/>
                      <a:pt x="494014" y="2519463"/>
                      <a:pt x="93707" y="2849825"/>
                    </a:cubicBezTo>
                    <a:lnTo>
                      <a:pt x="0" y="2919898"/>
                    </a:lnTo>
                    <a:close/>
                  </a:path>
                </a:pathLst>
              </a:custGeom>
              <a:solidFill>
                <a:srgbClr val="272C49"/>
              </a:solidFill>
              <a:ln w="9525" cap="flat">
                <a:noFill/>
                <a:prstDash val="solid"/>
                <a:miter/>
              </a:ln>
              <a:effectLst>
                <a:outerShdw blurRad="647700" dist="228600" dir="2700000" sx="97000" sy="97000" algn="tl" rotWithShape="0">
                  <a:srgbClr val="032CAE">
                    <a:alpha val="15000"/>
                  </a:srgb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5C3EF0F-E0E6-4AD8-ADD7-B7F6214595B6}"/>
                  </a:ext>
                </a:extLst>
              </p:cNvPr>
              <p:cNvSpPr/>
              <p:nvPr/>
            </p:nvSpPr>
            <p:spPr>
              <a:xfrm rot="5400000" flipH="1">
                <a:off x="4735447" y="6052340"/>
                <a:ext cx="282296" cy="282298"/>
              </a:xfrm>
              <a:custGeom>
                <a:avLst/>
                <a:gdLst>
                  <a:gd name="connsiteX0" fmla="*/ 125730 w 125729"/>
                  <a:gd name="connsiteY0" fmla="*/ 62865 h 125730"/>
                  <a:gd name="connsiteX1" fmla="*/ 62865 w 125729"/>
                  <a:gd name="connsiteY1" fmla="*/ 125730 h 125730"/>
                  <a:gd name="connsiteX2" fmla="*/ 0 w 125729"/>
                  <a:gd name="connsiteY2" fmla="*/ 62865 h 125730"/>
                  <a:gd name="connsiteX3" fmla="*/ 62865 w 125729"/>
                  <a:gd name="connsiteY3" fmla="*/ 0 h 125730"/>
                  <a:gd name="connsiteX4" fmla="*/ 125730 w 125729"/>
                  <a:gd name="connsiteY4" fmla="*/ 62865 h 1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729" h="125730">
                    <a:moveTo>
                      <a:pt x="125730" y="62865"/>
                    </a:moveTo>
                    <a:cubicBezTo>
                      <a:pt x="125730" y="97584"/>
                      <a:pt x="97584" y="125730"/>
                      <a:pt x="62865" y="125730"/>
                    </a:cubicBezTo>
                    <a:cubicBezTo>
                      <a:pt x="28146" y="125730"/>
                      <a:pt x="0" y="97584"/>
                      <a:pt x="0" y="62865"/>
                    </a:cubicBezTo>
                    <a:cubicBezTo>
                      <a:pt x="0" y="28146"/>
                      <a:pt x="28146" y="0"/>
                      <a:pt x="62865" y="0"/>
                    </a:cubicBezTo>
                    <a:cubicBezTo>
                      <a:pt x="97584" y="0"/>
                      <a:pt x="125730" y="28146"/>
                      <a:pt x="125730" y="62865"/>
                    </a:cubicBezTo>
                    <a:close/>
                  </a:path>
                </a:pathLst>
              </a:custGeom>
              <a:solidFill>
                <a:srgbClr val="FFA3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123F792-6428-4315-A057-34639F3F3BFD}"/>
                  </a:ext>
                </a:extLst>
              </p:cNvPr>
              <p:cNvSpPr/>
              <p:nvPr/>
            </p:nvSpPr>
            <p:spPr>
              <a:xfrm rot="5400000" flipH="1">
                <a:off x="1542692" y="904293"/>
                <a:ext cx="282296" cy="282298"/>
              </a:xfrm>
              <a:custGeom>
                <a:avLst/>
                <a:gdLst>
                  <a:gd name="connsiteX0" fmla="*/ 125730 w 125729"/>
                  <a:gd name="connsiteY0" fmla="*/ 62865 h 125730"/>
                  <a:gd name="connsiteX1" fmla="*/ 62865 w 125729"/>
                  <a:gd name="connsiteY1" fmla="*/ 125730 h 125730"/>
                  <a:gd name="connsiteX2" fmla="*/ 0 w 125729"/>
                  <a:gd name="connsiteY2" fmla="*/ 62865 h 125730"/>
                  <a:gd name="connsiteX3" fmla="*/ 62865 w 125729"/>
                  <a:gd name="connsiteY3" fmla="*/ 0 h 125730"/>
                  <a:gd name="connsiteX4" fmla="*/ 125730 w 125729"/>
                  <a:gd name="connsiteY4" fmla="*/ 62865 h 1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729" h="125730">
                    <a:moveTo>
                      <a:pt x="125730" y="62865"/>
                    </a:moveTo>
                    <a:cubicBezTo>
                      <a:pt x="125730" y="97584"/>
                      <a:pt x="97584" y="125730"/>
                      <a:pt x="62865" y="125730"/>
                    </a:cubicBezTo>
                    <a:cubicBezTo>
                      <a:pt x="28146" y="125730"/>
                      <a:pt x="0" y="97584"/>
                      <a:pt x="0" y="62865"/>
                    </a:cubicBezTo>
                    <a:cubicBezTo>
                      <a:pt x="0" y="28146"/>
                      <a:pt x="28146" y="0"/>
                      <a:pt x="62865" y="0"/>
                    </a:cubicBezTo>
                    <a:cubicBezTo>
                      <a:pt x="97584" y="0"/>
                      <a:pt x="125730" y="28146"/>
                      <a:pt x="125730" y="62865"/>
                    </a:cubicBezTo>
                    <a:close/>
                  </a:path>
                </a:pathLst>
              </a:custGeom>
              <a:solidFill>
                <a:srgbClr val="FFA3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98D66C-FA5D-4A47-8C8D-C9FB41FA8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42691" y="1720819"/>
            <a:ext cx="3613101" cy="3613095"/>
          </a:xfrm>
          <a:custGeom>
            <a:avLst/>
            <a:gdLst>
              <a:gd name="connsiteX0" fmla="*/ 1806549 w 3613101"/>
              <a:gd name="connsiteY0" fmla="*/ 0 h 3613095"/>
              <a:gd name="connsiteX1" fmla="*/ 3613101 w 3613101"/>
              <a:gd name="connsiteY1" fmla="*/ 1806545 h 3613095"/>
              <a:gd name="connsiteX2" fmla="*/ 1806549 w 3613101"/>
              <a:gd name="connsiteY2" fmla="*/ 3613095 h 3613095"/>
              <a:gd name="connsiteX3" fmla="*/ 0 w 3613101"/>
              <a:gd name="connsiteY3" fmla="*/ 1806545 h 3613095"/>
              <a:gd name="connsiteX4" fmla="*/ 1806549 w 3613101"/>
              <a:gd name="connsiteY4" fmla="*/ 0 h 361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01" h="3613095">
                <a:moveTo>
                  <a:pt x="1806549" y="0"/>
                </a:moveTo>
                <a:cubicBezTo>
                  <a:pt x="2804283" y="0"/>
                  <a:pt x="3613101" y="808817"/>
                  <a:pt x="3613101" y="1806545"/>
                </a:cubicBezTo>
                <a:cubicBezTo>
                  <a:pt x="3613101" y="2804278"/>
                  <a:pt x="2804283" y="3613095"/>
                  <a:pt x="1806549" y="3613095"/>
                </a:cubicBezTo>
                <a:cubicBezTo>
                  <a:pt x="808819" y="3613095"/>
                  <a:pt x="0" y="2804273"/>
                  <a:pt x="0" y="1806545"/>
                </a:cubicBezTo>
                <a:cubicBezTo>
                  <a:pt x="0" y="808817"/>
                  <a:pt x="808819" y="0"/>
                  <a:pt x="1806549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F1D52C-1485-4BA7-B397-C198F527031B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6F67A59-DEA6-4271-B276-921A0B1A994C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AB10F3-741B-49A0-A0B4-5BAFE486FCE5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3B076C-79B3-4E63-8646-8B66BB5F53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83033"/>
            <a:ext cx="5529229" cy="4691934"/>
          </a:xfrm>
          <a:custGeom>
            <a:avLst/>
            <a:gdLst>
              <a:gd name="connsiteX0" fmla="*/ 3762864 w 5529229"/>
              <a:gd name="connsiteY0" fmla="*/ 675 h 4691934"/>
              <a:gd name="connsiteX1" fmla="*/ 5466892 w 5529229"/>
              <a:gd name="connsiteY1" fmla="*/ 1346682 h 4691934"/>
              <a:gd name="connsiteX2" fmla="*/ 5466889 w 5529229"/>
              <a:gd name="connsiteY2" fmla="*/ 1346683 h 4691934"/>
              <a:gd name="connsiteX3" fmla="*/ 4182549 w 5529229"/>
              <a:gd name="connsiteY3" fmla="*/ 3571225 h 4691934"/>
              <a:gd name="connsiteX4" fmla="*/ 0 w 5529229"/>
              <a:gd name="connsiteY4" fmla="*/ 4691934 h 4691934"/>
              <a:gd name="connsiteX5" fmla="*/ 0 w 5529229"/>
              <a:gd name="connsiteY5" fmla="*/ 3438331 h 4691934"/>
              <a:gd name="connsiteX6" fmla="*/ 1 w 5529229"/>
              <a:gd name="connsiteY6" fmla="*/ 931126 h 4691934"/>
              <a:gd name="connsiteX7" fmla="*/ 3242351 w 5529229"/>
              <a:gd name="connsiteY7" fmla="*/ 62341 h 4691934"/>
              <a:gd name="connsiteX8" fmla="*/ 3605484 w 5529229"/>
              <a:gd name="connsiteY8" fmla="*/ 3243 h 4691934"/>
              <a:gd name="connsiteX9" fmla="*/ 3762864 w 5529229"/>
              <a:gd name="connsiteY9" fmla="*/ 675 h 469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29229" h="4691934">
                <a:moveTo>
                  <a:pt x="3762864" y="675"/>
                </a:moveTo>
                <a:cubicBezTo>
                  <a:pt x="4545449" y="22077"/>
                  <a:pt x="5253915" y="551840"/>
                  <a:pt x="5466892" y="1346682"/>
                </a:cubicBezTo>
                <a:lnTo>
                  <a:pt x="5466889" y="1346683"/>
                </a:lnTo>
                <a:cubicBezTo>
                  <a:pt x="5726519" y="2315633"/>
                  <a:pt x="5151499" y="3311595"/>
                  <a:pt x="4182549" y="3571225"/>
                </a:cubicBezTo>
                <a:lnTo>
                  <a:pt x="0" y="4691934"/>
                </a:lnTo>
                <a:lnTo>
                  <a:pt x="0" y="3438331"/>
                </a:lnTo>
                <a:lnTo>
                  <a:pt x="1" y="931126"/>
                </a:lnTo>
                <a:lnTo>
                  <a:pt x="3242351" y="62341"/>
                </a:lnTo>
                <a:cubicBezTo>
                  <a:pt x="3363470" y="29887"/>
                  <a:pt x="3485011" y="10474"/>
                  <a:pt x="3605484" y="3243"/>
                </a:cubicBezTo>
                <a:cubicBezTo>
                  <a:pt x="3658190" y="80"/>
                  <a:pt x="3710691" y="-753"/>
                  <a:pt x="3762864" y="675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F350C0-863A-40E7-B6F2-05F4CC94AD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20223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15688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0DA7DA-3BDD-894D-A085-BB8799975607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E24CA111-0FFA-4949-B551-2646F0337E1C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C26A62DC-7747-7342-AF70-BF63E308C5A0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CFB802-AF8A-45D5-B1BD-26369A80B8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9515" y="0"/>
            <a:ext cx="8252484" cy="6048374"/>
          </a:xfrm>
          <a:custGeom>
            <a:avLst/>
            <a:gdLst>
              <a:gd name="connsiteX0" fmla="*/ 10491 w 8252484"/>
              <a:gd name="connsiteY0" fmla="*/ 0 h 6048374"/>
              <a:gd name="connsiteX1" fmla="*/ 8252484 w 8252484"/>
              <a:gd name="connsiteY1" fmla="*/ 0 h 6048374"/>
              <a:gd name="connsiteX2" fmla="*/ 8252484 w 8252484"/>
              <a:gd name="connsiteY2" fmla="*/ 5492736 h 6048374"/>
              <a:gd name="connsiteX3" fmla="*/ 8246452 w 8252484"/>
              <a:gd name="connsiteY3" fmla="*/ 5498974 h 6048374"/>
              <a:gd name="connsiteX4" fmla="*/ 5937319 w 8252484"/>
              <a:gd name="connsiteY4" fmla="*/ 6048374 h 6048374"/>
              <a:gd name="connsiteX5" fmla="*/ 3228574 w 8252484"/>
              <a:gd name="connsiteY5" fmla="*/ 3675327 h 6048374"/>
              <a:gd name="connsiteX6" fmla="*/ 1124667 w 8252484"/>
              <a:gd name="connsiteY6" fmla="*/ 1620616 h 6048374"/>
              <a:gd name="connsiteX7" fmla="*/ 8602 w 8252484"/>
              <a:gd name="connsiteY7" fmla="*/ 13430 h 604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52484" h="6048374">
                <a:moveTo>
                  <a:pt x="10491" y="0"/>
                </a:moveTo>
                <a:lnTo>
                  <a:pt x="8252484" y="0"/>
                </a:lnTo>
                <a:lnTo>
                  <a:pt x="8252484" y="5492736"/>
                </a:lnTo>
                <a:lnTo>
                  <a:pt x="8246452" y="5498974"/>
                </a:lnTo>
                <a:cubicBezTo>
                  <a:pt x="8185111" y="5560019"/>
                  <a:pt x="7641137" y="6048374"/>
                  <a:pt x="5937319" y="6048374"/>
                </a:cubicBezTo>
                <a:cubicBezTo>
                  <a:pt x="4119913" y="6048374"/>
                  <a:pt x="3228574" y="5188870"/>
                  <a:pt x="3228574" y="3675327"/>
                </a:cubicBezTo>
                <a:cubicBezTo>
                  <a:pt x="3228574" y="2161788"/>
                  <a:pt x="2435629" y="2054710"/>
                  <a:pt x="1124667" y="1620616"/>
                </a:cubicBezTo>
                <a:cubicBezTo>
                  <a:pt x="-104362" y="1213653"/>
                  <a:pt x="-8217" y="145375"/>
                  <a:pt x="8602" y="1343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79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1A9B9A8-3776-6D4D-96A4-6EE5664CD9CB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1CA490F2-4002-704B-B548-69D090C28ED3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D3AC5F65-2B0E-6040-A389-7CB66B702A03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2F681D-D7A2-4818-B5D4-C9B680870C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3351" y="1446308"/>
            <a:ext cx="4682238" cy="4059143"/>
          </a:xfrm>
          <a:custGeom>
            <a:avLst/>
            <a:gdLst>
              <a:gd name="connsiteX0" fmla="*/ 2114550 w 4229100"/>
              <a:gd name="connsiteY0" fmla="*/ 0 h 4229100"/>
              <a:gd name="connsiteX1" fmla="*/ 4229100 w 4229100"/>
              <a:gd name="connsiteY1" fmla="*/ 2114550 h 4229100"/>
              <a:gd name="connsiteX2" fmla="*/ 2114550 w 4229100"/>
              <a:gd name="connsiteY2" fmla="*/ 4229100 h 4229100"/>
              <a:gd name="connsiteX3" fmla="*/ 0 w 4229100"/>
              <a:gd name="connsiteY3" fmla="*/ 2114550 h 4229100"/>
              <a:gd name="connsiteX4" fmla="*/ 2114550 w 4229100"/>
              <a:gd name="connsiteY4" fmla="*/ 0 h 4229100"/>
              <a:gd name="connsiteX0" fmla="*/ 2604807 w 4241474"/>
              <a:gd name="connsiteY0" fmla="*/ 0 h 4257675"/>
              <a:gd name="connsiteX1" fmla="*/ 4233582 w 4241474"/>
              <a:gd name="connsiteY1" fmla="*/ 2143125 h 4257675"/>
              <a:gd name="connsiteX2" fmla="*/ 2119032 w 4241474"/>
              <a:gd name="connsiteY2" fmla="*/ 4257675 h 4257675"/>
              <a:gd name="connsiteX3" fmla="*/ 4482 w 4241474"/>
              <a:gd name="connsiteY3" fmla="*/ 2143125 h 4257675"/>
              <a:gd name="connsiteX4" fmla="*/ 2604807 w 4241474"/>
              <a:gd name="connsiteY4" fmla="*/ 0 h 4257675"/>
              <a:gd name="connsiteX0" fmla="*/ 2619997 w 4270576"/>
              <a:gd name="connsiteY0" fmla="*/ 0 h 4219575"/>
              <a:gd name="connsiteX1" fmla="*/ 4248772 w 4270576"/>
              <a:gd name="connsiteY1" fmla="*/ 2143125 h 4219575"/>
              <a:gd name="connsiteX2" fmla="*/ 1734172 w 4270576"/>
              <a:gd name="connsiteY2" fmla="*/ 4219575 h 4219575"/>
              <a:gd name="connsiteX3" fmla="*/ 19672 w 4270576"/>
              <a:gd name="connsiteY3" fmla="*/ 2143125 h 4219575"/>
              <a:gd name="connsiteX4" fmla="*/ 2619997 w 4270576"/>
              <a:gd name="connsiteY4" fmla="*/ 0 h 4219575"/>
              <a:gd name="connsiteX0" fmla="*/ 2403221 w 4252311"/>
              <a:gd name="connsiteY0" fmla="*/ 0 h 4057650"/>
              <a:gd name="connsiteX1" fmla="*/ 4241546 w 4252311"/>
              <a:gd name="connsiteY1" fmla="*/ 1981200 h 4057650"/>
              <a:gd name="connsiteX2" fmla="*/ 1726946 w 4252311"/>
              <a:gd name="connsiteY2" fmla="*/ 4057650 h 4057650"/>
              <a:gd name="connsiteX3" fmla="*/ 12446 w 4252311"/>
              <a:gd name="connsiteY3" fmla="*/ 1981200 h 4057650"/>
              <a:gd name="connsiteX4" fmla="*/ 2403221 w 4252311"/>
              <a:gd name="connsiteY4" fmla="*/ 0 h 4057650"/>
              <a:gd name="connsiteX0" fmla="*/ 2403221 w 4261062"/>
              <a:gd name="connsiteY0" fmla="*/ 112430 h 4170080"/>
              <a:gd name="connsiteX1" fmla="*/ 4241546 w 4261062"/>
              <a:gd name="connsiteY1" fmla="*/ 2093630 h 4170080"/>
              <a:gd name="connsiteX2" fmla="*/ 1726946 w 4261062"/>
              <a:gd name="connsiteY2" fmla="*/ 4170080 h 4170080"/>
              <a:gd name="connsiteX3" fmla="*/ 12446 w 4261062"/>
              <a:gd name="connsiteY3" fmla="*/ 2093630 h 4170080"/>
              <a:gd name="connsiteX4" fmla="*/ 2403221 w 4261062"/>
              <a:gd name="connsiteY4" fmla="*/ 112430 h 4170080"/>
              <a:gd name="connsiteX0" fmla="*/ 2403221 w 4706657"/>
              <a:gd name="connsiteY0" fmla="*/ 93571 h 4151221"/>
              <a:gd name="connsiteX1" fmla="*/ 4241546 w 4706657"/>
              <a:gd name="connsiteY1" fmla="*/ 2074771 h 4151221"/>
              <a:gd name="connsiteX2" fmla="*/ 1726946 w 4706657"/>
              <a:gd name="connsiteY2" fmla="*/ 4151221 h 4151221"/>
              <a:gd name="connsiteX3" fmla="*/ 12446 w 4706657"/>
              <a:gd name="connsiteY3" fmla="*/ 2074771 h 4151221"/>
              <a:gd name="connsiteX4" fmla="*/ 2403221 w 4706657"/>
              <a:gd name="connsiteY4" fmla="*/ 93571 h 4151221"/>
              <a:gd name="connsiteX0" fmla="*/ 2403221 w 4661954"/>
              <a:gd name="connsiteY0" fmla="*/ 84195 h 4141845"/>
              <a:gd name="connsiteX1" fmla="*/ 4241546 w 4661954"/>
              <a:gd name="connsiteY1" fmla="*/ 2065395 h 4141845"/>
              <a:gd name="connsiteX2" fmla="*/ 1726946 w 4661954"/>
              <a:gd name="connsiteY2" fmla="*/ 4141845 h 4141845"/>
              <a:gd name="connsiteX3" fmla="*/ 12446 w 4661954"/>
              <a:gd name="connsiteY3" fmla="*/ 2065395 h 4141845"/>
              <a:gd name="connsiteX4" fmla="*/ 2403221 w 4661954"/>
              <a:gd name="connsiteY4" fmla="*/ 84195 h 4141845"/>
              <a:gd name="connsiteX0" fmla="*/ 2403221 w 4682270"/>
              <a:gd name="connsiteY0" fmla="*/ 5534 h 4063184"/>
              <a:gd name="connsiteX1" fmla="*/ 4241546 w 4682270"/>
              <a:gd name="connsiteY1" fmla="*/ 1986734 h 4063184"/>
              <a:gd name="connsiteX2" fmla="*/ 1726946 w 4682270"/>
              <a:gd name="connsiteY2" fmla="*/ 4063184 h 4063184"/>
              <a:gd name="connsiteX3" fmla="*/ 12446 w 4682270"/>
              <a:gd name="connsiteY3" fmla="*/ 1986734 h 4063184"/>
              <a:gd name="connsiteX4" fmla="*/ 2403221 w 4682270"/>
              <a:gd name="connsiteY4" fmla="*/ 5534 h 4063184"/>
              <a:gd name="connsiteX0" fmla="*/ 2403221 w 4682270"/>
              <a:gd name="connsiteY0" fmla="*/ 2433 h 4060083"/>
              <a:gd name="connsiteX1" fmla="*/ 4241546 w 4682270"/>
              <a:gd name="connsiteY1" fmla="*/ 1983633 h 4060083"/>
              <a:gd name="connsiteX2" fmla="*/ 1726946 w 4682270"/>
              <a:gd name="connsiteY2" fmla="*/ 4060083 h 4060083"/>
              <a:gd name="connsiteX3" fmla="*/ 12446 w 4682270"/>
              <a:gd name="connsiteY3" fmla="*/ 1983633 h 4060083"/>
              <a:gd name="connsiteX4" fmla="*/ 2403221 w 4682270"/>
              <a:gd name="connsiteY4" fmla="*/ 2433 h 4060083"/>
              <a:gd name="connsiteX0" fmla="*/ 2403221 w 4694529"/>
              <a:gd name="connsiteY0" fmla="*/ 1493 h 4059143"/>
              <a:gd name="connsiteX1" fmla="*/ 4241546 w 4694529"/>
              <a:gd name="connsiteY1" fmla="*/ 1982693 h 4059143"/>
              <a:gd name="connsiteX2" fmla="*/ 1726946 w 4694529"/>
              <a:gd name="connsiteY2" fmla="*/ 4059143 h 4059143"/>
              <a:gd name="connsiteX3" fmla="*/ 12446 w 4694529"/>
              <a:gd name="connsiteY3" fmla="*/ 1982693 h 4059143"/>
              <a:gd name="connsiteX4" fmla="*/ 2403221 w 4694529"/>
              <a:gd name="connsiteY4" fmla="*/ 1493 h 4059143"/>
              <a:gd name="connsiteX0" fmla="*/ 2390930 w 4682238"/>
              <a:gd name="connsiteY0" fmla="*/ 1493 h 4059143"/>
              <a:gd name="connsiteX1" fmla="*/ 4229255 w 4682238"/>
              <a:gd name="connsiteY1" fmla="*/ 1982693 h 4059143"/>
              <a:gd name="connsiteX2" fmla="*/ 1714655 w 4682238"/>
              <a:gd name="connsiteY2" fmla="*/ 4059143 h 4059143"/>
              <a:gd name="connsiteX3" fmla="*/ 155 w 4682238"/>
              <a:gd name="connsiteY3" fmla="*/ 1982693 h 4059143"/>
              <a:gd name="connsiteX4" fmla="*/ 2390930 w 4682238"/>
              <a:gd name="connsiteY4" fmla="*/ 1493 h 405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2238" h="4059143">
                <a:moveTo>
                  <a:pt x="2390930" y="1493"/>
                </a:moveTo>
                <a:cubicBezTo>
                  <a:pt x="4206464" y="-65182"/>
                  <a:pt x="5370667" y="2125568"/>
                  <a:pt x="4229255" y="1982693"/>
                </a:cubicBezTo>
                <a:cubicBezTo>
                  <a:pt x="3087843" y="1839818"/>
                  <a:pt x="2882489" y="4059143"/>
                  <a:pt x="1714655" y="4059143"/>
                </a:cubicBezTo>
                <a:cubicBezTo>
                  <a:pt x="546821" y="4059143"/>
                  <a:pt x="11267" y="2754218"/>
                  <a:pt x="155" y="1982693"/>
                </a:cubicBezTo>
                <a:cubicBezTo>
                  <a:pt x="-10957" y="1211168"/>
                  <a:pt x="575396" y="68168"/>
                  <a:pt x="2390930" y="1493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12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90C392-2251-45DF-B8C7-DC7D29B3D4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7376" y="0"/>
            <a:ext cx="5754623" cy="6857999"/>
          </a:xfrm>
          <a:custGeom>
            <a:avLst/>
            <a:gdLst>
              <a:gd name="connsiteX0" fmla="*/ 0 w 6534149"/>
              <a:gd name="connsiteY0" fmla="*/ 0 h 4486274"/>
              <a:gd name="connsiteX1" fmla="*/ 6534149 w 6534149"/>
              <a:gd name="connsiteY1" fmla="*/ 0 h 4486274"/>
              <a:gd name="connsiteX2" fmla="*/ 6534149 w 6534149"/>
              <a:gd name="connsiteY2" fmla="*/ 4486274 h 4486274"/>
              <a:gd name="connsiteX3" fmla="*/ 0 w 6534149"/>
              <a:gd name="connsiteY3" fmla="*/ 4486274 h 448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4149" h="4486274">
                <a:moveTo>
                  <a:pt x="0" y="0"/>
                </a:moveTo>
                <a:lnTo>
                  <a:pt x="6534149" y="0"/>
                </a:lnTo>
                <a:lnTo>
                  <a:pt x="6534149" y="4486274"/>
                </a:lnTo>
                <a:lnTo>
                  <a:pt x="0" y="4486274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59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A6541D-6A29-7D44-9492-8802143B4705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7E2DC574-FD08-404E-9DE7-7D012DD7F97D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3941C361-8751-C848-9B08-F4534DF7E340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09D7C9C-0C14-4B6C-AF5F-2FC0D85A65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" y="4017377"/>
            <a:ext cx="4781550" cy="1985837"/>
          </a:xfrm>
          <a:custGeom>
            <a:avLst/>
            <a:gdLst>
              <a:gd name="connsiteX0" fmla="*/ 0 w 5657850"/>
              <a:gd name="connsiteY0" fmla="*/ 0 h 2374609"/>
              <a:gd name="connsiteX1" fmla="*/ 5657850 w 5657850"/>
              <a:gd name="connsiteY1" fmla="*/ 0 h 2374609"/>
              <a:gd name="connsiteX2" fmla="*/ 5657850 w 5657850"/>
              <a:gd name="connsiteY2" fmla="*/ 2374609 h 2374609"/>
              <a:gd name="connsiteX3" fmla="*/ 0 w 5657850"/>
              <a:gd name="connsiteY3" fmla="*/ 2374609 h 237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7850" h="2374609">
                <a:moveTo>
                  <a:pt x="0" y="0"/>
                </a:moveTo>
                <a:lnTo>
                  <a:pt x="5657850" y="0"/>
                </a:lnTo>
                <a:lnTo>
                  <a:pt x="5657850" y="2374609"/>
                </a:lnTo>
                <a:lnTo>
                  <a:pt x="0" y="23746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22FFCA-2B70-4054-904E-436AF53B65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7850" y="854786"/>
            <a:ext cx="6534149" cy="3165474"/>
          </a:xfrm>
          <a:custGeom>
            <a:avLst/>
            <a:gdLst>
              <a:gd name="connsiteX0" fmla="*/ 0 w 6534149"/>
              <a:gd name="connsiteY0" fmla="*/ 0 h 4486274"/>
              <a:gd name="connsiteX1" fmla="*/ 6534149 w 6534149"/>
              <a:gd name="connsiteY1" fmla="*/ 0 h 4486274"/>
              <a:gd name="connsiteX2" fmla="*/ 6534149 w 6534149"/>
              <a:gd name="connsiteY2" fmla="*/ 4486274 h 4486274"/>
              <a:gd name="connsiteX3" fmla="*/ 0 w 6534149"/>
              <a:gd name="connsiteY3" fmla="*/ 4486274 h 448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4149" h="4486274">
                <a:moveTo>
                  <a:pt x="0" y="0"/>
                </a:moveTo>
                <a:lnTo>
                  <a:pt x="6534149" y="0"/>
                </a:lnTo>
                <a:lnTo>
                  <a:pt x="6534149" y="4486274"/>
                </a:lnTo>
                <a:lnTo>
                  <a:pt x="0" y="4486274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40FB2F-7A5A-0541-BCE1-A684BD648C79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9513488F-A9A0-2B4A-A3DC-25B64080F643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75CAB57A-25A2-304D-907F-E2210ABB62C0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8CD290-E640-462F-80D2-907BFB4756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934" y="1072502"/>
            <a:ext cx="4839380" cy="4712997"/>
          </a:xfrm>
          <a:custGeom>
            <a:avLst/>
            <a:gdLst>
              <a:gd name="connsiteX0" fmla="*/ 3633839 w 4138670"/>
              <a:gd name="connsiteY0" fmla="*/ 1654525 h 4030586"/>
              <a:gd name="connsiteX1" fmla="*/ 2320632 w 4138670"/>
              <a:gd name="connsiteY1" fmla="*/ 3960002 h 4030586"/>
              <a:gd name="connsiteX2" fmla="*/ 0 w 4138670"/>
              <a:gd name="connsiteY2" fmla="*/ 2673766 h 4030586"/>
              <a:gd name="connsiteX3" fmla="*/ 2376862 w 4138670"/>
              <a:gd name="connsiteY3" fmla="*/ 621 h 4030586"/>
              <a:gd name="connsiteX4" fmla="*/ 4138670 w 4138670"/>
              <a:gd name="connsiteY4" fmla="*/ 1356820 h 4030586"/>
              <a:gd name="connsiteX5" fmla="*/ 504831 w 4138670"/>
              <a:gd name="connsiteY5" fmla="*/ 2376061 h 4030586"/>
              <a:gd name="connsiteX6" fmla="*/ 1818039 w 4138670"/>
              <a:gd name="connsiteY6" fmla="*/ 70584 h 4030586"/>
              <a:gd name="connsiteX7" fmla="*/ 2376862 w 4138670"/>
              <a:gd name="connsiteY7" fmla="*/ 621 h 403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670" h="4030586">
                <a:moveTo>
                  <a:pt x="3633839" y="1654525"/>
                </a:moveTo>
                <a:cubicBezTo>
                  <a:pt x="3901372" y="2652974"/>
                  <a:pt x="3315893" y="3680845"/>
                  <a:pt x="2320632" y="3960002"/>
                </a:cubicBezTo>
                <a:cubicBezTo>
                  <a:pt x="1325371" y="4239159"/>
                  <a:pt x="290741" y="3665704"/>
                  <a:pt x="0" y="2673766"/>
                </a:cubicBezTo>
                <a:close/>
                <a:moveTo>
                  <a:pt x="2376862" y="621"/>
                </a:moveTo>
                <a:cubicBezTo>
                  <a:pt x="3175133" y="21185"/>
                  <a:pt x="3902443" y="550870"/>
                  <a:pt x="4138670" y="1356820"/>
                </a:cubicBezTo>
                <a:lnTo>
                  <a:pt x="504831" y="2376061"/>
                </a:lnTo>
                <a:cubicBezTo>
                  <a:pt x="237298" y="1377613"/>
                  <a:pt x="822777" y="349741"/>
                  <a:pt x="1818039" y="70584"/>
                </a:cubicBezTo>
                <a:cubicBezTo>
                  <a:pt x="2004650" y="18242"/>
                  <a:pt x="2192646" y="-4124"/>
                  <a:pt x="2376862" y="621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EEDED7-BED4-4146-875F-A5D16DB9FC29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07D437B8-0B16-544B-A335-0BCE6D20C792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D4A587D2-56A2-F24D-AD9C-BEDE7FC2AC8E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6E0237-C0C5-422B-8864-B60297DA0E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4957" y="1399429"/>
            <a:ext cx="4682238" cy="4059143"/>
          </a:xfrm>
          <a:custGeom>
            <a:avLst/>
            <a:gdLst>
              <a:gd name="connsiteX0" fmla="*/ 2291309 w 4682238"/>
              <a:gd name="connsiteY0" fmla="*/ 1493 h 4059143"/>
              <a:gd name="connsiteX1" fmla="*/ 4682084 w 4682238"/>
              <a:gd name="connsiteY1" fmla="*/ 1982693 h 4059143"/>
              <a:gd name="connsiteX2" fmla="*/ 2967584 w 4682238"/>
              <a:gd name="connsiteY2" fmla="*/ 4059143 h 4059143"/>
              <a:gd name="connsiteX3" fmla="*/ 452984 w 4682238"/>
              <a:gd name="connsiteY3" fmla="*/ 1982693 h 4059143"/>
              <a:gd name="connsiteX4" fmla="*/ 2291309 w 4682238"/>
              <a:gd name="connsiteY4" fmla="*/ 1493 h 405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2238" h="4059143">
                <a:moveTo>
                  <a:pt x="2291309" y="1493"/>
                </a:moveTo>
                <a:cubicBezTo>
                  <a:pt x="4106843" y="68168"/>
                  <a:pt x="4693196" y="1211168"/>
                  <a:pt x="4682084" y="1982693"/>
                </a:cubicBezTo>
                <a:cubicBezTo>
                  <a:pt x="4670972" y="2754218"/>
                  <a:pt x="4135418" y="4059143"/>
                  <a:pt x="2967584" y="4059143"/>
                </a:cubicBezTo>
                <a:cubicBezTo>
                  <a:pt x="1799750" y="4059143"/>
                  <a:pt x="1594396" y="1839818"/>
                  <a:pt x="452984" y="1982693"/>
                </a:cubicBezTo>
                <a:cubicBezTo>
                  <a:pt x="-688428" y="2125568"/>
                  <a:pt x="475775" y="-65182"/>
                  <a:pt x="2291309" y="1493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48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E009CE-4B04-9E4E-ACB0-79ED460DBFF4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2BE4FACA-1F03-C94F-A69F-51E93F882D14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4">
              <a:extLst>
                <a:ext uri="{FF2B5EF4-FFF2-40B4-BE49-F238E27FC236}">
                  <a16:creationId xmlns:a16="http://schemas.microsoft.com/office/drawing/2014/main" id="{DDFC2A6B-AAED-5B4C-910E-1421C62A2C80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13857-AC9E-49AB-9983-CF8A1AB77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12802" cy="5947245"/>
          </a:xfrm>
          <a:custGeom>
            <a:avLst/>
            <a:gdLst>
              <a:gd name="connsiteX0" fmla="*/ 0 w 7212802"/>
              <a:gd name="connsiteY0" fmla="*/ 0 h 5947245"/>
              <a:gd name="connsiteX1" fmla="*/ 7202487 w 7212802"/>
              <a:gd name="connsiteY1" fmla="*/ 0 h 5947245"/>
              <a:gd name="connsiteX2" fmla="*/ 7204344 w 7212802"/>
              <a:gd name="connsiteY2" fmla="*/ 13206 h 5947245"/>
              <a:gd name="connsiteX3" fmla="*/ 6106940 w 7212802"/>
              <a:gd name="connsiteY3" fmla="*/ 1593519 h 5947245"/>
              <a:gd name="connsiteX4" fmla="*/ 4038210 w 7212802"/>
              <a:gd name="connsiteY4" fmla="*/ 3613876 h 5947245"/>
              <a:gd name="connsiteX5" fmla="*/ 1374756 w 7212802"/>
              <a:gd name="connsiteY5" fmla="*/ 5947245 h 5947245"/>
              <a:gd name="connsiteX6" fmla="*/ 117929 w 7212802"/>
              <a:gd name="connsiteY6" fmla="*/ 5834041 h 5947245"/>
              <a:gd name="connsiteX7" fmla="*/ 0 w 7212802"/>
              <a:gd name="connsiteY7" fmla="*/ 5806880 h 594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2802" h="5947245">
                <a:moveTo>
                  <a:pt x="0" y="0"/>
                </a:moveTo>
                <a:lnTo>
                  <a:pt x="7202487" y="0"/>
                </a:lnTo>
                <a:lnTo>
                  <a:pt x="7204344" y="13206"/>
                </a:lnTo>
                <a:cubicBezTo>
                  <a:pt x="7220882" y="142944"/>
                  <a:pt x="7315419" y="1193361"/>
                  <a:pt x="6106940" y="1593519"/>
                </a:cubicBezTo>
                <a:cubicBezTo>
                  <a:pt x="4817898" y="2020355"/>
                  <a:pt x="4038210" y="2125643"/>
                  <a:pt x="4038210" y="3613876"/>
                </a:cubicBezTo>
                <a:cubicBezTo>
                  <a:pt x="4038210" y="5102112"/>
                  <a:pt x="3161775" y="5947245"/>
                  <a:pt x="1374756" y="5947245"/>
                </a:cubicBezTo>
                <a:cubicBezTo>
                  <a:pt x="851215" y="5947245"/>
                  <a:pt x="439046" y="5900352"/>
                  <a:pt x="117929" y="5834041"/>
                </a:cubicBezTo>
                <a:lnTo>
                  <a:pt x="0" y="580688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48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D0B719-1D32-754F-863C-8E4CA191EE4B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9" name="Freeform: Shape 3">
              <a:extLst>
                <a:ext uri="{FF2B5EF4-FFF2-40B4-BE49-F238E27FC236}">
                  <a16:creationId xmlns:a16="http://schemas.microsoft.com/office/drawing/2014/main" id="{BC26F5A2-A1F8-0045-9A06-D4F0A23BECB5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4D91A1FD-E085-4C47-943D-549CCC512FF2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60030F1-44BC-4D44-BE65-0C289E6DAA6B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8318784" y="2276981"/>
            <a:ext cx="2239399" cy="2441100"/>
          </a:xfrm>
          <a:custGeom>
            <a:avLst/>
            <a:gdLst>
              <a:gd name="connsiteX0" fmla="*/ 1119698 w 2239399"/>
              <a:gd name="connsiteY0" fmla="*/ 0 h 2441100"/>
              <a:gd name="connsiteX1" fmla="*/ 1352430 w 2239399"/>
              <a:gd name="connsiteY1" fmla="*/ 62062 h 2441100"/>
              <a:gd name="connsiteX2" fmla="*/ 2006667 w 2239399"/>
              <a:gd name="connsiteY2" fmla="*/ 439605 h 2441100"/>
              <a:gd name="connsiteX3" fmla="*/ 2239399 w 2239399"/>
              <a:gd name="connsiteY3" fmla="*/ 843007 h 2441100"/>
              <a:gd name="connsiteX4" fmla="*/ 2239399 w 2239399"/>
              <a:gd name="connsiteY4" fmla="*/ 1598093 h 2441100"/>
              <a:gd name="connsiteX5" fmla="*/ 2006667 w 2239399"/>
              <a:gd name="connsiteY5" fmla="*/ 2001495 h 2441100"/>
              <a:gd name="connsiteX6" fmla="*/ 1352430 w 2239399"/>
              <a:gd name="connsiteY6" fmla="*/ 2379038 h 2441100"/>
              <a:gd name="connsiteX7" fmla="*/ 886966 w 2239399"/>
              <a:gd name="connsiteY7" fmla="*/ 2379038 h 2441100"/>
              <a:gd name="connsiteX8" fmla="*/ 232732 w 2239399"/>
              <a:gd name="connsiteY8" fmla="*/ 2001495 h 2441100"/>
              <a:gd name="connsiteX9" fmla="*/ 0 w 2239399"/>
              <a:gd name="connsiteY9" fmla="*/ 1598093 h 2441100"/>
              <a:gd name="connsiteX10" fmla="*/ 0 w 2239399"/>
              <a:gd name="connsiteY10" fmla="*/ 843007 h 2441100"/>
              <a:gd name="connsiteX11" fmla="*/ 232732 w 2239399"/>
              <a:gd name="connsiteY11" fmla="*/ 439605 h 2441100"/>
              <a:gd name="connsiteX12" fmla="*/ 886966 w 2239399"/>
              <a:gd name="connsiteY12" fmla="*/ 62062 h 2441100"/>
              <a:gd name="connsiteX13" fmla="*/ 1119698 w 2239399"/>
              <a:gd name="connsiteY13" fmla="*/ 0 h 24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9399" h="2441100">
                <a:moveTo>
                  <a:pt x="1119698" y="0"/>
                </a:moveTo>
                <a:cubicBezTo>
                  <a:pt x="1199861" y="0"/>
                  <a:pt x="1280025" y="20687"/>
                  <a:pt x="1352430" y="62062"/>
                </a:cubicBezTo>
                <a:lnTo>
                  <a:pt x="2006667" y="439605"/>
                </a:lnTo>
                <a:cubicBezTo>
                  <a:pt x="2151478" y="522354"/>
                  <a:pt x="2239399" y="677509"/>
                  <a:pt x="2239399" y="843007"/>
                </a:cubicBezTo>
                <a:lnTo>
                  <a:pt x="2239399" y="1598093"/>
                </a:lnTo>
                <a:cubicBezTo>
                  <a:pt x="2239399" y="1766179"/>
                  <a:pt x="2151478" y="1918746"/>
                  <a:pt x="2006667" y="2001495"/>
                </a:cubicBezTo>
                <a:lnTo>
                  <a:pt x="1352430" y="2379038"/>
                </a:lnTo>
                <a:cubicBezTo>
                  <a:pt x="1207619" y="2461788"/>
                  <a:pt x="1031777" y="2461788"/>
                  <a:pt x="886966" y="2379038"/>
                </a:cubicBezTo>
                <a:lnTo>
                  <a:pt x="232732" y="2001495"/>
                </a:lnTo>
                <a:cubicBezTo>
                  <a:pt x="87921" y="1918746"/>
                  <a:pt x="0" y="1763592"/>
                  <a:pt x="0" y="1598093"/>
                </a:cubicBezTo>
                <a:lnTo>
                  <a:pt x="0" y="843007"/>
                </a:lnTo>
                <a:cubicBezTo>
                  <a:pt x="0" y="674924"/>
                  <a:pt x="87921" y="522354"/>
                  <a:pt x="232732" y="439605"/>
                </a:cubicBezTo>
                <a:lnTo>
                  <a:pt x="886966" y="62062"/>
                </a:lnTo>
                <a:cubicBezTo>
                  <a:pt x="959372" y="20687"/>
                  <a:pt x="1039535" y="0"/>
                  <a:pt x="111969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30FFB56-86CC-4836-B4EB-7DEA23102AD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70791" y="2276980"/>
            <a:ext cx="2239400" cy="2441100"/>
          </a:xfrm>
          <a:custGeom>
            <a:avLst/>
            <a:gdLst>
              <a:gd name="connsiteX0" fmla="*/ 1119699 w 2239400"/>
              <a:gd name="connsiteY0" fmla="*/ 0 h 2441100"/>
              <a:gd name="connsiteX1" fmla="*/ 1352431 w 2239400"/>
              <a:gd name="connsiteY1" fmla="*/ 62062 h 2441100"/>
              <a:gd name="connsiteX2" fmla="*/ 2006668 w 2239400"/>
              <a:gd name="connsiteY2" fmla="*/ 439605 h 2441100"/>
              <a:gd name="connsiteX3" fmla="*/ 2239400 w 2239400"/>
              <a:gd name="connsiteY3" fmla="*/ 843007 h 2441100"/>
              <a:gd name="connsiteX4" fmla="*/ 2239400 w 2239400"/>
              <a:gd name="connsiteY4" fmla="*/ 1598093 h 2441100"/>
              <a:gd name="connsiteX5" fmla="*/ 2006668 w 2239400"/>
              <a:gd name="connsiteY5" fmla="*/ 2001495 h 2441100"/>
              <a:gd name="connsiteX6" fmla="*/ 1352431 w 2239400"/>
              <a:gd name="connsiteY6" fmla="*/ 2379038 h 2441100"/>
              <a:gd name="connsiteX7" fmla="*/ 886966 w 2239400"/>
              <a:gd name="connsiteY7" fmla="*/ 2379038 h 2441100"/>
              <a:gd name="connsiteX8" fmla="*/ 232732 w 2239400"/>
              <a:gd name="connsiteY8" fmla="*/ 2001495 h 2441100"/>
              <a:gd name="connsiteX9" fmla="*/ 0 w 2239400"/>
              <a:gd name="connsiteY9" fmla="*/ 1598093 h 2441100"/>
              <a:gd name="connsiteX10" fmla="*/ 0 w 2239400"/>
              <a:gd name="connsiteY10" fmla="*/ 843007 h 2441100"/>
              <a:gd name="connsiteX11" fmla="*/ 232732 w 2239400"/>
              <a:gd name="connsiteY11" fmla="*/ 439605 h 2441100"/>
              <a:gd name="connsiteX12" fmla="*/ 886966 w 2239400"/>
              <a:gd name="connsiteY12" fmla="*/ 62062 h 2441100"/>
              <a:gd name="connsiteX13" fmla="*/ 1119699 w 2239400"/>
              <a:gd name="connsiteY13" fmla="*/ 0 h 24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9400" h="2441100">
                <a:moveTo>
                  <a:pt x="1119699" y="0"/>
                </a:moveTo>
                <a:cubicBezTo>
                  <a:pt x="1199862" y="0"/>
                  <a:pt x="1280025" y="20687"/>
                  <a:pt x="1352431" y="62062"/>
                </a:cubicBezTo>
                <a:lnTo>
                  <a:pt x="2006668" y="439605"/>
                </a:lnTo>
                <a:cubicBezTo>
                  <a:pt x="2151479" y="522354"/>
                  <a:pt x="2239400" y="677509"/>
                  <a:pt x="2239400" y="843007"/>
                </a:cubicBezTo>
                <a:lnTo>
                  <a:pt x="2239400" y="1598093"/>
                </a:lnTo>
                <a:cubicBezTo>
                  <a:pt x="2239400" y="1766179"/>
                  <a:pt x="2151479" y="1918746"/>
                  <a:pt x="2006668" y="2001495"/>
                </a:cubicBezTo>
                <a:lnTo>
                  <a:pt x="1352431" y="2379038"/>
                </a:lnTo>
                <a:cubicBezTo>
                  <a:pt x="1207620" y="2461788"/>
                  <a:pt x="1031777" y="2461788"/>
                  <a:pt x="886966" y="2379038"/>
                </a:cubicBezTo>
                <a:lnTo>
                  <a:pt x="232732" y="2001495"/>
                </a:lnTo>
                <a:cubicBezTo>
                  <a:pt x="87921" y="1918746"/>
                  <a:pt x="0" y="1763592"/>
                  <a:pt x="0" y="1598093"/>
                </a:cubicBezTo>
                <a:lnTo>
                  <a:pt x="0" y="843007"/>
                </a:lnTo>
                <a:cubicBezTo>
                  <a:pt x="0" y="674924"/>
                  <a:pt x="87921" y="522354"/>
                  <a:pt x="232732" y="439605"/>
                </a:cubicBezTo>
                <a:lnTo>
                  <a:pt x="886966" y="62062"/>
                </a:lnTo>
                <a:cubicBezTo>
                  <a:pt x="959372" y="20687"/>
                  <a:pt x="1039535" y="0"/>
                  <a:pt x="1119699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F034B64-4924-46F0-A302-35BE2248901D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1442762" y="2276979"/>
            <a:ext cx="2239400" cy="2441100"/>
          </a:xfrm>
          <a:custGeom>
            <a:avLst/>
            <a:gdLst>
              <a:gd name="connsiteX0" fmla="*/ 1119698 w 2239400"/>
              <a:gd name="connsiteY0" fmla="*/ 0 h 2441100"/>
              <a:gd name="connsiteX1" fmla="*/ 1352431 w 2239400"/>
              <a:gd name="connsiteY1" fmla="*/ 62062 h 2441100"/>
              <a:gd name="connsiteX2" fmla="*/ 2006668 w 2239400"/>
              <a:gd name="connsiteY2" fmla="*/ 439605 h 2441100"/>
              <a:gd name="connsiteX3" fmla="*/ 2239400 w 2239400"/>
              <a:gd name="connsiteY3" fmla="*/ 843007 h 2441100"/>
              <a:gd name="connsiteX4" fmla="*/ 2239400 w 2239400"/>
              <a:gd name="connsiteY4" fmla="*/ 1598093 h 2441100"/>
              <a:gd name="connsiteX5" fmla="*/ 2006668 w 2239400"/>
              <a:gd name="connsiteY5" fmla="*/ 2001495 h 2441100"/>
              <a:gd name="connsiteX6" fmla="*/ 1352431 w 2239400"/>
              <a:gd name="connsiteY6" fmla="*/ 2379038 h 2441100"/>
              <a:gd name="connsiteX7" fmla="*/ 886967 w 2239400"/>
              <a:gd name="connsiteY7" fmla="*/ 2379038 h 2441100"/>
              <a:gd name="connsiteX8" fmla="*/ 232732 w 2239400"/>
              <a:gd name="connsiteY8" fmla="*/ 2001495 h 2441100"/>
              <a:gd name="connsiteX9" fmla="*/ 0 w 2239400"/>
              <a:gd name="connsiteY9" fmla="*/ 1598093 h 2441100"/>
              <a:gd name="connsiteX10" fmla="*/ 0 w 2239400"/>
              <a:gd name="connsiteY10" fmla="*/ 843007 h 2441100"/>
              <a:gd name="connsiteX11" fmla="*/ 232732 w 2239400"/>
              <a:gd name="connsiteY11" fmla="*/ 439605 h 2441100"/>
              <a:gd name="connsiteX12" fmla="*/ 886967 w 2239400"/>
              <a:gd name="connsiteY12" fmla="*/ 62062 h 2441100"/>
              <a:gd name="connsiteX13" fmla="*/ 1119698 w 2239400"/>
              <a:gd name="connsiteY13" fmla="*/ 0 h 24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9400" h="2441100">
                <a:moveTo>
                  <a:pt x="1119698" y="0"/>
                </a:moveTo>
                <a:cubicBezTo>
                  <a:pt x="1199862" y="0"/>
                  <a:pt x="1280025" y="20687"/>
                  <a:pt x="1352431" y="62062"/>
                </a:cubicBezTo>
                <a:lnTo>
                  <a:pt x="2006668" y="439605"/>
                </a:lnTo>
                <a:cubicBezTo>
                  <a:pt x="2151479" y="522354"/>
                  <a:pt x="2239400" y="677509"/>
                  <a:pt x="2239400" y="843007"/>
                </a:cubicBezTo>
                <a:lnTo>
                  <a:pt x="2239400" y="1598093"/>
                </a:lnTo>
                <a:cubicBezTo>
                  <a:pt x="2239400" y="1766179"/>
                  <a:pt x="2151479" y="1918746"/>
                  <a:pt x="2006668" y="2001495"/>
                </a:cubicBezTo>
                <a:lnTo>
                  <a:pt x="1352431" y="2379038"/>
                </a:lnTo>
                <a:cubicBezTo>
                  <a:pt x="1207620" y="2461788"/>
                  <a:pt x="1031777" y="2461788"/>
                  <a:pt x="886967" y="2379038"/>
                </a:cubicBezTo>
                <a:lnTo>
                  <a:pt x="232732" y="2001495"/>
                </a:lnTo>
                <a:cubicBezTo>
                  <a:pt x="87921" y="1918746"/>
                  <a:pt x="0" y="1763592"/>
                  <a:pt x="0" y="1598093"/>
                </a:cubicBezTo>
                <a:lnTo>
                  <a:pt x="0" y="843007"/>
                </a:lnTo>
                <a:cubicBezTo>
                  <a:pt x="0" y="674924"/>
                  <a:pt x="87921" y="522354"/>
                  <a:pt x="232732" y="439605"/>
                </a:cubicBezTo>
                <a:lnTo>
                  <a:pt x="886967" y="62062"/>
                </a:lnTo>
                <a:cubicBezTo>
                  <a:pt x="959372" y="20687"/>
                  <a:pt x="1039535" y="0"/>
                  <a:pt x="111969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0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C28758-7F80-6F4B-9D99-231D5FF3E4C6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11" name="Freeform: Shape 3">
              <a:extLst>
                <a:ext uri="{FF2B5EF4-FFF2-40B4-BE49-F238E27FC236}">
                  <a16:creationId xmlns:a16="http://schemas.microsoft.com/office/drawing/2014/main" id="{7AB5C2F5-166A-C64E-B35D-34AA5C9A0137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id="{20823890-E062-9643-9F3B-850703F51913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6D3897C-9D0C-4A15-8589-1EE1E071A004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8612008" y="5359868"/>
            <a:ext cx="523268" cy="523268"/>
          </a:xfrm>
          <a:custGeom>
            <a:avLst/>
            <a:gdLst>
              <a:gd name="connsiteX0" fmla="*/ 261634 w 523268"/>
              <a:gd name="connsiteY0" fmla="*/ 0 h 523268"/>
              <a:gd name="connsiteX1" fmla="*/ 523268 w 523268"/>
              <a:gd name="connsiteY1" fmla="*/ 261634 h 523268"/>
              <a:gd name="connsiteX2" fmla="*/ 261634 w 523268"/>
              <a:gd name="connsiteY2" fmla="*/ 523268 h 523268"/>
              <a:gd name="connsiteX3" fmla="*/ 0 w 523268"/>
              <a:gd name="connsiteY3" fmla="*/ 261634 h 523268"/>
              <a:gd name="connsiteX4" fmla="*/ 261634 w 523268"/>
              <a:gd name="connsiteY4" fmla="*/ 0 h 52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68" h="523268">
                <a:moveTo>
                  <a:pt x="261634" y="0"/>
                </a:moveTo>
                <a:cubicBezTo>
                  <a:pt x="406130" y="0"/>
                  <a:pt x="523268" y="117138"/>
                  <a:pt x="523268" y="261634"/>
                </a:cubicBezTo>
                <a:cubicBezTo>
                  <a:pt x="523268" y="406130"/>
                  <a:pt x="406130" y="523268"/>
                  <a:pt x="261634" y="523268"/>
                </a:cubicBezTo>
                <a:cubicBezTo>
                  <a:pt x="117138" y="523268"/>
                  <a:pt x="0" y="406130"/>
                  <a:pt x="0" y="261634"/>
                </a:cubicBezTo>
                <a:cubicBezTo>
                  <a:pt x="0" y="117138"/>
                  <a:pt x="117138" y="0"/>
                  <a:pt x="261634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04BF032-011B-4102-B0C5-F5F90AF74FBF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0519103" y="1329230"/>
            <a:ext cx="772648" cy="772648"/>
          </a:xfrm>
          <a:custGeom>
            <a:avLst/>
            <a:gdLst>
              <a:gd name="connsiteX0" fmla="*/ 386324 w 772648"/>
              <a:gd name="connsiteY0" fmla="*/ 0 h 772648"/>
              <a:gd name="connsiteX1" fmla="*/ 772648 w 772648"/>
              <a:gd name="connsiteY1" fmla="*/ 386324 h 772648"/>
              <a:gd name="connsiteX2" fmla="*/ 386324 w 772648"/>
              <a:gd name="connsiteY2" fmla="*/ 772648 h 772648"/>
              <a:gd name="connsiteX3" fmla="*/ 0 w 772648"/>
              <a:gd name="connsiteY3" fmla="*/ 386324 h 772648"/>
              <a:gd name="connsiteX4" fmla="*/ 386324 w 772648"/>
              <a:gd name="connsiteY4" fmla="*/ 0 h 7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648" h="772648">
                <a:moveTo>
                  <a:pt x="386324" y="0"/>
                </a:moveTo>
                <a:cubicBezTo>
                  <a:pt x="599685" y="0"/>
                  <a:pt x="772648" y="172963"/>
                  <a:pt x="772648" y="386324"/>
                </a:cubicBezTo>
                <a:cubicBezTo>
                  <a:pt x="772648" y="599685"/>
                  <a:pt x="599685" y="772648"/>
                  <a:pt x="386324" y="772648"/>
                </a:cubicBezTo>
                <a:cubicBezTo>
                  <a:pt x="172963" y="772648"/>
                  <a:pt x="0" y="599685"/>
                  <a:pt x="0" y="386324"/>
                </a:cubicBezTo>
                <a:cubicBezTo>
                  <a:pt x="0" y="172963"/>
                  <a:pt x="172963" y="0"/>
                  <a:pt x="386324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7B1D025-27A5-4E50-8EFC-C0E7443DC085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7192567" y="2377440"/>
            <a:ext cx="1051560" cy="1051560"/>
          </a:xfrm>
          <a:custGeom>
            <a:avLst/>
            <a:gdLst>
              <a:gd name="connsiteX0" fmla="*/ 525780 w 1051560"/>
              <a:gd name="connsiteY0" fmla="*/ 0 h 1051560"/>
              <a:gd name="connsiteX1" fmla="*/ 1051560 w 1051560"/>
              <a:gd name="connsiteY1" fmla="*/ 525780 h 1051560"/>
              <a:gd name="connsiteX2" fmla="*/ 525780 w 1051560"/>
              <a:gd name="connsiteY2" fmla="*/ 1051560 h 1051560"/>
              <a:gd name="connsiteX3" fmla="*/ 0 w 1051560"/>
              <a:gd name="connsiteY3" fmla="*/ 525780 h 1051560"/>
              <a:gd name="connsiteX4" fmla="*/ 525780 w 1051560"/>
              <a:gd name="connsiteY4" fmla="*/ 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" h="1051560">
                <a:moveTo>
                  <a:pt x="525780" y="0"/>
                </a:moveTo>
                <a:cubicBezTo>
                  <a:pt x="816160" y="0"/>
                  <a:pt x="1051560" y="235400"/>
                  <a:pt x="1051560" y="525780"/>
                </a:cubicBezTo>
                <a:cubicBezTo>
                  <a:pt x="1051560" y="816160"/>
                  <a:pt x="816160" y="1051560"/>
                  <a:pt x="525780" y="1051560"/>
                </a:cubicBezTo>
                <a:cubicBezTo>
                  <a:pt x="235400" y="1051560"/>
                  <a:pt x="0" y="816160"/>
                  <a:pt x="0" y="525780"/>
                </a:cubicBezTo>
                <a:cubicBezTo>
                  <a:pt x="0" y="235400"/>
                  <a:pt x="235400" y="0"/>
                  <a:pt x="525780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49BEE7C-17B5-42EA-BE14-9DD3A49C7996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1987379" y="4896938"/>
            <a:ext cx="1051560" cy="1051560"/>
          </a:xfrm>
          <a:custGeom>
            <a:avLst/>
            <a:gdLst>
              <a:gd name="connsiteX0" fmla="*/ 525780 w 1051560"/>
              <a:gd name="connsiteY0" fmla="*/ 0 h 1051560"/>
              <a:gd name="connsiteX1" fmla="*/ 1051560 w 1051560"/>
              <a:gd name="connsiteY1" fmla="*/ 525780 h 1051560"/>
              <a:gd name="connsiteX2" fmla="*/ 525780 w 1051560"/>
              <a:gd name="connsiteY2" fmla="*/ 1051560 h 1051560"/>
              <a:gd name="connsiteX3" fmla="*/ 0 w 1051560"/>
              <a:gd name="connsiteY3" fmla="*/ 525780 h 1051560"/>
              <a:gd name="connsiteX4" fmla="*/ 525780 w 1051560"/>
              <a:gd name="connsiteY4" fmla="*/ 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" h="1051560">
                <a:moveTo>
                  <a:pt x="525780" y="0"/>
                </a:moveTo>
                <a:cubicBezTo>
                  <a:pt x="816160" y="0"/>
                  <a:pt x="1051560" y="235400"/>
                  <a:pt x="1051560" y="525780"/>
                </a:cubicBezTo>
                <a:cubicBezTo>
                  <a:pt x="1051560" y="816160"/>
                  <a:pt x="816160" y="1051560"/>
                  <a:pt x="525780" y="1051560"/>
                </a:cubicBezTo>
                <a:cubicBezTo>
                  <a:pt x="235400" y="1051560"/>
                  <a:pt x="0" y="816160"/>
                  <a:pt x="0" y="525780"/>
                </a:cubicBezTo>
                <a:cubicBezTo>
                  <a:pt x="0" y="235400"/>
                  <a:pt x="235400" y="0"/>
                  <a:pt x="525780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5A7A73C-6C03-4BB8-8655-62381EE7B1B8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3102292" y="932071"/>
            <a:ext cx="790244" cy="790244"/>
          </a:xfrm>
          <a:custGeom>
            <a:avLst/>
            <a:gdLst>
              <a:gd name="connsiteX0" fmla="*/ 395122 w 790244"/>
              <a:gd name="connsiteY0" fmla="*/ 0 h 790244"/>
              <a:gd name="connsiteX1" fmla="*/ 790244 w 790244"/>
              <a:gd name="connsiteY1" fmla="*/ 395122 h 790244"/>
              <a:gd name="connsiteX2" fmla="*/ 395122 w 790244"/>
              <a:gd name="connsiteY2" fmla="*/ 790244 h 790244"/>
              <a:gd name="connsiteX3" fmla="*/ 0 w 790244"/>
              <a:gd name="connsiteY3" fmla="*/ 395122 h 790244"/>
              <a:gd name="connsiteX4" fmla="*/ 395122 w 790244"/>
              <a:gd name="connsiteY4" fmla="*/ 0 h 7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244" h="790244">
                <a:moveTo>
                  <a:pt x="395122" y="0"/>
                </a:moveTo>
                <a:cubicBezTo>
                  <a:pt x="613342" y="0"/>
                  <a:pt x="790244" y="176902"/>
                  <a:pt x="790244" y="395122"/>
                </a:cubicBezTo>
                <a:cubicBezTo>
                  <a:pt x="790244" y="613342"/>
                  <a:pt x="613342" y="790244"/>
                  <a:pt x="395122" y="790244"/>
                </a:cubicBezTo>
                <a:cubicBezTo>
                  <a:pt x="176902" y="790244"/>
                  <a:pt x="0" y="613342"/>
                  <a:pt x="0" y="395122"/>
                </a:cubicBezTo>
                <a:cubicBezTo>
                  <a:pt x="0" y="176902"/>
                  <a:pt x="176902" y="0"/>
                  <a:pt x="395122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37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3C2C399-CB4E-4B44-B7FA-87BF213DF479}"/>
              </a:ext>
            </a:extLst>
          </p:cNvPr>
          <p:cNvSpPr/>
          <p:nvPr/>
        </p:nvSpPr>
        <p:spPr>
          <a:xfrm flipV="1">
            <a:off x="3771253" y="2227"/>
            <a:ext cx="8420747" cy="6858000"/>
          </a:xfrm>
          <a:custGeom>
            <a:avLst/>
            <a:gdLst>
              <a:gd name="connsiteX0" fmla="*/ 8384100 w 8420747"/>
              <a:gd name="connsiteY0" fmla="*/ 6858000 h 6858000"/>
              <a:gd name="connsiteX1" fmla="*/ 3606916 w 8420747"/>
              <a:gd name="connsiteY1" fmla="*/ 6858000 h 6858000"/>
              <a:gd name="connsiteX2" fmla="*/ 3519745 w 8420747"/>
              <a:gd name="connsiteY2" fmla="*/ 6816440 h 6858000"/>
              <a:gd name="connsiteX3" fmla="*/ 1766932 w 8420747"/>
              <a:gd name="connsiteY3" fmla="*/ 6222017 h 6858000"/>
              <a:gd name="connsiteX4" fmla="*/ 1076383 w 8420747"/>
              <a:gd name="connsiteY4" fmla="*/ 153945 h 6858000"/>
              <a:gd name="connsiteX5" fmla="*/ 1227602 w 8420747"/>
              <a:gd name="connsiteY5" fmla="*/ 0 h 6858000"/>
              <a:gd name="connsiteX6" fmla="*/ 8420747 w 8420747"/>
              <a:gd name="connsiteY6" fmla="*/ 0 h 6858000"/>
              <a:gd name="connsiteX7" fmla="*/ 8420747 w 8420747"/>
              <a:gd name="connsiteY7" fmla="*/ 6810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747" h="6858000">
                <a:moveTo>
                  <a:pt x="8384100" y="6858000"/>
                </a:moveTo>
                <a:lnTo>
                  <a:pt x="3606916" y="6858000"/>
                </a:lnTo>
                <a:lnTo>
                  <a:pt x="3519745" y="6816440"/>
                </a:lnTo>
                <a:cubicBezTo>
                  <a:pt x="2959872" y="6557396"/>
                  <a:pt x="2376511" y="6326891"/>
                  <a:pt x="1766932" y="6222017"/>
                </a:cubicBezTo>
                <a:cubicBezTo>
                  <a:pt x="-214206" y="5881177"/>
                  <a:pt x="-648870" y="2070659"/>
                  <a:pt x="1076383" y="153945"/>
                </a:cubicBezTo>
                <a:lnTo>
                  <a:pt x="1227602" y="0"/>
                </a:lnTo>
                <a:lnTo>
                  <a:pt x="8420747" y="0"/>
                </a:lnTo>
                <a:lnTo>
                  <a:pt x="8420747" y="6810990"/>
                </a:lnTo>
                <a:close/>
              </a:path>
            </a:pathLst>
          </a:custGeom>
          <a:gradFill flip="none" rotWithShape="0">
            <a:gsLst>
              <a:gs pos="0">
                <a:srgbClr val="F0F6FF">
                  <a:alpha val="52000"/>
                </a:srgbClr>
              </a:gs>
              <a:gs pos="27000">
                <a:schemeClr val="accent1">
                  <a:lumMod val="20000"/>
                  <a:lumOff val="80000"/>
                  <a:alpha val="41000"/>
                </a:schemeClr>
              </a:gs>
              <a:gs pos="100000">
                <a:srgbClr val="00C3FF">
                  <a:alpha val="1000"/>
                </a:srgbClr>
              </a:gs>
            </a:gsLst>
            <a:lin ang="10200000" scaled="0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78D121-0007-4CD5-9019-E2A53EC5F15C}"/>
              </a:ext>
            </a:extLst>
          </p:cNvPr>
          <p:cNvSpPr/>
          <p:nvPr userDrawn="1"/>
        </p:nvSpPr>
        <p:spPr>
          <a:xfrm flipH="1">
            <a:off x="182436" y="1270000"/>
            <a:ext cx="5581450" cy="4789672"/>
          </a:xfrm>
          <a:custGeom>
            <a:avLst/>
            <a:gdLst>
              <a:gd name="connsiteX0" fmla="*/ 256968 w 1079435"/>
              <a:gd name="connsiteY0" fmla="*/ 57445 h 1010223"/>
              <a:gd name="connsiteX1" fmla="*/ 956103 w 1079435"/>
              <a:gd name="connsiteY1" fmla="*/ 74590 h 1010223"/>
              <a:gd name="connsiteX2" fmla="*/ 842756 w 1079435"/>
              <a:gd name="connsiteY2" fmla="*/ 940412 h 1010223"/>
              <a:gd name="connsiteX3" fmla="*/ 163623 w 1079435"/>
              <a:gd name="connsiteY3" fmla="*/ 823255 h 1010223"/>
              <a:gd name="connsiteX4" fmla="*/ 256968 w 1079435"/>
              <a:gd name="connsiteY4" fmla="*/ 57445 h 10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435" h="1010223">
                <a:moveTo>
                  <a:pt x="256968" y="57445"/>
                </a:moveTo>
                <a:cubicBezTo>
                  <a:pt x="256968" y="57445"/>
                  <a:pt x="710358" y="-82573"/>
                  <a:pt x="956103" y="74590"/>
                </a:cubicBezTo>
                <a:cubicBezTo>
                  <a:pt x="1201848" y="231752"/>
                  <a:pt x="1036113" y="747055"/>
                  <a:pt x="842756" y="940412"/>
                </a:cubicBezTo>
                <a:cubicBezTo>
                  <a:pt x="649398" y="1133770"/>
                  <a:pt x="429370" y="868975"/>
                  <a:pt x="163623" y="823255"/>
                </a:cubicBezTo>
                <a:cubicBezTo>
                  <a:pt x="-102125" y="777535"/>
                  <a:pt x="-24972" y="148885"/>
                  <a:pt x="256968" y="57445"/>
                </a:cubicBezTo>
                <a:close/>
              </a:path>
            </a:pathLst>
          </a:custGeom>
          <a:solidFill>
            <a:srgbClr val="FDCD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72B68D1-8E4E-4A0B-B7A0-3643AE39A9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495" y="1400638"/>
            <a:ext cx="5626071" cy="4056727"/>
          </a:xfrm>
          <a:custGeom>
            <a:avLst/>
            <a:gdLst>
              <a:gd name="connsiteX0" fmla="*/ 3299997 w 5626071"/>
              <a:gd name="connsiteY0" fmla="*/ 1586 h 4056727"/>
              <a:gd name="connsiteX1" fmla="*/ 4318053 w 5626071"/>
              <a:gd name="connsiteY1" fmla="*/ 225050 h 4056727"/>
              <a:gd name="connsiteX2" fmla="*/ 5624607 w 5626071"/>
              <a:gd name="connsiteY2" fmla="*/ 2732536 h 4056727"/>
              <a:gd name="connsiteX3" fmla="*/ 3496568 w 5626071"/>
              <a:gd name="connsiteY3" fmla="*/ 3741790 h 4056727"/>
              <a:gd name="connsiteX4" fmla="*/ 1000816 w 5626071"/>
              <a:gd name="connsiteY4" fmla="*/ 3483609 h 4056727"/>
              <a:gd name="connsiteX5" fmla="*/ 949960 w 5626071"/>
              <a:gd name="connsiteY5" fmla="*/ 878325 h 4056727"/>
              <a:gd name="connsiteX6" fmla="*/ 3299997 w 5626071"/>
              <a:gd name="connsiteY6" fmla="*/ 1586 h 405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6071" h="4056727">
                <a:moveTo>
                  <a:pt x="3299997" y="1586"/>
                </a:moveTo>
                <a:cubicBezTo>
                  <a:pt x="3920023" y="21634"/>
                  <a:pt x="4318053" y="225050"/>
                  <a:pt x="4318053" y="225050"/>
                </a:cubicBezTo>
                <a:cubicBezTo>
                  <a:pt x="4318053" y="225050"/>
                  <a:pt x="5676765" y="784441"/>
                  <a:pt x="5624607" y="2732536"/>
                </a:cubicBezTo>
                <a:cubicBezTo>
                  <a:pt x="5572449" y="4680632"/>
                  <a:pt x="4122462" y="3968677"/>
                  <a:pt x="3496568" y="3741790"/>
                </a:cubicBezTo>
                <a:cubicBezTo>
                  <a:pt x="2870674" y="3514904"/>
                  <a:pt x="1697122" y="3483609"/>
                  <a:pt x="1000816" y="3483609"/>
                </a:cubicBezTo>
                <a:cubicBezTo>
                  <a:pt x="304509" y="3483609"/>
                  <a:pt x="-826015" y="2345266"/>
                  <a:pt x="949960" y="878325"/>
                </a:cubicBezTo>
                <a:cubicBezTo>
                  <a:pt x="1837947" y="144856"/>
                  <a:pt x="2679970" y="-18462"/>
                  <a:pt x="3299997" y="1586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9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7CAAF3F-47E3-4152-8F3C-BEF5E8403B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7100" y="936626"/>
            <a:ext cx="1674813" cy="1576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849376F-DC86-40AD-B004-B3AE67DFFB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40800" y="3597764"/>
            <a:ext cx="3251200" cy="3260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65221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88B4E35-068F-0D4F-BCAF-97F449E8FBE1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C215400C-7810-434C-8B30-095215A4FC92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id="{3D3E9A88-DDA0-C14D-92CE-0A51D89EC0CA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BE270F9-D12D-47E1-BBAF-FFE46F6594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4967" y="0"/>
            <a:ext cx="4227032" cy="6857999"/>
          </a:xfrm>
          <a:custGeom>
            <a:avLst/>
            <a:gdLst>
              <a:gd name="connsiteX0" fmla="*/ 0 w 6534149"/>
              <a:gd name="connsiteY0" fmla="*/ 0 h 4486274"/>
              <a:gd name="connsiteX1" fmla="*/ 6534149 w 6534149"/>
              <a:gd name="connsiteY1" fmla="*/ 0 h 4486274"/>
              <a:gd name="connsiteX2" fmla="*/ 6534149 w 6534149"/>
              <a:gd name="connsiteY2" fmla="*/ 4486274 h 4486274"/>
              <a:gd name="connsiteX3" fmla="*/ 0 w 6534149"/>
              <a:gd name="connsiteY3" fmla="*/ 4486274 h 448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4149" h="4486274">
                <a:moveTo>
                  <a:pt x="0" y="0"/>
                </a:moveTo>
                <a:lnTo>
                  <a:pt x="6534149" y="0"/>
                </a:lnTo>
                <a:lnTo>
                  <a:pt x="6534149" y="4486274"/>
                </a:lnTo>
                <a:lnTo>
                  <a:pt x="0" y="4486274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99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35ED871-CBB6-4E46-95FE-51426CF1B0A8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62A97E3A-68C1-724C-A1C2-15ECA300F94E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897F38C4-2619-F24E-B674-8A28BF7CC495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0C4D5ED-9CF7-4BF4-A1CD-02A63DC08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051151"/>
            <a:ext cx="5398309" cy="1838038"/>
          </a:xfrm>
          <a:custGeom>
            <a:avLst/>
            <a:gdLst>
              <a:gd name="connsiteX0" fmla="*/ 0 w 5398309"/>
              <a:gd name="connsiteY0" fmla="*/ 0 h 1838038"/>
              <a:gd name="connsiteX1" fmla="*/ 4479290 w 5398309"/>
              <a:gd name="connsiteY1" fmla="*/ 0 h 1838038"/>
              <a:gd name="connsiteX2" fmla="*/ 5398309 w 5398309"/>
              <a:gd name="connsiteY2" fmla="*/ 919019 h 1838038"/>
              <a:gd name="connsiteX3" fmla="*/ 4479290 w 5398309"/>
              <a:gd name="connsiteY3" fmla="*/ 1838038 h 1838038"/>
              <a:gd name="connsiteX4" fmla="*/ 0 w 5398309"/>
              <a:gd name="connsiteY4" fmla="*/ 1838038 h 183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309" h="1838038">
                <a:moveTo>
                  <a:pt x="0" y="0"/>
                </a:moveTo>
                <a:lnTo>
                  <a:pt x="4479290" y="0"/>
                </a:lnTo>
                <a:cubicBezTo>
                  <a:pt x="4986850" y="0"/>
                  <a:pt x="5398309" y="411459"/>
                  <a:pt x="5398309" y="919019"/>
                </a:cubicBezTo>
                <a:cubicBezTo>
                  <a:pt x="5398309" y="1426579"/>
                  <a:pt x="4986850" y="1838038"/>
                  <a:pt x="4479290" y="1838038"/>
                </a:cubicBezTo>
                <a:lnTo>
                  <a:pt x="0" y="183803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9D2E31-6655-4313-A091-2BB245E43F72}"/>
              </a:ext>
            </a:extLst>
          </p:cNvPr>
          <p:cNvSpPr/>
          <p:nvPr userDrawn="1"/>
        </p:nvSpPr>
        <p:spPr>
          <a:xfrm>
            <a:off x="0" y="2227"/>
            <a:ext cx="8544201" cy="6475784"/>
          </a:xfrm>
          <a:custGeom>
            <a:avLst/>
            <a:gdLst>
              <a:gd name="connsiteX0" fmla="*/ 8526112 w 8544201"/>
              <a:gd name="connsiteY0" fmla="*/ 0 h 6475784"/>
              <a:gd name="connsiteX1" fmla="*/ 0 w 8544201"/>
              <a:gd name="connsiteY1" fmla="*/ 0 h 6475784"/>
              <a:gd name="connsiteX2" fmla="*/ 0 w 8544201"/>
              <a:gd name="connsiteY2" fmla="*/ 4728664 h 6475784"/>
              <a:gd name="connsiteX3" fmla="*/ 28753 w 8544201"/>
              <a:gd name="connsiteY3" fmla="*/ 4736818 h 6475784"/>
              <a:gd name="connsiteX4" fmla="*/ 141329 w 8544201"/>
              <a:gd name="connsiteY4" fmla="*/ 4760294 h 6475784"/>
              <a:gd name="connsiteX5" fmla="*/ 6372594 w 8544201"/>
              <a:gd name="connsiteY5" fmla="*/ 5835247 h 6475784"/>
              <a:gd name="connsiteX6" fmla="*/ 8527846 w 8544201"/>
              <a:gd name="connsiteY6" fmla="*/ 15220 h 647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4201" h="6475784">
                <a:moveTo>
                  <a:pt x="8526112" y="0"/>
                </a:moveTo>
                <a:lnTo>
                  <a:pt x="0" y="0"/>
                </a:lnTo>
                <a:lnTo>
                  <a:pt x="0" y="4728664"/>
                </a:lnTo>
                <a:lnTo>
                  <a:pt x="28753" y="4736818"/>
                </a:lnTo>
                <a:cubicBezTo>
                  <a:pt x="65703" y="4745901"/>
                  <a:pt x="103230" y="4753739"/>
                  <a:pt x="141329" y="4760294"/>
                </a:cubicBezTo>
                <a:cubicBezTo>
                  <a:pt x="2579644" y="5179790"/>
                  <a:pt x="4598472" y="7609369"/>
                  <a:pt x="6372594" y="5835247"/>
                </a:cubicBezTo>
                <a:cubicBezTo>
                  <a:pt x="7592297" y="4615545"/>
                  <a:pt x="8692209" y="1999635"/>
                  <a:pt x="8527846" y="15220"/>
                </a:cubicBezTo>
                <a:close/>
              </a:path>
            </a:pathLst>
          </a:custGeom>
          <a:gradFill flip="none" rotWithShape="1">
            <a:gsLst>
              <a:gs pos="0">
                <a:srgbClr val="F0F6FF">
                  <a:alpha val="74000"/>
                </a:srgbClr>
              </a:gs>
              <a:gs pos="45000">
                <a:srgbClr val="C6EDFF">
                  <a:alpha val="13000"/>
                </a:srgbClr>
              </a:gs>
              <a:gs pos="100000">
                <a:srgbClr val="00C3FF">
                  <a:alpha val="0"/>
                </a:srgbClr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42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89C387-335D-CA48-8936-A5B70B87F577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A86D1E2C-DB54-DA4C-8A49-226659249DBC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57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A10BCC17-647D-6541-ABEB-D4F5633451E8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57000">
                  <a:srgbClr val="C6EDFF">
                    <a:alpha val="30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45E37A1-BB69-4A18-830B-E28AFB78DB4C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914930" y="1557109"/>
            <a:ext cx="4966219" cy="3808933"/>
          </a:xfrm>
          <a:custGeom>
            <a:avLst/>
            <a:gdLst>
              <a:gd name="connsiteX0" fmla="*/ 2223154 w 4966219"/>
              <a:gd name="connsiteY0" fmla="*/ 0 h 3808933"/>
              <a:gd name="connsiteX1" fmla="*/ 4532416 w 4966219"/>
              <a:gd name="connsiteY1" fmla="*/ 1391524 h 3808933"/>
              <a:gd name="connsiteX2" fmla="*/ 4321450 w 4966219"/>
              <a:gd name="connsiteY2" fmla="*/ 3061495 h 3808933"/>
              <a:gd name="connsiteX3" fmla="*/ 2046283 w 4966219"/>
              <a:gd name="connsiteY3" fmla="*/ 3665980 h 3808933"/>
              <a:gd name="connsiteX4" fmla="*/ 352871 w 4966219"/>
              <a:gd name="connsiteY4" fmla="*/ 1368083 h 3808933"/>
              <a:gd name="connsiteX5" fmla="*/ 2223154 w 4966219"/>
              <a:gd name="connsiteY5" fmla="*/ 0 h 380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6219" h="3808933">
                <a:moveTo>
                  <a:pt x="2223154" y="0"/>
                </a:moveTo>
                <a:cubicBezTo>
                  <a:pt x="3329128" y="0"/>
                  <a:pt x="4065023" y="792721"/>
                  <a:pt x="4532416" y="1391524"/>
                </a:cubicBezTo>
                <a:cubicBezTo>
                  <a:pt x="4999809" y="1990327"/>
                  <a:pt x="5291042" y="2873970"/>
                  <a:pt x="4321450" y="3061495"/>
                </a:cubicBezTo>
                <a:cubicBezTo>
                  <a:pt x="3351858" y="3249731"/>
                  <a:pt x="2806060" y="3267185"/>
                  <a:pt x="2046283" y="3665980"/>
                </a:cubicBezTo>
                <a:cubicBezTo>
                  <a:pt x="1286506" y="4064775"/>
                  <a:pt x="-832659" y="3729199"/>
                  <a:pt x="352871" y="1368083"/>
                </a:cubicBezTo>
                <a:cubicBezTo>
                  <a:pt x="352871" y="1368083"/>
                  <a:pt x="1117180" y="0"/>
                  <a:pt x="2223154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9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6DF869-9D32-A94A-8927-BFE7ABBF8765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11" name="Freeform: Shape 3">
              <a:extLst>
                <a:ext uri="{FF2B5EF4-FFF2-40B4-BE49-F238E27FC236}">
                  <a16:creationId xmlns:a16="http://schemas.microsoft.com/office/drawing/2014/main" id="{422F0DFD-8C11-924C-8EC0-9FE3E0996868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id="{4994ECC4-C757-F74A-B2C0-308755F4141E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AFE6A6-D222-49B5-88AB-2ABA2EE3D92F}"/>
              </a:ext>
            </a:extLst>
          </p:cNvPr>
          <p:cNvSpPr/>
          <p:nvPr userDrawn="1"/>
        </p:nvSpPr>
        <p:spPr>
          <a:xfrm flipH="1">
            <a:off x="6333823" y="1464339"/>
            <a:ext cx="4744414" cy="3928762"/>
          </a:xfrm>
          <a:prstGeom prst="roundRect">
            <a:avLst>
              <a:gd name="adj" fmla="val 3599"/>
            </a:avLst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647700" dist="228600" dir="2700000" sx="97000" sy="97000" algn="tl" rotWithShape="0">
              <a:srgbClr val="272C49">
                <a:alpha val="15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27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4AA7A6-E003-BB45-9D69-CE9C30B7B7A2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2B7D0A1C-7B10-E448-8E9C-66B05A5245A5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id="{2F4DE655-E5D8-674D-A293-46F585E68FF7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D39842-B589-4289-96CE-7B1D3D257C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74231" cy="6121400"/>
          </a:xfrm>
          <a:custGeom>
            <a:avLst/>
            <a:gdLst>
              <a:gd name="connsiteX0" fmla="*/ 0 w 5774231"/>
              <a:gd name="connsiteY0" fmla="*/ 0 h 6121400"/>
              <a:gd name="connsiteX1" fmla="*/ 4303346 w 5774231"/>
              <a:gd name="connsiteY1" fmla="*/ 0 h 6121400"/>
              <a:gd name="connsiteX2" fmla="*/ 4562484 w 5774231"/>
              <a:gd name="connsiteY2" fmla="*/ 1226322 h 6121400"/>
              <a:gd name="connsiteX3" fmla="*/ 5566394 w 5774231"/>
              <a:gd name="connsiteY3" fmla="*/ 2203704 h 6121400"/>
              <a:gd name="connsiteX4" fmla="*/ 5109329 w 5774231"/>
              <a:gd name="connsiteY4" fmla="*/ 2866857 h 6121400"/>
              <a:gd name="connsiteX5" fmla="*/ 5252162 w 5774231"/>
              <a:gd name="connsiteY5" fmla="*/ 3672840 h 6121400"/>
              <a:gd name="connsiteX6" fmla="*/ 5394995 w 5774231"/>
              <a:gd name="connsiteY6" fmla="*/ 5680659 h 6121400"/>
              <a:gd name="connsiteX7" fmla="*/ 2277161 w 5774231"/>
              <a:gd name="connsiteY7" fmla="*/ 5635769 h 6121400"/>
              <a:gd name="connsiteX8" fmla="*/ 0 w 5774231"/>
              <a:gd name="connsiteY8" fmla="*/ 612140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4231" h="6121400">
                <a:moveTo>
                  <a:pt x="0" y="0"/>
                </a:moveTo>
                <a:lnTo>
                  <a:pt x="4303346" y="0"/>
                </a:lnTo>
                <a:cubicBezTo>
                  <a:pt x="4303346" y="0"/>
                  <a:pt x="4303346" y="967181"/>
                  <a:pt x="4562484" y="1226322"/>
                </a:cubicBezTo>
                <a:cubicBezTo>
                  <a:pt x="4821625" y="1487501"/>
                  <a:pt x="5566394" y="1799692"/>
                  <a:pt x="5566394" y="2203704"/>
                </a:cubicBezTo>
                <a:cubicBezTo>
                  <a:pt x="5566394" y="2607717"/>
                  <a:pt x="5223596" y="2728105"/>
                  <a:pt x="5109329" y="2866857"/>
                </a:cubicBezTo>
                <a:cubicBezTo>
                  <a:pt x="4948134" y="3060700"/>
                  <a:pt x="5072601" y="3403499"/>
                  <a:pt x="5252162" y="3672840"/>
                </a:cubicBezTo>
                <a:cubicBezTo>
                  <a:pt x="5431723" y="3942182"/>
                  <a:pt x="6241790" y="4833867"/>
                  <a:pt x="5394995" y="5680659"/>
                </a:cubicBezTo>
                <a:cubicBezTo>
                  <a:pt x="4548202" y="6527454"/>
                  <a:pt x="3485118" y="5939800"/>
                  <a:pt x="2277161" y="5635769"/>
                </a:cubicBezTo>
                <a:cubicBezTo>
                  <a:pt x="1069205" y="5331741"/>
                  <a:pt x="0" y="6121400"/>
                  <a:pt x="0" y="612140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607C5B8-ABB8-4CA6-BA94-33C75C4C866C}"/>
              </a:ext>
            </a:extLst>
          </p:cNvPr>
          <p:cNvSpPr/>
          <p:nvPr userDrawn="1"/>
        </p:nvSpPr>
        <p:spPr>
          <a:xfrm>
            <a:off x="0" y="2227"/>
            <a:ext cx="8544201" cy="6475784"/>
          </a:xfrm>
          <a:custGeom>
            <a:avLst/>
            <a:gdLst>
              <a:gd name="connsiteX0" fmla="*/ 8526112 w 8544201"/>
              <a:gd name="connsiteY0" fmla="*/ 0 h 6475784"/>
              <a:gd name="connsiteX1" fmla="*/ 0 w 8544201"/>
              <a:gd name="connsiteY1" fmla="*/ 0 h 6475784"/>
              <a:gd name="connsiteX2" fmla="*/ 0 w 8544201"/>
              <a:gd name="connsiteY2" fmla="*/ 4728664 h 6475784"/>
              <a:gd name="connsiteX3" fmla="*/ 28753 w 8544201"/>
              <a:gd name="connsiteY3" fmla="*/ 4736818 h 6475784"/>
              <a:gd name="connsiteX4" fmla="*/ 141329 w 8544201"/>
              <a:gd name="connsiteY4" fmla="*/ 4760294 h 6475784"/>
              <a:gd name="connsiteX5" fmla="*/ 6372594 w 8544201"/>
              <a:gd name="connsiteY5" fmla="*/ 5835247 h 6475784"/>
              <a:gd name="connsiteX6" fmla="*/ 8527846 w 8544201"/>
              <a:gd name="connsiteY6" fmla="*/ 15220 h 647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4201" h="6475784">
                <a:moveTo>
                  <a:pt x="8526112" y="0"/>
                </a:moveTo>
                <a:lnTo>
                  <a:pt x="0" y="0"/>
                </a:lnTo>
                <a:lnTo>
                  <a:pt x="0" y="4728664"/>
                </a:lnTo>
                <a:lnTo>
                  <a:pt x="28753" y="4736818"/>
                </a:lnTo>
                <a:cubicBezTo>
                  <a:pt x="65703" y="4745901"/>
                  <a:pt x="103230" y="4753739"/>
                  <a:pt x="141329" y="4760294"/>
                </a:cubicBezTo>
                <a:cubicBezTo>
                  <a:pt x="2579644" y="5179790"/>
                  <a:pt x="4598472" y="7609369"/>
                  <a:pt x="6372594" y="5835247"/>
                </a:cubicBezTo>
                <a:cubicBezTo>
                  <a:pt x="7592297" y="4615545"/>
                  <a:pt x="8692209" y="1999635"/>
                  <a:pt x="8527846" y="15220"/>
                </a:cubicBezTo>
                <a:close/>
              </a:path>
            </a:pathLst>
          </a:custGeom>
          <a:gradFill flip="none" rotWithShape="1">
            <a:gsLst>
              <a:gs pos="0">
                <a:srgbClr val="F0F6FF">
                  <a:alpha val="74000"/>
                </a:srgbClr>
              </a:gs>
              <a:gs pos="45000">
                <a:srgbClr val="C6EDFF">
                  <a:alpha val="13000"/>
                </a:srgbClr>
              </a:gs>
              <a:gs pos="100000">
                <a:srgbClr val="00C3FF">
                  <a:alpha val="0"/>
                </a:srgbClr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50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DBFC15-8B0E-2F4F-9D61-78D1DE49EEA9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CDCDF1D7-F631-2348-9691-7F03FD93D985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id="{50495318-55D1-2E4E-83A4-B6949D41CB36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C8FA59-9FA1-4D1D-9C5D-4D47B27784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0564" y="0"/>
            <a:ext cx="5161435" cy="6857999"/>
          </a:xfrm>
          <a:custGeom>
            <a:avLst/>
            <a:gdLst>
              <a:gd name="connsiteX0" fmla="*/ 3470458 w 5161435"/>
              <a:gd name="connsiteY0" fmla="*/ 5172832 h 6857999"/>
              <a:gd name="connsiteX1" fmla="*/ 5161435 w 5161435"/>
              <a:gd name="connsiteY1" fmla="*/ 5172832 h 6857999"/>
              <a:gd name="connsiteX2" fmla="*/ 5161435 w 5161435"/>
              <a:gd name="connsiteY2" fmla="*/ 6857999 h 6857999"/>
              <a:gd name="connsiteX3" fmla="*/ 3470458 w 5161435"/>
              <a:gd name="connsiteY3" fmla="*/ 6857999 h 6857999"/>
              <a:gd name="connsiteX4" fmla="*/ 3470458 w 5161435"/>
              <a:gd name="connsiteY4" fmla="*/ 3448492 h 6857999"/>
              <a:gd name="connsiteX5" fmla="*/ 5161435 w 5161435"/>
              <a:gd name="connsiteY5" fmla="*/ 3448492 h 6857999"/>
              <a:gd name="connsiteX6" fmla="*/ 5161435 w 5161435"/>
              <a:gd name="connsiteY6" fmla="*/ 5133660 h 6857999"/>
              <a:gd name="connsiteX7" fmla="*/ 3470458 w 5161435"/>
              <a:gd name="connsiteY7" fmla="*/ 5133660 h 6857999"/>
              <a:gd name="connsiteX8" fmla="*/ 3470458 w 5161435"/>
              <a:gd name="connsiteY8" fmla="*/ 1724246 h 6857999"/>
              <a:gd name="connsiteX9" fmla="*/ 5161435 w 5161435"/>
              <a:gd name="connsiteY9" fmla="*/ 1724246 h 6857999"/>
              <a:gd name="connsiteX10" fmla="*/ 5161435 w 5161435"/>
              <a:gd name="connsiteY10" fmla="*/ 3409414 h 6857999"/>
              <a:gd name="connsiteX11" fmla="*/ 3470458 w 5161435"/>
              <a:gd name="connsiteY11" fmla="*/ 3409414 h 6857999"/>
              <a:gd name="connsiteX12" fmla="*/ 1735229 w 5161435"/>
              <a:gd name="connsiteY12" fmla="*/ 1724246 h 6857999"/>
              <a:gd name="connsiteX13" fmla="*/ 3426207 w 5161435"/>
              <a:gd name="connsiteY13" fmla="*/ 1724246 h 6857999"/>
              <a:gd name="connsiteX14" fmla="*/ 3426207 w 5161435"/>
              <a:gd name="connsiteY14" fmla="*/ 3409414 h 6857999"/>
              <a:gd name="connsiteX15" fmla="*/ 1735229 w 5161435"/>
              <a:gd name="connsiteY15" fmla="*/ 3409414 h 6857999"/>
              <a:gd name="connsiteX16" fmla="*/ 3470458 w 5161435"/>
              <a:gd name="connsiteY16" fmla="*/ 0 h 6857999"/>
              <a:gd name="connsiteX17" fmla="*/ 5161435 w 5161435"/>
              <a:gd name="connsiteY17" fmla="*/ 0 h 6857999"/>
              <a:gd name="connsiteX18" fmla="*/ 5161435 w 5161435"/>
              <a:gd name="connsiteY18" fmla="*/ 1685168 h 6857999"/>
              <a:gd name="connsiteX19" fmla="*/ 3470458 w 5161435"/>
              <a:gd name="connsiteY19" fmla="*/ 1685168 h 6857999"/>
              <a:gd name="connsiteX20" fmla="*/ 1735229 w 5161435"/>
              <a:gd name="connsiteY20" fmla="*/ 0 h 6857999"/>
              <a:gd name="connsiteX21" fmla="*/ 3426207 w 5161435"/>
              <a:gd name="connsiteY21" fmla="*/ 0 h 6857999"/>
              <a:gd name="connsiteX22" fmla="*/ 3426207 w 5161435"/>
              <a:gd name="connsiteY22" fmla="*/ 1685168 h 6857999"/>
              <a:gd name="connsiteX23" fmla="*/ 1735229 w 5161435"/>
              <a:gd name="connsiteY23" fmla="*/ 1685168 h 6857999"/>
              <a:gd name="connsiteX24" fmla="*/ 0 w 5161435"/>
              <a:gd name="connsiteY24" fmla="*/ 0 h 6857999"/>
              <a:gd name="connsiteX25" fmla="*/ 1690978 w 5161435"/>
              <a:gd name="connsiteY25" fmla="*/ 0 h 6857999"/>
              <a:gd name="connsiteX26" fmla="*/ 1690978 w 5161435"/>
              <a:gd name="connsiteY26" fmla="*/ 1685168 h 6857999"/>
              <a:gd name="connsiteX27" fmla="*/ 0 w 5161435"/>
              <a:gd name="connsiteY27" fmla="*/ 168516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161435" h="6857999">
                <a:moveTo>
                  <a:pt x="3470458" y="5172832"/>
                </a:moveTo>
                <a:lnTo>
                  <a:pt x="5161435" y="5172832"/>
                </a:lnTo>
                <a:lnTo>
                  <a:pt x="5161435" y="6857999"/>
                </a:lnTo>
                <a:lnTo>
                  <a:pt x="3470458" y="6857999"/>
                </a:lnTo>
                <a:close/>
                <a:moveTo>
                  <a:pt x="3470458" y="3448492"/>
                </a:moveTo>
                <a:lnTo>
                  <a:pt x="5161435" y="3448492"/>
                </a:lnTo>
                <a:lnTo>
                  <a:pt x="5161435" y="5133660"/>
                </a:lnTo>
                <a:lnTo>
                  <a:pt x="3470458" y="5133660"/>
                </a:lnTo>
                <a:close/>
                <a:moveTo>
                  <a:pt x="3470458" y="1724246"/>
                </a:moveTo>
                <a:lnTo>
                  <a:pt x="5161435" y="1724246"/>
                </a:lnTo>
                <a:lnTo>
                  <a:pt x="5161435" y="3409414"/>
                </a:lnTo>
                <a:lnTo>
                  <a:pt x="3470458" y="3409414"/>
                </a:lnTo>
                <a:close/>
                <a:moveTo>
                  <a:pt x="1735229" y="1724246"/>
                </a:moveTo>
                <a:lnTo>
                  <a:pt x="3426207" y="1724246"/>
                </a:lnTo>
                <a:lnTo>
                  <a:pt x="3426207" y="3409414"/>
                </a:lnTo>
                <a:lnTo>
                  <a:pt x="1735229" y="3409414"/>
                </a:lnTo>
                <a:close/>
                <a:moveTo>
                  <a:pt x="3470458" y="0"/>
                </a:moveTo>
                <a:lnTo>
                  <a:pt x="5161435" y="0"/>
                </a:lnTo>
                <a:lnTo>
                  <a:pt x="5161435" y="1685168"/>
                </a:lnTo>
                <a:lnTo>
                  <a:pt x="3470458" y="1685168"/>
                </a:lnTo>
                <a:close/>
                <a:moveTo>
                  <a:pt x="1735229" y="0"/>
                </a:moveTo>
                <a:lnTo>
                  <a:pt x="3426207" y="0"/>
                </a:lnTo>
                <a:lnTo>
                  <a:pt x="3426207" y="1685168"/>
                </a:lnTo>
                <a:lnTo>
                  <a:pt x="1735229" y="1685168"/>
                </a:lnTo>
                <a:close/>
                <a:moveTo>
                  <a:pt x="0" y="0"/>
                </a:moveTo>
                <a:lnTo>
                  <a:pt x="1690978" y="0"/>
                </a:lnTo>
                <a:lnTo>
                  <a:pt x="1690978" y="1685168"/>
                </a:lnTo>
                <a:lnTo>
                  <a:pt x="0" y="168516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3640E8-D82D-6745-B41F-0748E2E86E3A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9" name="Freeform: Shape 3">
              <a:extLst>
                <a:ext uri="{FF2B5EF4-FFF2-40B4-BE49-F238E27FC236}">
                  <a16:creationId xmlns:a16="http://schemas.microsoft.com/office/drawing/2014/main" id="{C462003D-08ED-2346-AC87-D3F7B76DE67C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4">
              <a:extLst>
                <a:ext uri="{FF2B5EF4-FFF2-40B4-BE49-F238E27FC236}">
                  <a16:creationId xmlns:a16="http://schemas.microsoft.com/office/drawing/2014/main" id="{739E684F-6079-B04C-A439-9ED449686424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C2A0943-363A-415D-9A3E-996DDD1E1A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02392" y="3106175"/>
            <a:ext cx="3187216" cy="1981199"/>
          </a:xfrm>
          <a:custGeom>
            <a:avLst/>
            <a:gdLst>
              <a:gd name="connsiteX0" fmla="*/ 84558 w 3187216"/>
              <a:gd name="connsiteY0" fmla="*/ 0 h 1981199"/>
              <a:gd name="connsiteX1" fmla="*/ 3102658 w 3187216"/>
              <a:gd name="connsiteY1" fmla="*/ 0 h 1981199"/>
              <a:gd name="connsiteX2" fmla="*/ 3187216 w 3187216"/>
              <a:gd name="connsiteY2" fmla="*/ 84558 h 1981199"/>
              <a:gd name="connsiteX3" fmla="*/ 3187216 w 3187216"/>
              <a:gd name="connsiteY3" fmla="*/ 1896641 h 1981199"/>
              <a:gd name="connsiteX4" fmla="*/ 3102658 w 3187216"/>
              <a:gd name="connsiteY4" fmla="*/ 1981199 h 1981199"/>
              <a:gd name="connsiteX5" fmla="*/ 84558 w 3187216"/>
              <a:gd name="connsiteY5" fmla="*/ 1981199 h 1981199"/>
              <a:gd name="connsiteX6" fmla="*/ 0 w 3187216"/>
              <a:gd name="connsiteY6" fmla="*/ 1896641 h 1981199"/>
              <a:gd name="connsiteX7" fmla="*/ 0 w 3187216"/>
              <a:gd name="connsiteY7" fmla="*/ 84558 h 1981199"/>
              <a:gd name="connsiteX8" fmla="*/ 84558 w 3187216"/>
              <a:gd name="connsiteY8" fmla="*/ 0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7216" h="1981199">
                <a:moveTo>
                  <a:pt x="84558" y="0"/>
                </a:moveTo>
                <a:lnTo>
                  <a:pt x="3102658" y="0"/>
                </a:lnTo>
                <a:cubicBezTo>
                  <a:pt x="3149358" y="0"/>
                  <a:pt x="3187216" y="37858"/>
                  <a:pt x="3187216" y="84558"/>
                </a:cubicBezTo>
                <a:lnTo>
                  <a:pt x="3187216" y="1896641"/>
                </a:lnTo>
                <a:cubicBezTo>
                  <a:pt x="3187216" y="1943341"/>
                  <a:pt x="3149358" y="1981199"/>
                  <a:pt x="3102658" y="1981199"/>
                </a:cubicBezTo>
                <a:lnTo>
                  <a:pt x="84558" y="1981199"/>
                </a:lnTo>
                <a:cubicBezTo>
                  <a:pt x="37858" y="1981199"/>
                  <a:pt x="0" y="1943341"/>
                  <a:pt x="0" y="1896641"/>
                </a:cubicBezTo>
                <a:lnTo>
                  <a:pt x="0" y="84558"/>
                </a:lnTo>
                <a:cubicBezTo>
                  <a:pt x="0" y="37858"/>
                  <a:pt x="37858" y="0"/>
                  <a:pt x="8455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D8274F2-F357-4036-A9E5-AF008CB3BD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4682" y="3106175"/>
            <a:ext cx="3187216" cy="1981199"/>
          </a:xfrm>
          <a:custGeom>
            <a:avLst/>
            <a:gdLst>
              <a:gd name="connsiteX0" fmla="*/ 84558 w 3187216"/>
              <a:gd name="connsiteY0" fmla="*/ 0 h 1981199"/>
              <a:gd name="connsiteX1" fmla="*/ 3102658 w 3187216"/>
              <a:gd name="connsiteY1" fmla="*/ 0 h 1981199"/>
              <a:gd name="connsiteX2" fmla="*/ 3187216 w 3187216"/>
              <a:gd name="connsiteY2" fmla="*/ 84558 h 1981199"/>
              <a:gd name="connsiteX3" fmla="*/ 3187216 w 3187216"/>
              <a:gd name="connsiteY3" fmla="*/ 1896641 h 1981199"/>
              <a:gd name="connsiteX4" fmla="*/ 3102658 w 3187216"/>
              <a:gd name="connsiteY4" fmla="*/ 1981199 h 1981199"/>
              <a:gd name="connsiteX5" fmla="*/ 84558 w 3187216"/>
              <a:gd name="connsiteY5" fmla="*/ 1981199 h 1981199"/>
              <a:gd name="connsiteX6" fmla="*/ 0 w 3187216"/>
              <a:gd name="connsiteY6" fmla="*/ 1896641 h 1981199"/>
              <a:gd name="connsiteX7" fmla="*/ 0 w 3187216"/>
              <a:gd name="connsiteY7" fmla="*/ 84558 h 1981199"/>
              <a:gd name="connsiteX8" fmla="*/ 84558 w 3187216"/>
              <a:gd name="connsiteY8" fmla="*/ 0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7216" h="1981199">
                <a:moveTo>
                  <a:pt x="84558" y="0"/>
                </a:moveTo>
                <a:lnTo>
                  <a:pt x="3102658" y="0"/>
                </a:lnTo>
                <a:cubicBezTo>
                  <a:pt x="3149358" y="0"/>
                  <a:pt x="3187216" y="37858"/>
                  <a:pt x="3187216" y="84558"/>
                </a:cubicBezTo>
                <a:lnTo>
                  <a:pt x="3187216" y="1896641"/>
                </a:lnTo>
                <a:cubicBezTo>
                  <a:pt x="3187216" y="1943341"/>
                  <a:pt x="3149358" y="1981199"/>
                  <a:pt x="3102658" y="1981199"/>
                </a:cubicBezTo>
                <a:lnTo>
                  <a:pt x="84558" y="1981199"/>
                </a:lnTo>
                <a:cubicBezTo>
                  <a:pt x="37858" y="1981199"/>
                  <a:pt x="0" y="1943341"/>
                  <a:pt x="0" y="1896641"/>
                </a:cubicBezTo>
                <a:lnTo>
                  <a:pt x="0" y="84558"/>
                </a:lnTo>
                <a:cubicBezTo>
                  <a:pt x="0" y="37858"/>
                  <a:pt x="37858" y="0"/>
                  <a:pt x="8455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BD3C9D-ADEB-489F-BF37-9D1408809F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0102" y="3106175"/>
            <a:ext cx="3187216" cy="1981199"/>
          </a:xfrm>
          <a:custGeom>
            <a:avLst/>
            <a:gdLst>
              <a:gd name="connsiteX0" fmla="*/ 84558 w 3187216"/>
              <a:gd name="connsiteY0" fmla="*/ 0 h 1981199"/>
              <a:gd name="connsiteX1" fmla="*/ 3102658 w 3187216"/>
              <a:gd name="connsiteY1" fmla="*/ 0 h 1981199"/>
              <a:gd name="connsiteX2" fmla="*/ 3187216 w 3187216"/>
              <a:gd name="connsiteY2" fmla="*/ 84558 h 1981199"/>
              <a:gd name="connsiteX3" fmla="*/ 3187216 w 3187216"/>
              <a:gd name="connsiteY3" fmla="*/ 1896641 h 1981199"/>
              <a:gd name="connsiteX4" fmla="*/ 3102658 w 3187216"/>
              <a:gd name="connsiteY4" fmla="*/ 1981199 h 1981199"/>
              <a:gd name="connsiteX5" fmla="*/ 84558 w 3187216"/>
              <a:gd name="connsiteY5" fmla="*/ 1981199 h 1981199"/>
              <a:gd name="connsiteX6" fmla="*/ 0 w 3187216"/>
              <a:gd name="connsiteY6" fmla="*/ 1896641 h 1981199"/>
              <a:gd name="connsiteX7" fmla="*/ 0 w 3187216"/>
              <a:gd name="connsiteY7" fmla="*/ 84558 h 1981199"/>
              <a:gd name="connsiteX8" fmla="*/ 84558 w 3187216"/>
              <a:gd name="connsiteY8" fmla="*/ 0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7216" h="1981199">
                <a:moveTo>
                  <a:pt x="84558" y="0"/>
                </a:moveTo>
                <a:lnTo>
                  <a:pt x="3102658" y="0"/>
                </a:lnTo>
                <a:cubicBezTo>
                  <a:pt x="3149358" y="0"/>
                  <a:pt x="3187216" y="37858"/>
                  <a:pt x="3187216" y="84558"/>
                </a:cubicBezTo>
                <a:lnTo>
                  <a:pt x="3187216" y="1896641"/>
                </a:lnTo>
                <a:cubicBezTo>
                  <a:pt x="3187216" y="1943341"/>
                  <a:pt x="3149358" y="1981199"/>
                  <a:pt x="3102658" y="1981199"/>
                </a:cubicBezTo>
                <a:lnTo>
                  <a:pt x="84558" y="1981199"/>
                </a:lnTo>
                <a:cubicBezTo>
                  <a:pt x="37858" y="1981199"/>
                  <a:pt x="0" y="1943341"/>
                  <a:pt x="0" y="1896641"/>
                </a:cubicBezTo>
                <a:lnTo>
                  <a:pt x="0" y="84558"/>
                </a:lnTo>
                <a:cubicBezTo>
                  <a:pt x="0" y="37858"/>
                  <a:pt x="37858" y="0"/>
                  <a:pt x="8455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3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9B0C77-D147-1C4C-85CE-51226A78339F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9" name="Freeform: Shape 3">
              <a:extLst>
                <a:ext uri="{FF2B5EF4-FFF2-40B4-BE49-F238E27FC236}">
                  <a16:creationId xmlns:a16="http://schemas.microsoft.com/office/drawing/2014/main" id="{10F6C198-0C41-8948-9995-9E6FA44D42B8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EFA448E8-E9C5-B04E-9502-0A9FE832541B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F901CF2-4DB7-4C61-9B92-828F8448335F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2894424" y="2379177"/>
            <a:ext cx="780076" cy="780076"/>
          </a:xfrm>
          <a:custGeom>
            <a:avLst/>
            <a:gdLst>
              <a:gd name="connsiteX0" fmla="*/ 390038 w 780076"/>
              <a:gd name="connsiteY0" fmla="*/ 0 h 780076"/>
              <a:gd name="connsiteX1" fmla="*/ 780076 w 780076"/>
              <a:gd name="connsiteY1" fmla="*/ 390038 h 780076"/>
              <a:gd name="connsiteX2" fmla="*/ 390038 w 780076"/>
              <a:gd name="connsiteY2" fmla="*/ 780076 h 780076"/>
              <a:gd name="connsiteX3" fmla="*/ 0 w 780076"/>
              <a:gd name="connsiteY3" fmla="*/ 390038 h 780076"/>
              <a:gd name="connsiteX4" fmla="*/ 390038 w 780076"/>
              <a:gd name="connsiteY4" fmla="*/ 0 h 78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76" h="780076">
                <a:moveTo>
                  <a:pt x="390038" y="0"/>
                </a:moveTo>
                <a:cubicBezTo>
                  <a:pt x="605450" y="0"/>
                  <a:pt x="780076" y="174626"/>
                  <a:pt x="780076" y="390038"/>
                </a:cubicBezTo>
                <a:cubicBezTo>
                  <a:pt x="780076" y="605450"/>
                  <a:pt x="605450" y="780076"/>
                  <a:pt x="390038" y="780076"/>
                </a:cubicBezTo>
                <a:cubicBezTo>
                  <a:pt x="174626" y="780076"/>
                  <a:pt x="0" y="605450"/>
                  <a:pt x="0" y="390038"/>
                </a:cubicBezTo>
                <a:cubicBezTo>
                  <a:pt x="0" y="174626"/>
                  <a:pt x="174626" y="0"/>
                  <a:pt x="39003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8B60CD1C-118B-4212-A1DF-9BA4ABFD52AB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6935370" y="2379177"/>
            <a:ext cx="780076" cy="780076"/>
          </a:xfrm>
          <a:custGeom>
            <a:avLst/>
            <a:gdLst>
              <a:gd name="connsiteX0" fmla="*/ 390038 w 780076"/>
              <a:gd name="connsiteY0" fmla="*/ 0 h 780076"/>
              <a:gd name="connsiteX1" fmla="*/ 780076 w 780076"/>
              <a:gd name="connsiteY1" fmla="*/ 390038 h 780076"/>
              <a:gd name="connsiteX2" fmla="*/ 390038 w 780076"/>
              <a:gd name="connsiteY2" fmla="*/ 780076 h 780076"/>
              <a:gd name="connsiteX3" fmla="*/ 0 w 780076"/>
              <a:gd name="connsiteY3" fmla="*/ 390038 h 780076"/>
              <a:gd name="connsiteX4" fmla="*/ 390038 w 780076"/>
              <a:gd name="connsiteY4" fmla="*/ 0 h 78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76" h="780076">
                <a:moveTo>
                  <a:pt x="390038" y="0"/>
                </a:moveTo>
                <a:cubicBezTo>
                  <a:pt x="605450" y="0"/>
                  <a:pt x="780076" y="174626"/>
                  <a:pt x="780076" y="390038"/>
                </a:cubicBezTo>
                <a:cubicBezTo>
                  <a:pt x="780076" y="605450"/>
                  <a:pt x="605450" y="780076"/>
                  <a:pt x="390038" y="780076"/>
                </a:cubicBezTo>
                <a:cubicBezTo>
                  <a:pt x="174626" y="780076"/>
                  <a:pt x="0" y="605450"/>
                  <a:pt x="0" y="390038"/>
                </a:cubicBezTo>
                <a:cubicBezTo>
                  <a:pt x="0" y="174626"/>
                  <a:pt x="174626" y="0"/>
                  <a:pt x="39003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6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E551FB-38C5-4848-A807-F5E43EAD83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52538" y="2174875"/>
            <a:ext cx="9775824" cy="2638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55257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08C210-1A16-B040-A9A3-CFBF2FDDE018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DEAF2E0B-2D8E-734F-983A-D53D88597CEA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AEC1EEF8-B64A-4143-A750-3C292397B3C7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FF3CE8E-B938-4FC5-B70C-8885EBEFACD2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4417217" y="2647407"/>
            <a:ext cx="3383336" cy="4210592"/>
          </a:xfrm>
          <a:custGeom>
            <a:avLst/>
            <a:gdLst>
              <a:gd name="connsiteX0" fmla="*/ 311368 w 3383336"/>
              <a:gd name="connsiteY0" fmla="*/ 0 h 4210592"/>
              <a:gd name="connsiteX1" fmla="*/ 3071968 w 3383336"/>
              <a:gd name="connsiteY1" fmla="*/ 0 h 4210592"/>
              <a:gd name="connsiteX2" fmla="*/ 3383336 w 3383336"/>
              <a:gd name="connsiteY2" fmla="*/ 311368 h 4210592"/>
              <a:gd name="connsiteX3" fmla="*/ 3383336 w 3383336"/>
              <a:gd name="connsiteY3" fmla="*/ 4210592 h 4210592"/>
              <a:gd name="connsiteX4" fmla="*/ 0 w 3383336"/>
              <a:gd name="connsiteY4" fmla="*/ 4210592 h 4210592"/>
              <a:gd name="connsiteX5" fmla="*/ 0 w 3383336"/>
              <a:gd name="connsiteY5" fmla="*/ 311368 h 4210592"/>
              <a:gd name="connsiteX6" fmla="*/ 311368 w 3383336"/>
              <a:gd name="connsiteY6" fmla="*/ 0 h 421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336" h="4210592">
                <a:moveTo>
                  <a:pt x="311368" y="0"/>
                </a:moveTo>
                <a:lnTo>
                  <a:pt x="3071968" y="0"/>
                </a:lnTo>
                <a:cubicBezTo>
                  <a:pt x="3243932" y="0"/>
                  <a:pt x="3383336" y="139404"/>
                  <a:pt x="3383336" y="311368"/>
                </a:cubicBezTo>
                <a:lnTo>
                  <a:pt x="3383336" y="4210592"/>
                </a:lnTo>
                <a:lnTo>
                  <a:pt x="0" y="4210592"/>
                </a:lnTo>
                <a:lnTo>
                  <a:pt x="0" y="311368"/>
                </a:lnTo>
                <a:cubicBezTo>
                  <a:pt x="0" y="139404"/>
                  <a:pt x="139404" y="0"/>
                  <a:pt x="311368" y="0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82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4B8C3FD-BF47-774A-9469-D050FBD33034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FFCFB118-031A-D54A-9231-1211CF573BEC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A409EF88-825B-F14B-BC66-749CBF9C045D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69D692A-4B0E-4E9E-9116-5D879B6C78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69366" y="1433055"/>
            <a:ext cx="5996311" cy="3748545"/>
          </a:xfrm>
          <a:custGeom>
            <a:avLst/>
            <a:gdLst>
              <a:gd name="connsiteX0" fmla="*/ 0 w 5996311"/>
              <a:gd name="connsiteY0" fmla="*/ 0 h 3748545"/>
              <a:gd name="connsiteX1" fmla="*/ 5996311 w 5996311"/>
              <a:gd name="connsiteY1" fmla="*/ 0 h 3748545"/>
              <a:gd name="connsiteX2" fmla="*/ 5996311 w 5996311"/>
              <a:gd name="connsiteY2" fmla="*/ 3748545 h 3748545"/>
              <a:gd name="connsiteX3" fmla="*/ 0 w 5996311"/>
              <a:gd name="connsiteY3" fmla="*/ 3748545 h 374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311" h="3748545">
                <a:moveTo>
                  <a:pt x="0" y="0"/>
                </a:moveTo>
                <a:lnTo>
                  <a:pt x="5996311" y="0"/>
                </a:lnTo>
                <a:lnTo>
                  <a:pt x="5996311" y="3748545"/>
                </a:lnTo>
                <a:lnTo>
                  <a:pt x="0" y="3748545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5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310241-6A72-E047-99BE-1C783C929E91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6A68D0CC-FF2F-1F48-A985-CEC4CAB54014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9963E77C-748A-9E45-B964-A52E43DDB81D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A41DCF7-1DC6-42F2-AE13-F7F5C31E0BEF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806980" y="1479371"/>
            <a:ext cx="4933197" cy="2660830"/>
          </a:xfrm>
          <a:custGeom>
            <a:avLst/>
            <a:gdLst>
              <a:gd name="connsiteX0" fmla="*/ 0 w 4933197"/>
              <a:gd name="connsiteY0" fmla="*/ 0 h 2660830"/>
              <a:gd name="connsiteX1" fmla="*/ 4933197 w 4933197"/>
              <a:gd name="connsiteY1" fmla="*/ 0 h 2660830"/>
              <a:gd name="connsiteX2" fmla="*/ 4933197 w 4933197"/>
              <a:gd name="connsiteY2" fmla="*/ 2660830 h 2660830"/>
              <a:gd name="connsiteX3" fmla="*/ 0 w 4933197"/>
              <a:gd name="connsiteY3" fmla="*/ 2660830 h 26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3197" h="2660830">
                <a:moveTo>
                  <a:pt x="0" y="0"/>
                </a:moveTo>
                <a:lnTo>
                  <a:pt x="4933197" y="0"/>
                </a:lnTo>
                <a:lnTo>
                  <a:pt x="4933197" y="2660830"/>
                </a:lnTo>
                <a:lnTo>
                  <a:pt x="0" y="266083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89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B2FA4EF-17A9-5B48-B107-08224B62AE56}"/>
              </a:ext>
            </a:extLst>
          </p:cNvPr>
          <p:cNvGrpSpPr/>
          <p:nvPr userDrawn="1"/>
        </p:nvGrpSpPr>
        <p:grpSpPr>
          <a:xfrm flipH="1">
            <a:off x="0" y="0"/>
            <a:ext cx="12184311" cy="6858000"/>
            <a:chOff x="-66906" y="0"/>
            <a:chExt cx="12184311" cy="6858000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66BD78DC-701D-8C47-B78B-2282B930A059}"/>
                </a:ext>
              </a:extLst>
            </p:cNvPr>
            <p:cNvSpPr/>
            <p:nvPr/>
          </p:nvSpPr>
          <p:spPr>
            <a:xfrm flipH="1" flipV="1">
              <a:off x="-66906" y="0"/>
              <a:ext cx="8420747" cy="6858000"/>
            </a:xfrm>
            <a:custGeom>
              <a:avLst/>
              <a:gdLst>
                <a:gd name="connsiteX0" fmla="*/ 8384100 w 8420747"/>
                <a:gd name="connsiteY0" fmla="*/ 6858000 h 6858000"/>
                <a:gd name="connsiteX1" fmla="*/ 3606916 w 8420747"/>
                <a:gd name="connsiteY1" fmla="*/ 6858000 h 6858000"/>
                <a:gd name="connsiteX2" fmla="*/ 3519745 w 8420747"/>
                <a:gd name="connsiteY2" fmla="*/ 6816440 h 6858000"/>
                <a:gd name="connsiteX3" fmla="*/ 1766932 w 8420747"/>
                <a:gd name="connsiteY3" fmla="*/ 6222017 h 6858000"/>
                <a:gd name="connsiteX4" fmla="*/ 1076383 w 8420747"/>
                <a:gd name="connsiteY4" fmla="*/ 153945 h 6858000"/>
                <a:gd name="connsiteX5" fmla="*/ 1227602 w 8420747"/>
                <a:gd name="connsiteY5" fmla="*/ 0 h 6858000"/>
                <a:gd name="connsiteX6" fmla="*/ 8420747 w 8420747"/>
                <a:gd name="connsiteY6" fmla="*/ 0 h 6858000"/>
                <a:gd name="connsiteX7" fmla="*/ 8420747 w 8420747"/>
                <a:gd name="connsiteY7" fmla="*/ 68109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0747" h="6858000">
                  <a:moveTo>
                    <a:pt x="8384100" y="6858000"/>
                  </a:moveTo>
                  <a:lnTo>
                    <a:pt x="3606916" y="6858000"/>
                  </a:lnTo>
                  <a:lnTo>
                    <a:pt x="3519745" y="6816440"/>
                  </a:lnTo>
                  <a:cubicBezTo>
                    <a:pt x="2959872" y="6557396"/>
                    <a:pt x="2376511" y="6326891"/>
                    <a:pt x="1766932" y="6222017"/>
                  </a:cubicBezTo>
                  <a:cubicBezTo>
                    <a:pt x="-214206" y="5881177"/>
                    <a:pt x="-648870" y="2070659"/>
                    <a:pt x="1076383" y="153945"/>
                  </a:cubicBezTo>
                  <a:lnTo>
                    <a:pt x="1227602" y="0"/>
                  </a:lnTo>
                  <a:lnTo>
                    <a:pt x="8420747" y="0"/>
                  </a:lnTo>
                  <a:lnTo>
                    <a:pt x="8420747" y="681099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0F6FF">
                    <a:alpha val="52000"/>
                  </a:srgbClr>
                </a:gs>
                <a:gs pos="59000">
                  <a:srgbClr val="F0F6FF">
                    <a:alpha val="25000"/>
                  </a:srgbClr>
                </a:gs>
                <a:gs pos="100000">
                  <a:srgbClr val="00C3FF">
                    <a:alpha val="1000"/>
                  </a:srgbClr>
                </a:gs>
              </a:gsLst>
              <a:lin ang="10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DFAF41D3-60BF-D442-AA84-B867FA125066}"/>
                </a:ext>
              </a:extLst>
            </p:cNvPr>
            <p:cNvSpPr/>
            <p:nvPr/>
          </p:nvSpPr>
          <p:spPr>
            <a:xfrm flipH="1">
              <a:off x="3573204" y="0"/>
              <a:ext cx="8544201" cy="6475784"/>
            </a:xfrm>
            <a:custGeom>
              <a:avLst/>
              <a:gdLst>
                <a:gd name="connsiteX0" fmla="*/ 8526112 w 8544201"/>
                <a:gd name="connsiteY0" fmla="*/ 0 h 6475784"/>
                <a:gd name="connsiteX1" fmla="*/ 0 w 8544201"/>
                <a:gd name="connsiteY1" fmla="*/ 0 h 6475784"/>
                <a:gd name="connsiteX2" fmla="*/ 0 w 8544201"/>
                <a:gd name="connsiteY2" fmla="*/ 4728664 h 6475784"/>
                <a:gd name="connsiteX3" fmla="*/ 28753 w 8544201"/>
                <a:gd name="connsiteY3" fmla="*/ 4736818 h 6475784"/>
                <a:gd name="connsiteX4" fmla="*/ 141329 w 8544201"/>
                <a:gd name="connsiteY4" fmla="*/ 4760294 h 6475784"/>
                <a:gd name="connsiteX5" fmla="*/ 6372594 w 8544201"/>
                <a:gd name="connsiteY5" fmla="*/ 5835247 h 6475784"/>
                <a:gd name="connsiteX6" fmla="*/ 8527846 w 8544201"/>
                <a:gd name="connsiteY6" fmla="*/ 15220 h 647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4201" h="6475784">
                  <a:moveTo>
                    <a:pt x="8526112" y="0"/>
                  </a:moveTo>
                  <a:lnTo>
                    <a:pt x="0" y="0"/>
                  </a:lnTo>
                  <a:lnTo>
                    <a:pt x="0" y="4728664"/>
                  </a:lnTo>
                  <a:lnTo>
                    <a:pt x="28753" y="4736818"/>
                  </a:lnTo>
                  <a:cubicBezTo>
                    <a:pt x="65703" y="4745901"/>
                    <a:pt x="103230" y="4753739"/>
                    <a:pt x="141329" y="4760294"/>
                  </a:cubicBezTo>
                  <a:cubicBezTo>
                    <a:pt x="2579644" y="5179790"/>
                    <a:pt x="4598472" y="7609369"/>
                    <a:pt x="6372594" y="5835247"/>
                  </a:cubicBezTo>
                  <a:cubicBezTo>
                    <a:pt x="7592297" y="4615545"/>
                    <a:pt x="8692209" y="1999635"/>
                    <a:pt x="8527846" y="152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F6FF">
                    <a:alpha val="74000"/>
                  </a:srgbClr>
                </a:gs>
                <a:gs pos="45000">
                  <a:srgbClr val="C6EDFF">
                    <a:alpha val="13000"/>
                  </a:srgbClr>
                </a:gs>
                <a:gs pos="100000">
                  <a:srgbClr val="00C3FF">
                    <a:alpha val="0"/>
                  </a:srgbClr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CDD11-14D8-49A4-B924-5535E603F179}"/>
              </a:ext>
            </a:extLst>
          </p:cNvPr>
          <p:cNvSpPr/>
          <p:nvPr userDrawn="1"/>
        </p:nvSpPr>
        <p:spPr>
          <a:xfrm>
            <a:off x="5061597" y="0"/>
            <a:ext cx="7130403" cy="6858000"/>
          </a:xfrm>
          <a:prstGeom prst="rect">
            <a:avLst/>
          </a:prstGeom>
          <a:solidFill>
            <a:srgbClr val="F0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72AF7EB-C2C5-4960-80DC-EEF4E0EEE6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0462" y="2"/>
            <a:ext cx="3691077" cy="6857998"/>
          </a:xfrm>
          <a:custGeom>
            <a:avLst/>
            <a:gdLst>
              <a:gd name="connsiteX0" fmla="*/ 0 w 2772574"/>
              <a:gd name="connsiteY0" fmla="*/ 0 h 4171946"/>
              <a:gd name="connsiteX1" fmla="*/ 2772574 w 2772574"/>
              <a:gd name="connsiteY1" fmla="*/ 0 h 4171946"/>
              <a:gd name="connsiteX2" fmla="*/ 2772574 w 2772574"/>
              <a:gd name="connsiteY2" fmla="*/ 4171946 h 4171946"/>
              <a:gd name="connsiteX3" fmla="*/ 0 w 2772574"/>
              <a:gd name="connsiteY3" fmla="*/ 4171946 h 417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574" h="4171946">
                <a:moveTo>
                  <a:pt x="0" y="0"/>
                </a:moveTo>
                <a:lnTo>
                  <a:pt x="2772574" y="0"/>
                </a:lnTo>
                <a:lnTo>
                  <a:pt x="2772574" y="4171946"/>
                </a:lnTo>
                <a:lnTo>
                  <a:pt x="0" y="4171946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0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5D19E-D401-48E4-A759-D228A72202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92102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748628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427F-AEC3-4D00-8216-5D2E3ADC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A71ED-F565-4E40-85D5-0087EF35A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2703-3324-4EDE-8FF8-ABE30BB1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DC285-55AB-47C1-97CF-C1063FAA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7701">
              <a:spcBef>
                <a:spcPts val="170"/>
              </a:spcBef>
            </a:pPr>
            <a:r>
              <a:rPr lang="en-US" spc="-39" smtClean="0"/>
              <a:t>TIÊN</a:t>
            </a:r>
            <a:r>
              <a:rPr lang="en-US" smtClean="0"/>
              <a:t> </a:t>
            </a:r>
            <a:r>
              <a:rPr lang="en-US" spc="27" smtClean="0"/>
              <a:t>PHONG</a:t>
            </a:r>
            <a:r>
              <a:rPr lang="en-US" spc="3" smtClean="0"/>
              <a:t> TRONG </a:t>
            </a:r>
            <a:r>
              <a:rPr lang="en-US" spc="-6" smtClean="0"/>
              <a:t>CHUYỂN</a:t>
            </a:r>
            <a:r>
              <a:rPr lang="en-US" spc="3" smtClean="0"/>
              <a:t> </a:t>
            </a:r>
            <a:r>
              <a:rPr lang="en-US" spc="24" smtClean="0"/>
              <a:t>ĐỔI</a:t>
            </a:r>
            <a:r>
              <a:rPr lang="en-US" spc="3" smtClean="0"/>
              <a:t> </a:t>
            </a:r>
            <a:r>
              <a:rPr lang="en-US" spc="-9" smtClean="0"/>
              <a:t>SỐ</a:t>
            </a:r>
            <a:endParaRPr lang="en-US" spc="-9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276BE-5417-410E-B021-221F1229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71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>
            <a:spLocks noGrp="1"/>
          </p:cNvSpPr>
          <p:nvPr>
            <p:ph type="title"/>
          </p:nvPr>
        </p:nvSpPr>
        <p:spPr>
          <a:xfrm>
            <a:off x="838200" y="490194"/>
            <a:ext cx="10515600" cy="120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838200" y="346271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6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8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89" y="1122363"/>
            <a:ext cx="9143023" cy="238760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89" y="3602038"/>
            <a:ext cx="914302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AA124-5540-C942-A62E-A96AD76BF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D361409-0AF3-49F8-AE35-A8DED76453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1550" y="984251"/>
            <a:ext cx="2159000" cy="248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C08972D-3CCA-4A62-A86D-4472645517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86125" y="984251"/>
            <a:ext cx="2159000" cy="248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13C97BA-E8E7-4E3E-95A4-4FE62A9A9E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9488" y="3622675"/>
            <a:ext cx="2159000" cy="248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61061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933" y="1066801"/>
            <a:ext cx="11163947" cy="5108575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E28BD-913F-C049-B173-A5761AD59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63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605" y="1709739"/>
            <a:ext cx="10515063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605" y="4589464"/>
            <a:ext cx="105150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3ADC4-893F-C74E-B163-0D5A1A30F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691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119" y="1066801"/>
            <a:ext cx="5533113" cy="510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861" y="1066801"/>
            <a:ext cx="5537020" cy="510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97092-B95C-E44B-B936-88D54EC7A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10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120" y="1066800"/>
            <a:ext cx="5531157" cy="7620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119" y="1828802"/>
            <a:ext cx="5531159" cy="4360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4" y="1066799"/>
            <a:ext cx="5552655" cy="7620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4" y="1828801"/>
            <a:ext cx="5552656" cy="4360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845F6-0D50-D047-ACC8-D5F546096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727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810AC-5AD7-7E4B-ABC7-662759453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552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76386-901D-544C-BAA2-153A3CB7E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875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19" y="1066801"/>
            <a:ext cx="4305704" cy="99059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61" y="1066800"/>
            <a:ext cx="6541619" cy="5105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119" y="2057400"/>
            <a:ext cx="4305704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DDDF-339C-7444-9E8E-5C3D6C908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72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19" y="987425"/>
            <a:ext cx="4305704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61" y="987425"/>
            <a:ext cx="6541619" cy="51847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119" y="2057400"/>
            <a:ext cx="4305704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52E72-418F-264F-8BD6-724A7AF043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107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118" y="990601"/>
            <a:ext cx="11257762" cy="5184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15776-A1B0-1347-8253-79DDDAB40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9324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8069" y="838199"/>
            <a:ext cx="262681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118" y="838199"/>
            <a:ext cx="844332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60FB7-BDDB-1844-A80B-BF05CBA45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55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D7F5175-0867-4E1B-8C13-43D0B231D1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187" y="941385"/>
            <a:ext cx="2782887" cy="5121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18E86E5-EB49-4BB7-BBFD-EE6416EC71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9876" y="941384"/>
            <a:ext cx="2782887" cy="5121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32285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 bwMode="auto">
          <a:xfrm>
            <a:off x="1123822" y="228600"/>
            <a:ext cx="1022580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5pPr>
            <a:lvl6pPr marL="2514600" indent="-2286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6pPr>
            <a:lvl7pPr marL="2971800" indent="-2286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7pPr>
            <a:lvl8pPr marL="3429000" indent="-2286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8pPr>
            <a:lvl9pPr marL="3886200" indent="-2286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5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defRPr/>
            </a:pPr>
            <a:r>
              <a:rPr lang="en-US" sz="2400">
                <a:solidFill>
                  <a:srgbClr val="0070C0"/>
                </a:solidFill>
                <a:effectLst/>
              </a:rPr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fld id="{585E166C-8C2C-284E-9EE1-8A85D0559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5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30D401E-5F37-4749-8C2C-DBBA212A4B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10363" y="2300288"/>
            <a:ext cx="3060700" cy="3017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381D084-2FBB-48AD-B194-3D563B8F2D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49888" y="1083287"/>
            <a:ext cx="2641600" cy="26711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026C04A-A1F8-400F-853D-9EE8C59C72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55098" y="4127498"/>
            <a:ext cx="2198689" cy="1881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60030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45EB149-3F8A-4D7F-9E72-BB9102C884F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7462" y="985838"/>
            <a:ext cx="3740149" cy="4938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6726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9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79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0FD5A-7404-4928-821C-2D3FFEAA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BAB4D-AFF1-406B-B900-81A9E07AC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1EA43-B3CC-4CCF-8C06-065DB9FB3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533006-9484-43D4-AF87-655F7C266763}" type="datetimeFigureOut">
              <a:rPr lang="en-US" smtClean="0"/>
              <a:pPr/>
              <a:t>04/28/2022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DFB36-715B-40FC-AB74-D754044AC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6A46-2DA4-459E-9E29-BF1E5C504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FF1442-7FB2-407E-A96F-0FDBAE4DE9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1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10" r:id="rId34"/>
    <p:sldLayoutId id="2147483724" r:id="rId35"/>
    <p:sldLayoutId id="2147483725" r:id="rId36"/>
    <p:sldLayoutId id="2147483798" r:id="rId37"/>
    <p:sldLayoutId id="214748379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5" y="6356350"/>
            <a:ext cx="1219200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23823" y="254000"/>
            <a:ext cx="10227754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470" y="1066801"/>
            <a:ext cx="10513107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842379" y="6416676"/>
            <a:ext cx="274212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18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725915" y="6418264"/>
            <a:ext cx="2740171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3B10F316-94BB-A042-9DCF-8F22C1FA36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91" y="204788"/>
            <a:ext cx="558980" cy="68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1123823" y="838200"/>
            <a:ext cx="1022775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279490" y="6412469"/>
            <a:ext cx="31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VNPT IT</a:t>
            </a:r>
          </a:p>
        </p:txBody>
      </p:sp>
    </p:spTree>
    <p:extLst>
      <p:ext uri="{BB962C8B-B14F-4D97-AF65-F5344CB8AC3E}">
        <p14:creationId xmlns:p14="http://schemas.microsoft.com/office/powerpoint/2010/main" val="346802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 kern="12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70C0"/>
          </a:solidFill>
          <a:latin typeface="Tahoma" charset="0"/>
          <a:ea typeface="Tahoma" charset="0"/>
          <a:cs typeface="Tahoma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70C0"/>
          </a:solidFill>
          <a:latin typeface="Tahoma" charset="0"/>
          <a:ea typeface="Tahoma" charset="0"/>
          <a:cs typeface="Tahoma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70C0"/>
          </a:solidFill>
          <a:latin typeface="Tahoma" charset="0"/>
          <a:ea typeface="Tahoma" charset="0"/>
          <a:cs typeface="Tahoma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70C0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5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6pPr>
      <a:lvl7pPr marL="2971800" indent="-228600"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5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7pPr>
      <a:lvl8pPr marL="3429000" indent="-228600"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5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8pPr>
      <a:lvl9pPr marL="3886200" indent="-228600"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5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Clr>
          <a:srgbClr val="000000"/>
        </a:buClr>
        <a:buSzPct val="100000"/>
        <a:buFont typeface="Tahoma" charset="0"/>
        <a:buChar char="●"/>
        <a:defRPr sz="2000" kern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ahoma" charset="0"/>
        <a:buChar char="─"/>
        <a:defRPr kern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ahoma" charset="0"/>
        <a:buChar char="▪"/>
        <a:defRPr sz="1600" kern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 kern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 kern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jpeg"/><Relationship Id="rId4" Type="http://schemas.openxmlformats.org/officeDocument/2006/relationships/hyperlink" Target="https://onesme.v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F524-B174-8946-ADFB-814209B5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6F96D-6307-1543-9B55-058828991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 descr="A city skyline at night&#10;&#10;Description automatically generated with low confidence">
            <a:extLst>
              <a:ext uri="{FF2B5EF4-FFF2-40B4-BE49-F238E27FC236}">
                <a16:creationId xmlns:a16="http://schemas.microsoft.com/office/drawing/2014/main" id="{5B5CC073-DBE4-1D43-8984-141E7007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206;p1">
            <a:extLst>
              <a:ext uri="{FF2B5EF4-FFF2-40B4-BE49-F238E27FC236}">
                <a16:creationId xmlns:a16="http://schemas.microsoft.com/office/drawing/2014/main" id="{144DDF36-C77E-9949-B542-2EE13ED033A4}"/>
              </a:ext>
            </a:extLst>
          </p:cNvPr>
          <p:cNvSpPr txBox="1">
            <a:spLocks/>
          </p:cNvSpPr>
          <p:nvPr/>
        </p:nvSpPr>
        <p:spPr>
          <a:xfrm>
            <a:off x="567393" y="1170857"/>
            <a:ext cx="11240087" cy="146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2"/>
              </a:buClr>
              <a:buSzPts val="6000"/>
            </a:pPr>
            <a:r>
              <a:rPr lang="vi-VN" sz="3200" b="1" dirty="0">
                <a:solidFill>
                  <a:schemeClr val="lt2"/>
                </a:solidFill>
              </a:rPr>
              <a:t>Hệ sinh thái Chuyển đổi số Doanh nghiệp VNPT </a:t>
            </a:r>
          </a:p>
        </p:txBody>
      </p:sp>
      <p:pic>
        <p:nvPicPr>
          <p:cNvPr id="12" name="Google Shape;211;p1">
            <a:extLst>
              <a:ext uri="{FF2B5EF4-FFF2-40B4-BE49-F238E27FC236}">
                <a16:creationId xmlns:a16="http://schemas.microsoft.com/office/drawing/2014/main" id="{E56833FA-F076-B24A-A5CC-F26A688F80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5940" t="-4157" r="-6781" b="-6909"/>
          <a:stretch/>
        </p:blipFill>
        <p:spPr>
          <a:xfrm>
            <a:off x="4583963" y="197523"/>
            <a:ext cx="3024068" cy="15061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/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F655FD-63CE-2241-AF34-66BABC9537F3}"/>
              </a:ext>
            </a:extLst>
          </p:cNvPr>
          <p:cNvSpPr/>
          <p:nvPr/>
        </p:nvSpPr>
        <p:spPr>
          <a:xfrm>
            <a:off x="4704520" y="6249524"/>
            <a:ext cx="3579944" cy="41095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latin typeface="Montserrat" pitchFamily="2" charset="77"/>
              </a:rPr>
              <a:t>Bình</a:t>
            </a:r>
            <a:r>
              <a:rPr lang="en-GB" b="1" dirty="0" smtClean="0">
                <a:latin typeface="Montserrat" pitchFamily="2" charset="77"/>
              </a:rPr>
              <a:t> Phước</a:t>
            </a:r>
            <a:r>
              <a:rPr lang="en-VN" b="1" dirty="0" smtClean="0">
                <a:latin typeface="Montserrat" pitchFamily="2" charset="77"/>
              </a:rPr>
              <a:t>, </a:t>
            </a:r>
            <a:r>
              <a:rPr lang="en-VN" b="1" dirty="0">
                <a:latin typeface="Montserrat" pitchFamily="2" charset="77"/>
              </a:rPr>
              <a:t>Tháng </a:t>
            </a:r>
            <a:r>
              <a:rPr lang="en-GB" b="1" dirty="0" smtClean="0">
                <a:latin typeface="Montserrat" pitchFamily="2" charset="77"/>
              </a:rPr>
              <a:t>04</a:t>
            </a:r>
            <a:r>
              <a:rPr lang="en-VN" b="1" dirty="0" smtClean="0">
                <a:latin typeface="Montserrat" pitchFamily="2" charset="77"/>
              </a:rPr>
              <a:t>/202</a:t>
            </a:r>
            <a:r>
              <a:rPr lang="en-GB" b="1" dirty="0" smtClean="0">
                <a:latin typeface="Montserrat" pitchFamily="2" charset="77"/>
              </a:rPr>
              <a:t>2</a:t>
            </a:r>
            <a:endParaRPr lang="en-VN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59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C2E28BD-913F-C049-B173-A5761AD59792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854969"/>
              </p:ext>
            </p:extLst>
          </p:nvPr>
        </p:nvGraphicFramePr>
        <p:xfrm>
          <a:off x="374905" y="901151"/>
          <a:ext cx="11509248" cy="57593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768">
                  <a:extLst>
                    <a:ext uri="{9D8B030D-6E8A-4147-A177-3AD203B41FA5}">
                      <a16:colId xmlns:a16="http://schemas.microsoft.com/office/drawing/2014/main" val="4023190060"/>
                    </a:ext>
                  </a:extLst>
                </a:gridCol>
                <a:gridCol w="4877320">
                  <a:extLst>
                    <a:ext uri="{9D8B030D-6E8A-4147-A177-3AD203B41FA5}">
                      <a16:colId xmlns:a16="http://schemas.microsoft.com/office/drawing/2014/main" val="2532648055"/>
                    </a:ext>
                  </a:extLst>
                </a:gridCol>
                <a:gridCol w="6006160">
                  <a:extLst>
                    <a:ext uri="{9D8B030D-6E8A-4147-A177-3AD203B41FA5}">
                      <a16:colId xmlns:a16="http://schemas.microsoft.com/office/drawing/2014/main" val="2792020289"/>
                    </a:ext>
                  </a:extLst>
                </a:gridCol>
              </a:tblGrid>
              <a:tr h="5436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Montserrat" panose="00000500000000000000" pitchFamily="2" charset="-93"/>
                        </a:rPr>
                        <a:t>STT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Montserrat" panose="00000500000000000000" pitchFamily="2" charset="-93"/>
                        </a:rPr>
                        <a:t>GIẢI</a:t>
                      </a:r>
                      <a:r>
                        <a:rPr lang="en-US" sz="1800" u="none" strike="noStrike" baseline="0" dirty="0" smtClean="0">
                          <a:effectLst/>
                          <a:latin typeface="Montserrat" panose="00000500000000000000" pitchFamily="2" charset="-93"/>
                        </a:rPr>
                        <a:t> PHÁP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Montserrat" panose="00000500000000000000" pitchFamily="2" charset="-93"/>
                        </a:rPr>
                        <a:t>CHÍNH</a:t>
                      </a:r>
                      <a:r>
                        <a:rPr lang="en-US" sz="1800" u="none" strike="noStrike" baseline="0" dirty="0" smtClean="0">
                          <a:effectLst/>
                          <a:latin typeface="Montserrat" panose="00000500000000000000" pitchFamily="2" charset="-93"/>
                        </a:rPr>
                        <a:t> SÁCH ƯU ĐÃI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1882864242"/>
                  </a:ext>
                </a:extLst>
              </a:tr>
              <a:tr h="778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Website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thiết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kế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Website</a:t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Hỗ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trợ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đào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tạo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dụng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745701150"/>
                  </a:ext>
                </a:extLst>
              </a:tr>
              <a:tr h="77312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Văn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Phòng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điện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tử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6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Giảm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30</a:t>
                      </a:r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4116297937"/>
                  </a:ext>
                </a:extLst>
              </a:tr>
              <a:tr h="6108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Hội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nghị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Truyền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hình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Giảm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3796220861"/>
                  </a:ext>
                </a:extLst>
              </a:tr>
              <a:tr h="9735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Phần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Mềm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Kế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toán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Doanh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nghiệp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vừa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và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nhỏ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(ASME)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Giảm giá 30%</a:t>
                      </a:r>
                      <a:b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vi-VN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 6 tháng sử dụng</a:t>
                      </a:r>
                      <a:b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Miễn phí Cài đặt, hướng dẫn sử dụng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1245725827"/>
                  </a:ext>
                </a:extLst>
              </a:tr>
              <a:tr h="13839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Chữ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Ký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Số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50%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gói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thêm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12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Phần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mềm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BHXH</a:t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Hỗ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trợ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Khai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thuế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3615866255"/>
                  </a:ext>
                </a:extLst>
              </a:tr>
              <a:tr h="69531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Tin nhắn thương  hiệu (SMS Brandname)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200 tin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nhắn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chăm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sóc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khách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hàng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đến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số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Vina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8934884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" y="116810"/>
            <a:ext cx="1007164" cy="784341"/>
          </a:xfrm>
          <a:prstGeom prst="rect">
            <a:avLst/>
          </a:prstGeom>
        </p:spPr>
      </p:pic>
      <p:sp>
        <p:nvSpPr>
          <p:cNvPr id="6" name="Google Shape;1247;ge31faef032_40_40"/>
          <p:cNvSpPr txBox="1"/>
          <p:nvPr/>
        </p:nvSpPr>
        <p:spPr>
          <a:xfrm>
            <a:off x="2834640" y="390409"/>
            <a:ext cx="6172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CÁC ƯU ĐÃI DÀNH CHO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DOANH NGHIỆP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28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C2E28BD-913F-C049-B173-A5761AD59792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43210"/>
              </p:ext>
            </p:extLst>
          </p:nvPr>
        </p:nvGraphicFramePr>
        <p:xfrm>
          <a:off x="694943" y="901151"/>
          <a:ext cx="11227034" cy="52253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081">
                  <a:extLst>
                    <a:ext uri="{9D8B030D-6E8A-4147-A177-3AD203B41FA5}">
                      <a16:colId xmlns:a16="http://schemas.microsoft.com/office/drawing/2014/main" val="4023190060"/>
                    </a:ext>
                  </a:extLst>
                </a:gridCol>
                <a:gridCol w="6106515">
                  <a:extLst>
                    <a:ext uri="{9D8B030D-6E8A-4147-A177-3AD203B41FA5}">
                      <a16:colId xmlns:a16="http://schemas.microsoft.com/office/drawing/2014/main" val="2532648055"/>
                    </a:ext>
                  </a:extLst>
                </a:gridCol>
                <a:gridCol w="4480438">
                  <a:extLst>
                    <a:ext uri="{9D8B030D-6E8A-4147-A177-3AD203B41FA5}">
                      <a16:colId xmlns:a16="http://schemas.microsoft.com/office/drawing/2014/main" val="2792020289"/>
                    </a:ext>
                  </a:extLst>
                </a:gridCol>
              </a:tblGrid>
              <a:tr h="459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Montserrat" panose="00000500000000000000" pitchFamily="2" charset="-93"/>
                        </a:rPr>
                        <a:t>STT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Montserrat" panose="00000500000000000000" pitchFamily="2" charset="-93"/>
                        </a:rPr>
                        <a:t>GIẢI</a:t>
                      </a:r>
                      <a:r>
                        <a:rPr lang="en-US" sz="1800" u="none" strike="noStrike" baseline="0" dirty="0" smtClean="0">
                          <a:effectLst/>
                          <a:latin typeface="Montserrat" panose="00000500000000000000" pitchFamily="2" charset="-93"/>
                        </a:rPr>
                        <a:t> PHÁP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Montserrat" panose="00000500000000000000" pitchFamily="2" charset="-93"/>
                        </a:rPr>
                        <a:t>CHÍNH</a:t>
                      </a:r>
                      <a:r>
                        <a:rPr lang="en-US" sz="1800" u="none" strike="noStrike" baseline="0" dirty="0" smtClean="0">
                          <a:effectLst/>
                          <a:latin typeface="Montserrat" panose="00000500000000000000" pitchFamily="2" charset="-93"/>
                        </a:rPr>
                        <a:t> SÁCH ƯU ĐÃI</a:t>
                      </a:r>
                      <a:endParaRPr lang="en-US" sz="1800" b="1" i="0" u="none" strike="noStrike" dirty="0">
                        <a:solidFill>
                          <a:srgbClr val="2A3E93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1882864242"/>
                  </a:ext>
                </a:extLst>
              </a:tr>
              <a:tr h="108953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Giải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pháp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xác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thực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nguồn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gốc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hàng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hóa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(VNPT- Check)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Tặng 1000 tem </a:t>
                      </a:r>
                      <a:b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Miễn phí thiết </a:t>
                      </a:r>
                      <a:b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Miễn phí Cài đặt, hướng dẫn sử dụng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2247343070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Bệnh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án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Điện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VNPT EMR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Giảm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30%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3617896896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Băng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rộng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cố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định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(Fiber)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4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1368930603"/>
                  </a:ext>
                </a:extLst>
              </a:tr>
              <a:tr h="649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Gói Di động trả trước 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Giảm 40% gói cước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78530045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Phần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mềm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quản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lý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nhà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thuốc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(Pharmacy)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Tặng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6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(KH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dụng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mới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2372755325"/>
                  </a:ext>
                </a:extLst>
              </a:tr>
              <a:tr h="740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Quản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lý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phòng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khám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và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Bác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sĩ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gia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đình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(VNPT Home &amp; Clinic)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Miễn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phí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6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</a:b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-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Giảm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30%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trong</a:t>
                      </a:r>
                      <a:r>
                        <a:rPr lang="en-US" sz="1600" u="none" strike="noStrike" dirty="0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 12 </a:t>
                      </a:r>
                      <a:r>
                        <a:rPr lang="en-US" sz="1600" u="none" strike="noStrike" dirty="0" err="1">
                          <a:effectLst/>
                          <a:latin typeface="Montserrat" panose="00000500000000000000" pitchFamily="2" charset="-93"/>
                          <a:ea typeface="Times" panose="020B0500000000000000" pitchFamily="34" charset="-93"/>
                          <a:cs typeface="Times" panose="020B0500000000000000" pitchFamily="34" charset="-93"/>
                        </a:rPr>
                        <a:t>tháng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93"/>
                        <a:ea typeface="Times" panose="020B0500000000000000" pitchFamily="34" charset="-93"/>
                        <a:cs typeface="Times" panose="020B0500000000000000" pitchFamily="34" charset="-93"/>
                      </a:endParaRPr>
                    </a:p>
                  </a:txBody>
                  <a:tcPr marL="3236" marR="3236" marT="3236" marB="0" anchor="ctr"/>
                </a:tc>
                <a:extLst>
                  <a:ext uri="{0D108BD9-81ED-4DB2-BD59-A6C34878D82A}">
                    <a16:rowId xmlns:a16="http://schemas.microsoft.com/office/drawing/2014/main" val="1633745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" y="116810"/>
            <a:ext cx="1007164" cy="784341"/>
          </a:xfrm>
          <a:prstGeom prst="rect">
            <a:avLst/>
          </a:prstGeom>
        </p:spPr>
      </p:pic>
      <p:sp>
        <p:nvSpPr>
          <p:cNvPr id="6" name="Google Shape;1247;ge31faef032_40_40"/>
          <p:cNvSpPr txBox="1"/>
          <p:nvPr/>
        </p:nvSpPr>
        <p:spPr>
          <a:xfrm>
            <a:off x="2953512" y="308946"/>
            <a:ext cx="6172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CÁC ƯU ĐÃI DÀNH CHO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DOANH NGHIỆP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526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CCAF51C-6910-408F-B79A-09A24B9F7037}"/>
              </a:ext>
            </a:extLst>
          </p:cNvPr>
          <p:cNvSpPr txBox="1"/>
          <p:nvPr/>
        </p:nvSpPr>
        <p:spPr>
          <a:xfrm>
            <a:off x="1432970" y="2461376"/>
            <a:ext cx="32848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 err="1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Thông</a:t>
            </a:r>
            <a:r>
              <a:rPr lang="en-US" sz="4800" b="1" spc="-150" dirty="0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tin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 err="1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liên</a:t>
            </a:r>
            <a:r>
              <a:rPr lang="en-US" sz="4800" b="1" spc="-150" dirty="0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4800" b="1" spc="-150" dirty="0" err="1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hệ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FFA33D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5023D8-47F5-4061-977F-C4ADDD59BE92}"/>
              </a:ext>
            </a:extLst>
          </p:cNvPr>
          <p:cNvSpPr txBox="1"/>
          <p:nvPr/>
        </p:nvSpPr>
        <p:spPr>
          <a:xfrm>
            <a:off x="932688" y="4149291"/>
            <a:ext cx="395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Hãy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bắt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đầu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chuyển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ngay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hôm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nay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E93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pic>
        <p:nvPicPr>
          <p:cNvPr id="15" name="Picture Placeholder 14" descr="A picture containing text&#10;&#10;Description automatically generated">
            <a:extLst>
              <a:ext uri="{FF2B5EF4-FFF2-40B4-BE49-F238E27FC236}">
                <a16:creationId xmlns:a16="http://schemas.microsoft.com/office/drawing/2014/main" id="{BB9474BD-74B9-4A66-AA54-FCD1D6B0F3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r="14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85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5893BD-BF07-4A95-9193-93042B58FC17}"/>
              </a:ext>
            </a:extLst>
          </p:cNvPr>
          <p:cNvSpPr/>
          <p:nvPr/>
        </p:nvSpPr>
        <p:spPr>
          <a:xfrm>
            <a:off x="0" y="-73152"/>
            <a:ext cx="12192000" cy="6931152"/>
          </a:xfrm>
          <a:prstGeom prst="rect">
            <a:avLst/>
          </a:prstGeom>
          <a:solidFill>
            <a:srgbClr val="2D94D1"/>
          </a:solidFill>
          <a:ln>
            <a:noFill/>
          </a:ln>
          <a:effectLst>
            <a:outerShdw blurRad="50800" dist="50800" dir="5400000" algn="ctr" rotWithShape="0">
              <a:srgbClr val="000000">
                <a:alpha val="65226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521756-4B62-4B4E-BD70-C09AAB11FCBF}"/>
              </a:ext>
            </a:extLst>
          </p:cNvPr>
          <p:cNvSpPr txBox="1"/>
          <p:nvPr/>
        </p:nvSpPr>
        <p:spPr>
          <a:xfrm>
            <a:off x="2835211" y="196887"/>
            <a:ext cx="678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ExtraBold" panose="00000900000000000000" pitchFamily="2" charset="0"/>
              </a:rPr>
              <a:t>ĐẠI DIỆN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ExtraBold" panose="00000900000000000000" pitchFamily="2" charset="0"/>
              </a:rPr>
              <a:t>VNPT TẠI ĐỊA BÀN </a:t>
            </a:r>
            <a:r>
              <a:rPr kumimoji="0" lang="en-ID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ExtraBold" panose="00000900000000000000" pitchFamily="2" charset="0"/>
              </a:rPr>
              <a:t>BÌNH</a:t>
            </a:r>
            <a:r>
              <a:rPr kumimoji="0" lang="en-ID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ExtraBold" panose="00000900000000000000" pitchFamily="2" charset="0"/>
              </a:rPr>
              <a:t> PHƯỚC</a:t>
            </a:r>
            <a:endParaRPr kumimoji="0" lang="en-ID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Poppins ExtraBold" panose="00000900000000000000" pitchFamily="2" charset="0"/>
            </a:endParaRPr>
          </a:p>
        </p:txBody>
      </p:sp>
      <p:pic>
        <p:nvPicPr>
          <p:cNvPr id="20" name="Google Shape;490;p8">
            <a:extLst>
              <a:ext uri="{FF2B5EF4-FFF2-40B4-BE49-F238E27FC236}">
                <a16:creationId xmlns:a16="http://schemas.microsoft.com/office/drawing/2014/main" id="{BD3E8001-5607-5948-B859-8A7B7F0FE5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171" t="37986" r="15648" b="8446"/>
          <a:stretch/>
        </p:blipFill>
        <p:spPr>
          <a:xfrm>
            <a:off x="10450421" y="6168725"/>
            <a:ext cx="1535863" cy="49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3D3BDD-527B-AD48-98D8-0FDFCA7D9FFC}"/>
              </a:ext>
            </a:extLst>
          </p:cNvPr>
          <p:cNvSpPr txBox="1"/>
          <p:nvPr/>
        </p:nvSpPr>
        <p:spPr>
          <a:xfrm>
            <a:off x="1137133" y="4306583"/>
            <a:ext cx="882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Mr. </a:t>
            </a:r>
            <a:r>
              <a:rPr lang="en-ID" sz="2000" b="1" dirty="0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</a:t>
            </a:r>
            <a:r>
              <a:rPr lang="en-ID" sz="2000" b="1" noProof="0" dirty="0" err="1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guyễn</a:t>
            </a:r>
            <a:r>
              <a:rPr lang="en-ID" sz="2000" b="1" noProof="0" dirty="0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Văn Thành -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PGĐ VNPT </a:t>
            </a:r>
            <a:r>
              <a:rPr kumimoji="0" lang="en-ID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Vinaphone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Bình</a:t>
            </a:r>
            <a:r>
              <a:rPr kumimoji="0" lang="en-ID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Phước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ĐT: 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0919.673.979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,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Email: </a:t>
            </a:r>
            <a:r>
              <a:rPr lang="en-ID" sz="2000" b="1" dirty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vanthanh.bpc@vnpt.vn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D6A8B8-96E6-E34C-8C63-232093CFCE55}"/>
              </a:ext>
            </a:extLst>
          </p:cNvPr>
          <p:cNvSpPr txBox="1"/>
          <p:nvPr/>
        </p:nvSpPr>
        <p:spPr>
          <a:xfrm>
            <a:off x="2655348" y="1861622"/>
            <a:ext cx="8463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Mr. Nguyễn</a:t>
            </a:r>
            <a:r>
              <a:rPr kumimoji="0" lang="en-ID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Công </a:t>
            </a:r>
            <a:r>
              <a:rPr kumimoji="0" lang="en-ID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Thắng</a:t>
            </a:r>
            <a:r>
              <a:rPr kumimoji="0" lang="en-ID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- </a:t>
            </a:r>
            <a:r>
              <a:rPr lang="en-ID" sz="2000" b="1" dirty="0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GĐ TT CNTT VNPT </a:t>
            </a:r>
            <a:r>
              <a:rPr lang="en-ID" sz="2000" b="1" dirty="0" err="1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Bình</a:t>
            </a:r>
            <a:r>
              <a:rPr lang="en-ID" sz="2000" b="1" dirty="0" smtClean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Phước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ĐT: 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0918.090.341</a:t>
            </a:r>
            <a:r>
              <a:rPr kumimoji="0" lang="en-ID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,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Email: </a:t>
            </a:r>
            <a:r>
              <a:rPr lang="en-ID" sz="2000" b="1" dirty="0">
                <a:solidFill>
                  <a:prstClr val="white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Thangnc.bpc@vnpt.vn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2588" t="23134" r="27438" b="33480"/>
          <a:stretch/>
        </p:blipFill>
        <p:spPr>
          <a:xfrm>
            <a:off x="446802" y="1171147"/>
            <a:ext cx="2271300" cy="208883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6615" t="30297" r="31591" b="29638"/>
          <a:stretch/>
        </p:blipFill>
        <p:spPr>
          <a:xfrm>
            <a:off x="9839893" y="3448508"/>
            <a:ext cx="2146391" cy="2111547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8344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F524-B174-8946-ADFB-814209B5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6F96D-6307-1543-9B55-058828991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 descr="A city skyline at night&#10;&#10;Description automatically generated with low confidence">
            <a:extLst>
              <a:ext uri="{FF2B5EF4-FFF2-40B4-BE49-F238E27FC236}">
                <a16:creationId xmlns:a16="http://schemas.microsoft.com/office/drawing/2014/main" id="{5B5CC073-DBE4-1D43-8984-141E70072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206;p1">
            <a:extLst>
              <a:ext uri="{FF2B5EF4-FFF2-40B4-BE49-F238E27FC236}">
                <a16:creationId xmlns:a16="http://schemas.microsoft.com/office/drawing/2014/main" id="{144DDF36-C77E-9949-B542-2EE13ED033A4}"/>
              </a:ext>
            </a:extLst>
          </p:cNvPr>
          <p:cNvSpPr txBox="1">
            <a:spLocks/>
          </p:cNvSpPr>
          <p:nvPr/>
        </p:nvSpPr>
        <p:spPr>
          <a:xfrm>
            <a:off x="475954" y="1910948"/>
            <a:ext cx="11240087" cy="146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2"/>
              </a:buClr>
              <a:buSzPts val="6000"/>
            </a:pPr>
            <a:r>
              <a:rPr lang="vi-VN" sz="4000" b="1" dirty="0">
                <a:solidFill>
                  <a:schemeClr val="lt2"/>
                </a:solidFill>
              </a:rPr>
              <a:t>TRÂN TRỌNG CẢM ƠN!</a:t>
            </a:r>
          </a:p>
        </p:txBody>
      </p:sp>
      <p:pic>
        <p:nvPicPr>
          <p:cNvPr id="12" name="Google Shape;211;p1">
            <a:extLst>
              <a:ext uri="{FF2B5EF4-FFF2-40B4-BE49-F238E27FC236}">
                <a16:creationId xmlns:a16="http://schemas.microsoft.com/office/drawing/2014/main" id="{E56833FA-F076-B24A-A5CC-F26A688F80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5940" t="-4156" r="-6781" b="-3986"/>
          <a:stretch/>
        </p:blipFill>
        <p:spPr>
          <a:xfrm>
            <a:off x="4382573" y="292671"/>
            <a:ext cx="3426850" cy="16618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719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2896845" y="357688"/>
            <a:ext cx="6426739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6000">
                <a:solidFill>
                  <a:srgbClr val="0474B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defTabSz="292093">
              <a:defRPr sz="1800">
                <a:solidFill>
                  <a:srgbClr val="000000"/>
                </a:solidFill>
              </a:defRPr>
            </a:pPr>
            <a:r>
              <a:rPr lang="en-US" sz="2800" b="1" kern="0" dirty="0">
                <a:solidFill>
                  <a:srgbClr val="0474BA">
                    <a:lumMod val="75000"/>
                  </a:srgbClr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MỘT SỐ KẾT QUẢ ĐÃ ĐẠT ĐƯỢC</a:t>
            </a:r>
            <a:endParaRPr sz="2800" b="1" kern="0" dirty="0">
              <a:solidFill>
                <a:srgbClr val="0474BA">
                  <a:lumMod val="75000"/>
                </a:srgbClr>
              </a:solidFill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F2E53-8C1B-4343-B356-8CC6EE9582D6}"/>
              </a:ext>
            </a:extLst>
          </p:cNvPr>
          <p:cNvSpPr/>
          <p:nvPr/>
        </p:nvSpPr>
        <p:spPr bwMode="auto">
          <a:xfrm>
            <a:off x="1093541" y="3884594"/>
            <a:ext cx="2385460" cy="2304325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60% </a:t>
            </a:r>
            <a: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/>
            </a:r>
            <a:b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Thị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phần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giải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pháp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Bệnh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viện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cơ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sở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y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tế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sử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dụng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giải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pháp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VNPT HIS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19570B-59F7-D94F-AB47-9F61FA8E2E6A}"/>
              </a:ext>
            </a:extLst>
          </p:cNvPr>
          <p:cNvSpPr/>
          <p:nvPr/>
        </p:nvSpPr>
        <p:spPr bwMode="auto">
          <a:xfrm>
            <a:off x="1093541" y="1450083"/>
            <a:ext cx="2385460" cy="2302043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vi-VN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CSDLQG</a:t>
            </a:r>
          </a:p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vi-VN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Triển khai dự án CSDL QG về Dân cư - một trong 6 CSDL Quốc gia trọng điểm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A6F7BA-9710-7E41-898E-52D3763BEBDF}"/>
              </a:ext>
            </a:extLst>
          </p:cNvPr>
          <p:cNvSpPr/>
          <p:nvPr/>
        </p:nvSpPr>
        <p:spPr bwMode="auto">
          <a:xfrm>
            <a:off x="8587341" y="1447801"/>
            <a:ext cx="2385460" cy="2293148"/>
          </a:xfrm>
          <a:prstGeom prst="rect">
            <a:avLst/>
          </a:prstGeom>
          <a:solidFill>
            <a:schemeClr val="accent4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kern="0" smtClean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&gt;30 </a:t>
            </a:r>
            <a: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TTP</a:t>
            </a:r>
            <a:b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Tư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vấn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triển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khai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SmartCity</a:t>
            </a:r>
            <a:endParaRPr lang="en-US" sz="1600" kern="0" dirty="0">
              <a:solidFill>
                <a:srgbClr val="FFFFFF"/>
              </a:solidFill>
              <a:latin typeface="Montserrat" panose="00000500000000000000" pitchFamily="2" charset="-93"/>
              <a:ea typeface="Roboto Condensed" pitchFamily="2" charset="0"/>
              <a:sym typeface="Avenir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C3ECDD-C2BA-084A-B9D1-214507AC26C4}"/>
              </a:ext>
            </a:extLst>
          </p:cNvPr>
          <p:cNvSpPr/>
          <p:nvPr/>
        </p:nvSpPr>
        <p:spPr bwMode="auto">
          <a:xfrm>
            <a:off x="6110215" y="3879097"/>
            <a:ext cx="2385460" cy="22751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kern="0" dirty="0" smtClean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&gt;7.000</a:t>
            </a:r>
            <a: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/>
            </a:r>
            <a:b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Kỹ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sư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CNTT,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với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63 TT CNTT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tại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63 TTP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F3E9E5-F7C6-6942-B3F4-54E950351422}"/>
              </a:ext>
            </a:extLst>
          </p:cNvPr>
          <p:cNvSpPr/>
          <p:nvPr/>
        </p:nvSpPr>
        <p:spPr bwMode="auto">
          <a:xfrm>
            <a:off x="3598603" y="3884594"/>
            <a:ext cx="2362200" cy="2304325"/>
          </a:xfrm>
          <a:prstGeom prst="rect">
            <a:avLst/>
          </a:prstGeom>
          <a:solidFill>
            <a:srgbClr val="00B0F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5 </a:t>
            </a:r>
            <a:r>
              <a:rPr lang="en-US" sz="2800" b="1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triệu</a:t>
            </a:r>
            <a: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/>
            </a:r>
            <a:br>
              <a:rPr lang="en-US" sz="33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Học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sinh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sử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dụng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giải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pháp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giáo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dục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VNPT Edu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5F1A93-039A-514F-BE6A-270F0DDB2114}"/>
              </a:ext>
            </a:extLst>
          </p:cNvPr>
          <p:cNvSpPr/>
          <p:nvPr/>
        </p:nvSpPr>
        <p:spPr bwMode="auto">
          <a:xfrm>
            <a:off x="8587341" y="3879097"/>
            <a:ext cx="2385460" cy="2275100"/>
          </a:xfrm>
          <a:prstGeom prst="rec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vi-VN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Giải pháp DN</a:t>
            </a:r>
            <a:r>
              <a:rPr lang="vi-VN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/>
            </a:r>
            <a:br>
              <a:rPr lang="vi-VN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vi-VN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Top đầu thị trường về các giải pháp eKYC, Cloud, Invoice, ....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3E0F39-C6D2-A047-A035-E43697B6C78C}"/>
              </a:ext>
            </a:extLst>
          </p:cNvPr>
          <p:cNvSpPr/>
          <p:nvPr/>
        </p:nvSpPr>
        <p:spPr bwMode="auto">
          <a:xfrm>
            <a:off x="6110217" y="1447801"/>
            <a:ext cx="2385460" cy="2293148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&gt;55 TTP</a:t>
            </a:r>
            <a:r>
              <a:rPr lang="en-US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/>
            </a:r>
            <a:br>
              <a:rPr lang="en-US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</a:b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Cung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cấp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giải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</a:t>
            </a:r>
            <a:r>
              <a:rPr lang="en-US" sz="1600" kern="0" dirty="0" err="1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pháp</a:t>
            </a:r>
            <a:r>
              <a:rPr lang="en-US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 CQĐT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CCA9E1-E9F2-8348-BD7C-146901E33581}"/>
              </a:ext>
            </a:extLst>
          </p:cNvPr>
          <p:cNvSpPr/>
          <p:nvPr/>
        </p:nvSpPr>
        <p:spPr bwMode="auto">
          <a:xfrm>
            <a:off x="3600609" y="1450083"/>
            <a:ext cx="2385460" cy="2302043"/>
          </a:xfrm>
          <a:prstGeom prst="rect">
            <a:avLst/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5720" tIns="22860" rIns="45720" bIns="22860" numCol="1" rtlCol="0" anchor="ctr" anchorCtr="0" compatLnSpc="1"/>
          <a:lstStyle/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vi-VN" sz="2800" b="1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ĐỐI TÁC SỐ 1 CỦA CP</a:t>
            </a:r>
          </a:p>
          <a:p>
            <a:pPr algn="ctr" defTabSz="2285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vi-VN" sz="1600" kern="0" dirty="0">
                <a:solidFill>
                  <a:srgbClr val="FFFFFF"/>
                </a:solidFill>
                <a:latin typeface="Montserrat" panose="00000500000000000000" pitchFamily="2" charset="-93"/>
                <a:ea typeface="Roboto Condensed" pitchFamily="2" charset="0"/>
                <a:sym typeface="Avenir Medium"/>
              </a:rPr>
              <a:t>Cổng DVC QG, Trục liên thông Văn bản QG, Hệ thống báo cáo điều hành,..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9" y="110090"/>
            <a:ext cx="859104" cy="6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37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408191" y="3260877"/>
            <a:ext cx="1356047" cy="13534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6111422" y="1910000"/>
            <a:ext cx="1142751" cy="1387073"/>
          </a:xfrm>
          <a:custGeom>
            <a:avLst/>
            <a:gdLst>
              <a:gd name="T0" fmla="*/ 612 w 786"/>
              <a:gd name="T1" fmla="*/ 0 h 954"/>
              <a:gd name="T2" fmla="*/ 437 w 786"/>
              <a:gd name="T3" fmla="*/ 175 h 954"/>
              <a:gd name="T4" fmla="*/ 521 w 786"/>
              <a:gd name="T5" fmla="*/ 324 h 954"/>
              <a:gd name="T6" fmla="*/ 281 w 786"/>
              <a:gd name="T7" fmla="*/ 790 h 954"/>
              <a:gd name="T8" fmla="*/ 1 w 786"/>
              <a:gd name="T9" fmla="*/ 722 h 954"/>
              <a:gd name="T10" fmla="*/ 0 w 786"/>
              <a:gd name="T11" fmla="*/ 746 h 954"/>
              <a:gd name="T12" fmla="*/ 460 w 786"/>
              <a:gd name="T13" fmla="*/ 954 h 954"/>
              <a:gd name="T14" fmla="*/ 478 w 786"/>
              <a:gd name="T15" fmla="*/ 938 h 954"/>
              <a:gd name="T16" fmla="*/ 302 w 786"/>
              <a:gd name="T17" fmla="*/ 802 h 954"/>
              <a:gd name="T18" fmla="*/ 543 w 786"/>
              <a:gd name="T19" fmla="*/ 335 h 954"/>
              <a:gd name="T20" fmla="*/ 612 w 786"/>
              <a:gd name="T21" fmla="*/ 349 h 954"/>
              <a:gd name="T22" fmla="*/ 786 w 786"/>
              <a:gd name="T23" fmla="*/ 175 h 954"/>
              <a:gd name="T24" fmla="*/ 612 w 786"/>
              <a:gd name="T25" fmla="*/ 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6" h="954">
                <a:moveTo>
                  <a:pt x="612" y="0"/>
                </a:moveTo>
                <a:cubicBezTo>
                  <a:pt x="515" y="0"/>
                  <a:pt x="437" y="78"/>
                  <a:pt x="437" y="175"/>
                </a:cubicBezTo>
                <a:cubicBezTo>
                  <a:pt x="437" y="238"/>
                  <a:pt x="471" y="293"/>
                  <a:pt x="521" y="324"/>
                </a:cubicBezTo>
                <a:cubicBezTo>
                  <a:pt x="281" y="790"/>
                  <a:pt x="281" y="790"/>
                  <a:pt x="281" y="790"/>
                </a:cubicBezTo>
                <a:cubicBezTo>
                  <a:pt x="195" y="748"/>
                  <a:pt x="100" y="724"/>
                  <a:pt x="1" y="722"/>
                </a:cubicBezTo>
                <a:cubicBezTo>
                  <a:pt x="0" y="746"/>
                  <a:pt x="0" y="746"/>
                  <a:pt x="0" y="746"/>
                </a:cubicBezTo>
                <a:cubicBezTo>
                  <a:pt x="176" y="751"/>
                  <a:pt x="340" y="825"/>
                  <a:pt x="460" y="954"/>
                </a:cubicBezTo>
                <a:cubicBezTo>
                  <a:pt x="478" y="938"/>
                  <a:pt x="478" y="938"/>
                  <a:pt x="478" y="938"/>
                </a:cubicBezTo>
                <a:cubicBezTo>
                  <a:pt x="426" y="882"/>
                  <a:pt x="367" y="837"/>
                  <a:pt x="302" y="802"/>
                </a:cubicBezTo>
                <a:cubicBezTo>
                  <a:pt x="543" y="335"/>
                  <a:pt x="543" y="335"/>
                  <a:pt x="543" y="335"/>
                </a:cubicBezTo>
                <a:cubicBezTo>
                  <a:pt x="564" y="344"/>
                  <a:pt x="587" y="349"/>
                  <a:pt x="612" y="349"/>
                </a:cubicBezTo>
                <a:cubicBezTo>
                  <a:pt x="708" y="349"/>
                  <a:pt x="786" y="271"/>
                  <a:pt x="786" y="175"/>
                </a:cubicBezTo>
                <a:cubicBezTo>
                  <a:pt x="786" y="78"/>
                  <a:pt x="708" y="0"/>
                  <a:pt x="6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477997" y="2557645"/>
            <a:ext cx="3049490" cy="1761957"/>
          </a:xfrm>
          <a:custGeom>
            <a:avLst/>
            <a:gdLst>
              <a:gd name="T0" fmla="*/ 1631 w 2097"/>
              <a:gd name="T1" fmla="*/ 0 h 1211"/>
              <a:gd name="T2" fmla="*/ 1165 w 2097"/>
              <a:gd name="T3" fmla="*/ 466 h 1211"/>
              <a:gd name="T4" fmla="*/ 1191 w 2097"/>
              <a:gd name="T5" fmla="*/ 619 h 1211"/>
              <a:gd name="T6" fmla="*/ 930 w 2097"/>
              <a:gd name="T7" fmla="*/ 723 h 1211"/>
              <a:gd name="T8" fmla="*/ 418 w 2097"/>
              <a:gd name="T9" fmla="*/ 389 h 1211"/>
              <a:gd name="T10" fmla="*/ 0 w 2097"/>
              <a:gd name="T11" fmla="*/ 576 h 1211"/>
              <a:gd name="T12" fmla="*/ 31 w 2097"/>
              <a:gd name="T13" fmla="*/ 603 h 1211"/>
              <a:gd name="T14" fmla="*/ 418 w 2097"/>
              <a:gd name="T15" fmla="*/ 430 h 1211"/>
              <a:gd name="T16" fmla="*/ 937 w 2097"/>
              <a:gd name="T17" fmla="*/ 949 h 1211"/>
              <a:gd name="T18" fmla="*/ 877 w 2097"/>
              <a:gd name="T19" fmla="*/ 1192 h 1211"/>
              <a:gd name="T20" fmla="*/ 913 w 2097"/>
              <a:gd name="T21" fmla="*/ 1211 h 1211"/>
              <a:gd name="T22" fmla="*/ 978 w 2097"/>
              <a:gd name="T23" fmla="*/ 949 h 1211"/>
              <a:gd name="T24" fmla="*/ 946 w 2097"/>
              <a:gd name="T25" fmla="*/ 761 h 1211"/>
              <a:gd name="T26" fmla="*/ 1206 w 2097"/>
              <a:gd name="T27" fmla="*/ 657 h 1211"/>
              <a:gd name="T28" fmla="*/ 1631 w 2097"/>
              <a:gd name="T29" fmla="*/ 932 h 1211"/>
              <a:gd name="T30" fmla="*/ 2097 w 2097"/>
              <a:gd name="T31" fmla="*/ 466 h 1211"/>
              <a:gd name="T32" fmla="*/ 1631 w 2097"/>
              <a:gd name="T33" fmla="*/ 0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97" h="1211">
                <a:moveTo>
                  <a:pt x="1631" y="0"/>
                </a:moveTo>
                <a:cubicBezTo>
                  <a:pt x="1374" y="0"/>
                  <a:pt x="1165" y="209"/>
                  <a:pt x="1165" y="466"/>
                </a:cubicBezTo>
                <a:cubicBezTo>
                  <a:pt x="1165" y="519"/>
                  <a:pt x="1174" y="571"/>
                  <a:pt x="1191" y="619"/>
                </a:cubicBezTo>
                <a:cubicBezTo>
                  <a:pt x="930" y="723"/>
                  <a:pt x="930" y="723"/>
                  <a:pt x="930" y="723"/>
                </a:cubicBezTo>
                <a:cubicBezTo>
                  <a:pt x="843" y="526"/>
                  <a:pt x="647" y="389"/>
                  <a:pt x="418" y="389"/>
                </a:cubicBezTo>
                <a:cubicBezTo>
                  <a:pt x="259" y="389"/>
                  <a:pt x="106" y="457"/>
                  <a:pt x="0" y="576"/>
                </a:cubicBezTo>
                <a:cubicBezTo>
                  <a:pt x="31" y="603"/>
                  <a:pt x="31" y="603"/>
                  <a:pt x="31" y="603"/>
                </a:cubicBezTo>
                <a:cubicBezTo>
                  <a:pt x="129" y="493"/>
                  <a:pt x="270" y="430"/>
                  <a:pt x="418" y="430"/>
                </a:cubicBezTo>
                <a:cubicBezTo>
                  <a:pt x="704" y="430"/>
                  <a:pt x="937" y="662"/>
                  <a:pt x="937" y="949"/>
                </a:cubicBezTo>
                <a:cubicBezTo>
                  <a:pt x="937" y="1033"/>
                  <a:pt x="916" y="1117"/>
                  <a:pt x="877" y="1192"/>
                </a:cubicBezTo>
                <a:cubicBezTo>
                  <a:pt x="913" y="1211"/>
                  <a:pt x="913" y="1211"/>
                  <a:pt x="913" y="1211"/>
                </a:cubicBezTo>
                <a:cubicBezTo>
                  <a:pt x="956" y="1130"/>
                  <a:pt x="978" y="1040"/>
                  <a:pt x="978" y="949"/>
                </a:cubicBezTo>
                <a:cubicBezTo>
                  <a:pt x="978" y="883"/>
                  <a:pt x="967" y="819"/>
                  <a:pt x="946" y="761"/>
                </a:cubicBezTo>
                <a:cubicBezTo>
                  <a:pt x="1206" y="657"/>
                  <a:pt x="1206" y="657"/>
                  <a:pt x="1206" y="657"/>
                </a:cubicBezTo>
                <a:cubicBezTo>
                  <a:pt x="1279" y="819"/>
                  <a:pt x="1442" y="932"/>
                  <a:pt x="1631" y="932"/>
                </a:cubicBezTo>
                <a:cubicBezTo>
                  <a:pt x="1888" y="932"/>
                  <a:pt x="2097" y="723"/>
                  <a:pt x="2097" y="466"/>
                </a:cubicBezTo>
                <a:cubicBezTo>
                  <a:pt x="2097" y="209"/>
                  <a:pt x="1888" y="0"/>
                  <a:pt x="16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6844386" y="4054597"/>
            <a:ext cx="1005724" cy="864820"/>
          </a:xfrm>
          <a:custGeom>
            <a:avLst/>
            <a:gdLst>
              <a:gd name="T0" fmla="*/ 517 w 692"/>
              <a:gd name="T1" fmla="*/ 246 h 595"/>
              <a:gd name="T2" fmla="*/ 366 w 692"/>
              <a:gd name="T3" fmla="*/ 334 h 595"/>
              <a:gd name="T4" fmla="*/ 91 w 692"/>
              <a:gd name="T5" fmla="*/ 201 h 595"/>
              <a:gd name="T6" fmla="*/ 147 w 692"/>
              <a:gd name="T7" fmla="*/ 3 h 595"/>
              <a:gd name="T8" fmla="*/ 123 w 692"/>
              <a:gd name="T9" fmla="*/ 0 h 595"/>
              <a:gd name="T10" fmla="*/ 0 w 692"/>
              <a:gd name="T11" fmla="*/ 306 h 595"/>
              <a:gd name="T12" fmla="*/ 19 w 692"/>
              <a:gd name="T13" fmla="*/ 321 h 595"/>
              <a:gd name="T14" fmla="*/ 80 w 692"/>
              <a:gd name="T15" fmla="*/ 223 h 595"/>
              <a:gd name="T16" fmla="*/ 355 w 692"/>
              <a:gd name="T17" fmla="*/ 356 h 595"/>
              <a:gd name="T18" fmla="*/ 343 w 692"/>
              <a:gd name="T19" fmla="*/ 421 h 595"/>
              <a:gd name="T20" fmla="*/ 517 w 692"/>
              <a:gd name="T21" fmla="*/ 595 h 595"/>
              <a:gd name="T22" fmla="*/ 692 w 692"/>
              <a:gd name="T23" fmla="*/ 421 h 595"/>
              <a:gd name="T24" fmla="*/ 517 w 692"/>
              <a:gd name="T25" fmla="*/ 246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92" h="595">
                <a:moveTo>
                  <a:pt x="517" y="246"/>
                </a:moveTo>
                <a:cubicBezTo>
                  <a:pt x="453" y="246"/>
                  <a:pt x="396" y="281"/>
                  <a:pt x="366" y="334"/>
                </a:cubicBezTo>
                <a:cubicBezTo>
                  <a:pt x="91" y="201"/>
                  <a:pt x="91" y="201"/>
                  <a:pt x="91" y="201"/>
                </a:cubicBezTo>
                <a:cubicBezTo>
                  <a:pt x="119" y="138"/>
                  <a:pt x="139" y="71"/>
                  <a:pt x="147" y="3"/>
                </a:cubicBezTo>
                <a:cubicBezTo>
                  <a:pt x="123" y="0"/>
                  <a:pt x="123" y="0"/>
                  <a:pt x="123" y="0"/>
                </a:cubicBezTo>
                <a:cubicBezTo>
                  <a:pt x="109" y="110"/>
                  <a:pt x="67" y="216"/>
                  <a:pt x="0" y="306"/>
                </a:cubicBezTo>
                <a:cubicBezTo>
                  <a:pt x="19" y="321"/>
                  <a:pt x="19" y="321"/>
                  <a:pt x="19" y="321"/>
                </a:cubicBezTo>
                <a:cubicBezTo>
                  <a:pt x="42" y="290"/>
                  <a:pt x="63" y="257"/>
                  <a:pt x="80" y="223"/>
                </a:cubicBezTo>
                <a:cubicBezTo>
                  <a:pt x="355" y="356"/>
                  <a:pt x="355" y="356"/>
                  <a:pt x="355" y="356"/>
                </a:cubicBezTo>
                <a:cubicBezTo>
                  <a:pt x="347" y="376"/>
                  <a:pt x="343" y="398"/>
                  <a:pt x="343" y="421"/>
                </a:cubicBezTo>
                <a:cubicBezTo>
                  <a:pt x="343" y="517"/>
                  <a:pt x="421" y="595"/>
                  <a:pt x="517" y="595"/>
                </a:cubicBezTo>
                <a:cubicBezTo>
                  <a:pt x="614" y="595"/>
                  <a:pt x="692" y="517"/>
                  <a:pt x="692" y="421"/>
                </a:cubicBezTo>
                <a:cubicBezTo>
                  <a:pt x="692" y="324"/>
                  <a:pt x="614" y="246"/>
                  <a:pt x="517" y="2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5391386" y="4319601"/>
            <a:ext cx="1997229" cy="2038596"/>
          </a:xfrm>
          <a:custGeom>
            <a:avLst/>
            <a:gdLst>
              <a:gd name="T0" fmla="*/ 1064 w 1374"/>
              <a:gd name="T1" fmla="*/ 782 h 1402"/>
              <a:gd name="T2" fmla="*/ 953 w 1374"/>
              <a:gd name="T3" fmla="*/ 803 h 1402"/>
              <a:gd name="T4" fmla="*/ 708 w 1374"/>
              <a:gd name="T5" fmla="*/ 239 h 1402"/>
              <a:gd name="T6" fmla="*/ 926 w 1374"/>
              <a:gd name="T7" fmla="*/ 59 h 1402"/>
              <a:gd name="T8" fmla="*/ 906 w 1374"/>
              <a:gd name="T9" fmla="*/ 45 h 1402"/>
              <a:gd name="T10" fmla="*/ 478 w 1374"/>
              <a:gd name="T11" fmla="*/ 265 h 1402"/>
              <a:gd name="T12" fmla="*/ 21 w 1374"/>
              <a:gd name="T13" fmla="*/ 0 h 1402"/>
              <a:gd name="T14" fmla="*/ 0 w 1374"/>
              <a:gd name="T15" fmla="*/ 12 h 1402"/>
              <a:gd name="T16" fmla="*/ 478 w 1374"/>
              <a:gd name="T17" fmla="*/ 289 h 1402"/>
              <a:gd name="T18" fmla="*/ 686 w 1374"/>
              <a:gd name="T19" fmla="*/ 249 h 1402"/>
              <a:gd name="T20" fmla="*/ 930 w 1374"/>
              <a:gd name="T21" fmla="*/ 813 h 1402"/>
              <a:gd name="T22" fmla="*/ 755 w 1374"/>
              <a:gd name="T23" fmla="*/ 1092 h 1402"/>
              <a:gd name="T24" fmla="*/ 1064 w 1374"/>
              <a:gd name="T25" fmla="*/ 1402 h 1402"/>
              <a:gd name="T26" fmla="*/ 1374 w 1374"/>
              <a:gd name="T27" fmla="*/ 1092 h 1402"/>
              <a:gd name="T28" fmla="*/ 1064 w 1374"/>
              <a:gd name="T29" fmla="*/ 78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74" h="1402">
                <a:moveTo>
                  <a:pt x="1064" y="782"/>
                </a:moveTo>
                <a:cubicBezTo>
                  <a:pt x="1025" y="782"/>
                  <a:pt x="987" y="790"/>
                  <a:pt x="953" y="803"/>
                </a:cubicBezTo>
                <a:cubicBezTo>
                  <a:pt x="708" y="239"/>
                  <a:pt x="708" y="239"/>
                  <a:pt x="708" y="239"/>
                </a:cubicBezTo>
                <a:cubicBezTo>
                  <a:pt x="794" y="199"/>
                  <a:pt x="870" y="138"/>
                  <a:pt x="926" y="59"/>
                </a:cubicBezTo>
                <a:cubicBezTo>
                  <a:pt x="906" y="45"/>
                  <a:pt x="906" y="45"/>
                  <a:pt x="906" y="45"/>
                </a:cubicBezTo>
                <a:cubicBezTo>
                  <a:pt x="807" y="183"/>
                  <a:pt x="647" y="265"/>
                  <a:pt x="478" y="265"/>
                </a:cubicBezTo>
                <a:cubicBezTo>
                  <a:pt x="290" y="265"/>
                  <a:pt x="115" y="163"/>
                  <a:pt x="21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98" y="183"/>
                  <a:pt x="281" y="289"/>
                  <a:pt x="478" y="289"/>
                </a:cubicBezTo>
                <a:cubicBezTo>
                  <a:pt x="550" y="289"/>
                  <a:pt x="621" y="275"/>
                  <a:pt x="686" y="249"/>
                </a:cubicBezTo>
                <a:cubicBezTo>
                  <a:pt x="930" y="813"/>
                  <a:pt x="930" y="813"/>
                  <a:pt x="930" y="813"/>
                </a:cubicBezTo>
                <a:cubicBezTo>
                  <a:pt x="826" y="863"/>
                  <a:pt x="755" y="969"/>
                  <a:pt x="755" y="1092"/>
                </a:cubicBezTo>
                <a:cubicBezTo>
                  <a:pt x="755" y="1264"/>
                  <a:pt x="893" y="1402"/>
                  <a:pt x="1064" y="1402"/>
                </a:cubicBezTo>
                <a:cubicBezTo>
                  <a:pt x="1236" y="1402"/>
                  <a:pt x="1374" y="1264"/>
                  <a:pt x="1374" y="1092"/>
                </a:cubicBezTo>
                <a:cubicBezTo>
                  <a:pt x="1374" y="921"/>
                  <a:pt x="1236" y="782"/>
                  <a:pt x="1064" y="78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4871719" y="4240747"/>
            <a:ext cx="1467220" cy="1640443"/>
          </a:xfrm>
          <a:custGeom>
            <a:avLst/>
            <a:gdLst>
              <a:gd name="T0" fmla="*/ 835 w 1009"/>
              <a:gd name="T1" fmla="*/ 421 h 1128"/>
              <a:gd name="T2" fmla="*/ 1009 w 1009"/>
              <a:gd name="T3" fmla="*/ 397 h 1128"/>
              <a:gd name="T4" fmla="*/ 1002 w 1009"/>
              <a:gd name="T5" fmla="*/ 373 h 1128"/>
              <a:gd name="T6" fmla="*/ 835 w 1009"/>
              <a:gd name="T7" fmla="*/ 397 h 1128"/>
              <a:gd name="T8" fmla="*/ 267 w 1009"/>
              <a:gd name="T9" fmla="*/ 0 h 1128"/>
              <a:gd name="T10" fmla="*/ 244 w 1009"/>
              <a:gd name="T11" fmla="*/ 8 h 1128"/>
              <a:gd name="T12" fmla="*/ 538 w 1009"/>
              <a:gd name="T13" fmla="*/ 346 h 1128"/>
              <a:gd name="T14" fmla="*/ 440 w 1009"/>
              <a:gd name="T15" fmla="*/ 537 h 1128"/>
              <a:gd name="T16" fmla="*/ 310 w 1009"/>
              <a:gd name="T17" fmla="*/ 509 h 1128"/>
              <a:gd name="T18" fmla="*/ 0 w 1009"/>
              <a:gd name="T19" fmla="*/ 819 h 1128"/>
              <a:gd name="T20" fmla="*/ 310 w 1009"/>
              <a:gd name="T21" fmla="*/ 1128 h 1128"/>
              <a:gd name="T22" fmla="*/ 620 w 1009"/>
              <a:gd name="T23" fmla="*/ 819 h 1128"/>
              <a:gd name="T24" fmla="*/ 462 w 1009"/>
              <a:gd name="T25" fmla="*/ 549 h 1128"/>
              <a:gd name="T26" fmla="*/ 560 w 1009"/>
              <a:gd name="T27" fmla="*/ 357 h 1128"/>
              <a:gd name="T28" fmla="*/ 835 w 1009"/>
              <a:gd name="T29" fmla="*/ 421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09" h="1128">
                <a:moveTo>
                  <a:pt x="835" y="421"/>
                </a:moveTo>
                <a:cubicBezTo>
                  <a:pt x="894" y="421"/>
                  <a:pt x="952" y="413"/>
                  <a:pt x="1009" y="397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948" y="389"/>
                  <a:pt x="892" y="397"/>
                  <a:pt x="835" y="397"/>
                </a:cubicBezTo>
                <a:cubicBezTo>
                  <a:pt x="582" y="397"/>
                  <a:pt x="354" y="237"/>
                  <a:pt x="267" y="0"/>
                </a:cubicBezTo>
                <a:cubicBezTo>
                  <a:pt x="244" y="8"/>
                  <a:pt x="244" y="8"/>
                  <a:pt x="244" y="8"/>
                </a:cubicBezTo>
                <a:cubicBezTo>
                  <a:pt x="298" y="156"/>
                  <a:pt x="405" y="275"/>
                  <a:pt x="538" y="346"/>
                </a:cubicBezTo>
                <a:cubicBezTo>
                  <a:pt x="440" y="537"/>
                  <a:pt x="440" y="537"/>
                  <a:pt x="440" y="537"/>
                </a:cubicBezTo>
                <a:cubicBezTo>
                  <a:pt x="401" y="519"/>
                  <a:pt x="357" y="509"/>
                  <a:pt x="310" y="509"/>
                </a:cubicBezTo>
                <a:cubicBezTo>
                  <a:pt x="139" y="509"/>
                  <a:pt x="0" y="647"/>
                  <a:pt x="0" y="819"/>
                </a:cubicBezTo>
                <a:cubicBezTo>
                  <a:pt x="0" y="990"/>
                  <a:pt x="139" y="1128"/>
                  <a:pt x="310" y="1128"/>
                </a:cubicBezTo>
                <a:cubicBezTo>
                  <a:pt x="481" y="1128"/>
                  <a:pt x="620" y="990"/>
                  <a:pt x="620" y="819"/>
                </a:cubicBezTo>
                <a:cubicBezTo>
                  <a:pt x="620" y="703"/>
                  <a:pt x="556" y="602"/>
                  <a:pt x="462" y="549"/>
                </a:cubicBezTo>
                <a:cubicBezTo>
                  <a:pt x="560" y="357"/>
                  <a:pt x="560" y="357"/>
                  <a:pt x="560" y="357"/>
                </a:cubicBezTo>
                <a:cubicBezTo>
                  <a:pt x="644" y="398"/>
                  <a:pt x="738" y="421"/>
                  <a:pt x="835" y="4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3672089" y="3103167"/>
            <a:ext cx="1805909" cy="1198338"/>
          </a:xfrm>
          <a:custGeom>
            <a:avLst/>
            <a:gdLst>
              <a:gd name="T0" fmla="*/ 1242 w 1242"/>
              <a:gd name="T1" fmla="*/ 266 h 824"/>
              <a:gd name="T2" fmla="*/ 1209 w 1242"/>
              <a:gd name="T3" fmla="*/ 241 h 824"/>
              <a:gd name="T4" fmla="*/ 1108 w 1242"/>
              <a:gd name="T5" fmla="*/ 481 h 824"/>
              <a:gd name="T6" fmla="*/ 824 w 1242"/>
              <a:gd name="T7" fmla="*/ 445 h 824"/>
              <a:gd name="T8" fmla="*/ 825 w 1242"/>
              <a:gd name="T9" fmla="*/ 412 h 824"/>
              <a:gd name="T10" fmla="*/ 413 w 1242"/>
              <a:gd name="T11" fmla="*/ 0 h 824"/>
              <a:gd name="T12" fmla="*/ 0 w 1242"/>
              <a:gd name="T13" fmla="*/ 412 h 824"/>
              <a:gd name="T14" fmla="*/ 413 w 1242"/>
              <a:gd name="T15" fmla="*/ 824 h 824"/>
              <a:gd name="T16" fmla="*/ 819 w 1242"/>
              <a:gd name="T17" fmla="*/ 485 h 824"/>
              <a:gd name="T18" fmla="*/ 1103 w 1242"/>
              <a:gd name="T19" fmla="*/ 522 h 824"/>
              <a:gd name="T20" fmla="*/ 1100 w 1242"/>
              <a:gd name="T21" fmla="*/ 574 h 824"/>
              <a:gd name="T22" fmla="*/ 1143 w 1242"/>
              <a:gd name="T23" fmla="*/ 790 h 824"/>
              <a:gd name="T24" fmla="*/ 1181 w 1242"/>
              <a:gd name="T25" fmla="*/ 774 h 824"/>
              <a:gd name="T26" fmla="*/ 1141 w 1242"/>
              <a:gd name="T27" fmla="*/ 574 h 824"/>
              <a:gd name="T28" fmla="*/ 1242 w 1242"/>
              <a:gd name="T29" fmla="*/ 26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42" h="824">
                <a:moveTo>
                  <a:pt x="1242" y="266"/>
                </a:moveTo>
                <a:cubicBezTo>
                  <a:pt x="1209" y="241"/>
                  <a:pt x="1209" y="241"/>
                  <a:pt x="1209" y="241"/>
                </a:cubicBezTo>
                <a:cubicBezTo>
                  <a:pt x="1156" y="313"/>
                  <a:pt x="1122" y="395"/>
                  <a:pt x="1108" y="481"/>
                </a:cubicBezTo>
                <a:cubicBezTo>
                  <a:pt x="824" y="445"/>
                  <a:pt x="824" y="445"/>
                  <a:pt x="824" y="445"/>
                </a:cubicBezTo>
                <a:cubicBezTo>
                  <a:pt x="825" y="434"/>
                  <a:pt x="825" y="423"/>
                  <a:pt x="825" y="412"/>
                </a:cubicBezTo>
                <a:cubicBezTo>
                  <a:pt x="825" y="184"/>
                  <a:pt x="641" y="0"/>
                  <a:pt x="413" y="0"/>
                </a:cubicBezTo>
                <a:cubicBezTo>
                  <a:pt x="185" y="0"/>
                  <a:pt x="0" y="184"/>
                  <a:pt x="0" y="412"/>
                </a:cubicBezTo>
                <a:cubicBezTo>
                  <a:pt x="0" y="640"/>
                  <a:pt x="185" y="824"/>
                  <a:pt x="413" y="824"/>
                </a:cubicBezTo>
                <a:cubicBezTo>
                  <a:pt x="616" y="824"/>
                  <a:pt x="784" y="678"/>
                  <a:pt x="819" y="485"/>
                </a:cubicBezTo>
                <a:cubicBezTo>
                  <a:pt x="1103" y="522"/>
                  <a:pt x="1103" y="522"/>
                  <a:pt x="1103" y="522"/>
                </a:cubicBezTo>
                <a:cubicBezTo>
                  <a:pt x="1101" y="539"/>
                  <a:pt x="1100" y="556"/>
                  <a:pt x="1100" y="574"/>
                </a:cubicBezTo>
                <a:cubicBezTo>
                  <a:pt x="1100" y="648"/>
                  <a:pt x="1115" y="721"/>
                  <a:pt x="1143" y="790"/>
                </a:cubicBezTo>
                <a:cubicBezTo>
                  <a:pt x="1181" y="774"/>
                  <a:pt x="1181" y="774"/>
                  <a:pt x="1181" y="774"/>
                </a:cubicBezTo>
                <a:cubicBezTo>
                  <a:pt x="1155" y="710"/>
                  <a:pt x="1141" y="643"/>
                  <a:pt x="1141" y="574"/>
                </a:cubicBezTo>
                <a:cubicBezTo>
                  <a:pt x="1141" y="462"/>
                  <a:pt x="1176" y="355"/>
                  <a:pt x="1242" y="2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4935061" y="1893195"/>
            <a:ext cx="1449122" cy="1706370"/>
          </a:xfrm>
          <a:custGeom>
            <a:avLst/>
            <a:gdLst>
              <a:gd name="T0" fmla="*/ 792 w 997"/>
              <a:gd name="T1" fmla="*/ 776 h 1173"/>
              <a:gd name="T2" fmla="*/ 561 w 997"/>
              <a:gd name="T3" fmla="*/ 820 h 1173"/>
              <a:gd name="T4" fmla="*/ 499 w 997"/>
              <a:gd name="T5" fmla="*/ 672 h 1173"/>
              <a:gd name="T6" fmla="*/ 705 w 997"/>
              <a:gd name="T7" fmla="*/ 352 h 1173"/>
              <a:gd name="T8" fmla="*/ 352 w 997"/>
              <a:gd name="T9" fmla="*/ 0 h 1173"/>
              <a:gd name="T10" fmla="*/ 0 w 997"/>
              <a:gd name="T11" fmla="*/ 352 h 1173"/>
              <a:gd name="T12" fmla="*/ 352 w 997"/>
              <a:gd name="T13" fmla="*/ 704 h 1173"/>
              <a:gd name="T14" fmla="*/ 477 w 997"/>
              <a:gd name="T15" fmla="*/ 682 h 1173"/>
              <a:gd name="T16" fmla="*/ 538 w 997"/>
              <a:gd name="T17" fmla="*/ 829 h 1173"/>
              <a:gd name="T18" fmla="*/ 211 w 997"/>
              <a:gd name="T19" fmla="*/ 1163 h 1173"/>
              <a:gd name="T20" fmla="*/ 234 w 997"/>
              <a:gd name="T21" fmla="*/ 1173 h 1173"/>
              <a:gd name="T22" fmla="*/ 792 w 997"/>
              <a:gd name="T23" fmla="*/ 801 h 1173"/>
              <a:gd name="T24" fmla="*/ 989 w 997"/>
              <a:gd name="T25" fmla="*/ 834 h 1173"/>
              <a:gd name="T26" fmla="*/ 997 w 997"/>
              <a:gd name="T27" fmla="*/ 810 h 1173"/>
              <a:gd name="T28" fmla="*/ 792 w 997"/>
              <a:gd name="T29" fmla="*/ 776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97" h="1173">
                <a:moveTo>
                  <a:pt x="792" y="776"/>
                </a:moveTo>
                <a:cubicBezTo>
                  <a:pt x="711" y="776"/>
                  <a:pt x="633" y="791"/>
                  <a:pt x="561" y="820"/>
                </a:cubicBezTo>
                <a:cubicBezTo>
                  <a:pt x="499" y="672"/>
                  <a:pt x="499" y="672"/>
                  <a:pt x="499" y="672"/>
                </a:cubicBezTo>
                <a:cubicBezTo>
                  <a:pt x="621" y="617"/>
                  <a:pt x="705" y="494"/>
                  <a:pt x="705" y="352"/>
                </a:cubicBezTo>
                <a:cubicBezTo>
                  <a:pt x="705" y="157"/>
                  <a:pt x="547" y="0"/>
                  <a:pt x="352" y="0"/>
                </a:cubicBezTo>
                <a:cubicBezTo>
                  <a:pt x="158" y="0"/>
                  <a:pt x="0" y="157"/>
                  <a:pt x="0" y="352"/>
                </a:cubicBezTo>
                <a:cubicBezTo>
                  <a:pt x="0" y="547"/>
                  <a:pt x="158" y="704"/>
                  <a:pt x="352" y="704"/>
                </a:cubicBezTo>
                <a:cubicBezTo>
                  <a:pt x="396" y="704"/>
                  <a:pt x="438" y="696"/>
                  <a:pt x="477" y="682"/>
                </a:cubicBezTo>
                <a:cubicBezTo>
                  <a:pt x="538" y="829"/>
                  <a:pt x="538" y="829"/>
                  <a:pt x="538" y="829"/>
                </a:cubicBezTo>
                <a:cubicBezTo>
                  <a:pt x="393" y="893"/>
                  <a:pt x="275" y="1010"/>
                  <a:pt x="211" y="1163"/>
                </a:cubicBezTo>
                <a:cubicBezTo>
                  <a:pt x="234" y="1173"/>
                  <a:pt x="234" y="1173"/>
                  <a:pt x="234" y="1173"/>
                </a:cubicBezTo>
                <a:cubicBezTo>
                  <a:pt x="328" y="947"/>
                  <a:pt x="547" y="801"/>
                  <a:pt x="792" y="801"/>
                </a:cubicBezTo>
                <a:cubicBezTo>
                  <a:pt x="859" y="801"/>
                  <a:pt x="926" y="812"/>
                  <a:pt x="989" y="834"/>
                </a:cubicBezTo>
                <a:cubicBezTo>
                  <a:pt x="997" y="810"/>
                  <a:pt x="997" y="810"/>
                  <a:pt x="997" y="810"/>
                </a:cubicBezTo>
                <a:cubicBezTo>
                  <a:pt x="931" y="788"/>
                  <a:pt x="862" y="776"/>
                  <a:pt x="792" y="7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514" y="232260"/>
            <a:ext cx="9111114" cy="66051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2E37A4"/>
                </a:solidFill>
                <a:latin typeface="Montserrat" panose="00000500000000000000" pitchFamily="2" charset="-93"/>
              </a:rPr>
              <a:t>VNPT ĐÃ THAM GIA CHUYỂN ĐỔI SỐ CHO CÁC NGÀNH TẠI BÌNH PHƯỚC</a:t>
            </a:r>
            <a:endParaRPr lang="en-US" sz="2400" b="1" dirty="0">
              <a:solidFill>
                <a:srgbClr val="2E37A4"/>
              </a:solidFill>
              <a:latin typeface="Montserrat" panose="00000500000000000000" pitchFamily="2" charset="-93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3254" y="2781300"/>
            <a:ext cx="622778" cy="829610"/>
            <a:chOff x="2598738" y="1900238"/>
            <a:chExt cx="434975" cy="579437"/>
          </a:xfrm>
          <a:solidFill>
            <a:schemeClr val="bg1"/>
          </a:solidFill>
        </p:grpSpPr>
        <p:sp>
          <p:nvSpPr>
            <p:cNvPr id="15" name="Freeform 67"/>
            <p:cNvSpPr>
              <a:spLocks noEditPoints="1"/>
            </p:cNvSpPr>
            <p:nvPr/>
          </p:nvSpPr>
          <p:spPr bwMode="auto">
            <a:xfrm>
              <a:off x="2598738" y="1900238"/>
              <a:ext cx="434975" cy="579437"/>
            </a:xfrm>
            <a:custGeom>
              <a:avLst/>
              <a:gdLst>
                <a:gd name="T0" fmla="*/ 695 w 2744"/>
                <a:gd name="T1" fmla="*/ 3193 h 3650"/>
                <a:gd name="T2" fmla="*/ 768 w 2744"/>
                <a:gd name="T3" fmla="*/ 3193 h 3650"/>
                <a:gd name="T4" fmla="*/ 2013 w 2744"/>
                <a:gd name="T5" fmla="*/ 3185 h 3650"/>
                <a:gd name="T6" fmla="*/ 2104 w 2744"/>
                <a:gd name="T7" fmla="*/ 2610 h 3650"/>
                <a:gd name="T8" fmla="*/ 1554 w 2744"/>
                <a:gd name="T9" fmla="*/ 3021 h 3650"/>
                <a:gd name="T10" fmla="*/ 1413 w 2744"/>
                <a:gd name="T11" fmla="*/ 3087 h 3650"/>
                <a:gd name="T12" fmla="*/ 1256 w 2744"/>
                <a:gd name="T13" fmla="*/ 3065 h 3650"/>
                <a:gd name="T14" fmla="*/ 1139 w 2744"/>
                <a:gd name="T15" fmla="*/ 2959 h 3650"/>
                <a:gd name="T16" fmla="*/ 1198 w 2744"/>
                <a:gd name="T17" fmla="*/ 196 h 3650"/>
                <a:gd name="T18" fmla="*/ 907 w 2744"/>
                <a:gd name="T19" fmla="*/ 302 h 3650"/>
                <a:gd name="T20" fmla="*/ 667 w 2744"/>
                <a:gd name="T21" fmla="*/ 491 h 3650"/>
                <a:gd name="T22" fmla="*/ 499 w 2744"/>
                <a:gd name="T23" fmla="*/ 747 h 3650"/>
                <a:gd name="T24" fmla="*/ 419 w 2744"/>
                <a:gd name="T25" fmla="*/ 1049 h 3650"/>
                <a:gd name="T26" fmla="*/ 440 w 2744"/>
                <a:gd name="T27" fmla="*/ 1355 h 3650"/>
                <a:gd name="T28" fmla="*/ 1295 w 2744"/>
                <a:gd name="T29" fmla="*/ 2866 h 3650"/>
                <a:gd name="T30" fmla="*/ 1350 w 2744"/>
                <a:gd name="T31" fmla="*/ 2908 h 3650"/>
                <a:gd name="T32" fmla="*/ 1394 w 2744"/>
                <a:gd name="T33" fmla="*/ 2908 h 3650"/>
                <a:gd name="T34" fmla="*/ 1450 w 2744"/>
                <a:gd name="T35" fmla="*/ 2866 h 3650"/>
                <a:gd name="T36" fmla="*/ 2303 w 2744"/>
                <a:gd name="T37" fmla="*/ 1358 h 3650"/>
                <a:gd name="T38" fmla="*/ 2326 w 2744"/>
                <a:gd name="T39" fmla="*/ 1059 h 3650"/>
                <a:gd name="T40" fmla="*/ 2256 w 2744"/>
                <a:gd name="T41" fmla="*/ 767 h 3650"/>
                <a:gd name="T42" fmla="*/ 2097 w 2744"/>
                <a:gd name="T43" fmla="*/ 511 h 3650"/>
                <a:gd name="T44" fmla="*/ 1864 w 2744"/>
                <a:gd name="T45" fmla="*/ 315 h 3650"/>
                <a:gd name="T46" fmla="*/ 1586 w 2744"/>
                <a:gd name="T47" fmla="*/ 204 h 3650"/>
                <a:gd name="T48" fmla="*/ 1355 w 2744"/>
                <a:gd name="T49" fmla="*/ 0 h 3650"/>
                <a:gd name="T50" fmla="*/ 1681 w 2744"/>
                <a:gd name="T51" fmla="*/ 42 h 3650"/>
                <a:gd name="T52" fmla="*/ 1977 w 2744"/>
                <a:gd name="T53" fmla="*/ 174 h 3650"/>
                <a:gd name="T54" fmla="*/ 2228 w 2744"/>
                <a:gd name="T55" fmla="*/ 387 h 3650"/>
                <a:gd name="T56" fmla="*/ 2406 w 2744"/>
                <a:gd name="T57" fmla="*/ 660 h 3650"/>
                <a:gd name="T58" fmla="*/ 2498 w 2744"/>
                <a:gd name="T59" fmla="*/ 971 h 3650"/>
                <a:gd name="T60" fmla="*/ 2499 w 2744"/>
                <a:gd name="T61" fmla="*/ 1290 h 3650"/>
                <a:gd name="T62" fmla="*/ 2418 w 2744"/>
                <a:gd name="T63" fmla="*/ 1583 h 3650"/>
                <a:gd name="T64" fmla="*/ 2207 w 2744"/>
                <a:gd name="T65" fmla="*/ 2459 h 3650"/>
                <a:gd name="T66" fmla="*/ 2735 w 2744"/>
                <a:gd name="T67" fmla="*/ 3522 h 3650"/>
                <a:gd name="T68" fmla="*/ 2732 w 2744"/>
                <a:gd name="T69" fmla="*/ 3606 h 3650"/>
                <a:gd name="T70" fmla="*/ 2671 w 2744"/>
                <a:gd name="T71" fmla="*/ 3648 h 3650"/>
                <a:gd name="T72" fmla="*/ 2013 w 2744"/>
                <a:gd name="T73" fmla="*/ 3373 h 3650"/>
                <a:gd name="T74" fmla="*/ 1353 w 2744"/>
                <a:gd name="T75" fmla="*/ 3648 h 3650"/>
                <a:gd name="T76" fmla="*/ 106 w 2744"/>
                <a:gd name="T77" fmla="*/ 3649 h 3650"/>
                <a:gd name="T78" fmla="*/ 25 w 2744"/>
                <a:gd name="T79" fmla="*/ 3622 h 3650"/>
                <a:gd name="T80" fmla="*/ 2 w 2744"/>
                <a:gd name="T81" fmla="*/ 3543 h 3650"/>
                <a:gd name="T82" fmla="*/ 518 w 2744"/>
                <a:gd name="T83" fmla="*/ 2471 h 3650"/>
                <a:gd name="T84" fmla="*/ 359 w 2744"/>
                <a:gd name="T85" fmla="*/ 1652 h 3650"/>
                <a:gd name="T86" fmla="*/ 257 w 2744"/>
                <a:gd name="T87" fmla="*/ 1360 h 3650"/>
                <a:gd name="T88" fmla="*/ 237 w 2744"/>
                <a:gd name="T89" fmla="*/ 1047 h 3650"/>
                <a:gd name="T90" fmla="*/ 307 w 2744"/>
                <a:gd name="T91" fmla="*/ 738 h 3650"/>
                <a:gd name="T92" fmla="*/ 459 w 2744"/>
                <a:gd name="T93" fmla="*/ 459 h 3650"/>
                <a:gd name="T94" fmla="*/ 687 w 2744"/>
                <a:gd name="T95" fmla="*/ 230 h 3650"/>
                <a:gd name="T96" fmla="*/ 965 w 2744"/>
                <a:gd name="T97" fmla="*/ 75 h 3650"/>
                <a:gd name="T98" fmla="*/ 1275 w 2744"/>
                <a:gd name="T99" fmla="*/ 4 h 3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4" h="3650">
                  <a:moveTo>
                    <a:pt x="870" y="2509"/>
                  </a:moveTo>
                  <a:lnTo>
                    <a:pt x="639" y="2610"/>
                  </a:lnTo>
                  <a:lnTo>
                    <a:pt x="276" y="3379"/>
                  </a:lnTo>
                  <a:lnTo>
                    <a:pt x="695" y="3193"/>
                  </a:lnTo>
                  <a:lnTo>
                    <a:pt x="713" y="3188"/>
                  </a:lnTo>
                  <a:lnTo>
                    <a:pt x="731" y="3185"/>
                  </a:lnTo>
                  <a:lnTo>
                    <a:pt x="750" y="3188"/>
                  </a:lnTo>
                  <a:lnTo>
                    <a:pt x="768" y="3193"/>
                  </a:lnTo>
                  <a:lnTo>
                    <a:pt x="1372" y="3461"/>
                  </a:lnTo>
                  <a:lnTo>
                    <a:pt x="1976" y="3193"/>
                  </a:lnTo>
                  <a:lnTo>
                    <a:pt x="1994" y="3188"/>
                  </a:lnTo>
                  <a:lnTo>
                    <a:pt x="2013" y="3185"/>
                  </a:lnTo>
                  <a:lnTo>
                    <a:pt x="2032" y="3188"/>
                  </a:lnTo>
                  <a:lnTo>
                    <a:pt x="2049" y="3193"/>
                  </a:lnTo>
                  <a:lnTo>
                    <a:pt x="2468" y="3379"/>
                  </a:lnTo>
                  <a:lnTo>
                    <a:pt x="2104" y="2610"/>
                  </a:lnTo>
                  <a:lnTo>
                    <a:pt x="1873" y="2509"/>
                  </a:lnTo>
                  <a:lnTo>
                    <a:pt x="1605" y="2959"/>
                  </a:lnTo>
                  <a:lnTo>
                    <a:pt x="1582" y="2992"/>
                  </a:lnTo>
                  <a:lnTo>
                    <a:pt x="1554" y="3021"/>
                  </a:lnTo>
                  <a:lnTo>
                    <a:pt x="1523" y="3045"/>
                  </a:lnTo>
                  <a:lnTo>
                    <a:pt x="1489" y="3065"/>
                  </a:lnTo>
                  <a:lnTo>
                    <a:pt x="1452" y="3078"/>
                  </a:lnTo>
                  <a:lnTo>
                    <a:pt x="1413" y="3087"/>
                  </a:lnTo>
                  <a:lnTo>
                    <a:pt x="1372" y="3090"/>
                  </a:lnTo>
                  <a:lnTo>
                    <a:pt x="1331" y="3087"/>
                  </a:lnTo>
                  <a:lnTo>
                    <a:pt x="1292" y="3078"/>
                  </a:lnTo>
                  <a:lnTo>
                    <a:pt x="1256" y="3065"/>
                  </a:lnTo>
                  <a:lnTo>
                    <a:pt x="1221" y="3045"/>
                  </a:lnTo>
                  <a:lnTo>
                    <a:pt x="1190" y="3021"/>
                  </a:lnTo>
                  <a:lnTo>
                    <a:pt x="1163" y="2992"/>
                  </a:lnTo>
                  <a:lnTo>
                    <a:pt x="1139" y="2959"/>
                  </a:lnTo>
                  <a:lnTo>
                    <a:pt x="870" y="2509"/>
                  </a:lnTo>
                  <a:close/>
                  <a:moveTo>
                    <a:pt x="1359" y="180"/>
                  </a:moveTo>
                  <a:lnTo>
                    <a:pt x="1278" y="185"/>
                  </a:lnTo>
                  <a:lnTo>
                    <a:pt x="1198" y="196"/>
                  </a:lnTo>
                  <a:lnTo>
                    <a:pt x="1122" y="213"/>
                  </a:lnTo>
                  <a:lnTo>
                    <a:pt x="1047" y="238"/>
                  </a:lnTo>
                  <a:lnTo>
                    <a:pt x="975" y="267"/>
                  </a:lnTo>
                  <a:lnTo>
                    <a:pt x="907" y="302"/>
                  </a:lnTo>
                  <a:lnTo>
                    <a:pt x="841" y="342"/>
                  </a:lnTo>
                  <a:lnTo>
                    <a:pt x="779" y="387"/>
                  </a:lnTo>
                  <a:lnTo>
                    <a:pt x="721" y="437"/>
                  </a:lnTo>
                  <a:lnTo>
                    <a:pt x="667" y="491"/>
                  </a:lnTo>
                  <a:lnTo>
                    <a:pt x="617" y="550"/>
                  </a:lnTo>
                  <a:lnTo>
                    <a:pt x="573" y="612"/>
                  </a:lnTo>
                  <a:lnTo>
                    <a:pt x="533" y="678"/>
                  </a:lnTo>
                  <a:lnTo>
                    <a:pt x="499" y="747"/>
                  </a:lnTo>
                  <a:lnTo>
                    <a:pt x="470" y="818"/>
                  </a:lnTo>
                  <a:lnTo>
                    <a:pt x="447" y="893"/>
                  </a:lnTo>
                  <a:lnTo>
                    <a:pt x="429" y="970"/>
                  </a:lnTo>
                  <a:lnTo>
                    <a:pt x="419" y="1049"/>
                  </a:lnTo>
                  <a:lnTo>
                    <a:pt x="414" y="1129"/>
                  </a:lnTo>
                  <a:lnTo>
                    <a:pt x="418" y="1207"/>
                  </a:lnTo>
                  <a:lnTo>
                    <a:pt x="426" y="1282"/>
                  </a:lnTo>
                  <a:lnTo>
                    <a:pt x="440" y="1355"/>
                  </a:lnTo>
                  <a:lnTo>
                    <a:pt x="460" y="1428"/>
                  </a:lnTo>
                  <a:lnTo>
                    <a:pt x="486" y="1499"/>
                  </a:lnTo>
                  <a:lnTo>
                    <a:pt x="519" y="1567"/>
                  </a:lnTo>
                  <a:lnTo>
                    <a:pt x="1295" y="2866"/>
                  </a:lnTo>
                  <a:lnTo>
                    <a:pt x="1308" y="2884"/>
                  </a:lnTo>
                  <a:lnTo>
                    <a:pt x="1322" y="2896"/>
                  </a:lnTo>
                  <a:lnTo>
                    <a:pt x="1337" y="2903"/>
                  </a:lnTo>
                  <a:lnTo>
                    <a:pt x="1350" y="2908"/>
                  </a:lnTo>
                  <a:lnTo>
                    <a:pt x="1362" y="2910"/>
                  </a:lnTo>
                  <a:lnTo>
                    <a:pt x="1372" y="2910"/>
                  </a:lnTo>
                  <a:lnTo>
                    <a:pt x="1381" y="2910"/>
                  </a:lnTo>
                  <a:lnTo>
                    <a:pt x="1394" y="2908"/>
                  </a:lnTo>
                  <a:lnTo>
                    <a:pt x="1408" y="2903"/>
                  </a:lnTo>
                  <a:lnTo>
                    <a:pt x="1422" y="2896"/>
                  </a:lnTo>
                  <a:lnTo>
                    <a:pt x="1436" y="2884"/>
                  </a:lnTo>
                  <a:lnTo>
                    <a:pt x="1450" y="2866"/>
                  </a:lnTo>
                  <a:lnTo>
                    <a:pt x="2226" y="1567"/>
                  </a:lnTo>
                  <a:lnTo>
                    <a:pt x="2258" y="1500"/>
                  </a:lnTo>
                  <a:lnTo>
                    <a:pt x="2283" y="1430"/>
                  </a:lnTo>
                  <a:lnTo>
                    <a:pt x="2303" y="1358"/>
                  </a:lnTo>
                  <a:lnTo>
                    <a:pt x="2318" y="1285"/>
                  </a:lnTo>
                  <a:lnTo>
                    <a:pt x="2326" y="1211"/>
                  </a:lnTo>
                  <a:lnTo>
                    <a:pt x="2330" y="1136"/>
                  </a:lnTo>
                  <a:lnTo>
                    <a:pt x="2326" y="1059"/>
                  </a:lnTo>
                  <a:lnTo>
                    <a:pt x="2318" y="983"/>
                  </a:lnTo>
                  <a:lnTo>
                    <a:pt x="2302" y="909"/>
                  </a:lnTo>
                  <a:lnTo>
                    <a:pt x="2282" y="837"/>
                  </a:lnTo>
                  <a:lnTo>
                    <a:pt x="2256" y="767"/>
                  </a:lnTo>
                  <a:lnTo>
                    <a:pt x="2224" y="699"/>
                  </a:lnTo>
                  <a:lnTo>
                    <a:pt x="2187" y="634"/>
                  </a:lnTo>
                  <a:lnTo>
                    <a:pt x="2145" y="571"/>
                  </a:lnTo>
                  <a:lnTo>
                    <a:pt x="2097" y="511"/>
                  </a:lnTo>
                  <a:lnTo>
                    <a:pt x="2044" y="456"/>
                  </a:lnTo>
                  <a:lnTo>
                    <a:pt x="1987" y="404"/>
                  </a:lnTo>
                  <a:lnTo>
                    <a:pt x="1927" y="357"/>
                  </a:lnTo>
                  <a:lnTo>
                    <a:pt x="1864" y="315"/>
                  </a:lnTo>
                  <a:lnTo>
                    <a:pt x="1798" y="279"/>
                  </a:lnTo>
                  <a:lnTo>
                    <a:pt x="1729" y="249"/>
                  </a:lnTo>
                  <a:lnTo>
                    <a:pt x="1658" y="223"/>
                  </a:lnTo>
                  <a:lnTo>
                    <a:pt x="1586" y="204"/>
                  </a:lnTo>
                  <a:lnTo>
                    <a:pt x="1512" y="190"/>
                  </a:lnTo>
                  <a:lnTo>
                    <a:pt x="1435" y="183"/>
                  </a:lnTo>
                  <a:lnTo>
                    <a:pt x="1359" y="180"/>
                  </a:lnTo>
                  <a:close/>
                  <a:moveTo>
                    <a:pt x="1355" y="0"/>
                  </a:moveTo>
                  <a:lnTo>
                    <a:pt x="1440" y="2"/>
                  </a:lnTo>
                  <a:lnTo>
                    <a:pt x="1522" y="10"/>
                  </a:lnTo>
                  <a:lnTo>
                    <a:pt x="1603" y="23"/>
                  </a:lnTo>
                  <a:lnTo>
                    <a:pt x="1681" y="42"/>
                  </a:lnTo>
                  <a:lnTo>
                    <a:pt x="1759" y="66"/>
                  </a:lnTo>
                  <a:lnTo>
                    <a:pt x="1834" y="97"/>
                  </a:lnTo>
                  <a:lnTo>
                    <a:pt x="1907" y="133"/>
                  </a:lnTo>
                  <a:lnTo>
                    <a:pt x="1977" y="174"/>
                  </a:lnTo>
                  <a:lnTo>
                    <a:pt x="2045" y="220"/>
                  </a:lnTo>
                  <a:lnTo>
                    <a:pt x="2109" y="271"/>
                  </a:lnTo>
                  <a:lnTo>
                    <a:pt x="2171" y="327"/>
                  </a:lnTo>
                  <a:lnTo>
                    <a:pt x="2228" y="387"/>
                  </a:lnTo>
                  <a:lnTo>
                    <a:pt x="2280" y="451"/>
                  </a:lnTo>
                  <a:lnTo>
                    <a:pt x="2328" y="518"/>
                  </a:lnTo>
                  <a:lnTo>
                    <a:pt x="2370" y="587"/>
                  </a:lnTo>
                  <a:lnTo>
                    <a:pt x="2406" y="660"/>
                  </a:lnTo>
                  <a:lnTo>
                    <a:pt x="2437" y="734"/>
                  </a:lnTo>
                  <a:lnTo>
                    <a:pt x="2463" y="812"/>
                  </a:lnTo>
                  <a:lnTo>
                    <a:pt x="2484" y="890"/>
                  </a:lnTo>
                  <a:lnTo>
                    <a:pt x="2498" y="971"/>
                  </a:lnTo>
                  <a:lnTo>
                    <a:pt x="2507" y="1052"/>
                  </a:lnTo>
                  <a:lnTo>
                    <a:pt x="2509" y="1136"/>
                  </a:lnTo>
                  <a:lnTo>
                    <a:pt x="2507" y="1213"/>
                  </a:lnTo>
                  <a:lnTo>
                    <a:pt x="2499" y="1290"/>
                  </a:lnTo>
                  <a:lnTo>
                    <a:pt x="2487" y="1365"/>
                  </a:lnTo>
                  <a:lnTo>
                    <a:pt x="2469" y="1439"/>
                  </a:lnTo>
                  <a:lnTo>
                    <a:pt x="2446" y="1511"/>
                  </a:lnTo>
                  <a:lnTo>
                    <a:pt x="2418" y="1583"/>
                  </a:lnTo>
                  <a:lnTo>
                    <a:pt x="2385" y="1652"/>
                  </a:lnTo>
                  <a:lnTo>
                    <a:pt x="2383" y="1658"/>
                  </a:lnTo>
                  <a:lnTo>
                    <a:pt x="1967" y="2353"/>
                  </a:lnTo>
                  <a:lnTo>
                    <a:pt x="2207" y="2459"/>
                  </a:lnTo>
                  <a:lnTo>
                    <a:pt x="2226" y="2470"/>
                  </a:lnTo>
                  <a:lnTo>
                    <a:pt x="2241" y="2485"/>
                  </a:lnTo>
                  <a:lnTo>
                    <a:pt x="2253" y="2503"/>
                  </a:lnTo>
                  <a:lnTo>
                    <a:pt x="2735" y="3522"/>
                  </a:lnTo>
                  <a:lnTo>
                    <a:pt x="2742" y="3543"/>
                  </a:lnTo>
                  <a:lnTo>
                    <a:pt x="2744" y="3564"/>
                  </a:lnTo>
                  <a:lnTo>
                    <a:pt x="2740" y="3586"/>
                  </a:lnTo>
                  <a:lnTo>
                    <a:pt x="2732" y="3606"/>
                  </a:lnTo>
                  <a:lnTo>
                    <a:pt x="2718" y="3622"/>
                  </a:lnTo>
                  <a:lnTo>
                    <a:pt x="2704" y="3635"/>
                  </a:lnTo>
                  <a:lnTo>
                    <a:pt x="2688" y="3643"/>
                  </a:lnTo>
                  <a:lnTo>
                    <a:pt x="2671" y="3648"/>
                  </a:lnTo>
                  <a:lnTo>
                    <a:pt x="2653" y="3650"/>
                  </a:lnTo>
                  <a:lnTo>
                    <a:pt x="2635" y="3648"/>
                  </a:lnTo>
                  <a:lnTo>
                    <a:pt x="2617" y="3642"/>
                  </a:lnTo>
                  <a:lnTo>
                    <a:pt x="2013" y="3373"/>
                  </a:lnTo>
                  <a:lnTo>
                    <a:pt x="1409" y="3642"/>
                  </a:lnTo>
                  <a:lnTo>
                    <a:pt x="1391" y="3648"/>
                  </a:lnTo>
                  <a:lnTo>
                    <a:pt x="1372" y="3650"/>
                  </a:lnTo>
                  <a:lnTo>
                    <a:pt x="1353" y="3648"/>
                  </a:lnTo>
                  <a:lnTo>
                    <a:pt x="1336" y="3642"/>
                  </a:lnTo>
                  <a:lnTo>
                    <a:pt x="731" y="3373"/>
                  </a:lnTo>
                  <a:lnTo>
                    <a:pt x="127" y="3642"/>
                  </a:lnTo>
                  <a:lnTo>
                    <a:pt x="106" y="3649"/>
                  </a:lnTo>
                  <a:lnTo>
                    <a:pt x="84" y="3650"/>
                  </a:lnTo>
                  <a:lnTo>
                    <a:pt x="63" y="3646"/>
                  </a:lnTo>
                  <a:lnTo>
                    <a:pt x="43" y="3637"/>
                  </a:lnTo>
                  <a:lnTo>
                    <a:pt x="25" y="3622"/>
                  </a:lnTo>
                  <a:lnTo>
                    <a:pt x="12" y="3606"/>
                  </a:lnTo>
                  <a:lnTo>
                    <a:pt x="4" y="3586"/>
                  </a:lnTo>
                  <a:lnTo>
                    <a:pt x="0" y="3564"/>
                  </a:lnTo>
                  <a:lnTo>
                    <a:pt x="2" y="3543"/>
                  </a:lnTo>
                  <a:lnTo>
                    <a:pt x="9" y="3522"/>
                  </a:lnTo>
                  <a:lnTo>
                    <a:pt x="491" y="2503"/>
                  </a:lnTo>
                  <a:lnTo>
                    <a:pt x="502" y="2485"/>
                  </a:lnTo>
                  <a:lnTo>
                    <a:pt x="518" y="2471"/>
                  </a:lnTo>
                  <a:lnTo>
                    <a:pt x="536" y="2460"/>
                  </a:lnTo>
                  <a:lnTo>
                    <a:pt x="777" y="2353"/>
                  </a:lnTo>
                  <a:lnTo>
                    <a:pt x="361" y="1657"/>
                  </a:lnTo>
                  <a:lnTo>
                    <a:pt x="359" y="1652"/>
                  </a:lnTo>
                  <a:lnTo>
                    <a:pt x="326" y="1583"/>
                  </a:lnTo>
                  <a:lnTo>
                    <a:pt x="298" y="1510"/>
                  </a:lnTo>
                  <a:lnTo>
                    <a:pt x="275" y="1436"/>
                  </a:lnTo>
                  <a:lnTo>
                    <a:pt x="257" y="1360"/>
                  </a:lnTo>
                  <a:lnTo>
                    <a:pt x="244" y="1284"/>
                  </a:lnTo>
                  <a:lnTo>
                    <a:pt x="236" y="1207"/>
                  </a:lnTo>
                  <a:lnTo>
                    <a:pt x="234" y="1128"/>
                  </a:lnTo>
                  <a:lnTo>
                    <a:pt x="237" y="1047"/>
                  </a:lnTo>
                  <a:lnTo>
                    <a:pt x="247" y="968"/>
                  </a:lnTo>
                  <a:lnTo>
                    <a:pt x="261" y="889"/>
                  </a:lnTo>
                  <a:lnTo>
                    <a:pt x="281" y="813"/>
                  </a:lnTo>
                  <a:lnTo>
                    <a:pt x="307" y="738"/>
                  </a:lnTo>
                  <a:lnTo>
                    <a:pt x="337" y="665"/>
                  </a:lnTo>
                  <a:lnTo>
                    <a:pt x="372" y="594"/>
                  </a:lnTo>
                  <a:lnTo>
                    <a:pt x="413" y="525"/>
                  </a:lnTo>
                  <a:lnTo>
                    <a:pt x="459" y="459"/>
                  </a:lnTo>
                  <a:lnTo>
                    <a:pt x="510" y="396"/>
                  </a:lnTo>
                  <a:lnTo>
                    <a:pt x="565" y="336"/>
                  </a:lnTo>
                  <a:lnTo>
                    <a:pt x="625" y="281"/>
                  </a:lnTo>
                  <a:lnTo>
                    <a:pt x="687" y="230"/>
                  </a:lnTo>
                  <a:lnTo>
                    <a:pt x="753" y="184"/>
                  </a:lnTo>
                  <a:lnTo>
                    <a:pt x="821" y="143"/>
                  </a:lnTo>
                  <a:lnTo>
                    <a:pt x="892" y="106"/>
                  </a:lnTo>
                  <a:lnTo>
                    <a:pt x="965" y="75"/>
                  </a:lnTo>
                  <a:lnTo>
                    <a:pt x="1040" y="50"/>
                  </a:lnTo>
                  <a:lnTo>
                    <a:pt x="1117" y="29"/>
                  </a:lnTo>
                  <a:lnTo>
                    <a:pt x="1195" y="13"/>
                  </a:lnTo>
                  <a:lnTo>
                    <a:pt x="1275" y="4"/>
                  </a:lnTo>
                  <a:lnTo>
                    <a:pt x="1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8"/>
            <p:cNvSpPr>
              <a:spLocks noEditPoints="1"/>
            </p:cNvSpPr>
            <p:nvPr/>
          </p:nvSpPr>
          <p:spPr bwMode="auto">
            <a:xfrm>
              <a:off x="2751138" y="2014538"/>
              <a:ext cx="130175" cy="131762"/>
            </a:xfrm>
            <a:custGeom>
              <a:avLst/>
              <a:gdLst>
                <a:gd name="T0" fmla="*/ 374 w 824"/>
                <a:gd name="T1" fmla="*/ 183 h 822"/>
                <a:gd name="T2" fmla="*/ 306 w 824"/>
                <a:gd name="T3" fmla="*/ 206 h 822"/>
                <a:gd name="T4" fmla="*/ 248 w 824"/>
                <a:gd name="T5" fmla="*/ 248 h 822"/>
                <a:gd name="T6" fmla="*/ 207 w 824"/>
                <a:gd name="T7" fmla="*/ 306 h 822"/>
                <a:gd name="T8" fmla="*/ 184 w 824"/>
                <a:gd name="T9" fmla="*/ 374 h 822"/>
                <a:gd name="T10" fmla="*/ 184 w 824"/>
                <a:gd name="T11" fmla="*/ 448 h 822"/>
                <a:gd name="T12" fmla="*/ 207 w 824"/>
                <a:gd name="T13" fmla="*/ 517 h 822"/>
                <a:gd name="T14" fmla="*/ 248 w 824"/>
                <a:gd name="T15" fmla="*/ 575 h 822"/>
                <a:gd name="T16" fmla="*/ 306 w 824"/>
                <a:gd name="T17" fmla="*/ 617 h 822"/>
                <a:gd name="T18" fmla="*/ 374 w 824"/>
                <a:gd name="T19" fmla="*/ 640 h 822"/>
                <a:gd name="T20" fmla="*/ 450 w 824"/>
                <a:gd name="T21" fmla="*/ 640 h 822"/>
                <a:gd name="T22" fmla="*/ 519 w 824"/>
                <a:gd name="T23" fmla="*/ 617 h 822"/>
                <a:gd name="T24" fmla="*/ 576 w 824"/>
                <a:gd name="T25" fmla="*/ 575 h 822"/>
                <a:gd name="T26" fmla="*/ 617 w 824"/>
                <a:gd name="T27" fmla="*/ 517 h 822"/>
                <a:gd name="T28" fmla="*/ 640 w 824"/>
                <a:gd name="T29" fmla="*/ 448 h 822"/>
                <a:gd name="T30" fmla="*/ 640 w 824"/>
                <a:gd name="T31" fmla="*/ 374 h 822"/>
                <a:gd name="T32" fmla="*/ 617 w 824"/>
                <a:gd name="T33" fmla="*/ 306 h 822"/>
                <a:gd name="T34" fmla="*/ 576 w 824"/>
                <a:gd name="T35" fmla="*/ 248 h 822"/>
                <a:gd name="T36" fmla="*/ 519 w 824"/>
                <a:gd name="T37" fmla="*/ 206 h 822"/>
                <a:gd name="T38" fmla="*/ 450 w 824"/>
                <a:gd name="T39" fmla="*/ 183 h 822"/>
                <a:gd name="T40" fmla="*/ 412 w 824"/>
                <a:gd name="T41" fmla="*/ 0 h 822"/>
                <a:gd name="T42" fmla="*/ 513 w 824"/>
                <a:gd name="T43" fmla="*/ 13 h 822"/>
                <a:gd name="T44" fmla="*/ 606 w 824"/>
                <a:gd name="T45" fmla="*/ 48 h 822"/>
                <a:gd name="T46" fmla="*/ 686 w 824"/>
                <a:gd name="T47" fmla="*/ 104 h 822"/>
                <a:gd name="T48" fmla="*/ 750 w 824"/>
                <a:gd name="T49" fmla="*/ 176 h 822"/>
                <a:gd name="T50" fmla="*/ 797 w 824"/>
                <a:gd name="T51" fmla="*/ 263 h 822"/>
                <a:gd name="T52" fmla="*/ 821 w 824"/>
                <a:gd name="T53" fmla="*/ 360 h 822"/>
                <a:gd name="T54" fmla="*/ 821 w 824"/>
                <a:gd name="T55" fmla="*/ 463 h 822"/>
                <a:gd name="T56" fmla="*/ 797 w 824"/>
                <a:gd name="T57" fmla="*/ 560 h 822"/>
                <a:gd name="T58" fmla="*/ 750 w 824"/>
                <a:gd name="T59" fmla="*/ 646 h 822"/>
                <a:gd name="T60" fmla="*/ 686 w 824"/>
                <a:gd name="T61" fmla="*/ 718 h 822"/>
                <a:gd name="T62" fmla="*/ 606 w 824"/>
                <a:gd name="T63" fmla="*/ 775 h 822"/>
                <a:gd name="T64" fmla="*/ 513 w 824"/>
                <a:gd name="T65" fmla="*/ 810 h 822"/>
                <a:gd name="T66" fmla="*/ 412 w 824"/>
                <a:gd name="T67" fmla="*/ 822 h 822"/>
                <a:gd name="T68" fmla="*/ 311 w 824"/>
                <a:gd name="T69" fmla="*/ 810 h 822"/>
                <a:gd name="T70" fmla="*/ 218 w 824"/>
                <a:gd name="T71" fmla="*/ 775 h 822"/>
                <a:gd name="T72" fmla="*/ 138 w 824"/>
                <a:gd name="T73" fmla="*/ 718 h 822"/>
                <a:gd name="T74" fmla="*/ 74 w 824"/>
                <a:gd name="T75" fmla="*/ 646 h 822"/>
                <a:gd name="T76" fmla="*/ 27 w 824"/>
                <a:gd name="T77" fmla="*/ 560 h 822"/>
                <a:gd name="T78" fmla="*/ 3 w 824"/>
                <a:gd name="T79" fmla="*/ 463 h 822"/>
                <a:gd name="T80" fmla="*/ 3 w 824"/>
                <a:gd name="T81" fmla="*/ 360 h 822"/>
                <a:gd name="T82" fmla="*/ 27 w 824"/>
                <a:gd name="T83" fmla="*/ 263 h 822"/>
                <a:gd name="T84" fmla="*/ 74 w 824"/>
                <a:gd name="T85" fmla="*/ 176 h 822"/>
                <a:gd name="T86" fmla="*/ 138 w 824"/>
                <a:gd name="T87" fmla="*/ 104 h 822"/>
                <a:gd name="T88" fmla="*/ 218 w 824"/>
                <a:gd name="T89" fmla="*/ 48 h 822"/>
                <a:gd name="T90" fmla="*/ 311 w 824"/>
                <a:gd name="T91" fmla="*/ 13 h 822"/>
                <a:gd name="T92" fmla="*/ 412 w 824"/>
                <a:gd name="T93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4" h="822">
                  <a:moveTo>
                    <a:pt x="412" y="181"/>
                  </a:moveTo>
                  <a:lnTo>
                    <a:pt x="374" y="183"/>
                  </a:lnTo>
                  <a:lnTo>
                    <a:pt x="339" y="192"/>
                  </a:lnTo>
                  <a:lnTo>
                    <a:pt x="306" y="206"/>
                  </a:lnTo>
                  <a:lnTo>
                    <a:pt x="276" y="225"/>
                  </a:lnTo>
                  <a:lnTo>
                    <a:pt x="248" y="248"/>
                  </a:lnTo>
                  <a:lnTo>
                    <a:pt x="226" y="275"/>
                  </a:lnTo>
                  <a:lnTo>
                    <a:pt x="207" y="306"/>
                  </a:lnTo>
                  <a:lnTo>
                    <a:pt x="193" y="339"/>
                  </a:lnTo>
                  <a:lnTo>
                    <a:pt x="184" y="374"/>
                  </a:lnTo>
                  <a:lnTo>
                    <a:pt x="180" y="412"/>
                  </a:lnTo>
                  <a:lnTo>
                    <a:pt x="184" y="448"/>
                  </a:lnTo>
                  <a:lnTo>
                    <a:pt x="193" y="484"/>
                  </a:lnTo>
                  <a:lnTo>
                    <a:pt x="207" y="517"/>
                  </a:lnTo>
                  <a:lnTo>
                    <a:pt x="226" y="548"/>
                  </a:lnTo>
                  <a:lnTo>
                    <a:pt x="248" y="575"/>
                  </a:lnTo>
                  <a:lnTo>
                    <a:pt x="276" y="598"/>
                  </a:lnTo>
                  <a:lnTo>
                    <a:pt x="306" y="617"/>
                  </a:lnTo>
                  <a:lnTo>
                    <a:pt x="339" y="631"/>
                  </a:lnTo>
                  <a:lnTo>
                    <a:pt x="374" y="640"/>
                  </a:lnTo>
                  <a:lnTo>
                    <a:pt x="412" y="642"/>
                  </a:lnTo>
                  <a:lnTo>
                    <a:pt x="450" y="640"/>
                  </a:lnTo>
                  <a:lnTo>
                    <a:pt x="485" y="631"/>
                  </a:lnTo>
                  <a:lnTo>
                    <a:pt x="519" y="617"/>
                  </a:lnTo>
                  <a:lnTo>
                    <a:pt x="548" y="598"/>
                  </a:lnTo>
                  <a:lnTo>
                    <a:pt x="576" y="575"/>
                  </a:lnTo>
                  <a:lnTo>
                    <a:pt x="598" y="548"/>
                  </a:lnTo>
                  <a:lnTo>
                    <a:pt x="617" y="517"/>
                  </a:lnTo>
                  <a:lnTo>
                    <a:pt x="632" y="484"/>
                  </a:lnTo>
                  <a:lnTo>
                    <a:pt x="640" y="448"/>
                  </a:lnTo>
                  <a:lnTo>
                    <a:pt x="644" y="412"/>
                  </a:lnTo>
                  <a:lnTo>
                    <a:pt x="640" y="374"/>
                  </a:lnTo>
                  <a:lnTo>
                    <a:pt x="632" y="339"/>
                  </a:lnTo>
                  <a:lnTo>
                    <a:pt x="617" y="306"/>
                  </a:lnTo>
                  <a:lnTo>
                    <a:pt x="598" y="275"/>
                  </a:lnTo>
                  <a:lnTo>
                    <a:pt x="576" y="248"/>
                  </a:lnTo>
                  <a:lnTo>
                    <a:pt x="548" y="225"/>
                  </a:lnTo>
                  <a:lnTo>
                    <a:pt x="519" y="206"/>
                  </a:lnTo>
                  <a:lnTo>
                    <a:pt x="485" y="192"/>
                  </a:lnTo>
                  <a:lnTo>
                    <a:pt x="450" y="183"/>
                  </a:lnTo>
                  <a:lnTo>
                    <a:pt x="412" y="181"/>
                  </a:lnTo>
                  <a:close/>
                  <a:moveTo>
                    <a:pt x="412" y="0"/>
                  </a:moveTo>
                  <a:lnTo>
                    <a:pt x="464" y="4"/>
                  </a:lnTo>
                  <a:lnTo>
                    <a:pt x="513" y="13"/>
                  </a:lnTo>
                  <a:lnTo>
                    <a:pt x="561" y="28"/>
                  </a:lnTo>
                  <a:lnTo>
                    <a:pt x="606" y="48"/>
                  </a:lnTo>
                  <a:lnTo>
                    <a:pt x="647" y="75"/>
                  </a:lnTo>
                  <a:lnTo>
                    <a:pt x="686" y="104"/>
                  </a:lnTo>
                  <a:lnTo>
                    <a:pt x="720" y="139"/>
                  </a:lnTo>
                  <a:lnTo>
                    <a:pt x="750" y="176"/>
                  </a:lnTo>
                  <a:lnTo>
                    <a:pt x="776" y="218"/>
                  </a:lnTo>
                  <a:lnTo>
                    <a:pt x="797" y="263"/>
                  </a:lnTo>
                  <a:lnTo>
                    <a:pt x="811" y="310"/>
                  </a:lnTo>
                  <a:lnTo>
                    <a:pt x="821" y="360"/>
                  </a:lnTo>
                  <a:lnTo>
                    <a:pt x="824" y="412"/>
                  </a:lnTo>
                  <a:lnTo>
                    <a:pt x="821" y="463"/>
                  </a:lnTo>
                  <a:lnTo>
                    <a:pt x="811" y="513"/>
                  </a:lnTo>
                  <a:lnTo>
                    <a:pt x="797" y="560"/>
                  </a:lnTo>
                  <a:lnTo>
                    <a:pt x="776" y="604"/>
                  </a:lnTo>
                  <a:lnTo>
                    <a:pt x="750" y="646"/>
                  </a:lnTo>
                  <a:lnTo>
                    <a:pt x="720" y="684"/>
                  </a:lnTo>
                  <a:lnTo>
                    <a:pt x="686" y="718"/>
                  </a:lnTo>
                  <a:lnTo>
                    <a:pt x="647" y="748"/>
                  </a:lnTo>
                  <a:lnTo>
                    <a:pt x="606" y="775"/>
                  </a:lnTo>
                  <a:lnTo>
                    <a:pt x="561" y="795"/>
                  </a:lnTo>
                  <a:lnTo>
                    <a:pt x="513" y="810"/>
                  </a:lnTo>
                  <a:lnTo>
                    <a:pt x="464" y="819"/>
                  </a:lnTo>
                  <a:lnTo>
                    <a:pt x="412" y="822"/>
                  </a:lnTo>
                  <a:lnTo>
                    <a:pt x="360" y="819"/>
                  </a:lnTo>
                  <a:lnTo>
                    <a:pt x="311" y="810"/>
                  </a:lnTo>
                  <a:lnTo>
                    <a:pt x="264" y="795"/>
                  </a:lnTo>
                  <a:lnTo>
                    <a:pt x="218" y="775"/>
                  </a:lnTo>
                  <a:lnTo>
                    <a:pt x="177" y="748"/>
                  </a:lnTo>
                  <a:lnTo>
                    <a:pt x="138" y="718"/>
                  </a:lnTo>
                  <a:lnTo>
                    <a:pt x="104" y="684"/>
                  </a:lnTo>
                  <a:lnTo>
                    <a:pt x="74" y="646"/>
                  </a:lnTo>
                  <a:lnTo>
                    <a:pt x="49" y="604"/>
                  </a:lnTo>
                  <a:lnTo>
                    <a:pt x="27" y="560"/>
                  </a:lnTo>
                  <a:lnTo>
                    <a:pt x="13" y="513"/>
                  </a:lnTo>
                  <a:lnTo>
                    <a:pt x="3" y="463"/>
                  </a:lnTo>
                  <a:lnTo>
                    <a:pt x="0" y="412"/>
                  </a:lnTo>
                  <a:lnTo>
                    <a:pt x="3" y="360"/>
                  </a:lnTo>
                  <a:lnTo>
                    <a:pt x="13" y="310"/>
                  </a:lnTo>
                  <a:lnTo>
                    <a:pt x="27" y="263"/>
                  </a:lnTo>
                  <a:lnTo>
                    <a:pt x="49" y="218"/>
                  </a:lnTo>
                  <a:lnTo>
                    <a:pt x="74" y="176"/>
                  </a:lnTo>
                  <a:lnTo>
                    <a:pt x="104" y="139"/>
                  </a:lnTo>
                  <a:lnTo>
                    <a:pt x="138" y="104"/>
                  </a:lnTo>
                  <a:lnTo>
                    <a:pt x="177" y="75"/>
                  </a:lnTo>
                  <a:lnTo>
                    <a:pt x="218" y="48"/>
                  </a:lnTo>
                  <a:lnTo>
                    <a:pt x="264" y="28"/>
                  </a:lnTo>
                  <a:lnTo>
                    <a:pt x="311" y="13"/>
                  </a:lnTo>
                  <a:lnTo>
                    <a:pt x="360" y="4"/>
                  </a:lnTo>
                  <a:lnTo>
                    <a:pt x="4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reeform 73"/>
          <p:cNvSpPr>
            <a:spLocks noEditPoints="1"/>
          </p:cNvSpPr>
          <p:nvPr/>
        </p:nvSpPr>
        <p:spPr bwMode="auto">
          <a:xfrm>
            <a:off x="6654097" y="5621244"/>
            <a:ext cx="579438" cy="579437"/>
          </a:xfrm>
          <a:custGeom>
            <a:avLst/>
            <a:gdLst>
              <a:gd name="T0" fmla="*/ 821 w 3650"/>
              <a:gd name="T1" fmla="*/ 3149 h 3650"/>
              <a:gd name="T2" fmla="*/ 355 w 3650"/>
              <a:gd name="T3" fmla="*/ 2364 h 3650"/>
              <a:gd name="T4" fmla="*/ 239 w 3650"/>
              <a:gd name="T5" fmla="*/ 1324 h 3650"/>
              <a:gd name="T6" fmla="*/ 727 w 3650"/>
              <a:gd name="T7" fmla="*/ 877 h 3650"/>
              <a:gd name="T8" fmla="*/ 2566 w 3650"/>
              <a:gd name="T9" fmla="*/ 904 h 3650"/>
              <a:gd name="T10" fmla="*/ 1660 w 3650"/>
              <a:gd name="T11" fmla="*/ 1270 h 3650"/>
              <a:gd name="T12" fmla="*/ 2428 w 3650"/>
              <a:gd name="T13" fmla="*/ 1357 h 3650"/>
              <a:gd name="T14" fmla="*/ 2430 w 3650"/>
              <a:gd name="T15" fmla="*/ 1656 h 3650"/>
              <a:gd name="T16" fmla="*/ 1424 w 3650"/>
              <a:gd name="T17" fmla="*/ 1698 h 3650"/>
              <a:gd name="T18" fmla="*/ 1677 w 3650"/>
              <a:gd name="T19" fmla="*/ 2545 h 3650"/>
              <a:gd name="T20" fmla="*/ 1826 w 3650"/>
              <a:gd name="T21" fmla="*/ 2923 h 3650"/>
              <a:gd name="T22" fmla="*/ 1874 w 3650"/>
              <a:gd name="T23" fmla="*/ 3133 h 3650"/>
              <a:gd name="T24" fmla="*/ 2474 w 3650"/>
              <a:gd name="T25" fmla="*/ 2270 h 3650"/>
              <a:gd name="T26" fmla="*/ 2339 w 3650"/>
              <a:gd name="T27" fmla="*/ 1898 h 3650"/>
              <a:gd name="T28" fmla="*/ 2585 w 3650"/>
              <a:gd name="T29" fmla="*/ 1813 h 3650"/>
              <a:gd name="T30" fmla="*/ 2806 w 3650"/>
              <a:gd name="T31" fmla="*/ 1818 h 3650"/>
              <a:gd name="T32" fmla="*/ 2841 w 3650"/>
              <a:gd name="T33" fmla="*/ 1551 h 3650"/>
              <a:gd name="T34" fmla="*/ 3239 w 3650"/>
              <a:gd name="T35" fmla="*/ 1575 h 3650"/>
              <a:gd name="T36" fmla="*/ 3397 w 3650"/>
              <a:gd name="T37" fmla="*/ 1283 h 3650"/>
              <a:gd name="T38" fmla="*/ 2761 w 3650"/>
              <a:gd name="T39" fmla="*/ 451 h 3650"/>
              <a:gd name="T40" fmla="*/ 875 w 3650"/>
              <a:gd name="T41" fmla="*/ 945 h 3650"/>
              <a:gd name="T42" fmla="*/ 163 w 3650"/>
              <a:gd name="T43" fmla="*/ 1825 h 3650"/>
              <a:gd name="T44" fmla="*/ 523 w 3650"/>
              <a:gd name="T45" fmla="*/ 2293 h 3650"/>
              <a:gd name="T46" fmla="*/ 864 w 3650"/>
              <a:gd name="T47" fmla="*/ 2741 h 3650"/>
              <a:gd name="T48" fmla="*/ 1002 w 3650"/>
              <a:gd name="T49" fmla="*/ 2919 h 3650"/>
              <a:gd name="T50" fmla="*/ 1722 w 3650"/>
              <a:gd name="T51" fmla="*/ 3484 h 3650"/>
              <a:gd name="T52" fmla="*/ 2806 w 3650"/>
              <a:gd name="T53" fmla="*/ 3167 h 3650"/>
              <a:gd name="T54" fmla="*/ 3433 w 3650"/>
              <a:gd name="T55" fmla="*/ 2250 h 3650"/>
              <a:gd name="T56" fmla="*/ 3397 w 3650"/>
              <a:gd name="T57" fmla="*/ 1613 h 3650"/>
              <a:gd name="T58" fmla="*/ 3162 w 3650"/>
              <a:gd name="T59" fmla="*/ 1719 h 3650"/>
              <a:gd name="T60" fmla="*/ 2917 w 3650"/>
              <a:gd name="T61" fmla="*/ 1699 h 3650"/>
              <a:gd name="T62" fmla="*/ 3017 w 3650"/>
              <a:gd name="T63" fmla="*/ 1918 h 3650"/>
              <a:gd name="T64" fmla="*/ 2700 w 3650"/>
              <a:gd name="T65" fmla="*/ 2081 h 3650"/>
              <a:gd name="T66" fmla="*/ 2604 w 3650"/>
              <a:gd name="T67" fmla="*/ 2170 h 3650"/>
              <a:gd name="T68" fmla="*/ 2416 w 3650"/>
              <a:gd name="T69" fmla="*/ 3031 h 3650"/>
              <a:gd name="T70" fmla="*/ 1969 w 3650"/>
              <a:gd name="T71" fmla="*/ 3375 h 3650"/>
              <a:gd name="T72" fmla="*/ 1577 w 3650"/>
              <a:gd name="T73" fmla="*/ 2673 h 3650"/>
              <a:gd name="T74" fmla="*/ 953 w 3650"/>
              <a:gd name="T75" fmla="*/ 2190 h 3650"/>
              <a:gd name="T76" fmla="*/ 1404 w 3650"/>
              <a:gd name="T77" fmla="*/ 1536 h 3650"/>
              <a:gd name="T78" fmla="*/ 2314 w 3650"/>
              <a:gd name="T79" fmla="*/ 1472 h 3650"/>
              <a:gd name="T80" fmla="*/ 1498 w 3650"/>
              <a:gd name="T81" fmla="*/ 1279 h 3650"/>
              <a:gd name="T82" fmla="*/ 2061 w 3650"/>
              <a:gd name="T83" fmla="*/ 830 h 3650"/>
              <a:gd name="T84" fmla="*/ 2534 w 3650"/>
              <a:gd name="T85" fmla="*/ 699 h 3650"/>
              <a:gd name="T86" fmla="*/ 2609 w 3650"/>
              <a:gd name="T87" fmla="*/ 393 h 3650"/>
              <a:gd name="T88" fmla="*/ 2108 w 3650"/>
              <a:gd name="T89" fmla="*/ 354 h 3650"/>
              <a:gd name="T90" fmla="*/ 1469 w 3650"/>
              <a:gd name="T91" fmla="*/ 853 h 3650"/>
              <a:gd name="T92" fmla="*/ 1283 w 3650"/>
              <a:gd name="T93" fmla="*/ 633 h 3650"/>
              <a:gd name="T94" fmla="*/ 1441 w 3650"/>
              <a:gd name="T95" fmla="*/ 303 h 3650"/>
              <a:gd name="T96" fmla="*/ 1447 w 3650"/>
              <a:gd name="T97" fmla="*/ 650 h 3650"/>
              <a:gd name="T98" fmla="*/ 1479 w 3650"/>
              <a:gd name="T99" fmla="*/ 686 h 3650"/>
              <a:gd name="T100" fmla="*/ 2068 w 3650"/>
              <a:gd name="T101" fmla="*/ 181 h 3650"/>
              <a:gd name="T102" fmla="*/ 2429 w 3650"/>
              <a:gd name="T103" fmla="*/ 102 h 3650"/>
              <a:gd name="T104" fmla="*/ 3315 w 3650"/>
              <a:gd name="T105" fmla="*/ 771 h 3650"/>
              <a:gd name="T106" fmla="*/ 3650 w 3650"/>
              <a:gd name="T107" fmla="*/ 1825 h 3650"/>
              <a:gd name="T108" fmla="*/ 3315 w 3650"/>
              <a:gd name="T109" fmla="*/ 2879 h 3650"/>
              <a:gd name="T110" fmla="*/ 2429 w 3650"/>
              <a:gd name="T111" fmla="*/ 3548 h 3650"/>
              <a:gd name="T112" fmla="*/ 1317 w 3650"/>
              <a:gd name="T113" fmla="*/ 3579 h 3650"/>
              <a:gd name="T114" fmla="*/ 396 w 3650"/>
              <a:gd name="T115" fmla="*/ 2961 h 3650"/>
              <a:gd name="T116" fmla="*/ 3 w 3650"/>
              <a:gd name="T117" fmla="*/ 1929 h 3650"/>
              <a:gd name="T118" fmla="*/ 278 w 3650"/>
              <a:gd name="T119" fmla="*/ 856 h 3650"/>
              <a:gd name="T120" fmla="*/ 1126 w 3650"/>
              <a:gd name="T121" fmla="*/ 138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50" h="3650">
                <a:moveTo>
                  <a:pt x="252" y="2364"/>
                </a:moveTo>
                <a:lnTo>
                  <a:pt x="288" y="2457"/>
                </a:lnTo>
                <a:lnTo>
                  <a:pt x="327" y="2547"/>
                </a:lnTo>
                <a:lnTo>
                  <a:pt x="373" y="2635"/>
                </a:lnTo>
                <a:lnTo>
                  <a:pt x="424" y="2720"/>
                </a:lnTo>
                <a:lnTo>
                  <a:pt x="479" y="2801"/>
                </a:lnTo>
                <a:lnTo>
                  <a:pt x="539" y="2878"/>
                </a:lnTo>
                <a:lnTo>
                  <a:pt x="603" y="2952"/>
                </a:lnTo>
                <a:lnTo>
                  <a:pt x="671" y="3022"/>
                </a:lnTo>
                <a:lnTo>
                  <a:pt x="744" y="3087"/>
                </a:lnTo>
                <a:lnTo>
                  <a:pt x="821" y="3149"/>
                </a:lnTo>
                <a:lnTo>
                  <a:pt x="843" y="2963"/>
                </a:lnTo>
                <a:lnTo>
                  <a:pt x="843" y="2951"/>
                </a:lnTo>
                <a:lnTo>
                  <a:pt x="838" y="2940"/>
                </a:lnTo>
                <a:lnTo>
                  <a:pt x="832" y="2931"/>
                </a:lnTo>
                <a:lnTo>
                  <a:pt x="628" y="2745"/>
                </a:lnTo>
                <a:lnTo>
                  <a:pt x="611" y="2728"/>
                </a:lnTo>
                <a:lnTo>
                  <a:pt x="595" y="2707"/>
                </a:lnTo>
                <a:lnTo>
                  <a:pt x="386" y="2381"/>
                </a:lnTo>
                <a:lnTo>
                  <a:pt x="378" y="2371"/>
                </a:lnTo>
                <a:lnTo>
                  <a:pt x="367" y="2366"/>
                </a:lnTo>
                <a:lnTo>
                  <a:pt x="355" y="2364"/>
                </a:lnTo>
                <a:lnTo>
                  <a:pt x="252" y="2364"/>
                </a:lnTo>
                <a:close/>
                <a:moveTo>
                  <a:pt x="738" y="569"/>
                </a:moveTo>
                <a:lnTo>
                  <a:pt x="663" y="637"/>
                </a:lnTo>
                <a:lnTo>
                  <a:pt x="593" y="710"/>
                </a:lnTo>
                <a:lnTo>
                  <a:pt x="526" y="786"/>
                </a:lnTo>
                <a:lnTo>
                  <a:pt x="466" y="868"/>
                </a:lnTo>
                <a:lnTo>
                  <a:pt x="410" y="952"/>
                </a:lnTo>
                <a:lnTo>
                  <a:pt x="359" y="1041"/>
                </a:lnTo>
                <a:lnTo>
                  <a:pt x="313" y="1133"/>
                </a:lnTo>
                <a:lnTo>
                  <a:pt x="273" y="1227"/>
                </a:lnTo>
                <a:lnTo>
                  <a:pt x="239" y="1324"/>
                </a:lnTo>
                <a:lnTo>
                  <a:pt x="211" y="1425"/>
                </a:lnTo>
                <a:lnTo>
                  <a:pt x="369" y="1192"/>
                </a:lnTo>
                <a:lnTo>
                  <a:pt x="392" y="1164"/>
                </a:lnTo>
                <a:lnTo>
                  <a:pt x="416" y="1137"/>
                </a:lnTo>
                <a:lnTo>
                  <a:pt x="442" y="1114"/>
                </a:lnTo>
                <a:lnTo>
                  <a:pt x="471" y="1093"/>
                </a:lnTo>
                <a:lnTo>
                  <a:pt x="646" y="979"/>
                </a:lnTo>
                <a:lnTo>
                  <a:pt x="672" y="959"/>
                </a:lnTo>
                <a:lnTo>
                  <a:pt x="696" y="935"/>
                </a:lnTo>
                <a:lnTo>
                  <a:pt x="713" y="907"/>
                </a:lnTo>
                <a:lnTo>
                  <a:pt x="727" y="877"/>
                </a:lnTo>
                <a:lnTo>
                  <a:pt x="734" y="845"/>
                </a:lnTo>
                <a:lnTo>
                  <a:pt x="738" y="812"/>
                </a:lnTo>
                <a:lnTo>
                  <a:pt x="738" y="569"/>
                </a:lnTo>
                <a:close/>
                <a:moveTo>
                  <a:pt x="2761" y="451"/>
                </a:moveTo>
                <a:lnTo>
                  <a:pt x="2680" y="784"/>
                </a:lnTo>
                <a:lnTo>
                  <a:pt x="2671" y="812"/>
                </a:lnTo>
                <a:lnTo>
                  <a:pt x="2657" y="837"/>
                </a:lnTo>
                <a:lnTo>
                  <a:pt x="2639" y="859"/>
                </a:lnTo>
                <a:lnTo>
                  <a:pt x="2617" y="878"/>
                </a:lnTo>
                <a:lnTo>
                  <a:pt x="2593" y="894"/>
                </a:lnTo>
                <a:lnTo>
                  <a:pt x="2566" y="904"/>
                </a:lnTo>
                <a:lnTo>
                  <a:pt x="2537" y="909"/>
                </a:lnTo>
                <a:lnTo>
                  <a:pt x="2173" y="947"/>
                </a:lnTo>
                <a:lnTo>
                  <a:pt x="2171" y="948"/>
                </a:lnTo>
                <a:lnTo>
                  <a:pt x="1929" y="1176"/>
                </a:lnTo>
                <a:lnTo>
                  <a:pt x="1908" y="1193"/>
                </a:lnTo>
                <a:lnTo>
                  <a:pt x="1885" y="1207"/>
                </a:lnTo>
                <a:lnTo>
                  <a:pt x="1859" y="1216"/>
                </a:lnTo>
                <a:lnTo>
                  <a:pt x="1661" y="1269"/>
                </a:lnTo>
                <a:lnTo>
                  <a:pt x="1660" y="1269"/>
                </a:lnTo>
                <a:lnTo>
                  <a:pt x="1660" y="1270"/>
                </a:lnTo>
                <a:lnTo>
                  <a:pt x="1660" y="1270"/>
                </a:lnTo>
                <a:lnTo>
                  <a:pt x="1659" y="1271"/>
                </a:lnTo>
                <a:lnTo>
                  <a:pt x="1660" y="1272"/>
                </a:lnTo>
                <a:lnTo>
                  <a:pt x="1660" y="1272"/>
                </a:lnTo>
                <a:lnTo>
                  <a:pt x="1660" y="1273"/>
                </a:lnTo>
                <a:lnTo>
                  <a:pt x="1661" y="1273"/>
                </a:lnTo>
                <a:lnTo>
                  <a:pt x="1661" y="1273"/>
                </a:lnTo>
                <a:lnTo>
                  <a:pt x="2322" y="1310"/>
                </a:lnTo>
                <a:lnTo>
                  <a:pt x="2351" y="1314"/>
                </a:lnTo>
                <a:lnTo>
                  <a:pt x="2379" y="1324"/>
                </a:lnTo>
                <a:lnTo>
                  <a:pt x="2406" y="1338"/>
                </a:lnTo>
                <a:lnTo>
                  <a:pt x="2428" y="1357"/>
                </a:lnTo>
                <a:lnTo>
                  <a:pt x="2448" y="1380"/>
                </a:lnTo>
                <a:lnTo>
                  <a:pt x="2462" y="1407"/>
                </a:lnTo>
                <a:lnTo>
                  <a:pt x="2484" y="1456"/>
                </a:lnTo>
                <a:lnTo>
                  <a:pt x="2493" y="1482"/>
                </a:lnTo>
                <a:lnTo>
                  <a:pt x="2497" y="1511"/>
                </a:lnTo>
                <a:lnTo>
                  <a:pt x="2497" y="1539"/>
                </a:lnTo>
                <a:lnTo>
                  <a:pt x="2493" y="1565"/>
                </a:lnTo>
                <a:lnTo>
                  <a:pt x="2483" y="1592"/>
                </a:lnTo>
                <a:lnTo>
                  <a:pt x="2470" y="1616"/>
                </a:lnTo>
                <a:lnTo>
                  <a:pt x="2452" y="1638"/>
                </a:lnTo>
                <a:lnTo>
                  <a:pt x="2430" y="1656"/>
                </a:lnTo>
                <a:lnTo>
                  <a:pt x="2196" y="1824"/>
                </a:lnTo>
                <a:lnTo>
                  <a:pt x="2169" y="1839"/>
                </a:lnTo>
                <a:lnTo>
                  <a:pt x="2141" y="1850"/>
                </a:lnTo>
                <a:lnTo>
                  <a:pt x="2111" y="1855"/>
                </a:lnTo>
                <a:lnTo>
                  <a:pt x="2082" y="1855"/>
                </a:lnTo>
                <a:lnTo>
                  <a:pt x="1727" y="1816"/>
                </a:lnTo>
                <a:lnTo>
                  <a:pt x="1703" y="1812"/>
                </a:lnTo>
                <a:lnTo>
                  <a:pt x="1681" y="1804"/>
                </a:lnTo>
                <a:lnTo>
                  <a:pt x="1426" y="1698"/>
                </a:lnTo>
                <a:lnTo>
                  <a:pt x="1425" y="1698"/>
                </a:lnTo>
                <a:lnTo>
                  <a:pt x="1424" y="1698"/>
                </a:lnTo>
                <a:lnTo>
                  <a:pt x="1159" y="1897"/>
                </a:lnTo>
                <a:lnTo>
                  <a:pt x="1158" y="1898"/>
                </a:lnTo>
                <a:lnTo>
                  <a:pt x="1115" y="2186"/>
                </a:lnTo>
                <a:lnTo>
                  <a:pt x="1115" y="2188"/>
                </a:lnTo>
                <a:lnTo>
                  <a:pt x="1287" y="2484"/>
                </a:lnTo>
                <a:lnTo>
                  <a:pt x="1289" y="2485"/>
                </a:lnTo>
                <a:lnTo>
                  <a:pt x="1290" y="2485"/>
                </a:lnTo>
                <a:lnTo>
                  <a:pt x="1592" y="2512"/>
                </a:lnTo>
                <a:lnTo>
                  <a:pt x="1623" y="2517"/>
                </a:lnTo>
                <a:lnTo>
                  <a:pt x="1651" y="2528"/>
                </a:lnTo>
                <a:lnTo>
                  <a:pt x="1677" y="2545"/>
                </a:lnTo>
                <a:lnTo>
                  <a:pt x="1699" y="2565"/>
                </a:lnTo>
                <a:lnTo>
                  <a:pt x="1718" y="2590"/>
                </a:lnTo>
                <a:lnTo>
                  <a:pt x="1731" y="2618"/>
                </a:lnTo>
                <a:lnTo>
                  <a:pt x="1797" y="2795"/>
                </a:lnTo>
                <a:lnTo>
                  <a:pt x="1798" y="2799"/>
                </a:lnTo>
                <a:lnTo>
                  <a:pt x="1801" y="2811"/>
                </a:lnTo>
                <a:lnTo>
                  <a:pt x="1805" y="2826"/>
                </a:lnTo>
                <a:lnTo>
                  <a:pt x="1810" y="2846"/>
                </a:lnTo>
                <a:lnTo>
                  <a:pt x="1814" y="2869"/>
                </a:lnTo>
                <a:lnTo>
                  <a:pt x="1821" y="2895"/>
                </a:lnTo>
                <a:lnTo>
                  <a:pt x="1826" y="2923"/>
                </a:lnTo>
                <a:lnTo>
                  <a:pt x="1833" y="2952"/>
                </a:lnTo>
                <a:lnTo>
                  <a:pt x="1839" y="2981"/>
                </a:lnTo>
                <a:lnTo>
                  <a:pt x="1846" y="3010"/>
                </a:lnTo>
                <a:lnTo>
                  <a:pt x="1852" y="3037"/>
                </a:lnTo>
                <a:lnTo>
                  <a:pt x="1857" y="3064"/>
                </a:lnTo>
                <a:lnTo>
                  <a:pt x="1863" y="3086"/>
                </a:lnTo>
                <a:lnTo>
                  <a:pt x="1867" y="3105"/>
                </a:lnTo>
                <a:lnTo>
                  <a:pt x="1870" y="3120"/>
                </a:lnTo>
                <a:lnTo>
                  <a:pt x="1873" y="3129"/>
                </a:lnTo>
                <a:lnTo>
                  <a:pt x="1873" y="3132"/>
                </a:lnTo>
                <a:lnTo>
                  <a:pt x="1874" y="3133"/>
                </a:lnTo>
                <a:lnTo>
                  <a:pt x="1874" y="3133"/>
                </a:lnTo>
                <a:lnTo>
                  <a:pt x="2024" y="3222"/>
                </a:lnTo>
                <a:lnTo>
                  <a:pt x="2025" y="3222"/>
                </a:lnTo>
                <a:lnTo>
                  <a:pt x="2026" y="3221"/>
                </a:lnTo>
                <a:lnTo>
                  <a:pt x="2257" y="2995"/>
                </a:lnTo>
                <a:lnTo>
                  <a:pt x="2259" y="2993"/>
                </a:lnTo>
                <a:lnTo>
                  <a:pt x="2273" y="2617"/>
                </a:lnTo>
                <a:lnTo>
                  <a:pt x="2277" y="2587"/>
                </a:lnTo>
                <a:lnTo>
                  <a:pt x="2286" y="2559"/>
                </a:lnTo>
                <a:lnTo>
                  <a:pt x="2301" y="2533"/>
                </a:lnTo>
                <a:lnTo>
                  <a:pt x="2474" y="2270"/>
                </a:lnTo>
                <a:lnTo>
                  <a:pt x="2474" y="2269"/>
                </a:lnTo>
                <a:lnTo>
                  <a:pt x="2473" y="2267"/>
                </a:lnTo>
                <a:lnTo>
                  <a:pt x="2367" y="2168"/>
                </a:lnTo>
                <a:lnTo>
                  <a:pt x="2348" y="2147"/>
                </a:lnTo>
                <a:lnTo>
                  <a:pt x="2334" y="2125"/>
                </a:lnTo>
                <a:lnTo>
                  <a:pt x="2324" y="2100"/>
                </a:lnTo>
                <a:lnTo>
                  <a:pt x="2317" y="2075"/>
                </a:lnTo>
                <a:lnTo>
                  <a:pt x="2315" y="2047"/>
                </a:lnTo>
                <a:lnTo>
                  <a:pt x="2317" y="2021"/>
                </a:lnTo>
                <a:lnTo>
                  <a:pt x="2333" y="1925"/>
                </a:lnTo>
                <a:lnTo>
                  <a:pt x="2339" y="1898"/>
                </a:lnTo>
                <a:lnTo>
                  <a:pt x="2350" y="1873"/>
                </a:lnTo>
                <a:lnTo>
                  <a:pt x="2365" y="1850"/>
                </a:lnTo>
                <a:lnTo>
                  <a:pt x="2382" y="1831"/>
                </a:lnTo>
                <a:lnTo>
                  <a:pt x="2405" y="1814"/>
                </a:lnTo>
                <a:lnTo>
                  <a:pt x="2429" y="1801"/>
                </a:lnTo>
                <a:lnTo>
                  <a:pt x="2454" y="1792"/>
                </a:lnTo>
                <a:lnTo>
                  <a:pt x="2481" y="1787"/>
                </a:lnTo>
                <a:lnTo>
                  <a:pt x="2507" y="1787"/>
                </a:lnTo>
                <a:lnTo>
                  <a:pt x="2534" y="1791"/>
                </a:lnTo>
                <a:lnTo>
                  <a:pt x="2561" y="1800"/>
                </a:lnTo>
                <a:lnTo>
                  <a:pt x="2585" y="1813"/>
                </a:lnTo>
                <a:lnTo>
                  <a:pt x="2788" y="1944"/>
                </a:lnTo>
                <a:lnTo>
                  <a:pt x="2789" y="1944"/>
                </a:lnTo>
                <a:lnTo>
                  <a:pt x="2792" y="1944"/>
                </a:lnTo>
                <a:lnTo>
                  <a:pt x="2867" y="1857"/>
                </a:lnTo>
                <a:lnTo>
                  <a:pt x="2868" y="1856"/>
                </a:lnTo>
                <a:lnTo>
                  <a:pt x="2868" y="1855"/>
                </a:lnTo>
                <a:lnTo>
                  <a:pt x="2867" y="1854"/>
                </a:lnTo>
                <a:lnTo>
                  <a:pt x="2866" y="1853"/>
                </a:lnTo>
                <a:lnTo>
                  <a:pt x="2860" y="1852"/>
                </a:lnTo>
                <a:lnTo>
                  <a:pt x="2832" y="1837"/>
                </a:lnTo>
                <a:lnTo>
                  <a:pt x="2806" y="1818"/>
                </a:lnTo>
                <a:lnTo>
                  <a:pt x="2786" y="1795"/>
                </a:lnTo>
                <a:lnTo>
                  <a:pt x="2770" y="1769"/>
                </a:lnTo>
                <a:lnTo>
                  <a:pt x="2759" y="1739"/>
                </a:lnTo>
                <a:lnTo>
                  <a:pt x="2754" y="1707"/>
                </a:lnTo>
                <a:lnTo>
                  <a:pt x="2754" y="1679"/>
                </a:lnTo>
                <a:lnTo>
                  <a:pt x="2760" y="1652"/>
                </a:lnTo>
                <a:lnTo>
                  <a:pt x="2768" y="1628"/>
                </a:lnTo>
                <a:lnTo>
                  <a:pt x="2782" y="1605"/>
                </a:lnTo>
                <a:lnTo>
                  <a:pt x="2798" y="1584"/>
                </a:lnTo>
                <a:lnTo>
                  <a:pt x="2818" y="1566"/>
                </a:lnTo>
                <a:lnTo>
                  <a:pt x="2841" y="1551"/>
                </a:lnTo>
                <a:lnTo>
                  <a:pt x="2963" y="1488"/>
                </a:lnTo>
                <a:lnTo>
                  <a:pt x="2992" y="1475"/>
                </a:lnTo>
                <a:lnTo>
                  <a:pt x="3023" y="1470"/>
                </a:lnTo>
                <a:lnTo>
                  <a:pt x="3053" y="1470"/>
                </a:lnTo>
                <a:lnTo>
                  <a:pt x="3083" y="1474"/>
                </a:lnTo>
                <a:lnTo>
                  <a:pt x="3111" y="1485"/>
                </a:lnTo>
                <a:lnTo>
                  <a:pt x="3139" y="1502"/>
                </a:lnTo>
                <a:lnTo>
                  <a:pt x="3236" y="1575"/>
                </a:lnTo>
                <a:lnTo>
                  <a:pt x="3236" y="1575"/>
                </a:lnTo>
                <a:lnTo>
                  <a:pt x="3237" y="1575"/>
                </a:lnTo>
                <a:lnTo>
                  <a:pt x="3239" y="1575"/>
                </a:lnTo>
                <a:lnTo>
                  <a:pt x="3240" y="1574"/>
                </a:lnTo>
                <a:lnTo>
                  <a:pt x="3240" y="1573"/>
                </a:lnTo>
                <a:lnTo>
                  <a:pt x="3256" y="1508"/>
                </a:lnTo>
                <a:lnTo>
                  <a:pt x="3266" y="1478"/>
                </a:lnTo>
                <a:lnTo>
                  <a:pt x="3282" y="1451"/>
                </a:lnTo>
                <a:lnTo>
                  <a:pt x="3303" y="1428"/>
                </a:lnTo>
                <a:lnTo>
                  <a:pt x="3327" y="1409"/>
                </a:lnTo>
                <a:lnTo>
                  <a:pt x="3355" y="1395"/>
                </a:lnTo>
                <a:lnTo>
                  <a:pt x="3385" y="1386"/>
                </a:lnTo>
                <a:lnTo>
                  <a:pt x="3427" y="1377"/>
                </a:lnTo>
                <a:lnTo>
                  <a:pt x="3397" y="1283"/>
                </a:lnTo>
                <a:lnTo>
                  <a:pt x="3362" y="1191"/>
                </a:lnTo>
                <a:lnTo>
                  <a:pt x="3323" y="1103"/>
                </a:lnTo>
                <a:lnTo>
                  <a:pt x="3277" y="1016"/>
                </a:lnTo>
                <a:lnTo>
                  <a:pt x="3227" y="934"/>
                </a:lnTo>
                <a:lnTo>
                  <a:pt x="3173" y="853"/>
                </a:lnTo>
                <a:lnTo>
                  <a:pt x="3115" y="776"/>
                </a:lnTo>
                <a:lnTo>
                  <a:pt x="3052" y="703"/>
                </a:lnTo>
                <a:lnTo>
                  <a:pt x="2984" y="634"/>
                </a:lnTo>
                <a:lnTo>
                  <a:pt x="2913" y="569"/>
                </a:lnTo>
                <a:lnTo>
                  <a:pt x="2839" y="508"/>
                </a:lnTo>
                <a:lnTo>
                  <a:pt x="2761" y="451"/>
                </a:lnTo>
                <a:close/>
                <a:moveTo>
                  <a:pt x="1422" y="211"/>
                </a:moveTo>
                <a:lnTo>
                  <a:pt x="1329" y="238"/>
                </a:lnTo>
                <a:lnTo>
                  <a:pt x="1238" y="269"/>
                </a:lnTo>
                <a:lnTo>
                  <a:pt x="1149" y="306"/>
                </a:lnTo>
                <a:lnTo>
                  <a:pt x="1063" y="347"/>
                </a:lnTo>
                <a:lnTo>
                  <a:pt x="980" y="394"/>
                </a:lnTo>
                <a:lnTo>
                  <a:pt x="899" y="445"/>
                </a:lnTo>
                <a:lnTo>
                  <a:pt x="899" y="812"/>
                </a:lnTo>
                <a:lnTo>
                  <a:pt x="897" y="857"/>
                </a:lnTo>
                <a:lnTo>
                  <a:pt x="888" y="901"/>
                </a:lnTo>
                <a:lnTo>
                  <a:pt x="875" y="945"/>
                </a:lnTo>
                <a:lnTo>
                  <a:pt x="856" y="984"/>
                </a:lnTo>
                <a:lnTo>
                  <a:pt x="832" y="1022"/>
                </a:lnTo>
                <a:lnTo>
                  <a:pt x="804" y="1057"/>
                </a:lnTo>
                <a:lnTo>
                  <a:pt x="771" y="1088"/>
                </a:lnTo>
                <a:lnTo>
                  <a:pt x="734" y="1115"/>
                </a:lnTo>
                <a:lnTo>
                  <a:pt x="560" y="1229"/>
                </a:lnTo>
                <a:lnTo>
                  <a:pt x="539" y="1244"/>
                </a:lnTo>
                <a:lnTo>
                  <a:pt x="520" y="1263"/>
                </a:lnTo>
                <a:lnTo>
                  <a:pt x="503" y="1284"/>
                </a:lnTo>
                <a:lnTo>
                  <a:pt x="163" y="1783"/>
                </a:lnTo>
                <a:lnTo>
                  <a:pt x="163" y="1825"/>
                </a:lnTo>
                <a:lnTo>
                  <a:pt x="165" y="1921"/>
                </a:lnTo>
                <a:lnTo>
                  <a:pt x="174" y="2016"/>
                </a:lnTo>
                <a:lnTo>
                  <a:pt x="187" y="2110"/>
                </a:lnTo>
                <a:lnTo>
                  <a:pt x="206" y="2202"/>
                </a:lnTo>
                <a:lnTo>
                  <a:pt x="355" y="2202"/>
                </a:lnTo>
                <a:lnTo>
                  <a:pt x="388" y="2204"/>
                </a:lnTo>
                <a:lnTo>
                  <a:pt x="420" y="2213"/>
                </a:lnTo>
                <a:lnTo>
                  <a:pt x="451" y="2227"/>
                </a:lnTo>
                <a:lnTo>
                  <a:pt x="478" y="2244"/>
                </a:lnTo>
                <a:lnTo>
                  <a:pt x="502" y="2266"/>
                </a:lnTo>
                <a:lnTo>
                  <a:pt x="523" y="2293"/>
                </a:lnTo>
                <a:lnTo>
                  <a:pt x="731" y="2618"/>
                </a:lnTo>
                <a:lnTo>
                  <a:pt x="734" y="2621"/>
                </a:lnTo>
                <a:lnTo>
                  <a:pt x="740" y="2627"/>
                </a:lnTo>
                <a:lnTo>
                  <a:pt x="750" y="2636"/>
                </a:lnTo>
                <a:lnTo>
                  <a:pt x="762" y="2647"/>
                </a:lnTo>
                <a:lnTo>
                  <a:pt x="776" y="2660"/>
                </a:lnTo>
                <a:lnTo>
                  <a:pt x="792" y="2674"/>
                </a:lnTo>
                <a:lnTo>
                  <a:pt x="810" y="2691"/>
                </a:lnTo>
                <a:lnTo>
                  <a:pt x="827" y="2708"/>
                </a:lnTo>
                <a:lnTo>
                  <a:pt x="846" y="2724"/>
                </a:lnTo>
                <a:lnTo>
                  <a:pt x="864" y="2741"/>
                </a:lnTo>
                <a:lnTo>
                  <a:pt x="882" y="2756"/>
                </a:lnTo>
                <a:lnTo>
                  <a:pt x="897" y="2772"/>
                </a:lnTo>
                <a:lnTo>
                  <a:pt x="911" y="2784"/>
                </a:lnTo>
                <a:lnTo>
                  <a:pt x="924" y="2795"/>
                </a:lnTo>
                <a:lnTo>
                  <a:pt x="932" y="2804"/>
                </a:lnTo>
                <a:lnTo>
                  <a:pt x="939" y="2809"/>
                </a:lnTo>
                <a:lnTo>
                  <a:pt x="941" y="2811"/>
                </a:lnTo>
                <a:lnTo>
                  <a:pt x="962" y="2835"/>
                </a:lnTo>
                <a:lnTo>
                  <a:pt x="980" y="2860"/>
                </a:lnTo>
                <a:lnTo>
                  <a:pt x="993" y="2889"/>
                </a:lnTo>
                <a:lnTo>
                  <a:pt x="1002" y="2919"/>
                </a:lnTo>
                <a:lnTo>
                  <a:pt x="1005" y="2951"/>
                </a:lnTo>
                <a:lnTo>
                  <a:pt x="1004" y="2983"/>
                </a:lnTo>
                <a:lnTo>
                  <a:pt x="971" y="3252"/>
                </a:lnTo>
                <a:lnTo>
                  <a:pt x="1056" y="3299"/>
                </a:lnTo>
                <a:lnTo>
                  <a:pt x="1144" y="3341"/>
                </a:lnTo>
                <a:lnTo>
                  <a:pt x="1234" y="3379"/>
                </a:lnTo>
                <a:lnTo>
                  <a:pt x="1327" y="3412"/>
                </a:lnTo>
                <a:lnTo>
                  <a:pt x="1422" y="3439"/>
                </a:lnTo>
                <a:lnTo>
                  <a:pt x="1521" y="3460"/>
                </a:lnTo>
                <a:lnTo>
                  <a:pt x="1620" y="3475"/>
                </a:lnTo>
                <a:lnTo>
                  <a:pt x="1722" y="3484"/>
                </a:lnTo>
                <a:lnTo>
                  <a:pt x="1825" y="3487"/>
                </a:lnTo>
                <a:lnTo>
                  <a:pt x="1935" y="3484"/>
                </a:lnTo>
                <a:lnTo>
                  <a:pt x="2042" y="3474"/>
                </a:lnTo>
                <a:lnTo>
                  <a:pt x="2147" y="3456"/>
                </a:lnTo>
                <a:lnTo>
                  <a:pt x="2250" y="3433"/>
                </a:lnTo>
                <a:lnTo>
                  <a:pt x="2350" y="3403"/>
                </a:lnTo>
                <a:lnTo>
                  <a:pt x="2448" y="3367"/>
                </a:lnTo>
                <a:lnTo>
                  <a:pt x="2543" y="3325"/>
                </a:lnTo>
                <a:lnTo>
                  <a:pt x="2634" y="3277"/>
                </a:lnTo>
                <a:lnTo>
                  <a:pt x="2722" y="3224"/>
                </a:lnTo>
                <a:lnTo>
                  <a:pt x="2806" y="3167"/>
                </a:lnTo>
                <a:lnTo>
                  <a:pt x="2887" y="3104"/>
                </a:lnTo>
                <a:lnTo>
                  <a:pt x="2963" y="3036"/>
                </a:lnTo>
                <a:lnTo>
                  <a:pt x="3036" y="2963"/>
                </a:lnTo>
                <a:lnTo>
                  <a:pt x="3104" y="2887"/>
                </a:lnTo>
                <a:lnTo>
                  <a:pt x="3167" y="2806"/>
                </a:lnTo>
                <a:lnTo>
                  <a:pt x="3224" y="2722"/>
                </a:lnTo>
                <a:lnTo>
                  <a:pt x="3277" y="2634"/>
                </a:lnTo>
                <a:lnTo>
                  <a:pt x="3325" y="2543"/>
                </a:lnTo>
                <a:lnTo>
                  <a:pt x="3367" y="2448"/>
                </a:lnTo>
                <a:lnTo>
                  <a:pt x="3403" y="2350"/>
                </a:lnTo>
                <a:lnTo>
                  <a:pt x="3433" y="2250"/>
                </a:lnTo>
                <a:lnTo>
                  <a:pt x="3456" y="2147"/>
                </a:lnTo>
                <a:lnTo>
                  <a:pt x="3474" y="2042"/>
                </a:lnTo>
                <a:lnTo>
                  <a:pt x="3484" y="1935"/>
                </a:lnTo>
                <a:lnTo>
                  <a:pt x="3487" y="1825"/>
                </a:lnTo>
                <a:lnTo>
                  <a:pt x="3485" y="1727"/>
                </a:lnTo>
                <a:lnTo>
                  <a:pt x="3476" y="1630"/>
                </a:lnTo>
                <a:lnTo>
                  <a:pt x="3463" y="1536"/>
                </a:lnTo>
                <a:lnTo>
                  <a:pt x="3416" y="1545"/>
                </a:lnTo>
                <a:lnTo>
                  <a:pt x="3414" y="1545"/>
                </a:lnTo>
                <a:lnTo>
                  <a:pt x="3413" y="1546"/>
                </a:lnTo>
                <a:lnTo>
                  <a:pt x="3397" y="1613"/>
                </a:lnTo>
                <a:lnTo>
                  <a:pt x="3388" y="1638"/>
                </a:lnTo>
                <a:lnTo>
                  <a:pt x="3376" y="1662"/>
                </a:lnTo>
                <a:lnTo>
                  <a:pt x="3359" y="1683"/>
                </a:lnTo>
                <a:lnTo>
                  <a:pt x="3340" y="1701"/>
                </a:lnTo>
                <a:lnTo>
                  <a:pt x="3317" y="1717"/>
                </a:lnTo>
                <a:lnTo>
                  <a:pt x="3293" y="1728"/>
                </a:lnTo>
                <a:lnTo>
                  <a:pt x="3266" y="1734"/>
                </a:lnTo>
                <a:lnTo>
                  <a:pt x="3240" y="1738"/>
                </a:lnTo>
                <a:lnTo>
                  <a:pt x="3213" y="1735"/>
                </a:lnTo>
                <a:lnTo>
                  <a:pt x="3187" y="1730"/>
                </a:lnTo>
                <a:lnTo>
                  <a:pt x="3162" y="1719"/>
                </a:lnTo>
                <a:lnTo>
                  <a:pt x="3139" y="1704"/>
                </a:lnTo>
                <a:lnTo>
                  <a:pt x="3042" y="1631"/>
                </a:lnTo>
                <a:lnTo>
                  <a:pt x="3039" y="1631"/>
                </a:lnTo>
                <a:lnTo>
                  <a:pt x="3038" y="1631"/>
                </a:lnTo>
                <a:lnTo>
                  <a:pt x="2917" y="1694"/>
                </a:lnTo>
                <a:lnTo>
                  <a:pt x="2917" y="1696"/>
                </a:lnTo>
                <a:lnTo>
                  <a:pt x="2916" y="1696"/>
                </a:lnTo>
                <a:lnTo>
                  <a:pt x="2916" y="1697"/>
                </a:lnTo>
                <a:lnTo>
                  <a:pt x="2916" y="1698"/>
                </a:lnTo>
                <a:lnTo>
                  <a:pt x="2917" y="1699"/>
                </a:lnTo>
                <a:lnTo>
                  <a:pt x="2917" y="1699"/>
                </a:lnTo>
                <a:lnTo>
                  <a:pt x="2918" y="1699"/>
                </a:lnTo>
                <a:lnTo>
                  <a:pt x="2923" y="1701"/>
                </a:lnTo>
                <a:lnTo>
                  <a:pt x="2952" y="1716"/>
                </a:lnTo>
                <a:lnTo>
                  <a:pt x="2978" y="1734"/>
                </a:lnTo>
                <a:lnTo>
                  <a:pt x="2997" y="1758"/>
                </a:lnTo>
                <a:lnTo>
                  <a:pt x="3014" y="1785"/>
                </a:lnTo>
                <a:lnTo>
                  <a:pt x="3025" y="1815"/>
                </a:lnTo>
                <a:lnTo>
                  <a:pt x="3030" y="1842"/>
                </a:lnTo>
                <a:lnTo>
                  <a:pt x="3030" y="1868"/>
                </a:lnTo>
                <a:lnTo>
                  <a:pt x="3025" y="1894"/>
                </a:lnTo>
                <a:lnTo>
                  <a:pt x="3017" y="1918"/>
                </a:lnTo>
                <a:lnTo>
                  <a:pt x="3005" y="1942"/>
                </a:lnTo>
                <a:lnTo>
                  <a:pt x="2990" y="1963"/>
                </a:lnTo>
                <a:lnTo>
                  <a:pt x="2913" y="2051"/>
                </a:lnTo>
                <a:lnTo>
                  <a:pt x="2892" y="2072"/>
                </a:lnTo>
                <a:lnTo>
                  <a:pt x="2868" y="2087"/>
                </a:lnTo>
                <a:lnTo>
                  <a:pt x="2840" y="2098"/>
                </a:lnTo>
                <a:lnTo>
                  <a:pt x="2813" y="2105"/>
                </a:lnTo>
                <a:lnTo>
                  <a:pt x="2784" y="2107"/>
                </a:lnTo>
                <a:lnTo>
                  <a:pt x="2755" y="2104"/>
                </a:lnTo>
                <a:lnTo>
                  <a:pt x="2728" y="2095"/>
                </a:lnTo>
                <a:lnTo>
                  <a:pt x="2700" y="2081"/>
                </a:lnTo>
                <a:lnTo>
                  <a:pt x="2496" y="1949"/>
                </a:lnTo>
                <a:lnTo>
                  <a:pt x="2495" y="1949"/>
                </a:lnTo>
                <a:lnTo>
                  <a:pt x="2495" y="1949"/>
                </a:lnTo>
                <a:lnTo>
                  <a:pt x="2494" y="1949"/>
                </a:lnTo>
                <a:lnTo>
                  <a:pt x="2493" y="1950"/>
                </a:lnTo>
                <a:lnTo>
                  <a:pt x="2493" y="1951"/>
                </a:lnTo>
                <a:lnTo>
                  <a:pt x="2478" y="2047"/>
                </a:lnTo>
                <a:lnTo>
                  <a:pt x="2478" y="2048"/>
                </a:lnTo>
                <a:lnTo>
                  <a:pt x="2478" y="2048"/>
                </a:lnTo>
                <a:lnTo>
                  <a:pt x="2584" y="2148"/>
                </a:lnTo>
                <a:lnTo>
                  <a:pt x="2604" y="2170"/>
                </a:lnTo>
                <a:lnTo>
                  <a:pt x="2619" y="2196"/>
                </a:lnTo>
                <a:lnTo>
                  <a:pt x="2629" y="2222"/>
                </a:lnTo>
                <a:lnTo>
                  <a:pt x="2636" y="2250"/>
                </a:lnTo>
                <a:lnTo>
                  <a:pt x="2636" y="2277"/>
                </a:lnTo>
                <a:lnTo>
                  <a:pt x="2632" y="2306"/>
                </a:lnTo>
                <a:lnTo>
                  <a:pt x="2624" y="2333"/>
                </a:lnTo>
                <a:lnTo>
                  <a:pt x="2609" y="2359"/>
                </a:lnTo>
                <a:lnTo>
                  <a:pt x="2436" y="2622"/>
                </a:lnTo>
                <a:lnTo>
                  <a:pt x="2436" y="2624"/>
                </a:lnTo>
                <a:lnTo>
                  <a:pt x="2420" y="3000"/>
                </a:lnTo>
                <a:lnTo>
                  <a:pt x="2416" y="3031"/>
                </a:lnTo>
                <a:lnTo>
                  <a:pt x="2407" y="3060"/>
                </a:lnTo>
                <a:lnTo>
                  <a:pt x="2391" y="3087"/>
                </a:lnTo>
                <a:lnTo>
                  <a:pt x="2371" y="3110"/>
                </a:lnTo>
                <a:lnTo>
                  <a:pt x="2140" y="3337"/>
                </a:lnTo>
                <a:lnTo>
                  <a:pt x="2120" y="3354"/>
                </a:lnTo>
                <a:lnTo>
                  <a:pt x="2098" y="3367"/>
                </a:lnTo>
                <a:lnTo>
                  <a:pt x="2075" y="3377"/>
                </a:lnTo>
                <a:lnTo>
                  <a:pt x="2050" y="3382"/>
                </a:lnTo>
                <a:lnTo>
                  <a:pt x="2025" y="3385"/>
                </a:lnTo>
                <a:lnTo>
                  <a:pt x="1996" y="3381"/>
                </a:lnTo>
                <a:lnTo>
                  <a:pt x="1969" y="3375"/>
                </a:lnTo>
                <a:lnTo>
                  <a:pt x="1942" y="3361"/>
                </a:lnTo>
                <a:lnTo>
                  <a:pt x="1792" y="3274"/>
                </a:lnTo>
                <a:lnTo>
                  <a:pt x="1770" y="3258"/>
                </a:lnTo>
                <a:lnTo>
                  <a:pt x="1751" y="3239"/>
                </a:lnTo>
                <a:lnTo>
                  <a:pt x="1734" y="3218"/>
                </a:lnTo>
                <a:lnTo>
                  <a:pt x="1722" y="3193"/>
                </a:lnTo>
                <a:lnTo>
                  <a:pt x="1714" y="3167"/>
                </a:lnTo>
                <a:lnTo>
                  <a:pt x="1646" y="2853"/>
                </a:lnTo>
                <a:lnTo>
                  <a:pt x="1579" y="2674"/>
                </a:lnTo>
                <a:lnTo>
                  <a:pt x="1578" y="2673"/>
                </a:lnTo>
                <a:lnTo>
                  <a:pt x="1577" y="2673"/>
                </a:lnTo>
                <a:lnTo>
                  <a:pt x="1275" y="2647"/>
                </a:lnTo>
                <a:lnTo>
                  <a:pt x="1249" y="2642"/>
                </a:lnTo>
                <a:lnTo>
                  <a:pt x="1224" y="2634"/>
                </a:lnTo>
                <a:lnTo>
                  <a:pt x="1201" y="2621"/>
                </a:lnTo>
                <a:lnTo>
                  <a:pt x="1180" y="2606"/>
                </a:lnTo>
                <a:lnTo>
                  <a:pt x="1162" y="2587"/>
                </a:lnTo>
                <a:lnTo>
                  <a:pt x="1147" y="2565"/>
                </a:lnTo>
                <a:lnTo>
                  <a:pt x="976" y="2269"/>
                </a:lnTo>
                <a:lnTo>
                  <a:pt x="963" y="2244"/>
                </a:lnTo>
                <a:lnTo>
                  <a:pt x="956" y="2218"/>
                </a:lnTo>
                <a:lnTo>
                  <a:pt x="953" y="2190"/>
                </a:lnTo>
                <a:lnTo>
                  <a:pt x="955" y="2162"/>
                </a:lnTo>
                <a:lnTo>
                  <a:pt x="998" y="1875"/>
                </a:lnTo>
                <a:lnTo>
                  <a:pt x="1003" y="1849"/>
                </a:lnTo>
                <a:lnTo>
                  <a:pt x="1013" y="1826"/>
                </a:lnTo>
                <a:lnTo>
                  <a:pt x="1026" y="1804"/>
                </a:lnTo>
                <a:lnTo>
                  <a:pt x="1042" y="1784"/>
                </a:lnTo>
                <a:lnTo>
                  <a:pt x="1062" y="1767"/>
                </a:lnTo>
                <a:lnTo>
                  <a:pt x="1325" y="1568"/>
                </a:lnTo>
                <a:lnTo>
                  <a:pt x="1351" y="1553"/>
                </a:lnTo>
                <a:lnTo>
                  <a:pt x="1376" y="1542"/>
                </a:lnTo>
                <a:lnTo>
                  <a:pt x="1404" y="1536"/>
                </a:lnTo>
                <a:lnTo>
                  <a:pt x="1432" y="1535"/>
                </a:lnTo>
                <a:lnTo>
                  <a:pt x="1461" y="1539"/>
                </a:lnTo>
                <a:lnTo>
                  <a:pt x="1488" y="1547"/>
                </a:lnTo>
                <a:lnTo>
                  <a:pt x="1744" y="1655"/>
                </a:lnTo>
                <a:lnTo>
                  <a:pt x="2099" y="1693"/>
                </a:lnTo>
                <a:lnTo>
                  <a:pt x="2100" y="1692"/>
                </a:lnTo>
                <a:lnTo>
                  <a:pt x="2335" y="1524"/>
                </a:lnTo>
                <a:lnTo>
                  <a:pt x="2336" y="1523"/>
                </a:lnTo>
                <a:lnTo>
                  <a:pt x="2336" y="1522"/>
                </a:lnTo>
                <a:lnTo>
                  <a:pt x="2314" y="1473"/>
                </a:lnTo>
                <a:lnTo>
                  <a:pt x="2314" y="1472"/>
                </a:lnTo>
                <a:lnTo>
                  <a:pt x="2313" y="1471"/>
                </a:lnTo>
                <a:lnTo>
                  <a:pt x="1652" y="1436"/>
                </a:lnTo>
                <a:lnTo>
                  <a:pt x="1628" y="1432"/>
                </a:lnTo>
                <a:lnTo>
                  <a:pt x="1604" y="1425"/>
                </a:lnTo>
                <a:lnTo>
                  <a:pt x="1581" y="1414"/>
                </a:lnTo>
                <a:lnTo>
                  <a:pt x="1557" y="1398"/>
                </a:lnTo>
                <a:lnTo>
                  <a:pt x="1537" y="1378"/>
                </a:lnTo>
                <a:lnTo>
                  <a:pt x="1521" y="1356"/>
                </a:lnTo>
                <a:lnTo>
                  <a:pt x="1509" y="1332"/>
                </a:lnTo>
                <a:lnTo>
                  <a:pt x="1501" y="1305"/>
                </a:lnTo>
                <a:lnTo>
                  <a:pt x="1498" y="1279"/>
                </a:lnTo>
                <a:lnTo>
                  <a:pt x="1499" y="1250"/>
                </a:lnTo>
                <a:lnTo>
                  <a:pt x="1504" y="1222"/>
                </a:lnTo>
                <a:lnTo>
                  <a:pt x="1515" y="1197"/>
                </a:lnTo>
                <a:lnTo>
                  <a:pt x="1530" y="1174"/>
                </a:lnTo>
                <a:lnTo>
                  <a:pt x="1547" y="1153"/>
                </a:lnTo>
                <a:lnTo>
                  <a:pt x="1568" y="1136"/>
                </a:lnTo>
                <a:lnTo>
                  <a:pt x="1593" y="1122"/>
                </a:lnTo>
                <a:lnTo>
                  <a:pt x="1619" y="1112"/>
                </a:lnTo>
                <a:lnTo>
                  <a:pt x="1817" y="1059"/>
                </a:lnTo>
                <a:lnTo>
                  <a:pt x="1818" y="1059"/>
                </a:lnTo>
                <a:lnTo>
                  <a:pt x="2061" y="830"/>
                </a:lnTo>
                <a:lnTo>
                  <a:pt x="2082" y="813"/>
                </a:lnTo>
                <a:lnTo>
                  <a:pt x="2105" y="800"/>
                </a:lnTo>
                <a:lnTo>
                  <a:pt x="2130" y="791"/>
                </a:lnTo>
                <a:lnTo>
                  <a:pt x="2156" y="785"/>
                </a:lnTo>
                <a:lnTo>
                  <a:pt x="2521" y="748"/>
                </a:lnTo>
                <a:lnTo>
                  <a:pt x="2522" y="748"/>
                </a:lnTo>
                <a:lnTo>
                  <a:pt x="2523" y="747"/>
                </a:lnTo>
                <a:lnTo>
                  <a:pt x="2523" y="743"/>
                </a:lnTo>
                <a:lnTo>
                  <a:pt x="2526" y="733"/>
                </a:lnTo>
                <a:lnTo>
                  <a:pt x="2530" y="718"/>
                </a:lnTo>
                <a:lnTo>
                  <a:pt x="2534" y="699"/>
                </a:lnTo>
                <a:lnTo>
                  <a:pt x="2540" y="675"/>
                </a:lnTo>
                <a:lnTo>
                  <a:pt x="2546" y="648"/>
                </a:lnTo>
                <a:lnTo>
                  <a:pt x="2554" y="618"/>
                </a:lnTo>
                <a:lnTo>
                  <a:pt x="2561" y="588"/>
                </a:lnTo>
                <a:lnTo>
                  <a:pt x="2568" y="556"/>
                </a:lnTo>
                <a:lnTo>
                  <a:pt x="2576" y="524"/>
                </a:lnTo>
                <a:lnTo>
                  <a:pt x="2584" y="493"/>
                </a:lnTo>
                <a:lnTo>
                  <a:pt x="2592" y="465"/>
                </a:lnTo>
                <a:lnTo>
                  <a:pt x="2598" y="437"/>
                </a:lnTo>
                <a:lnTo>
                  <a:pt x="2604" y="413"/>
                </a:lnTo>
                <a:lnTo>
                  <a:pt x="2609" y="393"/>
                </a:lnTo>
                <a:lnTo>
                  <a:pt x="2613" y="377"/>
                </a:lnTo>
                <a:lnTo>
                  <a:pt x="2615" y="367"/>
                </a:lnTo>
                <a:lnTo>
                  <a:pt x="2616" y="363"/>
                </a:lnTo>
                <a:lnTo>
                  <a:pt x="2530" y="319"/>
                </a:lnTo>
                <a:lnTo>
                  <a:pt x="2439" y="280"/>
                </a:lnTo>
                <a:lnTo>
                  <a:pt x="2347" y="247"/>
                </a:lnTo>
                <a:lnTo>
                  <a:pt x="2252" y="218"/>
                </a:lnTo>
                <a:lnTo>
                  <a:pt x="2179" y="303"/>
                </a:lnTo>
                <a:lnTo>
                  <a:pt x="2158" y="323"/>
                </a:lnTo>
                <a:lnTo>
                  <a:pt x="2134" y="341"/>
                </a:lnTo>
                <a:lnTo>
                  <a:pt x="2108" y="354"/>
                </a:lnTo>
                <a:lnTo>
                  <a:pt x="1915" y="431"/>
                </a:lnTo>
                <a:lnTo>
                  <a:pt x="1910" y="434"/>
                </a:lnTo>
                <a:lnTo>
                  <a:pt x="1906" y="437"/>
                </a:lnTo>
                <a:lnTo>
                  <a:pt x="1606" y="789"/>
                </a:lnTo>
                <a:lnTo>
                  <a:pt x="1583" y="811"/>
                </a:lnTo>
                <a:lnTo>
                  <a:pt x="1558" y="827"/>
                </a:lnTo>
                <a:lnTo>
                  <a:pt x="1535" y="840"/>
                </a:lnTo>
                <a:lnTo>
                  <a:pt x="1514" y="846"/>
                </a:lnTo>
                <a:lnTo>
                  <a:pt x="1494" y="851"/>
                </a:lnTo>
                <a:lnTo>
                  <a:pt x="1480" y="853"/>
                </a:lnTo>
                <a:lnTo>
                  <a:pt x="1469" y="853"/>
                </a:lnTo>
                <a:lnTo>
                  <a:pt x="1464" y="853"/>
                </a:lnTo>
                <a:lnTo>
                  <a:pt x="1432" y="851"/>
                </a:lnTo>
                <a:lnTo>
                  <a:pt x="1402" y="843"/>
                </a:lnTo>
                <a:lnTo>
                  <a:pt x="1374" y="830"/>
                </a:lnTo>
                <a:lnTo>
                  <a:pt x="1347" y="811"/>
                </a:lnTo>
                <a:lnTo>
                  <a:pt x="1325" y="789"/>
                </a:lnTo>
                <a:lnTo>
                  <a:pt x="1305" y="761"/>
                </a:lnTo>
                <a:lnTo>
                  <a:pt x="1291" y="731"/>
                </a:lnTo>
                <a:lnTo>
                  <a:pt x="1283" y="699"/>
                </a:lnTo>
                <a:lnTo>
                  <a:pt x="1280" y="666"/>
                </a:lnTo>
                <a:lnTo>
                  <a:pt x="1283" y="633"/>
                </a:lnTo>
                <a:lnTo>
                  <a:pt x="1284" y="630"/>
                </a:lnTo>
                <a:lnTo>
                  <a:pt x="1286" y="624"/>
                </a:lnTo>
                <a:lnTo>
                  <a:pt x="1289" y="615"/>
                </a:lnTo>
                <a:lnTo>
                  <a:pt x="1292" y="604"/>
                </a:lnTo>
                <a:lnTo>
                  <a:pt x="1295" y="593"/>
                </a:lnTo>
                <a:lnTo>
                  <a:pt x="1300" y="583"/>
                </a:lnTo>
                <a:lnTo>
                  <a:pt x="1303" y="574"/>
                </a:lnTo>
                <a:lnTo>
                  <a:pt x="1439" y="319"/>
                </a:lnTo>
                <a:lnTo>
                  <a:pt x="1441" y="313"/>
                </a:lnTo>
                <a:lnTo>
                  <a:pt x="1442" y="307"/>
                </a:lnTo>
                <a:lnTo>
                  <a:pt x="1441" y="303"/>
                </a:lnTo>
                <a:lnTo>
                  <a:pt x="1422" y="211"/>
                </a:lnTo>
                <a:close/>
                <a:moveTo>
                  <a:pt x="1825" y="163"/>
                </a:moveTo>
                <a:lnTo>
                  <a:pt x="1743" y="164"/>
                </a:lnTo>
                <a:lnTo>
                  <a:pt x="1661" y="170"/>
                </a:lnTo>
                <a:lnTo>
                  <a:pt x="1582" y="180"/>
                </a:lnTo>
                <a:lnTo>
                  <a:pt x="1600" y="270"/>
                </a:lnTo>
                <a:lnTo>
                  <a:pt x="1604" y="302"/>
                </a:lnTo>
                <a:lnTo>
                  <a:pt x="1603" y="334"/>
                </a:lnTo>
                <a:lnTo>
                  <a:pt x="1595" y="365"/>
                </a:lnTo>
                <a:lnTo>
                  <a:pt x="1583" y="394"/>
                </a:lnTo>
                <a:lnTo>
                  <a:pt x="1447" y="650"/>
                </a:lnTo>
                <a:lnTo>
                  <a:pt x="1445" y="654"/>
                </a:lnTo>
                <a:lnTo>
                  <a:pt x="1443" y="659"/>
                </a:lnTo>
                <a:lnTo>
                  <a:pt x="1442" y="667"/>
                </a:lnTo>
                <a:lnTo>
                  <a:pt x="1443" y="676"/>
                </a:lnTo>
                <a:lnTo>
                  <a:pt x="1448" y="684"/>
                </a:lnTo>
                <a:lnTo>
                  <a:pt x="1451" y="687"/>
                </a:lnTo>
                <a:lnTo>
                  <a:pt x="1458" y="690"/>
                </a:lnTo>
                <a:lnTo>
                  <a:pt x="1466" y="691"/>
                </a:lnTo>
                <a:lnTo>
                  <a:pt x="1471" y="690"/>
                </a:lnTo>
                <a:lnTo>
                  <a:pt x="1474" y="689"/>
                </a:lnTo>
                <a:lnTo>
                  <a:pt x="1479" y="686"/>
                </a:lnTo>
                <a:lnTo>
                  <a:pt x="1482" y="684"/>
                </a:lnTo>
                <a:lnTo>
                  <a:pt x="1783" y="332"/>
                </a:lnTo>
                <a:lnTo>
                  <a:pt x="1804" y="311"/>
                </a:lnTo>
                <a:lnTo>
                  <a:pt x="1828" y="293"/>
                </a:lnTo>
                <a:lnTo>
                  <a:pt x="1855" y="280"/>
                </a:lnTo>
                <a:lnTo>
                  <a:pt x="2047" y="204"/>
                </a:lnTo>
                <a:lnTo>
                  <a:pt x="2051" y="201"/>
                </a:lnTo>
                <a:lnTo>
                  <a:pt x="2055" y="197"/>
                </a:lnTo>
                <a:lnTo>
                  <a:pt x="2059" y="191"/>
                </a:lnTo>
                <a:lnTo>
                  <a:pt x="2065" y="186"/>
                </a:lnTo>
                <a:lnTo>
                  <a:pt x="2068" y="181"/>
                </a:lnTo>
                <a:lnTo>
                  <a:pt x="2071" y="180"/>
                </a:lnTo>
                <a:lnTo>
                  <a:pt x="1990" y="170"/>
                </a:lnTo>
                <a:lnTo>
                  <a:pt x="1908" y="165"/>
                </a:lnTo>
                <a:lnTo>
                  <a:pt x="1825" y="163"/>
                </a:lnTo>
                <a:close/>
                <a:moveTo>
                  <a:pt x="1825" y="0"/>
                </a:moveTo>
                <a:lnTo>
                  <a:pt x="1929" y="3"/>
                </a:lnTo>
                <a:lnTo>
                  <a:pt x="2032" y="11"/>
                </a:lnTo>
                <a:lnTo>
                  <a:pt x="2134" y="25"/>
                </a:lnTo>
                <a:lnTo>
                  <a:pt x="2234" y="45"/>
                </a:lnTo>
                <a:lnTo>
                  <a:pt x="2333" y="71"/>
                </a:lnTo>
                <a:lnTo>
                  <a:pt x="2429" y="102"/>
                </a:lnTo>
                <a:lnTo>
                  <a:pt x="2524" y="138"/>
                </a:lnTo>
                <a:lnTo>
                  <a:pt x="2616" y="179"/>
                </a:lnTo>
                <a:lnTo>
                  <a:pt x="2707" y="226"/>
                </a:lnTo>
                <a:lnTo>
                  <a:pt x="2794" y="278"/>
                </a:lnTo>
                <a:lnTo>
                  <a:pt x="2879" y="335"/>
                </a:lnTo>
                <a:lnTo>
                  <a:pt x="2961" y="396"/>
                </a:lnTo>
                <a:lnTo>
                  <a:pt x="3039" y="463"/>
                </a:lnTo>
                <a:lnTo>
                  <a:pt x="3116" y="534"/>
                </a:lnTo>
                <a:lnTo>
                  <a:pt x="3187" y="611"/>
                </a:lnTo>
                <a:lnTo>
                  <a:pt x="3254" y="689"/>
                </a:lnTo>
                <a:lnTo>
                  <a:pt x="3315" y="771"/>
                </a:lnTo>
                <a:lnTo>
                  <a:pt x="3372" y="856"/>
                </a:lnTo>
                <a:lnTo>
                  <a:pt x="3424" y="943"/>
                </a:lnTo>
                <a:lnTo>
                  <a:pt x="3471" y="1034"/>
                </a:lnTo>
                <a:lnTo>
                  <a:pt x="3512" y="1126"/>
                </a:lnTo>
                <a:lnTo>
                  <a:pt x="3548" y="1221"/>
                </a:lnTo>
                <a:lnTo>
                  <a:pt x="3579" y="1317"/>
                </a:lnTo>
                <a:lnTo>
                  <a:pt x="3605" y="1416"/>
                </a:lnTo>
                <a:lnTo>
                  <a:pt x="3625" y="1516"/>
                </a:lnTo>
                <a:lnTo>
                  <a:pt x="3639" y="1618"/>
                </a:lnTo>
                <a:lnTo>
                  <a:pt x="3647" y="1721"/>
                </a:lnTo>
                <a:lnTo>
                  <a:pt x="3650" y="1825"/>
                </a:lnTo>
                <a:lnTo>
                  <a:pt x="3647" y="1929"/>
                </a:lnTo>
                <a:lnTo>
                  <a:pt x="3639" y="2032"/>
                </a:lnTo>
                <a:lnTo>
                  <a:pt x="3625" y="2134"/>
                </a:lnTo>
                <a:lnTo>
                  <a:pt x="3605" y="2234"/>
                </a:lnTo>
                <a:lnTo>
                  <a:pt x="3579" y="2333"/>
                </a:lnTo>
                <a:lnTo>
                  <a:pt x="3548" y="2429"/>
                </a:lnTo>
                <a:lnTo>
                  <a:pt x="3512" y="2524"/>
                </a:lnTo>
                <a:lnTo>
                  <a:pt x="3471" y="2616"/>
                </a:lnTo>
                <a:lnTo>
                  <a:pt x="3424" y="2707"/>
                </a:lnTo>
                <a:lnTo>
                  <a:pt x="3372" y="2794"/>
                </a:lnTo>
                <a:lnTo>
                  <a:pt x="3315" y="2879"/>
                </a:lnTo>
                <a:lnTo>
                  <a:pt x="3254" y="2961"/>
                </a:lnTo>
                <a:lnTo>
                  <a:pt x="3187" y="3039"/>
                </a:lnTo>
                <a:lnTo>
                  <a:pt x="3116" y="3116"/>
                </a:lnTo>
                <a:lnTo>
                  <a:pt x="3039" y="3187"/>
                </a:lnTo>
                <a:lnTo>
                  <a:pt x="2961" y="3254"/>
                </a:lnTo>
                <a:lnTo>
                  <a:pt x="2879" y="3315"/>
                </a:lnTo>
                <a:lnTo>
                  <a:pt x="2794" y="3372"/>
                </a:lnTo>
                <a:lnTo>
                  <a:pt x="2707" y="3424"/>
                </a:lnTo>
                <a:lnTo>
                  <a:pt x="2616" y="3471"/>
                </a:lnTo>
                <a:lnTo>
                  <a:pt x="2524" y="3512"/>
                </a:lnTo>
                <a:lnTo>
                  <a:pt x="2429" y="3548"/>
                </a:lnTo>
                <a:lnTo>
                  <a:pt x="2333" y="3579"/>
                </a:lnTo>
                <a:lnTo>
                  <a:pt x="2234" y="3605"/>
                </a:lnTo>
                <a:lnTo>
                  <a:pt x="2134" y="3625"/>
                </a:lnTo>
                <a:lnTo>
                  <a:pt x="2032" y="3639"/>
                </a:lnTo>
                <a:lnTo>
                  <a:pt x="1929" y="3647"/>
                </a:lnTo>
                <a:lnTo>
                  <a:pt x="1825" y="3650"/>
                </a:lnTo>
                <a:lnTo>
                  <a:pt x="1721" y="3647"/>
                </a:lnTo>
                <a:lnTo>
                  <a:pt x="1618" y="3639"/>
                </a:lnTo>
                <a:lnTo>
                  <a:pt x="1516" y="3625"/>
                </a:lnTo>
                <a:lnTo>
                  <a:pt x="1416" y="3605"/>
                </a:lnTo>
                <a:lnTo>
                  <a:pt x="1317" y="3579"/>
                </a:lnTo>
                <a:lnTo>
                  <a:pt x="1221" y="3548"/>
                </a:lnTo>
                <a:lnTo>
                  <a:pt x="1126" y="3512"/>
                </a:lnTo>
                <a:lnTo>
                  <a:pt x="1034" y="3471"/>
                </a:lnTo>
                <a:lnTo>
                  <a:pt x="943" y="3424"/>
                </a:lnTo>
                <a:lnTo>
                  <a:pt x="856" y="3372"/>
                </a:lnTo>
                <a:lnTo>
                  <a:pt x="771" y="3315"/>
                </a:lnTo>
                <a:lnTo>
                  <a:pt x="689" y="3254"/>
                </a:lnTo>
                <a:lnTo>
                  <a:pt x="611" y="3187"/>
                </a:lnTo>
                <a:lnTo>
                  <a:pt x="534" y="3116"/>
                </a:lnTo>
                <a:lnTo>
                  <a:pt x="463" y="3039"/>
                </a:lnTo>
                <a:lnTo>
                  <a:pt x="396" y="2961"/>
                </a:lnTo>
                <a:lnTo>
                  <a:pt x="335" y="2879"/>
                </a:lnTo>
                <a:lnTo>
                  <a:pt x="278" y="2794"/>
                </a:lnTo>
                <a:lnTo>
                  <a:pt x="226" y="2707"/>
                </a:lnTo>
                <a:lnTo>
                  <a:pt x="179" y="2616"/>
                </a:lnTo>
                <a:lnTo>
                  <a:pt x="138" y="2524"/>
                </a:lnTo>
                <a:lnTo>
                  <a:pt x="102" y="2429"/>
                </a:lnTo>
                <a:lnTo>
                  <a:pt x="71" y="2333"/>
                </a:lnTo>
                <a:lnTo>
                  <a:pt x="45" y="2234"/>
                </a:lnTo>
                <a:lnTo>
                  <a:pt x="25" y="2134"/>
                </a:lnTo>
                <a:lnTo>
                  <a:pt x="11" y="2032"/>
                </a:lnTo>
                <a:lnTo>
                  <a:pt x="3" y="1929"/>
                </a:lnTo>
                <a:lnTo>
                  <a:pt x="0" y="1825"/>
                </a:lnTo>
                <a:lnTo>
                  <a:pt x="3" y="1721"/>
                </a:lnTo>
                <a:lnTo>
                  <a:pt x="11" y="1618"/>
                </a:lnTo>
                <a:lnTo>
                  <a:pt x="25" y="1516"/>
                </a:lnTo>
                <a:lnTo>
                  <a:pt x="45" y="1416"/>
                </a:lnTo>
                <a:lnTo>
                  <a:pt x="71" y="1317"/>
                </a:lnTo>
                <a:lnTo>
                  <a:pt x="102" y="1221"/>
                </a:lnTo>
                <a:lnTo>
                  <a:pt x="138" y="1126"/>
                </a:lnTo>
                <a:lnTo>
                  <a:pt x="179" y="1034"/>
                </a:lnTo>
                <a:lnTo>
                  <a:pt x="226" y="943"/>
                </a:lnTo>
                <a:lnTo>
                  <a:pt x="278" y="856"/>
                </a:lnTo>
                <a:lnTo>
                  <a:pt x="335" y="771"/>
                </a:lnTo>
                <a:lnTo>
                  <a:pt x="396" y="689"/>
                </a:lnTo>
                <a:lnTo>
                  <a:pt x="463" y="611"/>
                </a:lnTo>
                <a:lnTo>
                  <a:pt x="534" y="534"/>
                </a:lnTo>
                <a:lnTo>
                  <a:pt x="611" y="463"/>
                </a:lnTo>
                <a:lnTo>
                  <a:pt x="689" y="396"/>
                </a:lnTo>
                <a:lnTo>
                  <a:pt x="771" y="335"/>
                </a:lnTo>
                <a:lnTo>
                  <a:pt x="856" y="278"/>
                </a:lnTo>
                <a:lnTo>
                  <a:pt x="943" y="226"/>
                </a:lnTo>
                <a:lnTo>
                  <a:pt x="1034" y="179"/>
                </a:lnTo>
                <a:lnTo>
                  <a:pt x="1126" y="138"/>
                </a:lnTo>
                <a:lnTo>
                  <a:pt x="1221" y="102"/>
                </a:lnTo>
                <a:lnTo>
                  <a:pt x="1317" y="71"/>
                </a:lnTo>
                <a:lnTo>
                  <a:pt x="1416" y="45"/>
                </a:lnTo>
                <a:lnTo>
                  <a:pt x="1516" y="25"/>
                </a:lnTo>
                <a:lnTo>
                  <a:pt x="1618" y="11"/>
                </a:lnTo>
                <a:lnTo>
                  <a:pt x="1721" y="3"/>
                </a:lnTo>
                <a:lnTo>
                  <a:pt x="182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24"/>
          <p:cNvSpPr>
            <a:spLocks noEditPoints="1"/>
          </p:cNvSpPr>
          <p:nvPr/>
        </p:nvSpPr>
        <p:spPr bwMode="auto">
          <a:xfrm>
            <a:off x="5160974" y="2155052"/>
            <a:ext cx="579438" cy="511175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873415" y="3409950"/>
            <a:ext cx="726870" cy="467984"/>
            <a:chOff x="4373563" y="2779713"/>
            <a:chExt cx="579438" cy="373062"/>
          </a:xfrm>
          <a:solidFill>
            <a:schemeClr val="bg1"/>
          </a:solidFill>
        </p:grpSpPr>
        <p:sp>
          <p:nvSpPr>
            <p:cNvPr id="20" name="Freeform 129"/>
            <p:cNvSpPr>
              <a:spLocks noEditPoints="1"/>
            </p:cNvSpPr>
            <p:nvPr/>
          </p:nvSpPr>
          <p:spPr bwMode="auto">
            <a:xfrm>
              <a:off x="4513263" y="2779713"/>
              <a:ext cx="439738" cy="350837"/>
            </a:xfrm>
            <a:custGeom>
              <a:avLst/>
              <a:gdLst>
                <a:gd name="T0" fmla="*/ 1499 w 2777"/>
                <a:gd name="T1" fmla="*/ 1269 h 2208"/>
                <a:gd name="T2" fmla="*/ 1470 w 2777"/>
                <a:gd name="T3" fmla="*/ 1294 h 2208"/>
                <a:gd name="T4" fmla="*/ 1432 w 2777"/>
                <a:gd name="T5" fmla="*/ 1304 h 2208"/>
                <a:gd name="T6" fmla="*/ 1194 w 2777"/>
                <a:gd name="T7" fmla="*/ 1245 h 2208"/>
                <a:gd name="T8" fmla="*/ 2466 w 2777"/>
                <a:gd name="T9" fmla="*/ 1346 h 2208"/>
                <a:gd name="T10" fmla="*/ 190 w 2777"/>
                <a:gd name="T11" fmla="*/ 986 h 2208"/>
                <a:gd name="T12" fmla="*/ 1027 w 2777"/>
                <a:gd name="T13" fmla="*/ 1202 h 2208"/>
                <a:gd name="T14" fmla="*/ 2223 w 2777"/>
                <a:gd name="T15" fmla="*/ 233 h 2208"/>
                <a:gd name="T16" fmla="*/ 2584 w 2777"/>
                <a:gd name="T17" fmla="*/ 1212 h 2208"/>
                <a:gd name="T18" fmla="*/ 2028 w 2777"/>
                <a:gd name="T19" fmla="*/ 226 h 2208"/>
                <a:gd name="T20" fmla="*/ 1398 w 2777"/>
                <a:gd name="T21" fmla="*/ 1129 h 2208"/>
                <a:gd name="T22" fmla="*/ 2203 w 2777"/>
                <a:gd name="T23" fmla="*/ 0 h 2208"/>
                <a:gd name="T24" fmla="*/ 2265 w 2777"/>
                <a:gd name="T25" fmla="*/ 15 h 2208"/>
                <a:gd name="T26" fmla="*/ 2307 w 2777"/>
                <a:gd name="T27" fmla="*/ 44 h 2208"/>
                <a:gd name="T28" fmla="*/ 2339 w 2777"/>
                <a:gd name="T29" fmla="*/ 84 h 2208"/>
                <a:gd name="T30" fmla="*/ 2766 w 2777"/>
                <a:gd name="T31" fmla="*/ 1235 h 2208"/>
                <a:gd name="T32" fmla="*/ 2777 w 2777"/>
                <a:gd name="T33" fmla="*/ 1292 h 2208"/>
                <a:gd name="T34" fmla="*/ 2767 w 2777"/>
                <a:gd name="T35" fmla="*/ 1347 h 2208"/>
                <a:gd name="T36" fmla="*/ 2740 w 2777"/>
                <a:gd name="T37" fmla="*/ 1395 h 2208"/>
                <a:gd name="T38" fmla="*/ 2696 w 2777"/>
                <a:gd name="T39" fmla="*/ 1433 h 2208"/>
                <a:gd name="T40" fmla="*/ 2670 w 2777"/>
                <a:gd name="T41" fmla="*/ 1445 h 2208"/>
                <a:gd name="T42" fmla="*/ 609 w 2777"/>
                <a:gd name="T43" fmla="*/ 2206 h 2208"/>
                <a:gd name="T44" fmla="*/ 557 w 2777"/>
                <a:gd name="T45" fmla="*/ 2207 h 2208"/>
                <a:gd name="T46" fmla="*/ 513 w 2777"/>
                <a:gd name="T47" fmla="*/ 2194 h 2208"/>
                <a:gd name="T48" fmla="*/ 469 w 2777"/>
                <a:gd name="T49" fmla="*/ 2165 h 2208"/>
                <a:gd name="T50" fmla="*/ 438 w 2777"/>
                <a:gd name="T51" fmla="*/ 2125 h 2208"/>
                <a:gd name="T52" fmla="*/ 10 w 2777"/>
                <a:gd name="T53" fmla="*/ 973 h 2208"/>
                <a:gd name="T54" fmla="*/ 0 w 2777"/>
                <a:gd name="T55" fmla="*/ 910 h 2208"/>
                <a:gd name="T56" fmla="*/ 16 w 2777"/>
                <a:gd name="T57" fmla="*/ 848 h 2208"/>
                <a:gd name="T58" fmla="*/ 43 w 2777"/>
                <a:gd name="T59" fmla="*/ 805 h 2208"/>
                <a:gd name="T60" fmla="*/ 83 w 2777"/>
                <a:gd name="T61" fmla="*/ 773 h 2208"/>
                <a:gd name="T62" fmla="*/ 2140 w 2777"/>
                <a:gd name="T63" fmla="*/ 10 h 2208"/>
                <a:gd name="T64" fmla="*/ 2203 w 2777"/>
                <a:gd name="T65" fmla="*/ 0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77" h="2208">
                  <a:moveTo>
                    <a:pt x="1628" y="1083"/>
                  </a:moveTo>
                  <a:lnTo>
                    <a:pt x="1499" y="1269"/>
                  </a:lnTo>
                  <a:lnTo>
                    <a:pt x="1485" y="1283"/>
                  </a:lnTo>
                  <a:lnTo>
                    <a:pt x="1470" y="1294"/>
                  </a:lnTo>
                  <a:lnTo>
                    <a:pt x="1452" y="1301"/>
                  </a:lnTo>
                  <a:lnTo>
                    <a:pt x="1432" y="1304"/>
                  </a:lnTo>
                  <a:lnTo>
                    <a:pt x="1412" y="1301"/>
                  </a:lnTo>
                  <a:lnTo>
                    <a:pt x="1194" y="1245"/>
                  </a:lnTo>
                  <a:lnTo>
                    <a:pt x="728" y="1990"/>
                  </a:lnTo>
                  <a:lnTo>
                    <a:pt x="2466" y="1346"/>
                  </a:lnTo>
                  <a:lnTo>
                    <a:pt x="1628" y="1083"/>
                  </a:lnTo>
                  <a:close/>
                  <a:moveTo>
                    <a:pt x="190" y="986"/>
                  </a:moveTo>
                  <a:lnTo>
                    <a:pt x="551" y="1965"/>
                  </a:lnTo>
                  <a:lnTo>
                    <a:pt x="1027" y="1202"/>
                  </a:lnTo>
                  <a:lnTo>
                    <a:pt x="190" y="986"/>
                  </a:lnTo>
                  <a:close/>
                  <a:moveTo>
                    <a:pt x="2223" y="233"/>
                  </a:moveTo>
                  <a:lnTo>
                    <a:pt x="1727" y="943"/>
                  </a:lnTo>
                  <a:lnTo>
                    <a:pt x="2584" y="1212"/>
                  </a:lnTo>
                  <a:lnTo>
                    <a:pt x="2223" y="233"/>
                  </a:lnTo>
                  <a:close/>
                  <a:moveTo>
                    <a:pt x="2028" y="226"/>
                  </a:moveTo>
                  <a:lnTo>
                    <a:pt x="332" y="854"/>
                  </a:lnTo>
                  <a:lnTo>
                    <a:pt x="1398" y="1129"/>
                  </a:lnTo>
                  <a:lnTo>
                    <a:pt x="2028" y="226"/>
                  </a:lnTo>
                  <a:close/>
                  <a:moveTo>
                    <a:pt x="2203" y="0"/>
                  </a:moveTo>
                  <a:lnTo>
                    <a:pt x="2234" y="4"/>
                  </a:lnTo>
                  <a:lnTo>
                    <a:pt x="2265" y="15"/>
                  </a:lnTo>
                  <a:lnTo>
                    <a:pt x="2287" y="27"/>
                  </a:lnTo>
                  <a:lnTo>
                    <a:pt x="2307" y="44"/>
                  </a:lnTo>
                  <a:lnTo>
                    <a:pt x="2325" y="61"/>
                  </a:lnTo>
                  <a:lnTo>
                    <a:pt x="2339" y="84"/>
                  </a:lnTo>
                  <a:lnTo>
                    <a:pt x="2350" y="107"/>
                  </a:lnTo>
                  <a:lnTo>
                    <a:pt x="2766" y="1235"/>
                  </a:lnTo>
                  <a:lnTo>
                    <a:pt x="2774" y="1263"/>
                  </a:lnTo>
                  <a:lnTo>
                    <a:pt x="2777" y="1292"/>
                  </a:lnTo>
                  <a:lnTo>
                    <a:pt x="2774" y="1320"/>
                  </a:lnTo>
                  <a:lnTo>
                    <a:pt x="2767" y="1347"/>
                  </a:lnTo>
                  <a:lnTo>
                    <a:pt x="2755" y="1373"/>
                  </a:lnTo>
                  <a:lnTo>
                    <a:pt x="2740" y="1395"/>
                  </a:lnTo>
                  <a:lnTo>
                    <a:pt x="2720" y="1416"/>
                  </a:lnTo>
                  <a:lnTo>
                    <a:pt x="2696" y="1433"/>
                  </a:lnTo>
                  <a:lnTo>
                    <a:pt x="2670" y="1445"/>
                  </a:lnTo>
                  <a:lnTo>
                    <a:pt x="2670" y="1445"/>
                  </a:lnTo>
                  <a:lnTo>
                    <a:pt x="638" y="2198"/>
                  </a:lnTo>
                  <a:lnTo>
                    <a:pt x="609" y="2206"/>
                  </a:lnTo>
                  <a:lnTo>
                    <a:pt x="580" y="2208"/>
                  </a:lnTo>
                  <a:lnTo>
                    <a:pt x="557" y="2207"/>
                  </a:lnTo>
                  <a:lnTo>
                    <a:pt x="535" y="2201"/>
                  </a:lnTo>
                  <a:lnTo>
                    <a:pt x="513" y="2194"/>
                  </a:lnTo>
                  <a:lnTo>
                    <a:pt x="489" y="2180"/>
                  </a:lnTo>
                  <a:lnTo>
                    <a:pt x="469" y="2165"/>
                  </a:lnTo>
                  <a:lnTo>
                    <a:pt x="453" y="2146"/>
                  </a:lnTo>
                  <a:lnTo>
                    <a:pt x="438" y="2125"/>
                  </a:lnTo>
                  <a:lnTo>
                    <a:pt x="427" y="2101"/>
                  </a:lnTo>
                  <a:lnTo>
                    <a:pt x="10" y="973"/>
                  </a:lnTo>
                  <a:lnTo>
                    <a:pt x="2" y="942"/>
                  </a:lnTo>
                  <a:lnTo>
                    <a:pt x="0" y="910"/>
                  </a:lnTo>
                  <a:lnTo>
                    <a:pt x="5" y="879"/>
                  </a:lnTo>
                  <a:lnTo>
                    <a:pt x="16" y="848"/>
                  </a:lnTo>
                  <a:lnTo>
                    <a:pt x="28" y="825"/>
                  </a:lnTo>
                  <a:lnTo>
                    <a:pt x="43" y="805"/>
                  </a:lnTo>
                  <a:lnTo>
                    <a:pt x="62" y="788"/>
                  </a:lnTo>
                  <a:lnTo>
                    <a:pt x="83" y="773"/>
                  </a:lnTo>
                  <a:lnTo>
                    <a:pt x="107" y="763"/>
                  </a:lnTo>
                  <a:lnTo>
                    <a:pt x="2140" y="10"/>
                  </a:lnTo>
                  <a:lnTo>
                    <a:pt x="2171" y="1"/>
                  </a:lnTo>
                  <a:lnTo>
                    <a:pt x="22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0"/>
            <p:cNvSpPr>
              <a:spLocks/>
            </p:cNvSpPr>
            <p:nvPr/>
          </p:nvSpPr>
          <p:spPr bwMode="auto">
            <a:xfrm>
              <a:off x="4451351" y="3108325"/>
              <a:ext cx="74613" cy="44450"/>
            </a:xfrm>
            <a:custGeom>
              <a:avLst/>
              <a:gdLst>
                <a:gd name="T0" fmla="*/ 382 w 471"/>
                <a:gd name="T1" fmla="*/ 0 h 278"/>
                <a:gd name="T2" fmla="*/ 403 w 471"/>
                <a:gd name="T3" fmla="*/ 1 h 278"/>
                <a:gd name="T4" fmla="*/ 423 w 471"/>
                <a:gd name="T5" fmla="*/ 8 h 278"/>
                <a:gd name="T6" fmla="*/ 441 w 471"/>
                <a:gd name="T7" fmla="*/ 19 h 278"/>
                <a:gd name="T8" fmla="*/ 456 w 471"/>
                <a:gd name="T9" fmla="*/ 35 h 278"/>
                <a:gd name="T10" fmla="*/ 466 w 471"/>
                <a:gd name="T11" fmla="*/ 54 h 278"/>
                <a:gd name="T12" fmla="*/ 471 w 471"/>
                <a:gd name="T13" fmla="*/ 75 h 278"/>
                <a:gd name="T14" fmla="*/ 470 w 471"/>
                <a:gd name="T15" fmla="*/ 97 h 278"/>
                <a:gd name="T16" fmla="*/ 463 w 471"/>
                <a:gd name="T17" fmla="*/ 117 h 278"/>
                <a:gd name="T18" fmla="*/ 452 w 471"/>
                <a:gd name="T19" fmla="*/ 135 h 278"/>
                <a:gd name="T20" fmla="*/ 437 w 471"/>
                <a:gd name="T21" fmla="*/ 149 h 278"/>
                <a:gd name="T22" fmla="*/ 418 w 471"/>
                <a:gd name="T23" fmla="*/ 159 h 278"/>
                <a:gd name="T24" fmla="*/ 110 w 471"/>
                <a:gd name="T25" fmla="*/ 274 h 278"/>
                <a:gd name="T26" fmla="*/ 95 w 471"/>
                <a:gd name="T27" fmla="*/ 277 h 278"/>
                <a:gd name="T28" fmla="*/ 82 w 471"/>
                <a:gd name="T29" fmla="*/ 278 h 278"/>
                <a:gd name="T30" fmla="*/ 62 w 471"/>
                <a:gd name="T31" fmla="*/ 276 h 278"/>
                <a:gd name="T32" fmla="*/ 44 w 471"/>
                <a:gd name="T33" fmla="*/ 269 h 278"/>
                <a:gd name="T34" fmla="*/ 28 w 471"/>
                <a:gd name="T35" fmla="*/ 258 h 278"/>
                <a:gd name="T36" fmla="*/ 14 w 471"/>
                <a:gd name="T37" fmla="*/ 242 h 278"/>
                <a:gd name="T38" fmla="*/ 5 w 471"/>
                <a:gd name="T39" fmla="*/ 225 h 278"/>
                <a:gd name="T40" fmla="*/ 0 w 471"/>
                <a:gd name="T41" fmla="*/ 204 h 278"/>
                <a:gd name="T42" fmla="*/ 1 w 471"/>
                <a:gd name="T43" fmla="*/ 182 h 278"/>
                <a:gd name="T44" fmla="*/ 8 w 471"/>
                <a:gd name="T45" fmla="*/ 162 h 278"/>
                <a:gd name="T46" fmla="*/ 19 w 471"/>
                <a:gd name="T47" fmla="*/ 145 h 278"/>
                <a:gd name="T48" fmla="*/ 34 w 471"/>
                <a:gd name="T49" fmla="*/ 130 h 278"/>
                <a:gd name="T50" fmla="*/ 53 w 471"/>
                <a:gd name="T51" fmla="*/ 119 h 278"/>
                <a:gd name="T52" fmla="*/ 361 w 471"/>
                <a:gd name="T53" fmla="*/ 6 h 278"/>
                <a:gd name="T54" fmla="*/ 382 w 471"/>
                <a:gd name="T5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1" h="278">
                  <a:moveTo>
                    <a:pt x="382" y="0"/>
                  </a:moveTo>
                  <a:lnTo>
                    <a:pt x="403" y="1"/>
                  </a:lnTo>
                  <a:lnTo>
                    <a:pt x="423" y="8"/>
                  </a:lnTo>
                  <a:lnTo>
                    <a:pt x="441" y="19"/>
                  </a:lnTo>
                  <a:lnTo>
                    <a:pt x="456" y="35"/>
                  </a:lnTo>
                  <a:lnTo>
                    <a:pt x="466" y="54"/>
                  </a:lnTo>
                  <a:lnTo>
                    <a:pt x="471" y="75"/>
                  </a:lnTo>
                  <a:lnTo>
                    <a:pt x="470" y="97"/>
                  </a:lnTo>
                  <a:lnTo>
                    <a:pt x="463" y="117"/>
                  </a:lnTo>
                  <a:lnTo>
                    <a:pt x="452" y="135"/>
                  </a:lnTo>
                  <a:lnTo>
                    <a:pt x="437" y="149"/>
                  </a:lnTo>
                  <a:lnTo>
                    <a:pt x="418" y="159"/>
                  </a:lnTo>
                  <a:lnTo>
                    <a:pt x="110" y="274"/>
                  </a:lnTo>
                  <a:lnTo>
                    <a:pt x="95" y="277"/>
                  </a:lnTo>
                  <a:lnTo>
                    <a:pt x="82" y="278"/>
                  </a:lnTo>
                  <a:lnTo>
                    <a:pt x="62" y="276"/>
                  </a:lnTo>
                  <a:lnTo>
                    <a:pt x="44" y="269"/>
                  </a:lnTo>
                  <a:lnTo>
                    <a:pt x="28" y="258"/>
                  </a:lnTo>
                  <a:lnTo>
                    <a:pt x="14" y="242"/>
                  </a:lnTo>
                  <a:lnTo>
                    <a:pt x="5" y="225"/>
                  </a:lnTo>
                  <a:lnTo>
                    <a:pt x="0" y="204"/>
                  </a:lnTo>
                  <a:lnTo>
                    <a:pt x="1" y="182"/>
                  </a:lnTo>
                  <a:lnTo>
                    <a:pt x="8" y="162"/>
                  </a:lnTo>
                  <a:lnTo>
                    <a:pt x="19" y="145"/>
                  </a:lnTo>
                  <a:lnTo>
                    <a:pt x="34" y="130"/>
                  </a:lnTo>
                  <a:lnTo>
                    <a:pt x="53" y="119"/>
                  </a:lnTo>
                  <a:lnTo>
                    <a:pt x="361" y="6"/>
                  </a:lnTo>
                  <a:lnTo>
                    <a:pt x="3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1"/>
            <p:cNvSpPr>
              <a:spLocks/>
            </p:cNvSpPr>
            <p:nvPr/>
          </p:nvSpPr>
          <p:spPr bwMode="auto">
            <a:xfrm>
              <a:off x="4403726" y="2987675"/>
              <a:ext cx="55563" cy="38100"/>
            </a:xfrm>
            <a:custGeom>
              <a:avLst/>
              <a:gdLst>
                <a:gd name="T0" fmla="*/ 264 w 353"/>
                <a:gd name="T1" fmla="*/ 0 h 234"/>
                <a:gd name="T2" fmla="*/ 285 w 353"/>
                <a:gd name="T3" fmla="*/ 1 h 234"/>
                <a:gd name="T4" fmla="*/ 305 w 353"/>
                <a:gd name="T5" fmla="*/ 7 h 234"/>
                <a:gd name="T6" fmla="*/ 323 w 353"/>
                <a:gd name="T7" fmla="*/ 19 h 234"/>
                <a:gd name="T8" fmla="*/ 338 w 353"/>
                <a:gd name="T9" fmla="*/ 34 h 234"/>
                <a:gd name="T10" fmla="*/ 349 w 353"/>
                <a:gd name="T11" fmla="*/ 53 h 234"/>
                <a:gd name="T12" fmla="*/ 353 w 353"/>
                <a:gd name="T13" fmla="*/ 74 h 234"/>
                <a:gd name="T14" fmla="*/ 352 w 353"/>
                <a:gd name="T15" fmla="*/ 96 h 234"/>
                <a:gd name="T16" fmla="*/ 345 w 353"/>
                <a:gd name="T17" fmla="*/ 116 h 234"/>
                <a:gd name="T18" fmla="*/ 334 w 353"/>
                <a:gd name="T19" fmla="*/ 134 h 234"/>
                <a:gd name="T20" fmla="*/ 320 w 353"/>
                <a:gd name="T21" fmla="*/ 149 h 234"/>
                <a:gd name="T22" fmla="*/ 300 w 353"/>
                <a:gd name="T23" fmla="*/ 159 h 234"/>
                <a:gd name="T24" fmla="*/ 110 w 353"/>
                <a:gd name="T25" fmla="*/ 228 h 234"/>
                <a:gd name="T26" fmla="*/ 96 w 353"/>
                <a:gd name="T27" fmla="*/ 233 h 234"/>
                <a:gd name="T28" fmla="*/ 81 w 353"/>
                <a:gd name="T29" fmla="*/ 234 h 234"/>
                <a:gd name="T30" fmla="*/ 61 w 353"/>
                <a:gd name="T31" fmla="*/ 232 h 234"/>
                <a:gd name="T32" fmla="*/ 44 w 353"/>
                <a:gd name="T33" fmla="*/ 225 h 234"/>
                <a:gd name="T34" fmla="*/ 27 w 353"/>
                <a:gd name="T35" fmla="*/ 214 h 234"/>
                <a:gd name="T36" fmla="*/ 15 w 353"/>
                <a:gd name="T37" fmla="*/ 199 h 234"/>
                <a:gd name="T38" fmla="*/ 5 w 353"/>
                <a:gd name="T39" fmla="*/ 181 h 234"/>
                <a:gd name="T40" fmla="*/ 0 w 353"/>
                <a:gd name="T41" fmla="*/ 159 h 234"/>
                <a:gd name="T42" fmla="*/ 2 w 353"/>
                <a:gd name="T43" fmla="*/ 137 h 234"/>
                <a:gd name="T44" fmla="*/ 7 w 353"/>
                <a:gd name="T45" fmla="*/ 117 h 234"/>
                <a:gd name="T46" fmla="*/ 18 w 353"/>
                <a:gd name="T47" fmla="*/ 100 h 234"/>
                <a:gd name="T48" fmla="*/ 34 w 353"/>
                <a:gd name="T49" fmla="*/ 85 h 234"/>
                <a:gd name="T50" fmla="*/ 54 w 353"/>
                <a:gd name="T51" fmla="*/ 75 h 234"/>
                <a:gd name="T52" fmla="*/ 243 w 353"/>
                <a:gd name="T53" fmla="*/ 5 h 234"/>
                <a:gd name="T54" fmla="*/ 264 w 353"/>
                <a:gd name="T5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3" h="234">
                  <a:moveTo>
                    <a:pt x="264" y="0"/>
                  </a:moveTo>
                  <a:lnTo>
                    <a:pt x="285" y="1"/>
                  </a:lnTo>
                  <a:lnTo>
                    <a:pt x="305" y="7"/>
                  </a:lnTo>
                  <a:lnTo>
                    <a:pt x="323" y="19"/>
                  </a:lnTo>
                  <a:lnTo>
                    <a:pt x="338" y="34"/>
                  </a:lnTo>
                  <a:lnTo>
                    <a:pt x="349" y="53"/>
                  </a:lnTo>
                  <a:lnTo>
                    <a:pt x="353" y="74"/>
                  </a:lnTo>
                  <a:lnTo>
                    <a:pt x="352" y="96"/>
                  </a:lnTo>
                  <a:lnTo>
                    <a:pt x="345" y="116"/>
                  </a:lnTo>
                  <a:lnTo>
                    <a:pt x="334" y="134"/>
                  </a:lnTo>
                  <a:lnTo>
                    <a:pt x="320" y="149"/>
                  </a:lnTo>
                  <a:lnTo>
                    <a:pt x="300" y="159"/>
                  </a:lnTo>
                  <a:lnTo>
                    <a:pt x="110" y="228"/>
                  </a:lnTo>
                  <a:lnTo>
                    <a:pt x="96" y="233"/>
                  </a:lnTo>
                  <a:lnTo>
                    <a:pt x="81" y="234"/>
                  </a:lnTo>
                  <a:lnTo>
                    <a:pt x="61" y="232"/>
                  </a:lnTo>
                  <a:lnTo>
                    <a:pt x="44" y="225"/>
                  </a:lnTo>
                  <a:lnTo>
                    <a:pt x="27" y="214"/>
                  </a:lnTo>
                  <a:lnTo>
                    <a:pt x="15" y="199"/>
                  </a:lnTo>
                  <a:lnTo>
                    <a:pt x="5" y="181"/>
                  </a:lnTo>
                  <a:lnTo>
                    <a:pt x="0" y="159"/>
                  </a:lnTo>
                  <a:lnTo>
                    <a:pt x="2" y="137"/>
                  </a:lnTo>
                  <a:lnTo>
                    <a:pt x="7" y="117"/>
                  </a:lnTo>
                  <a:lnTo>
                    <a:pt x="18" y="100"/>
                  </a:lnTo>
                  <a:lnTo>
                    <a:pt x="34" y="85"/>
                  </a:lnTo>
                  <a:lnTo>
                    <a:pt x="54" y="75"/>
                  </a:lnTo>
                  <a:lnTo>
                    <a:pt x="243" y="5"/>
                  </a:lnTo>
                  <a:lnTo>
                    <a:pt x="2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2"/>
            <p:cNvSpPr>
              <a:spLocks/>
            </p:cNvSpPr>
            <p:nvPr/>
          </p:nvSpPr>
          <p:spPr bwMode="auto">
            <a:xfrm>
              <a:off x="4373563" y="3086100"/>
              <a:ext cx="47625" cy="34925"/>
            </a:xfrm>
            <a:custGeom>
              <a:avLst/>
              <a:gdLst>
                <a:gd name="T0" fmla="*/ 216 w 304"/>
                <a:gd name="T1" fmla="*/ 0 h 217"/>
                <a:gd name="T2" fmla="*/ 237 w 304"/>
                <a:gd name="T3" fmla="*/ 2 h 217"/>
                <a:gd name="T4" fmla="*/ 257 w 304"/>
                <a:gd name="T5" fmla="*/ 8 h 217"/>
                <a:gd name="T6" fmla="*/ 275 w 304"/>
                <a:gd name="T7" fmla="*/ 19 h 217"/>
                <a:gd name="T8" fmla="*/ 289 w 304"/>
                <a:gd name="T9" fmla="*/ 35 h 217"/>
                <a:gd name="T10" fmla="*/ 299 w 304"/>
                <a:gd name="T11" fmla="*/ 54 h 217"/>
                <a:gd name="T12" fmla="*/ 304 w 304"/>
                <a:gd name="T13" fmla="*/ 76 h 217"/>
                <a:gd name="T14" fmla="*/ 304 w 304"/>
                <a:gd name="T15" fmla="*/ 97 h 217"/>
                <a:gd name="T16" fmla="*/ 297 w 304"/>
                <a:gd name="T17" fmla="*/ 117 h 217"/>
                <a:gd name="T18" fmla="*/ 286 w 304"/>
                <a:gd name="T19" fmla="*/ 135 h 217"/>
                <a:gd name="T20" fmla="*/ 271 w 304"/>
                <a:gd name="T21" fmla="*/ 149 h 217"/>
                <a:gd name="T22" fmla="*/ 252 w 304"/>
                <a:gd name="T23" fmla="*/ 159 h 217"/>
                <a:gd name="T24" fmla="*/ 110 w 304"/>
                <a:gd name="T25" fmla="*/ 211 h 217"/>
                <a:gd name="T26" fmla="*/ 96 w 304"/>
                <a:gd name="T27" fmla="*/ 216 h 217"/>
                <a:gd name="T28" fmla="*/ 82 w 304"/>
                <a:gd name="T29" fmla="*/ 217 h 217"/>
                <a:gd name="T30" fmla="*/ 62 w 304"/>
                <a:gd name="T31" fmla="*/ 215 h 217"/>
                <a:gd name="T32" fmla="*/ 44 w 304"/>
                <a:gd name="T33" fmla="*/ 207 h 217"/>
                <a:gd name="T34" fmla="*/ 28 w 304"/>
                <a:gd name="T35" fmla="*/ 196 h 217"/>
                <a:gd name="T36" fmla="*/ 14 w 304"/>
                <a:gd name="T37" fmla="*/ 181 h 217"/>
                <a:gd name="T38" fmla="*/ 6 w 304"/>
                <a:gd name="T39" fmla="*/ 164 h 217"/>
                <a:gd name="T40" fmla="*/ 0 w 304"/>
                <a:gd name="T41" fmla="*/ 141 h 217"/>
                <a:gd name="T42" fmla="*/ 1 w 304"/>
                <a:gd name="T43" fmla="*/ 120 h 217"/>
                <a:gd name="T44" fmla="*/ 8 w 304"/>
                <a:gd name="T45" fmla="*/ 100 h 217"/>
                <a:gd name="T46" fmla="*/ 19 w 304"/>
                <a:gd name="T47" fmla="*/ 83 h 217"/>
                <a:gd name="T48" fmla="*/ 34 w 304"/>
                <a:gd name="T49" fmla="*/ 68 h 217"/>
                <a:gd name="T50" fmla="*/ 53 w 304"/>
                <a:gd name="T51" fmla="*/ 58 h 217"/>
                <a:gd name="T52" fmla="*/ 194 w 304"/>
                <a:gd name="T53" fmla="*/ 6 h 217"/>
                <a:gd name="T54" fmla="*/ 216 w 304"/>
                <a:gd name="T5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217">
                  <a:moveTo>
                    <a:pt x="216" y="0"/>
                  </a:moveTo>
                  <a:lnTo>
                    <a:pt x="237" y="2"/>
                  </a:lnTo>
                  <a:lnTo>
                    <a:pt x="257" y="8"/>
                  </a:lnTo>
                  <a:lnTo>
                    <a:pt x="275" y="19"/>
                  </a:lnTo>
                  <a:lnTo>
                    <a:pt x="289" y="35"/>
                  </a:lnTo>
                  <a:lnTo>
                    <a:pt x="299" y="54"/>
                  </a:lnTo>
                  <a:lnTo>
                    <a:pt x="304" y="76"/>
                  </a:lnTo>
                  <a:lnTo>
                    <a:pt x="304" y="97"/>
                  </a:lnTo>
                  <a:lnTo>
                    <a:pt x="297" y="117"/>
                  </a:lnTo>
                  <a:lnTo>
                    <a:pt x="286" y="135"/>
                  </a:lnTo>
                  <a:lnTo>
                    <a:pt x="271" y="149"/>
                  </a:lnTo>
                  <a:lnTo>
                    <a:pt x="252" y="159"/>
                  </a:lnTo>
                  <a:lnTo>
                    <a:pt x="110" y="211"/>
                  </a:lnTo>
                  <a:lnTo>
                    <a:pt x="96" y="216"/>
                  </a:lnTo>
                  <a:lnTo>
                    <a:pt x="82" y="217"/>
                  </a:lnTo>
                  <a:lnTo>
                    <a:pt x="62" y="215"/>
                  </a:lnTo>
                  <a:lnTo>
                    <a:pt x="44" y="207"/>
                  </a:lnTo>
                  <a:lnTo>
                    <a:pt x="28" y="196"/>
                  </a:lnTo>
                  <a:lnTo>
                    <a:pt x="14" y="181"/>
                  </a:lnTo>
                  <a:lnTo>
                    <a:pt x="6" y="164"/>
                  </a:lnTo>
                  <a:lnTo>
                    <a:pt x="0" y="141"/>
                  </a:lnTo>
                  <a:lnTo>
                    <a:pt x="1" y="120"/>
                  </a:lnTo>
                  <a:lnTo>
                    <a:pt x="8" y="100"/>
                  </a:lnTo>
                  <a:lnTo>
                    <a:pt x="19" y="83"/>
                  </a:lnTo>
                  <a:lnTo>
                    <a:pt x="34" y="68"/>
                  </a:lnTo>
                  <a:lnTo>
                    <a:pt x="53" y="58"/>
                  </a:lnTo>
                  <a:lnTo>
                    <a:pt x="194" y="6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95427" y="3544674"/>
            <a:ext cx="781574" cy="785868"/>
            <a:chOff x="5402263" y="3448050"/>
            <a:chExt cx="577849" cy="5810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5" name="Freeform 217"/>
            <p:cNvSpPr>
              <a:spLocks/>
            </p:cNvSpPr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8"/>
            <p:cNvSpPr>
              <a:spLocks/>
            </p:cNvSpPr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9"/>
            <p:cNvSpPr>
              <a:spLocks/>
            </p:cNvSpPr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0"/>
            <p:cNvSpPr>
              <a:spLocks/>
            </p:cNvSpPr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1"/>
            <p:cNvSpPr>
              <a:spLocks/>
            </p:cNvSpPr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2"/>
            <p:cNvSpPr>
              <a:spLocks/>
            </p:cNvSpPr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3"/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33829" y="5215000"/>
            <a:ext cx="581025" cy="388938"/>
            <a:chOff x="666750" y="3544888"/>
            <a:chExt cx="581025" cy="388938"/>
          </a:xfrm>
          <a:solidFill>
            <a:schemeClr val="bg1"/>
          </a:solidFill>
        </p:grpSpPr>
        <p:sp>
          <p:nvSpPr>
            <p:cNvPr id="33" name="Freeform 256"/>
            <p:cNvSpPr>
              <a:spLocks/>
            </p:cNvSpPr>
            <p:nvPr/>
          </p:nvSpPr>
          <p:spPr bwMode="auto">
            <a:xfrm>
              <a:off x="755650" y="3598863"/>
              <a:ext cx="403225" cy="214313"/>
            </a:xfrm>
            <a:custGeom>
              <a:avLst/>
              <a:gdLst>
                <a:gd name="T0" fmla="*/ 79 w 2542"/>
                <a:gd name="T1" fmla="*/ 0 h 1347"/>
                <a:gd name="T2" fmla="*/ 2463 w 2542"/>
                <a:gd name="T3" fmla="*/ 0 h 1347"/>
                <a:gd name="T4" fmla="*/ 2484 w 2542"/>
                <a:gd name="T5" fmla="*/ 2 h 1347"/>
                <a:gd name="T6" fmla="*/ 2503 w 2542"/>
                <a:gd name="T7" fmla="*/ 10 h 1347"/>
                <a:gd name="T8" fmla="*/ 2520 w 2542"/>
                <a:gd name="T9" fmla="*/ 22 h 1347"/>
                <a:gd name="T10" fmla="*/ 2532 w 2542"/>
                <a:gd name="T11" fmla="*/ 38 h 1347"/>
                <a:gd name="T12" fmla="*/ 2540 w 2542"/>
                <a:gd name="T13" fmla="*/ 57 h 1347"/>
                <a:gd name="T14" fmla="*/ 2542 w 2542"/>
                <a:gd name="T15" fmla="*/ 78 h 1347"/>
                <a:gd name="T16" fmla="*/ 2542 w 2542"/>
                <a:gd name="T17" fmla="*/ 1268 h 1347"/>
                <a:gd name="T18" fmla="*/ 2540 w 2542"/>
                <a:gd name="T19" fmla="*/ 1289 h 1347"/>
                <a:gd name="T20" fmla="*/ 2532 w 2542"/>
                <a:gd name="T21" fmla="*/ 1308 h 1347"/>
                <a:gd name="T22" fmla="*/ 2520 w 2542"/>
                <a:gd name="T23" fmla="*/ 1323 h 1347"/>
                <a:gd name="T24" fmla="*/ 2503 w 2542"/>
                <a:gd name="T25" fmla="*/ 1337 h 1347"/>
                <a:gd name="T26" fmla="*/ 2484 w 2542"/>
                <a:gd name="T27" fmla="*/ 1344 h 1347"/>
                <a:gd name="T28" fmla="*/ 2463 w 2542"/>
                <a:gd name="T29" fmla="*/ 1347 h 1347"/>
                <a:gd name="T30" fmla="*/ 2442 w 2542"/>
                <a:gd name="T31" fmla="*/ 1344 h 1347"/>
                <a:gd name="T32" fmla="*/ 2424 w 2542"/>
                <a:gd name="T33" fmla="*/ 1337 h 1347"/>
                <a:gd name="T34" fmla="*/ 2408 w 2542"/>
                <a:gd name="T35" fmla="*/ 1323 h 1347"/>
                <a:gd name="T36" fmla="*/ 2396 w 2542"/>
                <a:gd name="T37" fmla="*/ 1308 h 1347"/>
                <a:gd name="T38" fmla="*/ 2388 w 2542"/>
                <a:gd name="T39" fmla="*/ 1289 h 1347"/>
                <a:gd name="T40" fmla="*/ 2385 w 2542"/>
                <a:gd name="T41" fmla="*/ 1268 h 1347"/>
                <a:gd name="T42" fmla="*/ 2385 w 2542"/>
                <a:gd name="T43" fmla="*/ 157 h 1347"/>
                <a:gd name="T44" fmla="*/ 157 w 2542"/>
                <a:gd name="T45" fmla="*/ 157 h 1347"/>
                <a:gd name="T46" fmla="*/ 157 w 2542"/>
                <a:gd name="T47" fmla="*/ 1268 h 1347"/>
                <a:gd name="T48" fmla="*/ 154 w 2542"/>
                <a:gd name="T49" fmla="*/ 1289 h 1347"/>
                <a:gd name="T50" fmla="*/ 146 w 2542"/>
                <a:gd name="T51" fmla="*/ 1308 h 1347"/>
                <a:gd name="T52" fmla="*/ 134 w 2542"/>
                <a:gd name="T53" fmla="*/ 1323 h 1347"/>
                <a:gd name="T54" fmla="*/ 118 w 2542"/>
                <a:gd name="T55" fmla="*/ 1337 h 1347"/>
                <a:gd name="T56" fmla="*/ 100 w 2542"/>
                <a:gd name="T57" fmla="*/ 1344 h 1347"/>
                <a:gd name="T58" fmla="*/ 79 w 2542"/>
                <a:gd name="T59" fmla="*/ 1347 h 1347"/>
                <a:gd name="T60" fmla="*/ 58 w 2542"/>
                <a:gd name="T61" fmla="*/ 1344 h 1347"/>
                <a:gd name="T62" fmla="*/ 39 w 2542"/>
                <a:gd name="T63" fmla="*/ 1337 h 1347"/>
                <a:gd name="T64" fmla="*/ 22 w 2542"/>
                <a:gd name="T65" fmla="*/ 1323 h 1347"/>
                <a:gd name="T66" fmla="*/ 10 w 2542"/>
                <a:gd name="T67" fmla="*/ 1308 h 1347"/>
                <a:gd name="T68" fmla="*/ 2 w 2542"/>
                <a:gd name="T69" fmla="*/ 1289 h 1347"/>
                <a:gd name="T70" fmla="*/ 0 w 2542"/>
                <a:gd name="T71" fmla="*/ 1268 h 1347"/>
                <a:gd name="T72" fmla="*/ 0 w 2542"/>
                <a:gd name="T73" fmla="*/ 78 h 1347"/>
                <a:gd name="T74" fmla="*/ 2 w 2542"/>
                <a:gd name="T75" fmla="*/ 57 h 1347"/>
                <a:gd name="T76" fmla="*/ 10 w 2542"/>
                <a:gd name="T77" fmla="*/ 38 h 1347"/>
                <a:gd name="T78" fmla="*/ 22 w 2542"/>
                <a:gd name="T79" fmla="*/ 22 h 1347"/>
                <a:gd name="T80" fmla="*/ 39 w 2542"/>
                <a:gd name="T81" fmla="*/ 10 h 1347"/>
                <a:gd name="T82" fmla="*/ 58 w 2542"/>
                <a:gd name="T83" fmla="*/ 2 h 1347"/>
                <a:gd name="T84" fmla="*/ 79 w 2542"/>
                <a:gd name="T8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2" h="1347">
                  <a:moveTo>
                    <a:pt x="79" y="0"/>
                  </a:moveTo>
                  <a:lnTo>
                    <a:pt x="2463" y="0"/>
                  </a:lnTo>
                  <a:lnTo>
                    <a:pt x="2484" y="2"/>
                  </a:lnTo>
                  <a:lnTo>
                    <a:pt x="2503" y="10"/>
                  </a:lnTo>
                  <a:lnTo>
                    <a:pt x="2520" y="22"/>
                  </a:lnTo>
                  <a:lnTo>
                    <a:pt x="2532" y="38"/>
                  </a:lnTo>
                  <a:lnTo>
                    <a:pt x="2540" y="57"/>
                  </a:lnTo>
                  <a:lnTo>
                    <a:pt x="2542" y="78"/>
                  </a:lnTo>
                  <a:lnTo>
                    <a:pt x="2542" y="1268"/>
                  </a:lnTo>
                  <a:lnTo>
                    <a:pt x="2540" y="1289"/>
                  </a:lnTo>
                  <a:lnTo>
                    <a:pt x="2532" y="1308"/>
                  </a:lnTo>
                  <a:lnTo>
                    <a:pt x="2520" y="1323"/>
                  </a:lnTo>
                  <a:lnTo>
                    <a:pt x="2503" y="1337"/>
                  </a:lnTo>
                  <a:lnTo>
                    <a:pt x="2484" y="1344"/>
                  </a:lnTo>
                  <a:lnTo>
                    <a:pt x="2463" y="1347"/>
                  </a:lnTo>
                  <a:lnTo>
                    <a:pt x="2442" y="1344"/>
                  </a:lnTo>
                  <a:lnTo>
                    <a:pt x="2424" y="1337"/>
                  </a:lnTo>
                  <a:lnTo>
                    <a:pt x="2408" y="1323"/>
                  </a:lnTo>
                  <a:lnTo>
                    <a:pt x="2396" y="1308"/>
                  </a:lnTo>
                  <a:lnTo>
                    <a:pt x="2388" y="1289"/>
                  </a:lnTo>
                  <a:lnTo>
                    <a:pt x="2385" y="1268"/>
                  </a:lnTo>
                  <a:lnTo>
                    <a:pt x="2385" y="157"/>
                  </a:lnTo>
                  <a:lnTo>
                    <a:pt x="157" y="157"/>
                  </a:lnTo>
                  <a:lnTo>
                    <a:pt x="157" y="1268"/>
                  </a:lnTo>
                  <a:lnTo>
                    <a:pt x="154" y="1289"/>
                  </a:lnTo>
                  <a:lnTo>
                    <a:pt x="146" y="1308"/>
                  </a:lnTo>
                  <a:lnTo>
                    <a:pt x="134" y="1323"/>
                  </a:lnTo>
                  <a:lnTo>
                    <a:pt x="118" y="1337"/>
                  </a:lnTo>
                  <a:lnTo>
                    <a:pt x="100" y="1344"/>
                  </a:lnTo>
                  <a:lnTo>
                    <a:pt x="79" y="1347"/>
                  </a:lnTo>
                  <a:lnTo>
                    <a:pt x="58" y="1344"/>
                  </a:lnTo>
                  <a:lnTo>
                    <a:pt x="39" y="1337"/>
                  </a:lnTo>
                  <a:lnTo>
                    <a:pt x="22" y="1323"/>
                  </a:lnTo>
                  <a:lnTo>
                    <a:pt x="10" y="1308"/>
                  </a:lnTo>
                  <a:lnTo>
                    <a:pt x="2" y="1289"/>
                  </a:lnTo>
                  <a:lnTo>
                    <a:pt x="0" y="1268"/>
                  </a:lnTo>
                  <a:lnTo>
                    <a:pt x="0" y="78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2" y="22"/>
                  </a:lnTo>
                  <a:lnTo>
                    <a:pt x="39" y="10"/>
                  </a:lnTo>
                  <a:lnTo>
                    <a:pt x="58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7"/>
            <p:cNvSpPr>
              <a:spLocks noEditPoints="1"/>
            </p:cNvSpPr>
            <p:nvPr/>
          </p:nvSpPr>
          <p:spPr bwMode="auto">
            <a:xfrm>
              <a:off x="666750" y="3544888"/>
              <a:ext cx="581025" cy="388938"/>
            </a:xfrm>
            <a:custGeom>
              <a:avLst/>
              <a:gdLst>
                <a:gd name="T0" fmla="*/ 145 w 3660"/>
                <a:gd name="T1" fmla="*/ 2140 h 2453"/>
                <a:gd name="T2" fmla="*/ 191 w 3660"/>
                <a:gd name="T3" fmla="*/ 2237 h 2453"/>
                <a:gd name="T4" fmla="*/ 277 w 3660"/>
                <a:gd name="T5" fmla="*/ 2298 h 2453"/>
                <a:gd name="T6" fmla="*/ 3311 w 3660"/>
                <a:gd name="T7" fmla="*/ 2311 h 2453"/>
                <a:gd name="T8" fmla="*/ 3415 w 3660"/>
                <a:gd name="T9" fmla="*/ 2282 h 2453"/>
                <a:gd name="T10" fmla="*/ 3490 w 3660"/>
                <a:gd name="T11" fmla="*/ 2208 h 2453"/>
                <a:gd name="T12" fmla="*/ 3518 w 3660"/>
                <a:gd name="T13" fmla="*/ 2102 h 2453"/>
                <a:gd name="T14" fmla="*/ 2264 w 3660"/>
                <a:gd name="T15" fmla="*/ 2071 h 2453"/>
                <a:gd name="T16" fmla="*/ 2189 w 3660"/>
                <a:gd name="T17" fmla="*/ 2163 h 2453"/>
                <a:gd name="T18" fmla="*/ 2081 w 3660"/>
                <a:gd name="T19" fmla="*/ 2210 h 2453"/>
                <a:gd name="T20" fmla="*/ 1579 w 3660"/>
                <a:gd name="T21" fmla="*/ 2210 h 2453"/>
                <a:gd name="T22" fmla="*/ 1471 w 3660"/>
                <a:gd name="T23" fmla="*/ 2163 h 2453"/>
                <a:gd name="T24" fmla="*/ 1396 w 3660"/>
                <a:gd name="T25" fmla="*/ 2071 h 2453"/>
                <a:gd name="T26" fmla="*/ 454 w 3660"/>
                <a:gd name="T27" fmla="*/ 157 h 2453"/>
                <a:gd name="T28" fmla="*/ 397 w 3660"/>
                <a:gd name="T29" fmla="*/ 181 h 2453"/>
                <a:gd name="T30" fmla="*/ 374 w 3660"/>
                <a:gd name="T31" fmla="*/ 237 h 2453"/>
                <a:gd name="T32" fmla="*/ 1460 w 3660"/>
                <a:gd name="T33" fmla="*/ 1895 h 2453"/>
                <a:gd name="T34" fmla="*/ 1503 w 3660"/>
                <a:gd name="T35" fmla="*/ 1927 h 2453"/>
                <a:gd name="T36" fmla="*/ 1516 w 3660"/>
                <a:gd name="T37" fmla="*/ 1988 h 2453"/>
                <a:gd name="T38" fmla="*/ 1554 w 3660"/>
                <a:gd name="T39" fmla="*/ 2048 h 2453"/>
                <a:gd name="T40" fmla="*/ 1621 w 3660"/>
                <a:gd name="T41" fmla="*/ 2072 h 2453"/>
                <a:gd name="T42" fmla="*/ 2086 w 3660"/>
                <a:gd name="T43" fmla="*/ 2061 h 2453"/>
                <a:gd name="T44" fmla="*/ 2136 w 3660"/>
                <a:gd name="T45" fmla="*/ 2011 h 2453"/>
                <a:gd name="T46" fmla="*/ 2149 w 3660"/>
                <a:gd name="T47" fmla="*/ 1944 h 2453"/>
                <a:gd name="T48" fmla="*/ 2186 w 3660"/>
                <a:gd name="T49" fmla="*/ 1900 h 2453"/>
                <a:gd name="T50" fmla="*/ 2220 w 3660"/>
                <a:gd name="T51" fmla="*/ 1893 h 2453"/>
                <a:gd name="T52" fmla="*/ 3284 w 3660"/>
                <a:gd name="T53" fmla="*/ 216 h 2453"/>
                <a:gd name="T54" fmla="*/ 3246 w 3660"/>
                <a:gd name="T55" fmla="*/ 168 h 2453"/>
                <a:gd name="T56" fmla="*/ 454 w 3660"/>
                <a:gd name="T57" fmla="*/ 157 h 2453"/>
                <a:gd name="T58" fmla="*/ 3244 w 3660"/>
                <a:gd name="T59" fmla="*/ 3 h 2453"/>
                <a:gd name="T60" fmla="*/ 3346 w 3660"/>
                <a:gd name="T61" fmla="*/ 45 h 2453"/>
                <a:gd name="T62" fmla="*/ 3417 w 3660"/>
                <a:gd name="T63" fmla="*/ 128 h 2453"/>
                <a:gd name="T64" fmla="*/ 3444 w 3660"/>
                <a:gd name="T65" fmla="*/ 237 h 2453"/>
                <a:gd name="T66" fmla="*/ 3608 w 3660"/>
                <a:gd name="T67" fmla="*/ 1895 h 2453"/>
                <a:gd name="T68" fmla="*/ 3650 w 3660"/>
                <a:gd name="T69" fmla="*/ 1928 h 2453"/>
                <a:gd name="T70" fmla="*/ 3660 w 3660"/>
                <a:gd name="T71" fmla="*/ 2102 h 2453"/>
                <a:gd name="T72" fmla="*/ 3632 w 3660"/>
                <a:gd name="T73" fmla="*/ 2239 h 2453"/>
                <a:gd name="T74" fmla="*/ 3558 w 3660"/>
                <a:gd name="T75" fmla="*/ 2350 h 2453"/>
                <a:gd name="T76" fmla="*/ 3446 w 3660"/>
                <a:gd name="T77" fmla="*/ 2425 h 2453"/>
                <a:gd name="T78" fmla="*/ 3311 w 3660"/>
                <a:gd name="T79" fmla="*/ 2453 h 2453"/>
                <a:gd name="T80" fmla="*/ 257 w 3660"/>
                <a:gd name="T81" fmla="*/ 2440 h 2453"/>
                <a:gd name="T82" fmla="*/ 136 w 3660"/>
                <a:gd name="T83" fmla="*/ 2380 h 2453"/>
                <a:gd name="T84" fmla="*/ 48 w 3660"/>
                <a:gd name="T85" fmla="*/ 2279 h 2453"/>
                <a:gd name="T86" fmla="*/ 3 w 3660"/>
                <a:gd name="T87" fmla="*/ 2150 h 2453"/>
                <a:gd name="T88" fmla="*/ 2 w 3660"/>
                <a:gd name="T89" fmla="*/ 1945 h 2453"/>
                <a:gd name="T90" fmla="*/ 35 w 3660"/>
                <a:gd name="T91" fmla="*/ 1903 h 2453"/>
                <a:gd name="T92" fmla="*/ 216 w 3660"/>
                <a:gd name="T93" fmla="*/ 1893 h 2453"/>
                <a:gd name="T94" fmla="*/ 228 w 3660"/>
                <a:gd name="T95" fmla="*/ 163 h 2453"/>
                <a:gd name="T96" fmla="*/ 286 w 3660"/>
                <a:gd name="T97" fmla="*/ 70 h 2453"/>
                <a:gd name="T98" fmla="*/ 379 w 3660"/>
                <a:gd name="T99" fmla="*/ 12 h 2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0" h="2453">
                  <a:moveTo>
                    <a:pt x="142" y="2035"/>
                  </a:moveTo>
                  <a:lnTo>
                    <a:pt x="142" y="2102"/>
                  </a:lnTo>
                  <a:lnTo>
                    <a:pt x="145" y="2140"/>
                  </a:lnTo>
                  <a:lnTo>
                    <a:pt x="155" y="2176"/>
                  </a:lnTo>
                  <a:lnTo>
                    <a:pt x="170" y="2208"/>
                  </a:lnTo>
                  <a:lnTo>
                    <a:pt x="191" y="2237"/>
                  </a:lnTo>
                  <a:lnTo>
                    <a:pt x="216" y="2262"/>
                  </a:lnTo>
                  <a:lnTo>
                    <a:pt x="245" y="2282"/>
                  </a:lnTo>
                  <a:lnTo>
                    <a:pt x="277" y="2298"/>
                  </a:lnTo>
                  <a:lnTo>
                    <a:pt x="313" y="2308"/>
                  </a:lnTo>
                  <a:lnTo>
                    <a:pt x="349" y="2311"/>
                  </a:lnTo>
                  <a:lnTo>
                    <a:pt x="3311" y="2311"/>
                  </a:lnTo>
                  <a:lnTo>
                    <a:pt x="3347" y="2308"/>
                  </a:lnTo>
                  <a:lnTo>
                    <a:pt x="3383" y="2298"/>
                  </a:lnTo>
                  <a:lnTo>
                    <a:pt x="3415" y="2282"/>
                  </a:lnTo>
                  <a:lnTo>
                    <a:pt x="3444" y="2262"/>
                  </a:lnTo>
                  <a:lnTo>
                    <a:pt x="3469" y="2237"/>
                  </a:lnTo>
                  <a:lnTo>
                    <a:pt x="3490" y="2208"/>
                  </a:lnTo>
                  <a:lnTo>
                    <a:pt x="3505" y="2176"/>
                  </a:lnTo>
                  <a:lnTo>
                    <a:pt x="3515" y="2140"/>
                  </a:lnTo>
                  <a:lnTo>
                    <a:pt x="3518" y="2102"/>
                  </a:lnTo>
                  <a:lnTo>
                    <a:pt x="3518" y="2035"/>
                  </a:lnTo>
                  <a:lnTo>
                    <a:pt x="2279" y="2035"/>
                  </a:lnTo>
                  <a:lnTo>
                    <a:pt x="2264" y="2071"/>
                  </a:lnTo>
                  <a:lnTo>
                    <a:pt x="2244" y="2106"/>
                  </a:lnTo>
                  <a:lnTo>
                    <a:pt x="2219" y="2137"/>
                  </a:lnTo>
                  <a:lnTo>
                    <a:pt x="2189" y="2163"/>
                  </a:lnTo>
                  <a:lnTo>
                    <a:pt x="2156" y="2184"/>
                  </a:lnTo>
                  <a:lnTo>
                    <a:pt x="2119" y="2200"/>
                  </a:lnTo>
                  <a:lnTo>
                    <a:pt x="2081" y="2210"/>
                  </a:lnTo>
                  <a:lnTo>
                    <a:pt x="2039" y="2213"/>
                  </a:lnTo>
                  <a:lnTo>
                    <a:pt x="1621" y="2213"/>
                  </a:lnTo>
                  <a:lnTo>
                    <a:pt x="1579" y="2210"/>
                  </a:lnTo>
                  <a:lnTo>
                    <a:pt x="1541" y="2200"/>
                  </a:lnTo>
                  <a:lnTo>
                    <a:pt x="1504" y="2184"/>
                  </a:lnTo>
                  <a:lnTo>
                    <a:pt x="1471" y="2163"/>
                  </a:lnTo>
                  <a:lnTo>
                    <a:pt x="1441" y="2137"/>
                  </a:lnTo>
                  <a:lnTo>
                    <a:pt x="1416" y="2106"/>
                  </a:lnTo>
                  <a:lnTo>
                    <a:pt x="1396" y="2071"/>
                  </a:lnTo>
                  <a:lnTo>
                    <a:pt x="1381" y="2035"/>
                  </a:lnTo>
                  <a:lnTo>
                    <a:pt x="142" y="2035"/>
                  </a:lnTo>
                  <a:close/>
                  <a:moveTo>
                    <a:pt x="454" y="157"/>
                  </a:moveTo>
                  <a:lnTo>
                    <a:pt x="433" y="159"/>
                  </a:lnTo>
                  <a:lnTo>
                    <a:pt x="414" y="168"/>
                  </a:lnTo>
                  <a:lnTo>
                    <a:pt x="397" y="181"/>
                  </a:lnTo>
                  <a:lnTo>
                    <a:pt x="385" y="197"/>
                  </a:lnTo>
                  <a:lnTo>
                    <a:pt x="376" y="216"/>
                  </a:lnTo>
                  <a:lnTo>
                    <a:pt x="374" y="237"/>
                  </a:lnTo>
                  <a:lnTo>
                    <a:pt x="374" y="1893"/>
                  </a:lnTo>
                  <a:lnTo>
                    <a:pt x="1441" y="1893"/>
                  </a:lnTo>
                  <a:lnTo>
                    <a:pt x="1460" y="1895"/>
                  </a:lnTo>
                  <a:lnTo>
                    <a:pt x="1477" y="1902"/>
                  </a:lnTo>
                  <a:lnTo>
                    <a:pt x="1492" y="1913"/>
                  </a:lnTo>
                  <a:lnTo>
                    <a:pt x="1503" y="1927"/>
                  </a:lnTo>
                  <a:lnTo>
                    <a:pt x="1511" y="1945"/>
                  </a:lnTo>
                  <a:lnTo>
                    <a:pt x="1513" y="1964"/>
                  </a:lnTo>
                  <a:lnTo>
                    <a:pt x="1516" y="1988"/>
                  </a:lnTo>
                  <a:lnTo>
                    <a:pt x="1524" y="2011"/>
                  </a:lnTo>
                  <a:lnTo>
                    <a:pt x="1537" y="2031"/>
                  </a:lnTo>
                  <a:lnTo>
                    <a:pt x="1554" y="2048"/>
                  </a:lnTo>
                  <a:lnTo>
                    <a:pt x="1574" y="2061"/>
                  </a:lnTo>
                  <a:lnTo>
                    <a:pt x="1597" y="2069"/>
                  </a:lnTo>
                  <a:lnTo>
                    <a:pt x="1621" y="2072"/>
                  </a:lnTo>
                  <a:lnTo>
                    <a:pt x="2039" y="2072"/>
                  </a:lnTo>
                  <a:lnTo>
                    <a:pt x="2063" y="2069"/>
                  </a:lnTo>
                  <a:lnTo>
                    <a:pt x="2086" y="2061"/>
                  </a:lnTo>
                  <a:lnTo>
                    <a:pt x="2106" y="2048"/>
                  </a:lnTo>
                  <a:lnTo>
                    <a:pt x="2123" y="2031"/>
                  </a:lnTo>
                  <a:lnTo>
                    <a:pt x="2136" y="2011"/>
                  </a:lnTo>
                  <a:lnTo>
                    <a:pt x="2144" y="1988"/>
                  </a:lnTo>
                  <a:lnTo>
                    <a:pt x="2147" y="1964"/>
                  </a:lnTo>
                  <a:lnTo>
                    <a:pt x="2149" y="1944"/>
                  </a:lnTo>
                  <a:lnTo>
                    <a:pt x="2157" y="1926"/>
                  </a:lnTo>
                  <a:lnTo>
                    <a:pt x="2170" y="1912"/>
                  </a:lnTo>
                  <a:lnTo>
                    <a:pt x="2186" y="1900"/>
                  </a:lnTo>
                  <a:lnTo>
                    <a:pt x="2205" y="1894"/>
                  </a:lnTo>
                  <a:lnTo>
                    <a:pt x="2213" y="1893"/>
                  </a:lnTo>
                  <a:lnTo>
                    <a:pt x="2220" y="1893"/>
                  </a:lnTo>
                  <a:lnTo>
                    <a:pt x="3286" y="1893"/>
                  </a:lnTo>
                  <a:lnTo>
                    <a:pt x="3286" y="237"/>
                  </a:lnTo>
                  <a:lnTo>
                    <a:pt x="3284" y="216"/>
                  </a:lnTo>
                  <a:lnTo>
                    <a:pt x="3275" y="197"/>
                  </a:lnTo>
                  <a:lnTo>
                    <a:pt x="3263" y="181"/>
                  </a:lnTo>
                  <a:lnTo>
                    <a:pt x="3246" y="168"/>
                  </a:lnTo>
                  <a:lnTo>
                    <a:pt x="3227" y="159"/>
                  </a:lnTo>
                  <a:lnTo>
                    <a:pt x="3206" y="157"/>
                  </a:lnTo>
                  <a:lnTo>
                    <a:pt x="454" y="157"/>
                  </a:lnTo>
                  <a:close/>
                  <a:moveTo>
                    <a:pt x="454" y="0"/>
                  </a:moveTo>
                  <a:lnTo>
                    <a:pt x="3206" y="0"/>
                  </a:lnTo>
                  <a:lnTo>
                    <a:pt x="3244" y="3"/>
                  </a:lnTo>
                  <a:lnTo>
                    <a:pt x="3281" y="12"/>
                  </a:lnTo>
                  <a:lnTo>
                    <a:pt x="3315" y="26"/>
                  </a:lnTo>
                  <a:lnTo>
                    <a:pt x="3346" y="45"/>
                  </a:lnTo>
                  <a:lnTo>
                    <a:pt x="3374" y="70"/>
                  </a:lnTo>
                  <a:lnTo>
                    <a:pt x="3398" y="97"/>
                  </a:lnTo>
                  <a:lnTo>
                    <a:pt x="3417" y="128"/>
                  </a:lnTo>
                  <a:lnTo>
                    <a:pt x="3432" y="163"/>
                  </a:lnTo>
                  <a:lnTo>
                    <a:pt x="3440" y="199"/>
                  </a:lnTo>
                  <a:lnTo>
                    <a:pt x="3444" y="237"/>
                  </a:lnTo>
                  <a:lnTo>
                    <a:pt x="3444" y="1893"/>
                  </a:lnTo>
                  <a:lnTo>
                    <a:pt x="3589" y="1893"/>
                  </a:lnTo>
                  <a:lnTo>
                    <a:pt x="3608" y="1895"/>
                  </a:lnTo>
                  <a:lnTo>
                    <a:pt x="3625" y="1903"/>
                  </a:lnTo>
                  <a:lnTo>
                    <a:pt x="3639" y="1914"/>
                  </a:lnTo>
                  <a:lnTo>
                    <a:pt x="3650" y="1928"/>
                  </a:lnTo>
                  <a:lnTo>
                    <a:pt x="3658" y="1945"/>
                  </a:lnTo>
                  <a:lnTo>
                    <a:pt x="3660" y="1964"/>
                  </a:lnTo>
                  <a:lnTo>
                    <a:pt x="3660" y="2102"/>
                  </a:lnTo>
                  <a:lnTo>
                    <a:pt x="3657" y="2150"/>
                  </a:lnTo>
                  <a:lnTo>
                    <a:pt x="3648" y="2196"/>
                  </a:lnTo>
                  <a:lnTo>
                    <a:pt x="3632" y="2239"/>
                  </a:lnTo>
                  <a:lnTo>
                    <a:pt x="3612" y="2279"/>
                  </a:lnTo>
                  <a:lnTo>
                    <a:pt x="3587" y="2317"/>
                  </a:lnTo>
                  <a:lnTo>
                    <a:pt x="3558" y="2350"/>
                  </a:lnTo>
                  <a:lnTo>
                    <a:pt x="3524" y="2380"/>
                  </a:lnTo>
                  <a:lnTo>
                    <a:pt x="3487" y="2404"/>
                  </a:lnTo>
                  <a:lnTo>
                    <a:pt x="3446" y="2425"/>
                  </a:lnTo>
                  <a:lnTo>
                    <a:pt x="3403" y="2440"/>
                  </a:lnTo>
                  <a:lnTo>
                    <a:pt x="3357" y="2450"/>
                  </a:lnTo>
                  <a:lnTo>
                    <a:pt x="3311" y="2453"/>
                  </a:lnTo>
                  <a:lnTo>
                    <a:pt x="349" y="2453"/>
                  </a:lnTo>
                  <a:lnTo>
                    <a:pt x="303" y="2450"/>
                  </a:lnTo>
                  <a:lnTo>
                    <a:pt x="257" y="2440"/>
                  </a:lnTo>
                  <a:lnTo>
                    <a:pt x="214" y="2425"/>
                  </a:lnTo>
                  <a:lnTo>
                    <a:pt x="173" y="2404"/>
                  </a:lnTo>
                  <a:lnTo>
                    <a:pt x="136" y="2380"/>
                  </a:lnTo>
                  <a:lnTo>
                    <a:pt x="102" y="2350"/>
                  </a:lnTo>
                  <a:lnTo>
                    <a:pt x="73" y="2317"/>
                  </a:lnTo>
                  <a:lnTo>
                    <a:pt x="48" y="2279"/>
                  </a:lnTo>
                  <a:lnTo>
                    <a:pt x="28" y="2239"/>
                  </a:lnTo>
                  <a:lnTo>
                    <a:pt x="12" y="2196"/>
                  </a:lnTo>
                  <a:lnTo>
                    <a:pt x="3" y="2150"/>
                  </a:lnTo>
                  <a:lnTo>
                    <a:pt x="0" y="2102"/>
                  </a:lnTo>
                  <a:lnTo>
                    <a:pt x="0" y="1964"/>
                  </a:lnTo>
                  <a:lnTo>
                    <a:pt x="2" y="1945"/>
                  </a:lnTo>
                  <a:lnTo>
                    <a:pt x="10" y="1928"/>
                  </a:lnTo>
                  <a:lnTo>
                    <a:pt x="21" y="1914"/>
                  </a:lnTo>
                  <a:lnTo>
                    <a:pt x="35" y="1903"/>
                  </a:lnTo>
                  <a:lnTo>
                    <a:pt x="52" y="1895"/>
                  </a:lnTo>
                  <a:lnTo>
                    <a:pt x="71" y="1893"/>
                  </a:lnTo>
                  <a:lnTo>
                    <a:pt x="216" y="1893"/>
                  </a:lnTo>
                  <a:lnTo>
                    <a:pt x="216" y="237"/>
                  </a:lnTo>
                  <a:lnTo>
                    <a:pt x="220" y="199"/>
                  </a:lnTo>
                  <a:lnTo>
                    <a:pt x="228" y="163"/>
                  </a:lnTo>
                  <a:lnTo>
                    <a:pt x="243" y="128"/>
                  </a:lnTo>
                  <a:lnTo>
                    <a:pt x="262" y="97"/>
                  </a:lnTo>
                  <a:lnTo>
                    <a:pt x="286" y="70"/>
                  </a:lnTo>
                  <a:lnTo>
                    <a:pt x="314" y="45"/>
                  </a:lnTo>
                  <a:lnTo>
                    <a:pt x="345" y="26"/>
                  </a:lnTo>
                  <a:lnTo>
                    <a:pt x="379" y="12"/>
                  </a:lnTo>
                  <a:lnTo>
                    <a:pt x="416" y="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8"/>
            <p:cNvSpPr>
              <a:spLocks/>
            </p:cNvSpPr>
            <p:nvPr/>
          </p:nvSpPr>
          <p:spPr bwMode="auto">
            <a:xfrm>
              <a:off x="876300" y="3667125"/>
              <a:ext cx="103188" cy="104775"/>
            </a:xfrm>
            <a:custGeom>
              <a:avLst/>
              <a:gdLst>
                <a:gd name="T0" fmla="*/ 575 w 654"/>
                <a:gd name="T1" fmla="*/ 0 h 653"/>
                <a:gd name="T2" fmla="*/ 595 w 654"/>
                <a:gd name="T3" fmla="*/ 3 h 653"/>
                <a:gd name="T4" fmla="*/ 614 w 654"/>
                <a:gd name="T5" fmla="*/ 10 h 653"/>
                <a:gd name="T6" fmla="*/ 630 w 654"/>
                <a:gd name="T7" fmla="*/ 23 h 653"/>
                <a:gd name="T8" fmla="*/ 644 w 654"/>
                <a:gd name="T9" fmla="*/ 40 h 653"/>
                <a:gd name="T10" fmla="*/ 652 w 654"/>
                <a:gd name="T11" fmla="*/ 59 h 653"/>
                <a:gd name="T12" fmla="*/ 654 w 654"/>
                <a:gd name="T13" fmla="*/ 79 h 653"/>
                <a:gd name="T14" fmla="*/ 652 w 654"/>
                <a:gd name="T15" fmla="*/ 99 h 653"/>
                <a:gd name="T16" fmla="*/ 644 w 654"/>
                <a:gd name="T17" fmla="*/ 118 h 653"/>
                <a:gd name="T18" fmla="*/ 630 w 654"/>
                <a:gd name="T19" fmla="*/ 135 h 653"/>
                <a:gd name="T20" fmla="*/ 136 w 654"/>
                <a:gd name="T21" fmla="*/ 630 h 653"/>
                <a:gd name="T22" fmla="*/ 118 w 654"/>
                <a:gd name="T23" fmla="*/ 643 h 653"/>
                <a:gd name="T24" fmla="*/ 99 w 654"/>
                <a:gd name="T25" fmla="*/ 651 h 653"/>
                <a:gd name="T26" fmla="*/ 79 w 654"/>
                <a:gd name="T27" fmla="*/ 653 h 653"/>
                <a:gd name="T28" fmla="*/ 59 w 654"/>
                <a:gd name="T29" fmla="*/ 651 h 653"/>
                <a:gd name="T30" fmla="*/ 40 w 654"/>
                <a:gd name="T31" fmla="*/ 643 h 653"/>
                <a:gd name="T32" fmla="*/ 24 w 654"/>
                <a:gd name="T33" fmla="*/ 630 h 653"/>
                <a:gd name="T34" fmla="*/ 12 w 654"/>
                <a:gd name="T35" fmla="*/ 613 h 653"/>
                <a:gd name="T36" fmla="*/ 4 w 654"/>
                <a:gd name="T37" fmla="*/ 594 h 653"/>
                <a:gd name="T38" fmla="*/ 0 w 654"/>
                <a:gd name="T39" fmla="*/ 574 h 653"/>
                <a:gd name="T40" fmla="*/ 4 w 654"/>
                <a:gd name="T41" fmla="*/ 554 h 653"/>
                <a:gd name="T42" fmla="*/ 12 w 654"/>
                <a:gd name="T43" fmla="*/ 535 h 653"/>
                <a:gd name="T44" fmla="*/ 24 w 654"/>
                <a:gd name="T45" fmla="*/ 519 h 653"/>
                <a:gd name="T46" fmla="*/ 520 w 654"/>
                <a:gd name="T47" fmla="*/ 23 h 653"/>
                <a:gd name="T48" fmla="*/ 536 w 654"/>
                <a:gd name="T49" fmla="*/ 10 h 653"/>
                <a:gd name="T50" fmla="*/ 555 w 654"/>
                <a:gd name="T51" fmla="*/ 3 h 653"/>
                <a:gd name="T52" fmla="*/ 575 w 654"/>
                <a:gd name="T53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4" h="653">
                  <a:moveTo>
                    <a:pt x="575" y="0"/>
                  </a:moveTo>
                  <a:lnTo>
                    <a:pt x="595" y="3"/>
                  </a:lnTo>
                  <a:lnTo>
                    <a:pt x="614" y="10"/>
                  </a:lnTo>
                  <a:lnTo>
                    <a:pt x="630" y="23"/>
                  </a:lnTo>
                  <a:lnTo>
                    <a:pt x="644" y="40"/>
                  </a:lnTo>
                  <a:lnTo>
                    <a:pt x="652" y="59"/>
                  </a:lnTo>
                  <a:lnTo>
                    <a:pt x="654" y="79"/>
                  </a:lnTo>
                  <a:lnTo>
                    <a:pt x="652" y="99"/>
                  </a:lnTo>
                  <a:lnTo>
                    <a:pt x="644" y="118"/>
                  </a:lnTo>
                  <a:lnTo>
                    <a:pt x="630" y="135"/>
                  </a:lnTo>
                  <a:lnTo>
                    <a:pt x="136" y="630"/>
                  </a:lnTo>
                  <a:lnTo>
                    <a:pt x="118" y="643"/>
                  </a:lnTo>
                  <a:lnTo>
                    <a:pt x="99" y="651"/>
                  </a:lnTo>
                  <a:lnTo>
                    <a:pt x="79" y="653"/>
                  </a:lnTo>
                  <a:lnTo>
                    <a:pt x="59" y="651"/>
                  </a:lnTo>
                  <a:lnTo>
                    <a:pt x="40" y="643"/>
                  </a:lnTo>
                  <a:lnTo>
                    <a:pt x="24" y="630"/>
                  </a:lnTo>
                  <a:lnTo>
                    <a:pt x="12" y="613"/>
                  </a:lnTo>
                  <a:lnTo>
                    <a:pt x="4" y="594"/>
                  </a:lnTo>
                  <a:lnTo>
                    <a:pt x="0" y="574"/>
                  </a:lnTo>
                  <a:lnTo>
                    <a:pt x="4" y="554"/>
                  </a:lnTo>
                  <a:lnTo>
                    <a:pt x="12" y="535"/>
                  </a:lnTo>
                  <a:lnTo>
                    <a:pt x="24" y="519"/>
                  </a:lnTo>
                  <a:lnTo>
                    <a:pt x="520" y="23"/>
                  </a:lnTo>
                  <a:lnTo>
                    <a:pt x="536" y="10"/>
                  </a:lnTo>
                  <a:lnTo>
                    <a:pt x="555" y="3"/>
                  </a:lnTo>
                  <a:lnTo>
                    <a:pt x="5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9"/>
            <p:cNvSpPr>
              <a:spLocks/>
            </p:cNvSpPr>
            <p:nvPr/>
          </p:nvSpPr>
          <p:spPr bwMode="auto">
            <a:xfrm>
              <a:off x="969963" y="3713163"/>
              <a:ext cx="55563" cy="57150"/>
            </a:xfrm>
            <a:custGeom>
              <a:avLst/>
              <a:gdLst>
                <a:gd name="T0" fmla="*/ 276 w 355"/>
                <a:gd name="T1" fmla="*/ 0 h 355"/>
                <a:gd name="T2" fmla="*/ 296 w 355"/>
                <a:gd name="T3" fmla="*/ 3 h 355"/>
                <a:gd name="T4" fmla="*/ 315 w 355"/>
                <a:gd name="T5" fmla="*/ 11 h 355"/>
                <a:gd name="T6" fmla="*/ 331 w 355"/>
                <a:gd name="T7" fmla="*/ 23 h 355"/>
                <a:gd name="T8" fmla="*/ 345 w 355"/>
                <a:gd name="T9" fmla="*/ 40 h 355"/>
                <a:gd name="T10" fmla="*/ 351 w 355"/>
                <a:gd name="T11" fmla="*/ 59 h 355"/>
                <a:gd name="T12" fmla="*/ 355 w 355"/>
                <a:gd name="T13" fmla="*/ 79 h 355"/>
                <a:gd name="T14" fmla="*/ 351 w 355"/>
                <a:gd name="T15" fmla="*/ 99 h 355"/>
                <a:gd name="T16" fmla="*/ 345 w 355"/>
                <a:gd name="T17" fmla="*/ 118 h 355"/>
                <a:gd name="T18" fmla="*/ 331 w 355"/>
                <a:gd name="T19" fmla="*/ 135 h 355"/>
                <a:gd name="T20" fmla="*/ 134 w 355"/>
                <a:gd name="T21" fmla="*/ 333 h 355"/>
                <a:gd name="T22" fmla="*/ 117 w 355"/>
                <a:gd name="T23" fmla="*/ 345 h 355"/>
                <a:gd name="T24" fmla="*/ 98 w 355"/>
                <a:gd name="T25" fmla="*/ 353 h 355"/>
                <a:gd name="T26" fmla="*/ 78 w 355"/>
                <a:gd name="T27" fmla="*/ 355 h 355"/>
                <a:gd name="T28" fmla="*/ 59 w 355"/>
                <a:gd name="T29" fmla="*/ 353 h 355"/>
                <a:gd name="T30" fmla="*/ 40 w 355"/>
                <a:gd name="T31" fmla="*/ 345 h 355"/>
                <a:gd name="T32" fmla="*/ 23 w 355"/>
                <a:gd name="T33" fmla="*/ 333 h 355"/>
                <a:gd name="T34" fmla="*/ 10 w 355"/>
                <a:gd name="T35" fmla="*/ 315 h 355"/>
                <a:gd name="T36" fmla="*/ 2 w 355"/>
                <a:gd name="T37" fmla="*/ 296 h 355"/>
                <a:gd name="T38" fmla="*/ 0 w 355"/>
                <a:gd name="T39" fmla="*/ 276 h 355"/>
                <a:gd name="T40" fmla="*/ 2 w 355"/>
                <a:gd name="T41" fmla="*/ 256 h 355"/>
                <a:gd name="T42" fmla="*/ 10 w 355"/>
                <a:gd name="T43" fmla="*/ 237 h 355"/>
                <a:gd name="T44" fmla="*/ 23 w 355"/>
                <a:gd name="T45" fmla="*/ 221 h 355"/>
                <a:gd name="T46" fmla="*/ 220 w 355"/>
                <a:gd name="T47" fmla="*/ 23 h 355"/>
                <a:gd name="T48" fmla="*/ 237 w 355"/>
                <a:gd name="T49" fmla="*/ 11 h 355"/>
                <a:gd name="T50" fmla="*/ 256 w 355"/>
                <a:gd name="T51" fmla="*/ 3 h 355"/>
                <a:gd name="T52" fmla="*/ 276 w 355"/>
                <a:gd name="T5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355">
                  <a:moveTo>
                    <a:pt x="276" y="0"/>
                  </a:moveTo>
                  <a:lnTo>
                    <a:pt x="296" y="3"/>
                  </a:lnTo>
                  <a:lnTo>
                    <a:pt x="315" y="11"/>
                  </a:lnTo>
                  <a:lnTo>
                    <a:pt x="331" y="23"/>
                  </a:lnTo>
                  <a:lnTo>
                    <a:pt x="345" y="40"/>
                  </a:lnTo>
                  <a:lnTo>
                    <a:pt x="351" y="59"/>
                  </a:lnTo>
                  <a:lnTo>
                    <a:pt x="355" y="79"/>
                  </a:lnTo>
                  <a:lnTo>
                    <a:pt x="351" y="99"/>
                  </a:lnTo>
                  <a:lnTo>
                    <a:pt x="345" y="118"/>
                  </a:lnTo>
                  <a:lnTo>
                    <a:pt x="331" y="135"/>
                  </a:lnTo>
                  <a:lnTo>
                    <a:pt x="134" y="333"/>
                  </a:lnTo>
                  <a:lnTo>
                    <a:pt x="117" y="345"/>
                  </a:lnTo>
                  <a:lnTo>
                    <a:pt x="98" y="353"/>
                  </a:lnTo>
                  <a:lnTo>
                    <a:pt x="78" y="355"/>
                  </a:lnTo>
                  <a:lnTo>
                    <a:pt x="59" y="353"/>
                  </a:lnTo>
                  <a:lnTo>
                    <a:pt x="40" y="345"/>
                  </a:lnTo>
                  <a:lnTo>
                    <a:pt x="23" y="333"/>
                  </a:lnTo>
                  <a:lnTo>
                    <a:pt x="10" y="315"/>
                  </a:lnTo>
                  <a:lnTo>
                    <a:pt x="2" y="296"/>
                  </a:lnTo>
                  <a:lnTo>
                    <a:pt x="0" y="276"/>
                  </a:lnTo>
                  <a:lnTo>
                    <a:pt x="2" y="256"/>
                  </a:lnTo>
                  <a:lnTo>
                    <a:pt x="10" y="237"/>
                  </a:lnTo>
                  <a:lnTo>
                    <a:pt x="23" y="221"/>
                  </a:lnTo>
                  <a:lnTo>
                    <a:pt x="220" y="23"/>
                  </a:lnTo>
                  <a:lnTo>
                    <a:pt x="237" y="11"/>
                  </a:lnTo>
                  <a:lnTo>
                    <a:pt x="256" y="3"/>
                  </a:ln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Freeform 336"/>
          <p:cNvSpPr>
            <a:spLocks noEditPoints="1"/>
          </p:cNvSpPr>
          <p:nvPr/>
        </p:nvSpPr>
        <p:spPr bwMode="auto">
          <a:xfrm>
            <a:off x="7484235" y="4510673"/>
            <a:ext cx="229026" cy="334377"/>
          </a:xfrm>
          <a:custGeom>
            <a:avLst/>
            <a:gdLst>
              <a:gd name="T0" fmla="*/ 780 w 2501"/>
              <a:gd name="T1" fmla="*/ 940 h 3650"/>
              <a:gd name="T2" fmla="*/ 840 w 2501"/>
              <a:gd name="T3" fmla="*/ 966 h 3650"/>
              <a:gd name="T4" fmla="*/ 865 w 2501"/>
              <a:gd name="T5" fmla="*/ 1024 h 3650"/>
              <a:gd name="T6" fmla="*/ 840 w 2501"/>
              <a:gd name="T7" fmla="*/ 1084 h 3650"/>
              <a:gd name="T8" fmla="*/ 780 w 2501"/>
              <a:gd name="T9" fmla="*/ 1108 h 3650"/>
              <a:gd name="T10" fmla="*/ 628 w 2501"/>
              <a:gd name="T11" fmla="*/ 1420 h 3650"/>
              <a:gd name="T12" fmla="*/ 688 w 2501"/>
              <a:gd name="T13" fmla="*/ 1445 h 3650"/>
              <a:gd name="T14" fmla="*/ 713 w 2501"/>
              <a:gd name="T15" fmla="*/ 1504 h 3650"/>
              <a:gd name="T16" fmla="*/ 688 w 2501"/>
              <a:gd name="T17" fmla="*/ 1564 h 3650"/>
              <a:gd name="T18" fmla="*/ 628 w 2501"/>
              <a:gd name="T19" fmla="*/ 1588 h 3650"/>
              <a:gd name="T20" fmla="*/ 2245 w 2501"/>
              <a:gd name="T21" fmla="*/ 1868 h 3650"/>
              <a:gd name="T22" fmla="*/ 1817 w 2501"/>
              <a:gd name="T23" fmla="*/ 1276 h 3650"/>
              <a:gd name="T24" fmla="*/ 1834 w 2501"/>
              <a:gd name="T25" fmla="*/ 1216 h 3650"/>
              <a:gd name="T26" fmla="*/ 276 w 2501"/>
              <a:gd name="T27" fmla="*/ 152 h 3650"/>
              <a:gd name="T28" fmla="*/ 235 w 2501"/>
              <a:gd name="T29" fmla="*/ 173 h 3650"/>
              <a:gd name="T30" fmla="*/ 227 w 2501"/>
              <a:gd name="T31" fmla="*/ 218 h 3650"/>
              <a:gd name="T32" fmla="*/ 259 w 2501"/>
              <a:gd name="T33" fmla="*/ 250 h 3650"/>
              <a:gd name="T34" fmla="*/ 306 w 2501"/>
              <a:gd name="T35" fmla="*/ 242 h 3650"/>
              <a:gd name="T36" fmla="*/ 326 w 2501"/>
              <a:gd name="T37" fmla="*/ 202 h 3650"/>
              <a:gd name="T38" fmla="*/ 306 w 2501"/>
              <a:gd name="T39" fmla="*/ 161 h 3650"/>
              <a:gd name="T40" fmla="*/ 276 w 2501"/>
              <a:gd name="T41" fmla="*/ 0 h 3650"/>
              <a:gd name="T42" fmla="*/ 378 w 2501"/>
              <a:gd name="T43" fmla="*/ 28 h 3650"/>
              <a:gd name="T44" fmla="*/ 450 w 2501"/>
              <a:gd name="T45" fmla="*/ 100 h 3650"/>
              <a:gd name="T46" fmla="*/ 478 w 2501"/>
              <a:gd name="T47" fmla="*/ 202 h 3650"/>
              <a:gd name="T48" fmla="*/ 453 w 2501"/>
              <a:gd name="T49" fmla="*/ 299 h 3650"/>
              <a:gd name="T50" fmla="*/ 388 w 2501"/>
              <a:gd name="T51" fmla="*/ 369 h 3650"/>
              <a:gd name="T52" fmla="*/ 2417 w 2501"/>
              <a:gd name="T53" fmla="*/ 492 h 3650"/>
              <a:gd name="T54" fmla="*/ 2468 w 2501"/>
              <a:gd name="T55" fmla="*/ 510 h 3650"/>
              <a:gd name="T56" fmla="*/ 2499 w 2501"/>
              <a:gd name="T57" fmla="*/ 556 h 3650"/>
              <a:gd name="T58" fmla="*/ 2493 w 2501"/>
              <a:gd name="T59" fmla="*/ 611 h 3650"/>
              <a:gd name="T60" fmla="*/ 2481 w 2501"/>
              <a:gd name="T61" fmla="*/ 1902 h 3650"/>
              <a:gd name="T62" fmla="*/ 2498 w 2501"/>
              <a:gd name="T63" fmla="*/ 1954 h 3650"/>
              <a:gd name="T64" fmla="*/ 2479 w 2501"/>
              <a:gd name="T65" fmla="*/ 2005 h 3650"/>
              <a:gd name="T66" fmla="*/ 2432 w 2501"/>
              <a:gd name="T67" fmla="*/ 2034 h 3650"/>
              <a:gd name="T68" fmla="*/ 360 w 2501"/>
              <a:gd name="T69" fmla="*/ 3482 h 3650"/>
              <a:gd name="T70" fmla="*/ 510 w 2501"/>
              <a:gd name="T71" fmla="*/ 3493 h 3650"/>
              <a:gd name="T72" fmla="*/ 549 w 2501"/>
              <a:gd name="T73" fmla="*/ 3544 h 3650"/>
              <a:gd name="T74" fmla="*/ 540 w 2501"/>
              <a:gd name="T75" fmla="*/ 3608 h 3650"/>
              <a:gd name="T76" fmla="*/ 489 w 2501"/>
              <a:gd name="T77" fmla="*/ 3647 h 3650"/>
              <a:gd name="T78" fmla="*/ 62 w 2501"/>
              <a:gd name="T79" fmla="*/ 3647 h 3650"/>
              <a:gd name="T80" fmla="*/ 11 w 2501"/>
              <a:gd name="T81" fmla="*/ 3608 h 3650"/>
              <a:gd name="T82" fmla="*/ 3 w 2501"/>
              <a:gd name="T83" fmla="*/ 3544 h 3650"/>
              <a:gd name="T84" fmla="*/ 42 w 2501"/>
              <a:gd name="T85" fmla="*/ 3493 h 3650"/>
              <a:gd name="T86" fmla="*/ 192 w 2501"/>
              <a:gd name="T87" fmla="*/ 3482 h 3650"/>
              <a:gd name="T88" fmla="*/ 137 w 2501"/>
              <a:gd name="T89" fmla="*/ 350 h 3650"/>
              <a:gd name="T90" fmla="*/ 84 w 2501"/>
              <a:gd name="T91" fmla="*/ 268 h 3650"/>
              <a:gd name="T92" fmla="*/ 76 w 2501"/>
              <a:gd name="T93" fmla="*/ 166 h 3650"/>
              <a:gd name="T94" fmla="*/ 121 w 2501"/>
              <a:gd name="T95" fmla="*/ 72 h 3650"/>
              <a:gd name="T96" fmla="*/ 205 w 2501"/>
              <a:gd name="T97" fmla="*/ 12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01" h="3650">
                <a:moveTo>
                  <a:pt x="360" y="661"/>
                </a:moveTo>
                <a:lnTo>
                  <a:pt x="360" y="940"/>
                </a:lnTo>
                <a:lnTo>
                  <a:pt x="780" y="940"/>
                </a:lnTo>
                <a:lnTo>
                  <a:pt x="803" y="943"/>
                </a:lnTo>
                <a:lnTo>
                  <a:pt x="824" y="952"/>
                </a:lnTo>
                <a:lnTo>
                  <a:pt x="840" y="966"/>
                </a:lnTo>
                <a:lnTo>
                  <a:pt x="854" y="982"/>
                </a:lnTo>
                <a:lnTo>
                  <a:pt x="862" y="1002"/>
                </a:lnTo>
                <a:lnTo>
                  <a:pt x="865" y="1024"/>
                </a:lnTo>
                <a:lnTo>
                  <a:pt x="862" y="1047"/>
                </a:lnTo>
                <a:lnTo>
                  <a:pt x="854" y="1067"/>
                </a:lnTo>
                <a:lnTo>
                  <a:pt x="840" y="1084"/>
                </a:lnTo>
                <a:lnTo>
                  <a:pt x="824" y="1097"/>
                </a:lnTo>
                <a:lnTo>
                  <a:pt x="803" y="1106"/>
                </a:lnTo>
                <a:lnTo>
                  <a:pt x="780" y="1108"/>
                </a:lnTo>
                <a:lnTo>
                  <a:pt x="360" y="1108"/>
                </a:lnTo>
                <a:lnTo>
                  <a:pt x="360" y="1420"/>
                </a:lnTo>
                <a:lnTo>
                  <a:pt x="628" y="1420"/>
                </a:lnTo>
                <a:lnTo>
                  <a:pt x="651" y="1424"/>
                </a:lnTo>
                <a:lnTo>
                  <a:pt x="672" y="1431"/>
                </a:lnTo>
                <a:lnTo>
                  <a:pt x="688" y="1445"/>
                </a:lnTo>
                <a:lnTo>
                  <a:pt x="702" y="1462"/>
                </a:lnTo>
                <a:lnTo>
                  <a:pt x="711" y="1482"/>
                </a:lnTo>
                <a:lnTo>
                  <a:pt x="713" y="1504"/>
                </a:lnTo>
                <a:lnTo>
                  <a:pt x="711" y="1526"/>
                </a:lnTo>
                <a:lnTo>
                  <a:pt x="702" y="1546"/>
                </a:lnTo>
                <a:lnTo>
                  <a:pt x="688" y="1564"/>
                </a:lnTo>
                <a:lnTo>
                  <a:pt x="672" y="1577"/>
                </a:lnTo>
                <a:lnTo>
                  <a:pt x="651" y="1585"/>
                </a:lnTo>
                <a:lnTo>
                  <a:pt x="628" y="1588"/>
                </a:lnTo>
                <a:lnTo>
                  <a:pt x="360" y="1588"/>
                </a:lnTo>
                <a:lnTo>
                  <a:pt x="360" y="1868"/>
                </a:lnTo>
                <a:lnTo>
                  <a:pt x="2245" y="1868"/>
                </a:lnTo>
                <a:lnTo>
                  <a:pt x="1834" y="1316"/>
                </a:lnTo>
                <a:lnTo>
                  <a:pt x="1823" y="1297"/>
                </a:lnTo>
                <a:lnTo>
                  <a:pt x="1817" y="1276"/>
                </a:lnTo>
                <a:lnTo>
                  <a:pt x="1817" y="1255"/>
                </a:lnTo>
                <a:lnTo>
                  <a:pt x="1823" y="1234"/>
                </a:lnTo>
                <a:lnTo>
                  <a:pt x="1834" y="1216"/>
                </a:lnTo>
                <a:lnTo>
                  <a:pt x="2248" y="661"/>
                </a:lnTo>
                <a:lnTo>
                  <a:pt x="360" y="661"/>
                </a:lnTo>
                <a:close/>
                <a:moveTo>
                  <a:pt x="276" y="152"/>
                </a:moveTo>
                <a:lnTo>
                  <a:pt x="259" y="154"/>
                </a:lnTo>
                <a:lnTo>
                  <a:pt x="246" y="161"/>
                </a:lnTo>
                <a:lnTo>
                  <a:pt x="235" y="173"/>
                </a:lnTo>
                <a:lnTo>
                  <a:pt x="227" y="186"/>
                </a:lnTo>
                <a:lnTo>
                  <a:pt x="225" y="202"/>
                </a:lnTo>
                <a:lnTo>
                  <a:pt x="227" y="218"/>
                </a:lnTo>
                <a:lnTo>
                  <a:pt x="235" y="231"/>
                </a:lnTo>
                <a:lnTo>
                  <a:pt x="246" y="242"/>
                </a:lnTo>
                <a:lnTo>
                  <a:pt x="259" y="250"/>
                </a:lnTo>
                <a:lnTo>
                  <a:pt x="276" y="252"/>
                </a:lnTo>
                <a:lnTo>
                  <a:pt x="291" y="250"/>
                </a:lnTo>
                <a:lnTo>
                  <a:pt x="306" y="242"/>
                </a:lnTo>
                <a:lnTo>
                  <a:pt x="316" y="231"/>
                </a:lnTo>
                <a:lnTo>
                  <a:pt x="324" y="218"/>
                </a:lnTo>
                <a:lnTo>
                  <a:pt x="326" y="202"/>
                </a:lnTo>
                <a:lnTo>
                  <a:pt x="324" y="186"/>
                </a:lnTo>
                <a:lnTo>
                  <a:pt x="316" y="173"/>
                </a:lnTo>
                <a:lnTo>
                  <a:pt x="306" y="161"/>
                </a:lnTo>
                <a:lnTo>
                  <a:pt x="291" y="154"/>
                </a:lnTo>
                <a:lnTo>
                  <a:pt x="276" y="152"/>
                </a:lnTo>
                <a:close/>
                <a:moveTo>
                  <a:pt x="276" y="0"/>
                </a:moveTo>
                <a:lnTo>
                  <a:pt x="311" y="3"/>
                </a:lnTo>
                <a:lnTo>
                  <a:pt x="346" y="12"/>
                </a:lnTo>
                <a:lnTo>
                  <a:pt x="378" y="28"/>
                </a:lnTo>
                <a:lnTo>
                  <a:pt x="406" y="48"/>
                </a:lnTo>
                <a:lnTo>
                  <a:pt x="430" y="72"/>
                </a:lnTo>
                <a:lnTo>
                  <a:pt x="450" y="100"/>
                </a:lnTo>
                <a:lnTo>
                  <a:pt x="466" y="132"/>
                </a:lnTo>
                <a:lnTo>
                  <a:pt x="474" y="166"/>
                </a:lnTo>
                <a:lnTo>
                  <a:pt x="478" y="202"/>
                </a:lnTo>
                <a:lnTo>
                  <a:pt x="476" y="236"/>
                </a:lnTo>
                <a:lnTo>
                  <a:pt x="467" y="268"/>
                </a:lnTo>
                <a:lnTo>
                  <a:pt x="453" y="299"/>
                </a:lnTo>
                <a:lnTo>
                  <a:pt x="436" y="325"/>
                </a:lnTo>
                <a:lnTo>
                  <a:pt x="413" y="350"/>
                </a:lnTo>
                <a:lnTo>
                  <a:pt x="388" y="369"/>
                </a:lnTo>
                <a:lnTo>
                  <a:pt x="360" y="385"/>
                </a:lnTo>
                <a:lnTo>
                  <a:pt x="360" y="492"/>
                </a:lnTo>
                <a:lnTo>
                  <a:pt x="2417" y="492"/>
                </a:lnTo>
                <a:lnTo>
                  <a:pt x="2436" y="494"/>
                </a:lnTo>
                <a:lnTo>
                  <a:pt x="2452" y="501"/>
                </a:lnTo>
                <a:lnTo>
                  <a:pt x="2468" y="510"/>
                </a:lnTo>
                <a:lnTo>
                  <a:pt x="2481" y="523"/>
                </a:lnTo>
                <a:lnTo>
                  <a:pt x="2492" y="539"/>
                </a:lnTo>
                <a:lnTo>
                  <a:pt x="2499" y="556"/>
                </a:lnTo>
                <a:lnTo>
                  <a:pt x="2501" y="575"/>
                </a:lnTo>
                <a:lnTo>
                  <a:pt x="2499" y="593"/>
                </a:lnTo>
                <a:lnTo>
                  <a:pt x="2493" y="611"/>
                </a:lnTo>
                <a:lnTo>
                  <a:pt x="2484" y="627"/>
                </a:lnTo>
                <a:lnTo>
                  <a:pt x="2007" y="1266"/>
                </a:lnTo>
                <a:lnTo>
                  <a:pt x="2481" y="1902"/>
                </a:lnTo>
                <a:lnTo>
                  <a:pt x="2490" y="1918"/>
                </a:lnTo>
                <a:lnTo>
                  <a:pt x="2495" y="1936"/>
                </a:lnTo>
                <a:lnTo>
                  <a:pt x="2498" y="1954"/>
                </a:lnTo>
                <a:lnTo>
                  <a:pt x="2495" y="1972"/>
                </a:lnTo>
                <a:lnTo>
                  <a:pt x="2489" y="1990"/>
                </a:lnTo>
                <a:lnTo>
                  <a:pt x="2479" y="2005"/>
                </a:lnTo>
                <a:lnTo>
                  <a:pt x="2466" y="2019"/>
                </a:lnTo>
                <a:lnTo>
                  <a:pt x="2450" y="2029"/>
                </a:lnTo>
                <a:lnTo>
                  <a:pt x="2432" y="2034"/>
                </a:lnTo>
                <a:lnTo>
                  <a:pt x="2413" y="2036"/>
                </a:lnTo>
                <a:lnTo>
                  <a:pt x="360" y="2036"/>
                </a:lnTo>
                <a:lnTo>
                  <a:pt x="360" y="3482"/>
                </a:lnTo>
                <a:lnTo>
                  <a:pt x="467" y="3482"/>
                </a:lnTo>
                <a:lnTo>
                  <a:pt x="489" y="3485"/>
                </a:lnTo>
                <a:lnTo>
                  <a:pt x="510" y="3493"/>
                </a:lnTo>
                <a:lnTo>
                  <a:pt x="526" y="3506"/>
                </a:lnTo>
                <a:lnTo>
                  <a:pt x="540" y="3524"/>
                </a:lnTo>
                <a:lnTo>
                  <a:pt x="549" y="3544"/>
                </a:lnTo>
                <a:lnTo>
                  <a:pt x="551" y="3566"/>
                </a:lnTo>
                <a:lnTo>
                  <a:pt x="549" y="3588"/>
                </a:lnTo>
                <a:lnTo>
                  <a:pt x="540" y="3608"/>
                </a:lnTo>
                <a:lnTo>
                  <a:pt x="526" y="3626"/>
                </a:lnTo>
                <a:lnTo>
                  <a:pt x="510" y="3639"/>
                </a:lnTo>
                <a:lnTo>
                  <a:pt x="489" y="3647"/>
                </a:lnTo>
                <a:lnTo>
                  <a:pt x="467" y="3650"/>
                </a:lnTo>
                <a:lnTo>
                  <a:pt x="84" y="3650"/>
                </a:lnTo>
                <a:lnTo>
                  <a:pt x="62" y="3647"/>
                </a:lnTo>
                <a:lnTo>
                  <a:pt x="42" y="3639"/>
                </a:lnTo>
                <a:lnTo>
                  <a:pt x="24" y="3626"/>
                </a:lnTo>
                <a:lnTo>
                  <a:pt x="11" y="3608"/>
                </a:lnTo>
                <a:lnTo>
                  <a:pt x="3" y="3588"/>
                </a:lnTo>
                <a:lnTo>
                  <a:pt x="0" y="3566"/>
                </a:lnTo>
                <a:lnTo>
                  <a:pt x="3" y="3544"/>
                </a:lnTo>
                <a:lnTo>
                  <a:pt x="11" y="3524"/>
                </a:lnTo>
                <a:lnTo>
                  <a:pt x="24" y="3506"/>
                </a:lnTo>
                <a:lnTo>
                  <a:pt x="42" y="3493"/>
                </a:lnTo>
                <a:lnTo>
                  <a:pt x="62" y="3485"/>
                </a:lnTo>
                <a:lnTo>
                  <a:pt x="84" y="3482"/>
                </a:lnTo>
                <a:lnTo>
                  <a:pt x="192" y="3482"/>
                </a:lnTo>
                <a:lnTo>
                  <a:pt x="192" y="385"/>
                </a:lnTo>
                <a:lnTo>
                  <a:pt x="163" y="369"/>
                </a:lnTo>
                <a:lnTo>
                  <a:pt x="137" y="350"/>
                </a:lnTo>
                <a:lnTo>
                  <a:pt x="115" y="325"/>
                </a:lnTo>
                <a:lnTo>
                  <a:pt x="97" y="299"/>
                </a:lnTo>
                <a:lnTo>
                  <a:pt x="84" y="268"/>
                </a:lnTo>
                <a:lnTo>
                  <a:pt x="76" y="236"/>
                </a:lnTo>
                <a:lnTo>
                  <a:pt x="73" y="202"/>
                </a:lnTo>
                <a:lnTo>
                  <a:pt x="76" y="166"/>
                </a:lnTo>
                <a:lnTo>
                  <a:pt x="86" y="132"/>
                </a:lnTo>
                <a:lnTo>
                  <a:pt x="101" y="100"/>
                </a:lnTo>
                <a:lnTo>
                  <a:pt x="121" y="72"/>
                </a:lnTo>
                <a:lnTo>
                  <a:pt x="145" y="48"/>
                </a:lnTo>
                <a:lnTo>
                  <a:pt x="174" y="28"/>
                </a:lnTo>
                <a:lnTo>
                  <a:pt x="205" y="12"/>
                </a:lnTo>
                <a:lnTo>
                  <a:pt x="239" y="3"/>
                </a:lnTo>
                <a:lnTo>
                  <a:pt x="2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36"/>
          <p:cNvSpPr>
            <a:spLocks noEditPoints="1"/>
          </p:cNvSpPr>
          <p:nvPr/>
        </p:nvSpPr>
        <p:spPr bwMode="auto">
          <a:xfrm>
            <a:off x="6891243" y="2007414"/>
            <a:ext cx="229026" cy="334377"/>
          </a:xfrm>
          <a:custGeom>
            <a:avLst/>
            <a:gdLst>
              <a:gd name="T0" fmla="*/ 780 w 2501"/>
              <a:gd name="T1" fmla="*/ 940 h 3650"/>
              <a:gd name="T2" fmla="*/ 840 w 2501"/>
              <a:gd name="T3" fmla="*/ 966 h 3650"/>
              <a:gd name="T4" fmla="*/ 865 w 2501"/>
              <a:gd name="T5" fmla="*/ 1024 h 3650"/>
              <a:gd name="T6" fmla="*/ 840 w 2501"/>
              <a:gd name="T7" fmla="*/ 1084 h 3650"/>
              <a:gd name="T8" fmla="*/ 780 w 2501"/>
              <a:gd name="T9" fmla="*/ 1108 h 3650"/>
              <a:gd name="T10" fmla="*/ 628 w 2501"/>
              <a:gd name="T11" fmla="*/ 1420 h 3650"/>
              <a:gd name="T12" fmla="*/ 688 w 2501"/>
              <a:gd name="T13" fmla="*/ 1445 h 3650"/>
              <a:gd name="T14" fmla="*/ 713 w 2501"/>
              <a:gd name="T15" fmla="*/ 1504 h 3650"/>
              <a:gd name="T16" fmla="*/ 688 w 2501"/>
              <a:gd name="T17" fmla="*/ 1564 h 3650"/>
              <a:gd name="T18" fmla="*/ 628 w 2501"/>
              <a:gd name="T19" fmla="*/ 1588 h 3650"/>
              <a:gd name="T20" fmla="*/ 2245 w 2501"/>
              <a:gd name="T21" fmla="*/ 1868 h 3650"/>
              <a:gd name="T22" fmla="*/ 1817 w 2501"/>
              <a:gd name="T23" fmla="*/ 1276 h 3650"/>
              <a:gd name="T24" fmla="*/ 1834 w 2501"/>
              <a:gd name="T25" fmla="*/ 1216 h 3650"/>
              <a:gd name="T26" fmla="*/ 276 w 2501"/>
              <a:gd name="T27" fmla="*/ 152 h 3650"/>
              <a:gd name="T28" fmla="*/ 235 w 2501"/>
              <a:gd name="T29" fmla="*/ 173 h 3650"/>
              <a:gd name="T30" fmla="*/ 227 w 2501"/>
              <a:gd name="T31" fmla="*/ 218 h 3650"/>
              <a:gd name="T32" fmla="*/ 259 w 2501"/>
              <a:gd name="T33" fmla="*/ 250 h 3650"/>
              <a:gd name="T34" fmla="*/ 306 w 2501"/>
              <a:gd name="T35" fmla="*/ 242 h 3650"/>
              <a:gd name="T36" fmla="*/ 326 w 2501"/>
              <a:gd name="T37" fmla="*/ 202 h 3650"/>
              <a:gd name="T38" fmla="*/ 306 w 2501"/>
              <a:gd name="T39" fmla="*/ 161 h 3650"/>
              <a:gd name="T40" fmla="*/ 276 w 2501"/>
              <a:gd name="T41" fmla="*/ 0 h 3650"/>
              <a:gd name="T42" fmla="*/ 378 w 2501"/>
              <a:gd name="T43" fmla="*/ 28 h 3650"/>
              <a:gd name="T44" fmla="*/ 450 w 2501"/>
              <a:gd name="T45" fmla="*/ 100 h 3650"/>
              <a:gd name="T46" fmla="*/ 478 w 2501"/>
              <a:gd name="T47" fmla="*/ 202 h 3650"/>
              <a:gd name="T48" fmla="*/ 453 w 2501"/>
              <a:gd name="T49" fmla="*/ 299 h 3650"/>
              <a:gd name="T50" fmla="*/ 388 w 2501"/>
              <a:gd name="T51" fmla="*/ 369 h 3650"/>
              <a:gd name="T52" fmla="*/ 2417 w 2501"/>
              <a:gd name="T53" fmla="*/ 492 h 3650"/>
              <a:gd name="T54" fmla="*/ 2468 w 2501"/>
              <a:gd name="T55" fmla="*/ 510 h 3650"/>
              <a:gd name="T56" fmla="*/ 2499 w 2501"/>
              <a:gd name="T57" fmla="*/ 556 h 3650"/>
              <a:gd name="T58" fmla="*/ 2493 w 2501"/>
              <a:gd name="T59" fmla="*/ 611 h 3650"/>
              <a:gd name="T60" fmla="*/ 2481 w 2501"/>
              <a:gd name="T61" fmla="*/ 1902 h 3650"/>
              <a:gd name="T62" fmla="*/ 2498 w 2501"/>
              <a:gd name="T63" fmla="*/ 1954 h 3650"/>
              <a:gd name="T64" fmla="*/ 2479 w 2501"/>
              <a:gd name="T65" fmla="*/ 2005 h 3650"/>
              <a:gd name="T66" fmla="*/ 2432 w 2501"/>
              <a:gd name="T67" fmla="*/ 2034 h 3650"/>
              <a:gd name="T68" fmla="*/ 360 w 2501"/>
              <a:gd name="T69" fmla="*/ 3482 h 3650"/>
              <a:gd name="T70" fmla="*/ 510 w 2501"/>
              <a:gd name="T71" fmla="*/ 3493 h 3650"/>
              <a:gd name="T72" fmla="*/ 549 w 2501"/>
              <a:gd name="T73" fmla="*/ 3544 h 3650"/>
              <a:gd name="T74" fmla="*/ 540 w 2501"/>
              <a:gd name="T75" fmla="*/ 3608 h 3650"/>
              <a:gd name="T76" fmla="*/ 489 w 2501"/>
              <a:gd name="T77" fmla="*/ 3647 h 3650"/>
              <a:gd name="T78" fmla="*/ 62 w 2501"/>
              <a:gd name="T79" fmla="*/ 3647 h 3650"/>
              <a:gd name="T80" fmla="*/ 11 w 2501"/>
              <a:gd name="T81" fmla="*/ 3608 h 3650"/>
              <a:gd name="T82" fmla="*/ 3 w 2501"/>
              <a:gd name="T83" fmla="*/ 3544 h 3650"/>
              <a:gd name="T84" fmla="*/ 42 w 2501"/>
              <a:gd name="T85" fmla="*/ 3493 h 3650"/>
              <a:gd name="T86" fmla="*/ 192 w 2501"/>
              <a:gd name="T87" fmla="*/ 3482 h 3650"/>
              <a:gd name="T88" fmla="*/ 137 w 2501"/>
              <a:gd name="T89" fmla="*/ 350 h 3650"/>
              <a:gd name="T90" fmla="*/ 84 w 2501"/>
              <a:gd name="T91" fmla="*/ 268 h 3650"/>
              <a:gd name="T92" fmla="*/ 76 w 2501"/>
              <a:gd name="T93" fmla="*/ 166 h 3650"/>
              <a:gd name="T94" fmla="*/ 121 w 2501"/>
              <a:gd name="T95" fmla="*/ 72 h 3650"/>
              <a:gd name="T96" fmla="*/ 205 w 2501"/>
              <a:gd name="T97" fmla="*/ 12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01" h="3650">
                <a:moveTo>
                  <a:pt x="360" y="661"/>
                </a:moveTo>
                <a:lnTo>
                  <a:pt x="360" y="940"/>
                </a:lnTo>
                <a:lnTo>
                  <a:pt x="780" y="940"/>
                </a:lnTo>
                <a:lnTo>
                  <a:pt x="803" y="943"/>
                </a:lnTo>
                <a:lnTo>
                  <a:pt x="824" y="952"/>
                </a:lnTo>
                <a:lnTo>
                  <a:pt x="840" y="966"/>
                </a:lnTo>
                <a:lnTo>
                  <a:pt x="854" y="982"/>
                </a:lnTo>
                <a:lnTo>
                  <a:pt x="862" y="1002"/>
                </a:lnTo>
                <a:lnTo>
                  <a:pt x="865" y="1024"/>
                </a:lnTo>
                <a:lnTo>
                  <a:pt x="862" y="1047"/>
                </a:lnTo>
                <a:lnTo>
                  <a:pt x="854" y="1067"/>
                </a:lnTo>
                <a:lnTo>
                  <a:pt x="840" y="1084"/>
                </a:lnTo>
                <a:lnTo>
                  <a:pt x="824" y="1097"/>
                </a:lnTo>
                <a:lnTo>
                  <a:pt x="803" y="1106"/>
                </a:lnTo>
                <a:lnTo>
                  <a:pt x="780" y="1108"/>
                </a:lnTo>
                <a:lnTo>
                  <a:pt x="360" y="1108"/>
                </a:lnTo>
                <a:lnTo>
                  <a:pt x="360" y="1420"/>
                </a:lnTo>
                <a:lnTo>
                  <a:pt x="628" y="1420"/>
                </a:lnTo>
                <a:lnTo>
                  <a:pt x="651" y="1424"/>
                </a:lnTo>
                <a:lnTo>
                  <a:pt x="672" y="1431"/>
                </a:lnTo>
                <a:lnTo>
                  <a:pt x="688" y="1445"/>
                </a:lnTo>
                <a:lnTo>
                  <a:pt x="702" y="1462"/>
                </a:lnTo>
                <a:lnTo>
                  <a:pt x="711" y="1482"/>
                </a:lnTo>
                <a:lnTo>
                  <a:pt x="713" y="1504"/>
                </a:lnTo>
                <a:lnTo>
                  <a:pt x="711" y="1526"/>
                </a:lnTo>
                <a:lnTo>
                  <a:pt x="702" y="1546"/>
                </a:lnTo>
                <a:lnTo>
                  <a:pt x="688" y="1564"/>
                </a:lnTo>
                <a:lnTo>
                  <a:pt x="672" y="1577"/>
                </a:lnTo>
                <a:lnTo>
                  <a:pt x="651" y="1585"/>
                </a:lnTo>
                <a:lnTo>
                  <a:pt x="628" y="1588"/>
                </a:lnTo>
                <a:lnTo>
                  <a:pt x="360" y="1588"/>
                </a:lnTo>
                <a:lnTo>
                  <a:pt x="360" y="1868"/>
                </a:lnTo>
                <a:lnTo>
                  <a:pt x="2245" y="1868"/>
                </a:lnTo>
                <a:lnTo>
                  <a:pt x="1834" y="1316"/>
                </a:lnTo>
                <a:lnTo>
                  <a:pt x="1823" y="1297"/>
                </a:lnTo>
                <a:lnTo>
                  <a:pt x="1817" y="1276"/>
                </a:lnTo>
                <a:lnTo>
                  <a:pt x="1817" y="1255"/>
                </a:lnTo>
                <a:lnTo>
                  <a:pt x="1823" y="1234"/>
                </a:lnTo>
                <a:lnTo>
                  <a:pt x="1834" y="1216"/>
                </a:lnTo>
                <a:lnTo>
                  <a:pt x="2248" y="661"/>
                </a:lnTo>
                <a:lnTo>
                  <a:pt x="360" y="661"/>
                </a:lnTo>
                <a:close/>
                <a:moveTo>
                  <a:pt x="276" y="152"/>
                </a:moveTo>
                <a:lnTo>
                  <a:pt x="259" y="154"/>
                </a:lnTo>
                <a:lnTo>
                  <a:pt x="246" y="161"/>
                </a:lnTo>
                <a:lnTo>
                  <a:pt x="235" y="173"/>
                </a:lnTo>
                <a:lnTo>
                  <a:pt x="227" y="186"/>
                </a:lnTo>
                <a:lnTo>
                  <a:pt x="225" y="202"/>
                </a:lnTo>
                <a:lnTo>
                  <a:pt x="227" y="218"/>
                </a:lnTo>
                <a:lnTo>
                  <a:pt x="235" y="231"/>
                </a:lnTo>
                <a:lnTo>
                  <a:pt x="246" y="242"/>
                </a:lnTo>
                <a:lnTo>
                  <a:pt x="259" y="250"/>
                </a:lnTo>
                <a:lnTo>
                  <a:pt x="276" y="252"/>
                </a:lnTo>
                <a:lnTo>
                  <a:pt x="291" y="250"/>
                </a:lnTo>
                <a:lnTo>
                  <a:pt x="306" y="242"/>
                </a:lnTo>
                <a:lnTo>
                  <a:pt x="316" y="231"/>
                </a:lnTo>
                <a:lnTo>
                  <a:pt x="324" y="218"/>
                </a:lnTo>
                <a:lnTo>
                  <a:pt x="326" y="202"/>
                </a:lnTo>
                <a:lnTo>
                  <a:pt x="324" y="186"/>
                </a:lnTo>
                <a:lnTo>
                  <a:pt x="316" y="173"/>
                </a:lnTo>
                <a:lnTo>
                  <a:pt x="306" y="161"/>
                </a:lnTo>
                <a:lnTo>
                  <a:pt x="291" y="154"/>
                </a:lnTo>
                <a:lnTo>
                  <a:pt x="276" y="152"/>
                </a:lnTo>
                <a:close/>
                <a:moveTo>
                  <a:pt x="276" y="0"/>
                </a:moveTo>
                <a:lnTo>
                  <a:pt x="311" y="3"/>
                </a:lnTo>
                <a:lnTo>
                  <a:pt x="346" y="12"/>
                </a:lnTo>
                <a:lnTo>
                  <a:pt x="378" y="28"/>
                </a:lnTo>
                <a:lnTo>
                  <a:pt x="406" y="48"/>
                </a:lnTo>
                <a:lnTo>
                  <a:pt x="430" y="72"/>
                </a:lnTo>
                <a:lnTo>
                  <a:pt x="450" y="100"/>
                </a:lnTo>
                <a:lnTo>
                  <a:pt x="466" y="132"/>
                </a:lnTo>
                <a:lnTo>
                  <a:pt x="474" y="166"/>
                </a:lnTo>
                <a:lnTo>
                  <a:pt x="478" y="202"/>
                </a:lnTo>
                <a:lnTo>
                  <a:pt x="476" y="236"/>
                </a:lnTo>
                <a:lnTo>
                  <a:pt x="467" y="268"/>
                </a:lnTo>
                <a:lnTo>
                  <a:pt x="453" y="299"/>
                </a:lnTo>
                <a:lnTo>
                  <a:pt x="436" y="325"/>
                </a:lnTo>
                <a:lnTo>
                  <a:pt x="413" y="350"/>
                </a:lnTo>
                <a:lnTo>
                  <a:pt x="388" y="369"/>
                </a:lnTo>
                <a:lnTo>
                  <a:pt x="360" y="385"/>
                </a:lnTo>
                <a:lnTo>
                  <a:pt x="360" y="492"/>
                </a:lnTo>
                <a:lnTo>
                  <a:pt x="2417" y="492"/>
                </a:lnTo>
                <a:lnTo>
                  <a:pt x="2436" y="494"/>
                </a:lnTo>
                <a:lnTo>
                  <a:pt x="2452" y="501"/>
                </a:lnTo>
                <a:lnTo>
                  <a:pt x="2468" y="510"/>
                </a:lnTo>
                <a:lnTo>
                  <a:pt x="2481" y="523"/>
                </a:lnTo>
                <a:lnTo>
                  <a:pt x="2492" y="539"/>
                </a:lnTo>
                <a:lnTo>
                  <a:pt x="2499" y="556"/>
                </a:lnTo>
                <a:lnTo>
                  <a:pt x="2501" y="575"/>
                </a:lnTo>
                <a:lnTo>
                  <a:pt x="2499" y="593"/>
                </a:lnTo>
                <a:lnTo>
                  <a:pt x="2493" y="611"/>
                </a:lnTo>
                <a:lnTo>
                  <a:pt x="2484" y="627"/>
                </a:lnTo>
                <a:lnTo>
                  <a:pt x="2007" y="1266"/>
                </a:lnTo>
                <a:lnTo>
                  <a:pt x="2481" y="1902"/>
                </a:lnTo>
                <a:lnTo>
                  <a:pt x="2490" y="1918"/>
                </a:lnTo>
                <a:lnTo>
                  <a:pt x="2495" y="1936"/>
                </a:lnTo>
                <a:lnTo>
                  <a:pt x="2498" y="1954"/>
                </a:lnTo>
                <a:lnTo>
                  <a:pt x="2495" y="1972"/>
                </a:lnTo>
                <a:lnTo>
                  <a:pt x="2489" y="1990"/>
                </a:lnTo>
                <a:lnTo>
                  <a:pt x="2479" y="2005"/>
                </a:lnTo>
                <a:lnTo>
                  <a:pt x="2466" y="2019"/>
                </a:lnTo>
                <a:lnTo>
                  <a:pt x="2450" y="2029"/>
                </a:lnTo>
                <a:lnTo>
                  <a:pt x="2432" y="2034"/>
                </a:lnTo>
                <a:lnTo>
                  <a:pt x="2413" y="2036"/>
                </a:lnTo>
                <a:lnTo>
                  <a:pt x="360" y="2036"/>
                </a:lnTo>
                <a:lnTo>
                  <a:pt x="360" y="3482"/>
                </a:lnTo>
                <a:lnTo>
                  <a:pt x="467" y="3482"/>
                </a:lnTo>
                <a:lnTo>
                  <a:pt x="489" y="3485"/>
                </a:lnTo>
                <a:lnTo>
                  <a:pt x="510" y="3493"/>
                </a:lnTo>
                <a:lnTo>
                  <a:pt x="526" y="3506"/>
                </a:lnTo>
                <a:lnTo>
                  <a:pt x="540" y="3524"/>
                </a:lnTo>
                <a:lnTo>
                  <a:pt x="549" y="3544"/>
                </a:lnTo>
                <a:lnTo>
                  <a:pt x="551" y="3566"/>
                </a:lnTo>
                <a:lnTo>
                  <a:pt x="549" y="3588"/>
                </a:lnTo>
                <a:lnTo>
                  <a:pt x="540" y="3608"/>
                </a:lnTo>
                <a:lnTo>
                  <a:pt x="526" y="3626"/>
                </a:lnTo>
                <a:lnTo>
                  <a:pt x="510" y="3639"/>
                </a:lnTo>
                <a:lnTo>
                  <a:pt x="489" y="3647"/>
                </a:lnTo>
                <a:lnTo>
                  <a:pt x="467" y="3650"/>
                </a:lnTo>
                <a:lnTo>
                  <a:pt x="84" y="3650"/>
                </a:lnTo>
                <a:lnTo>
                  <a:pt x="62" y="3647"/>
                </a:lnTo>
                <a:lnTo>
                  <a:pt x="42" y="3639"/>
                </a:lnTo>
                <a:lnTo>
                  <a:pt x="24" y="3626"/>
                </a:lnTo>
                <a:lnTo>
                  <a:pt x="11" y="3608"/>
                </a:lnTo>
                <a:lnTo>
                  <a:pt x="3" y="3588"/>
                </a:lnTo>
                <a:lnTo>
                  <a:pt x="0" y="3566"/>
                </a:lnTo>
                <a:lnTo>
                  <a:pt x="3" y="3544"/>
                </a:lnTo>
                <a:lnTo>
                  <a:pt x="11" y="3524"/>
                </a:lnTo>
                <a:lnTo>
                  <a:pt x="24" y="3506"/>
                </a:lnTo>
                <a:lnTo>
                  <a:pt x="42" y="3493"/>
                </a:lnTo>
                <a:lnTo>
                  <a:pt x="62" y="3485"/>
                </a:lnTo>
                <a:lnTo>
                  <a:pt x="84" y="3482"/>
                </a:lnTo>
                <a:lnTo>
                  <a:pt x="192" y="3482"/>
                </a:lnTo>
                <a:lnTo>
                  <a:pt x="192" y="385"/>
                </a:lnTo>
                <a:lnTo>
                  <a:pt x="163" y="369"/>
                </a:lnTo>
                <a:lnTo>
                  <a:pt x="137" y="350"/>
                </a:lnTo>
                <a:lnTo>
                  <a:pt x="115" y="325"/>
                </a:lnTo>
                <a:lnTo>
                  <a:pt x="97" y="299"/>
                </a:lnTo>
                <a:lnTo>
                  <a:pt x="84" y="268"/>
                </a:lnTo>
                <a:lnTo>
                  <a:pt x="76" y="236"/>
                </a:lnTo>
                <a:lnTo>
                  <a:pt x="73" y="202"/>
                </a:lnTo>
                <a:lnTo>
                  <a:pt x="76" y="166"/>
                </a:lnTo>
                <a:lnTo>
                  <a:pt x="86" y="132"/>
                </a:lnTo>
                <a:lnTo>
                  <a:pt x="101" y="100"/>
                </a:lnTo>
                <a:lnTo>
                  <a:pt x="121" y="72"/>
                </a:lnTo>
                <a:lnTo>
                  <a:pt x="145" y="48"/>
                </a:lnTo>
                <a:lnTo>
                  <a:pt x="174" y="28"/>
                </a:lnTo>
                <a:lnTo>
                  <a:pt x="205" y="12"/>
                </a:lnTo>
                <a:lnTo>
                  <a:pt x="239" y="3"/>
                </a:lnTo>
                <a:lnTo>
                  <a:pt x="2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9" y="110090"/>
            <a:ext cx="859104" cy="6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28328" y="1098883"/>
            <a:ext cx="832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Y TẾ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16503" y="2840146"/>
            <a:ext cx="15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GIÁO DỤC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805735" y="4473292"/>
            <a:ext cx="238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HÀNH CHÍNH CÔNG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9248" y="5928423"/>
            <a:ext cx="382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HỆ THỐNG VĂN PHÒNG ĐIỆN TỬ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40668" y="5190900"/>
            <a:ext cx="273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HỆ THỐNG PHÒNG HỌP KHÔNG GIẤY TỜ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91300" y="3145877"/>
            <a:ext cx="2388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MẠNG TRUYỀN SỐ LIỆU CHUYÊN DÙNG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85411" y="1681753"/>
            <a:ext cx="192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2A3E93"/>
                </a:solidFill>
                <a:latin typeface="Montserrat" panose="00000500000000000000" pitchFamily="2" charset="-93"/>
              </a:rPr>
              <a:t>HỆ THỐNG IOC</a:t>
            </a:r>
            <a:endParaRPr lang="en-US" sz="1600" b="1" dirty="0">
              <a:solidFill>
                <a:srgbClr val="2A3E93"/>
              </a:solidFill>
              <a:latin typeface="Montserrat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76922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7E35DC2F-8EEE-4429-A767-681E21ED8D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6524"/>
          <a:stretch>
            <a:fillRect/>
          </a:stretch>
        </p:blipFill>
        <p:spPr>
          <a:xfrm>
            <a:off x="702466" y="1292079"/>
            <a:ext cx="5572383" cy="4273842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96B531-C616-4D2B-8EA3-32F497503C38}"/>
              </a:ext>
            </a:extLst>
          </p:cNvPr>
          <p:cNvSpPr txBox="1"/>
          <p:nvPr/>
        </p:nvSpPr>
        <p:spPr>
          <a:xfrm>
            <a:off x="7012878" y="2766176"/>
            <a:ext cx="3809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Hệ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thái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2E37A4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 err="1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Dịch</a:t>
            </a:r>
            <a:r>
              <a:rPr lang="en-US" sz="4800" b="1" spc="-150" dirty="0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4800" b="1" spc="-150" dirty="0" err="1">
                <a:solidFill>
                  <a:srgbClr val="2E37A4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vụ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FFA33D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E8EF9D-578D-468F-A5D8-27A8DF71BF9D}"/>
              </a:ext>
            </a:extLst>
          </p:cNvPr>
          <p:cNvSpPr txBox="1"/>
          <p:nvPr/>
        </p:nvSpPr>
        <p:spPr>
          <a:xfrm>
            <a:off x="7112582" y="4761868"/>
            <a:ext cx="4236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Tư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duy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kinh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doanh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Nền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tảng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kết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nối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nhà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cung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cấp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dịch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vụ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khách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hàng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là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doanh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nghiệp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vừa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nhỏ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(SME);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tích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dữ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ứng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dụng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khách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hàng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sử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dụng</a:t>
            </a:r>
            <a:r>
              <a:rPr lang="en-US" sz="14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E93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5893BD-BF07-4A95-9193-93042B58FC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3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9D53F9-603C-4C22-95A7-3B98BC5D2991}"/>
              </a:ext>
            </a:extLst>
          </p:cNvPr>
          <p:cNvSpPr txBox="1"/>
          <p:nvPr/>
        </p:nvSpPr>
        <p:spPr>
          <a:xfrm>
            <a:off x="914401" y="94340"/>
            <a:ext cx="1034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ID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2037;p20">
            <a:extLst>
              <a:ext uri="{FF2B5EF4-FFF2-40B4-BE49-F238E27FC236}">
                <a16:creationId xmlns:a16="http://schemas.microsoft.com/office/drawing/2014/main" id="{69067DCC-1D8A-7344-B46D-BC6A47CD0D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0" y="693255"/>
            <a:ext cx="11704320" cy="6027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893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27352" y="901636"/>
            <a:ext cx="1736641" cy="26184"/>
          </a:xfrm>
          <a:custGeom>
            <a:avLst/>
            <a:gdLst/>
            <a:ahLst/>
            <a:cxnLst/>
            <a:rect l="l" t="t" r="r" b="b"/>
            <a:pathLst>
              <a:path w="2863850" h="43180">
                <a:moveTo>
                  <a:pt x="2863671" y="0"/>
                </a:moveTo>
                <a:lnTo>
                  <a:pt x="0" y="0"/>
                </a:lnTo>
                <a:lnTo>
                  <a:pt x="0" y="42668"/>
                </a:lnTo>
                <a:lnTo>
                  <a:pt x="2863671" y="42668"/>
                </a:lnTo>
                <a:lnTo>
                  <a:pt x="2863671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endParaRPr sz="109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76429" y="399058"/>
            <a:ext cx="8761202" cy="349485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0"/>
              </a:spcBef>
            </a:pPr>
            <a:r>
              <a:rPr sz="2213" b="1" spc="-39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6</a:t>
            </a:r>
            <a:r>
              <a:rPr sz="2213" b="1" spc="33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-91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BÀI</a:t>
            </a:r>
            <a:r>
              <a:rPr sz="2213" b="1" spc="33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21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TOÁN</a:t>
            </a:r>
            <a:r>
              <a:rPr sz="2213" b="1" spc="33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82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QUẢN</a:t>
            </a:r>
            <a:r>
              <a:rPr sz="2213" b="1" spc="69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-154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LÝ</a:t>
            </a:r>
            <a:r>
              <a:rPr sz="2213" b="1" spc="64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100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VẬN</a:t>
            </a:r>
            <a:r>
              <a:rPr sz="2213" b="1" spc="67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82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HÀNH</a:t>
            </a:r>
            <a:r>
              <a:rPr sz="2213" b="1" spc="67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6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TRONG</a:t>
            </a:r>
            <a:r>
              <a:rPr sz="2213" b="1" spc="67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85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DOANH</a:t>
            </a:r>
            <a:r>
              <a:rPr sz="2213" b="1" spc="67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sz="2213" b="1" spc="12" dirty="0">
                <a:solidFill>
                  <a:srgbClr val="2A3E93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NGHIỆP</a:t>
            </a:r>
            <a:endParaRPr sz="2213" b="1" dirty="0">
              <a:solidFill>
                <a:srgbClr val="2A3E93"/>
              </a:solidFill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609" y="1051658"/>
            <a:ext cx="12175107" cy="5227886"/>
            <a:chOff x="13491" y="1734261"/>
            <a:chExt cx="20077654" cy="8621172"/>
          </a:xfrm>
        </p:grpSpPr>
        <p:sp>
          <p:nvSpPr>
            <p:cNvPr id="12" name="object 12"/>
            <p:cNvSpPr/>
            <p:nvPr/>
          </p:nvSpPr>
          <p:spPr>
            <a:xfrm>
              <a:off x="4925771" y="2637910"/>
              <a:ext cx="5972810" cy="3211830"/>
            </a:xfrm>
            <a:custGeom>
              <a:avLst/>
              <a:gdLst/>
              <a:ahLst/>
              <a:cxnLst/>
              <a:rect l="l" t="t" r="r" b="b"/>
              <a:pathLst>
                <a:path w="5972809" h="3211829">
                  <a:moveTo>
                    <a:pt x="98640" y="28498"/>
                  </a:moveTo>
                  <a:lnTo>
                    <a:pt x="68211" y="2082"/>
                  </a:lnTo>
                  <a:lnTo>
                    <a:pt x="49771" y="0"/>
                  </a:lnTo>
                  <a:lnTo>
                    <a:pt x="40297" y="533"/>
                  </a:lnTo>
                  <a:lnTo>
                    <a:pt x="3657" y="17932"/>
                  </a:lnTo>
                  <a:lnTo>
                    <a:pt x="0" y="28638"/>
                  </a:lnTo>
                  <a:lnTo>
                    <a:pt x="3543" y="39357"/>
                  </a:lnTo>
                  <a:lnTo>
                    <a:pt x="39649" y="56616"/>
                  </a:lnTo>
                  <a:lnTo>
                    <a:pt x="49034" y="57137"/>
                  </a:lnTo>
                  <a:lnTo>
                    <a:pt x="58420" y="56616"/>
                  </a:lnTo>
                  <a:lnTo>
                    <a:pt x="94881" y="39268"/>
                  </a:lnTo>
                  <a:lnTo>
                    <a:pt x="98640" y="28498"/>
                  </a:lnTo>
                  <a:close/>
                </a:path>
                <a:path w="5972809" h="3211829">
                  <a:moveTo>
                    <a:pt x="3993451" y="2907830"/>
                  </a:moveTo>
                  <a:lnTo>
                    <a:pt x="3971658" y="2895244"/>
                  </a:lnTo>
                  <a:lnTo>
                    <a:pt x="3993375" y="2907868"/>
                  </a:lnTo>
                  <a:close/>
                </a:path>
                <a:path w="5972809" h="3211829">
                  <a:moveTo>
                    <a:pt x="4317238" y="2867291"/>
                  </a:moveTo>
                  <a:lnTo>
                    <a:pt x="4312285" y="2855760"/>
                  </a:lnTo>
                  <a:lnTo>
                    <a:pt x="4297413" y="2844215"/>
                  </a:lnTo>
                  <a:lnTo>
                    <a:pt x="4283087" y="2835897"/>
                  </a:lnTo>
                  <a:lnTo>
                    <a:pt x="4283087" y="2867304"/>
                  </a:lnTo>
                  <a:lnTo>
                    <a:pt x="4280916" y="2872232"/>
                  </a:lnTo>
                  <a:lnTo>
                    <a:pt x="4274515" y="2877159"/>
                  </a:lnTo>
                  <a:lnTo>
                    <a:pt x="4240174" y="2896984"/>
                  </a:lnTo>
                  <a:lnTo>
                    <a:pt x="4234408" y="2898660"/>
                  </a:lnTo>
                  <a:lnTo>
                    <a:pt x="4222991" y="2898660"/>
                  </a:lnTo>
                  <a:lnTo>
                    <a:pt x="4217327" y="2897022"/>
                  </a:lnTo>
                  <a:lnTo>
                    <a:pt x="4205909" y="2890380"/>
                  </a:lnTo>
                  <a:lnTo>
                    <a:pt x="4210088" y="2876550"/>
                  </a:lnTo>
                  <a:lnTo>
                    <a:pt x="4224629" y="2828328"/>
                  </a:lnTo>
                  <a:lnTo>
                    <a:pt x="4274617" y="2857373"/>
                  </a:lnTo>
                  <a:lnTo>
                    <a:pt x="4281005" y="2862338"/>
                  </a:lnTo>
                  <a:lnTo>
                    <a:pt x="4283087" y="2867304"/>
                  </a:lnTo>
                  <a:lnTo>
                    <a:pt x="4283087" y="2835897"/>
                  </a:lnTo>
                  <a:lnTo>
                    <a:pt x="4232008" y="2806204"/>
                  </a:lnTo>
                  <a:lnTo>
                    <a:pt x="4200829" y="2790380"/>
                  </a:lnTo>
                  <a:lnTo>
                    <a:pt x="4200829" y="2814485"/>
                  </a:lnTo>
                  <a:lnTo>
                    <a:pt x="4182097" y="2876550"/>
                  </a:lnTo>
                  <a:lnTo>
                    <a:pt x="4132110" y="2847492"/>
                  </a:lnTo>
                  <a:lnTo>
                    <a:pt x="4125722" y="2842526"/>
                  </a:lnTo>
                  <a:lnTo>
                    <a:pt x="4123652" y="2837561"/>
                  </a:lnTo>
                  <a:lnTo>
                    <a:pt x="4125861" y="2832608"/>
                  </a:lnTo>
                  <a:lnTo>
                    <a:pt x="4132338" y="2827655"/>
                  </a:lnTo>
                  <a:lnTo>
                    <a:pt x="4166603" y="2807855"/>
                  </a:lnTo>
                  <a:lnTo>
                    <a:pt x="4172318" y="2806204"/>
                  </a:lnTo>
                  <a:lnTo>
                    <a:pt x="4183697" y="2806204"/>
                  </a:lnTo>
                  <a:lnTo>
                    <a:pt x="4189412" y="2807855"/>
                  </a:lnTo>
                  <a:lnTo>
                    <a:pt x="4200829" y="2814485"/>
                  </a:lnTo>
                  <a:lnTo>
                    <a:pt x="4200829" y="2790380"/>
                  </a:lnTo>
                  <a:lnTo>
                    <a:pt x="4197947" y="2789326"/>
                  </a:lnTo>
                  <a:lnTo>
                    <a:pt x="4187964" y="2787154"/>
                  </a:lnTo>
                  <a:lnTo>
                    <a:pt x="4177969" y="2786430"/>
                  </a:lnTo>
                  <a:lnTo>
                    <a:pt x="4167987" y="2787154"/>
                  </a:lnTo>
                  <a:lnTo>
                    <a:pt x="4109567" y="2814409"/>
                  </a:lnTo>
                  <a:lnTo>
                    <a:pt x="4089514" y="2837573"/>
                  </a:lnTo>
                  <a:lnTo>
                    <a:pt x="4094442" y="2849118"/>
                  </a:lnTo>
                  <a:lnTo>
                    <a:pt x="4188879" y="2906890"/>
                  </a:lnTo>
                  <a:lnTo>
                    <a:pt x="4228731" y="2918434"/>
                  </a:lnTo>
                  <a:lnTo>
                    <a:pt x="4238726" y="2917710"/>
                  </a:lnTo>
                  <a:lnTo>
                    <a:pt x="4282960" y="2898660"/>
                  </a:lnTo>
                  <a:lnTo>
                    <a:pt x="4312247" y="2878848"/>
                  </a:lnTo>
                  <a:lnTo>
                    <a:pt x="4317238" y="2867291"/>
                  </a:lnTo>
                  <a:close/>
                </a:path>
                <a:path w="5972809" h="3211829">
                  <a:moveTo>
                    <a:pt x="4436122" y="2810230"/>
                  </a:moveTo>
                  <a:lnTo>
                    <a:pt x="4276991" y="2717762"/>
                  </a:lnTo>
                  <a:lnTo>
                    <a:pt x="4242740" y="2737523"/>
                  </a:lnTo>
                  <a:lnTo>
                    <a:pt x="4265511" y="2750769"/>
                  </a:lnTo>
                  <a:lnTo>
                    <a:pt x="4276839" y="2744216"/>
                  </a:lnTo>
                  <a:lnTo>
                    <a:pt x="4413199" y="2823464"/>
                  </a:lnTo>
                  <a:lnTo>
                    <a:pt x="4436122" y="2810230"/>
                  </a:lnTo>
                  <a:close/>
                </a:path>
                <a:path w="5972809" h="3211829">
                  <a:moveTo>
                    <a:pt x="4534903" y="2753195"/>
                  </a:moveTo>
                  <a:lnTo>
                    <a:pt x="4375772" y="2660726"/>
                  </a:lnTo>
                  <a:lnTo>
                    <a:pt x="4341533" y="2680487"/>
                  </a:lnTo>
                  <a:lnTo>
                    <a:pt x="4364304" y="2693720"/>
                  </a:lnTo>
                  <a:lnTo>
                    <a:pt x="4375759" y="2687104"/>
                  </a:lnTo>
                  <a:lnTo>
                    <a:pt x="4512119" y="2766352"/>
                  </a:lnTo>
                  <a:lnTo>
                    <a:pt x="4534903" y="2753195"/>
                  </a:lnTo>
                  <a:close/>
                </a:path>
                <a:path w="5972809" h="3211829">
                  <a:moveTo>
                    <a:pt x="4688129" y="2653157"/>
                  </a:moveTo>
                  <a:lnTo>
                    <a:pt x="4683201" y="2641612"/>
                  </a:lnTo>
                  <a:lnTo>
                    <a:pt x="4668329" y="2630068"/>
                  </a:lnTo>
                  <a:lnTo>
                    <a:pt x="4653978" y="2621737"/>
                  </a:lnTo>
                  <a:lnTo>
                    <a:pt x="4653978" y="2653157"/>
                  </a:lnTo>
                  <a:lnTo>
                    <a:pt x="4651768" y="2658110"/>
                  </a:lnTo>
                  <a:lnTo>
                    <a:pt x="4645291" y="2663075"/>
                  </a:lnTo>
                  <a:lnTo>
                    <a:pt x="4611027" y="2682862"/>
                  </a:lnTo>
                  <a:lnTo>
                    <a:pt x="4605325" y="2684513"/>
                  </a:lnTo>
                  <a:lnTo>
                    <a:pt x="4593945" y="2684513"/>
                  </a:lnTo>
                  <a:lnTo>
                    <a:pt x="4588218" y="2682862"/>
                  </a:lnTo>
                  <a:lnTo>
                    <a:pt x="4576826" y="2676245"/>
                  </a:lnTo>
                  <a:lnTo>
                    <a:pt x="4581004" y="2662402"/>
                  </a:lnTo>
                  <a:lnTo>
                    <a:pt x="4595558" y="2614180"/>
                  </a:lnTo>
                  <a:lnTo>
                    <a:pt x="4645545" y="2643225"/>
                  </a:lnTo>
                  <a:lnTo>
                    <a:pt x="4651921" y="2648191"/>
                  </a:lnTo>
                  <a:lnTo>
                    <a:pt x="4653978" y="2653157"/>
                  </a:lnTo>
                  <a:lnTo>
                    <a:pt x="4653978" y="2621737"/>
                  </a:lnTo>
                  <a:lnTo>
                    <a:pt x="4640973" y="2614180"/>
                  </a:lnTo>
                  <a:lnTo>
                    <a:pt x="4602950" y="2592070"/>
                  </a:lnTo>
                  <a:lnTo>
                    <a:pt x="4588764" y="2583840"/>
                  </a:lnTo>
                  <a:lnTo>
                    <a:pt x="4578807" y="2578773"/>
                  </a:lnTo>
                  <a:lnTo>
                    <a:pt x="4571746" y="2576220"/>
                  </a:lnTo>
                  <a:lnTo>
                    <a:pt x="4571746" y="2600337"/>
                  </a:lnTo>
                  <a:lnTo>
                    <a:pt x="4553013" y="2662402"/>
                  </a:lnTo>
                  <a:lnTo>
                    <a:pt x="4503013" y="2633357"/>
                  </a:lnTo>
                  <a:lnTo>
                    <a:pt x="4496638" y="2628379"/>
                  </a:lnTo>
                  <a:lnTo>
                    <a:pt x="4494555" y="2623426"/>
                  </a:lnTo>
                  <a:lnTo>
                    <a:pt x="4496740" y="2618486"/>
                  </a:lnTo>
                  <a:lnTo>
                    <a:pt x="4503128" y="2613571"/>
                  </a:lnTo>
                  <a:lnTo>
                    <a:pt x="4537468" y="2593746"/>
                  </a:lnTo>
                  <a:lnTo>
                    <a:pt x="4543222" y="2592070"/>
                  </a:lnTo>
                  <a:lnTo>
                    <a:pt x="4554639" y="2592070"/>
                  </a:lnTo>
                  <a:lnTo>
                    <a:pt x="4560316" y="2593708"/>
                  </a:lnTo>
                  <a:lnTo>
                    <a:pt x="4571746" y="2600337"/>
                  </a:lnTo>
                  <a:lnTo>
                    <a:pt x="4571746" y="2576220"/>
                  </a:lnTo>
                  <a:lnTo>
                    <a:pt x="4568837" y="2575166"/>
                  </a:lnTo>
                  <a:lnTo>
                    <a:pt x="4558868" y="2573007"/>
                  </a:lnTo>
                  <a:lnTo>
                    <a:pt x="4548911" y="2572283"/>
                  </a:lnTo>
                  <a:lnTo>
                    <a:pt x="4538929" y="2573007"/>
                  </a:lnTo>
                  <a:lnTo>
                    <a:pt x="4480369" y="2600337"/>
                  </a:lnTo>
                  <a:lnTo>
                    <a:pt x="4460341" y="2623451"/>
                  </a:lnTo>
                  <a:lnTo>
                    <a:pt x="4465244" y="2635034"/>
                  </a:lnTo>
                  <a:lnTo>
                    <a:pt x="4559655" y="2692819"/>
                  </a:lnTo>
                  <a:lnTo>
                    <a:pt x="4599508" y="2704338"/>
                  </a:lnTo>
                  <a:lnTo>
                    <a:pt x="4609516" y="2703614"/>
                  </a:lnTo>
                  <a:lnTo>
                    <a:pt x="4653864" y="2684513"/>
                  </a:lnTo>
                  <a:lnTo>
                    <a:pt x="4683112" y="2664739"/>
                  </a:lnTo>
                  <a:lnTo>
                    <a:pt x="4688129" y="2653157"/>
                  </a:lnTo>
                  <a:close/>
                </a:path>
                <a:path w="5972809" h="3211829">
                  <a:moveTo>
                    <a:pt x="4861344" y="2553170"/>
                  </a:moveTo>
                  <a:lnTo>
                    <a:pt x="4856404" y="2541613"/>
                  </a:lnTo>
                  <a:lnTo>
                    <a:pt x="4841545" y="2530081"/>
                  </a:lnTo>
                  <a:lnTo>
                    <a:pt x="4827130" y="2521712"/>
                  </a:lnTo>
                  <a:lnTo>
                    <a:pt x="4827130" y="2553195"/>
                  </a:lnTo>
                  <a:lnTo>
                    <a:pt x="4824958" y="2558135"/>
                  </a:lnTo>
                  <a:lnTo>
                    <a:pt x="4818507" y="2563088"/>
                  </a:lnTo>
                  <a:lnTo>
                    <a:pt x="4784191" y="2582888"/>
                  </a:lnTo>
                  <a:lnTo>
                    <a:pt x="4778489" y="2584539"/>
                  </a:lnTo>
                  <a:lnTo>
                    <a:pt x="4767148" y="2584539"/>
                  </a:lnTo>
                  <a:lnTo>
                    <a:pt x="4761484" y="2582888"/>
                  </a:lnTo>
                  <a:lnTo>
                    <a:pt x="4750028" y="2576233"/>
                  </a:lnTo>
                  <a:lnTo>
                    <a:pt x="4754181" y="2562390"/>
                  </a:lnTo>
                  <a:lnTo>
                    <a:pt x="4768621" y="2514257"/>
                  </a:lnTo>
                  <a:lnTo>
                    <a:pt x="4818608" y="2543302"/>
                  </a:lnTo>
                  <a:lnTo>
                    <a:pt x="4825009" y="2548255"/>
                  </a:lnTo>
                  <a:lnTo>
                    <a:pt x="4827130" y="2553195"/>
                  </a:lnTo>
                  <a:lnTo>
                    <a:pt x="4827130" y="2521712"/>
                  </a:lnTo>
                  <a:lnTo>
                    <a:pt x="4776203" y="2492108"/>
                  </a:lnTo>
                  <a:lnTo>
                    <a:pt x="4744809" y="2476182"/>
                  </a:lnTo>
                  <a:lnTo>
                    <a:pt x="4744809" y="2500414"/>
                  </a:lnTo>
                  <a:lnTo>
                    <a:pt x="4726216" y="2562390"/>
                  </a:lnTo>
                  <a:lnTo>
                    <a:pt x="4676229" y="2533345"/>
                  </a:lnTo>
                  <a:lnTo>
                    <a:pt x="4669828" y="2528392"/>
                  </a:lnTo>
                  <a:lnTo>
                    <a:pt x="4667707" y="2523452"/>
                  </a:lnTo>
                  <a:lnTo>
                    <a:pt x="4669879" y="2518524"/>
                  </a:lnTo>
                  <a:lnTo>
                    <a:pt x="4676330" y="2513571"/>
                  </a:lnTo>
                  <a:lnTo>
                    <a:pt x="4710646" y="2493759"/>
                  </a:lnTo>
                  <a:lnTo>
                    <a:pt x="4716335" y="2492108"/>
                  </a:lnTo>
                  <a:lnTo>
                    <a:pt x="4727689" y="2492108"/>
                  </a:lnTo>
                  <a:lnTo>
                    <a:pt x="4733353" y="2493759"/>
                  </a:lnTo>
                  <a:lnTo>
                    <a:pt x="4744809" y="2500414"/>
                  </a:lnTo>
                  <a:lnTo>
                    <a:pt x="4744809" y="2476182"/>
                  </a:lnTo>
                  <a:lnTo>
                    <a:pt x="4742027" y="2475166"/>
                  </a:lnTo>
                  <a:lnTo>
                    <a:pt x="4732045" y="2473007"/>
                  </a:lnTo>
                  <a:lnTo>
                    <a:pt x="4722126" y="2472283"/>
                  </a:lnTo>
                  <a:lnTo>
                    <a:pt x="4712119" y="2473007"/>
                  </a:lnTo>
                  <a:lnTo>
                    <a:pt x="4653572" y="2500338"/>
                  </a:lnTo>
                  <a:lnTo>
                    <a:pt x="4633544" y="2523452"/>
                  </a:lnTo>
                  <a:lnTo>
                    <a:pt x="4638446" y="2535034"/>
                  </a:lnTo>
                  <a:lnTo>
                    <a:pt x="4732858" y="2592806"/>
                  </a:lnTo>
                  <a:lnTo>
                    <a:pt x="4772711" y="2604338"/>
                  </a:lnTo>
                  <a:lnTo>
                    <a:pt x="4782718" y="2603614"/>
                  </a:lnTo>
                  <a:lnTo>
                    <a:pt x="4827028" y="2584539"/>
                  </a:lnTo>
                  <a:lnTo>
                    <a:pt x="4856315" y="2564727"/>
                  </a:lnTo>
                  <a:lnTo>
                    <a:pt x="4861344" y="2553170"/>
                  </a:lnTo>
                  <a:close/>
                </a:path>
                <a:path w="5972809" h="3211829">
                  <a:moveTo>
                    <a:pt x="5034508" y="2453182"/>
                  </a:moveTo>
                  <a:lnTo>
                    <a:pt x="5029593" y="2441613"/>
                  </a:lnTo>
                  <a:lnTo>
                    <a:pt x="5014747" y="2430068"/>
                  </a:lnTo>
                  <a:lnTo>
                    <a:pt x="5000333" y="2421699"/>
                  </a:lnTo>
                  <a:lnTo>
                    <a:pt x="5000333" y="2453195"/>
                  </a:lnTo>
                  <a:lnTo>
                    <a:pt x="4998161" y="2458123"/>
                  </a:lnTo>
                  <a:lnTo>
                    <a:pt x="4991709" y="2463076"/>
                  </a:lnTo>
                  <a:lnTo>
                    <a:pt x="4957394" y="2482888"/>
                  </a:lnTo>
                  <a:lnTo>
                    <a:pt x="4951717" y="2484539"/>
                  </a:lnTo>
                  <a:lnTo>
                    <a:pt x="4940363" y="2484539"/>
                  </a:lnTo>
                  <a:lnTo>
                    <a:pt x="4934686" y="2482888"/>
                  </a:lnTo>
                  <a:lnTo>
                    <a:pt x="4923244" y="2476220"/>
                  </a:lnTo>
                  <a:lnTo>
                    <a:pt x="4927397" y="2462390"/>
                  </a:lnTo>
                  <a:lnTo>
                    <a:pt x="4941836" y="2414257"/>
                  </a:lnTo>
                  <a:lnTo>
                    <a:pt x="4991824" y="2443302"/>
                  </a:lnTo>
                  <a:lnTo>
                    <a:pt x="4998224" y="2448255"/>
                  </a:lnTo>
                  <a:lnTo>
                    <a:pt x="5000333" y="2453195"/>
                  </a:lnTo>
                  <a:lnTo>
                    <a:pt x="5000333" y="2421699"/>
                  </a:lnTo>
                  <a:lnTo>
                    <a:pt x="4949393" y="2392095"/>
                  </a:lnTo>
                  <a:lnTo>
                    <a:pt x="4918024" y="2376182"/>
                  </a:lnTo>
                  <a:lnTo>
                    <a:pt x="4918024" y="2400414"/>
                  </a:lnTo>
                  <a:lnTo>
                    <a:pt x="4899418" y="2462390"/>
                  </a:lnTo>
                  <a:lnTo>
                    <a:pt x="4849431" y="2433345"/>
                  </a:lnTo>
                  <a:lnTo>
                    <a:pt x="4843030" y="2428392"/>
                  </a:lnTo>
                  <a:lnTo>
                    <a:pt x="4840922" y="2423452"/>
                  </a:lnTo>
                  <a:lnTo>
                    <a:pt x="4843081" y="2418511"/>
                  </a:lnTo>
                  <a:lnTo>
                    <a:pt x="4849533" y="2413571"/>
                  </a:lnTo>
                  <a:lnTo>
                    <a:pt x="4883848" y="2393759"/>
                  </a:lnTo>
                  <a:lnTo>
                    <a:pt x="4889551" y="2392095"/>
                  </a:lnTo>
                  <a:lnTo>
                    <a:pt x="4900892" y="2392095"/>
                  </a:lnTo>
                  <a:lnTo>
                    <a:pt x="4906569" y="2393759"/>
                  </a:lnTo>
                  <a:lnTo>
                    <a:pt x="4918024" y="2400414"/>
                  </a:lnTo>
                  <a:lnTo>
                    <a:pt x="4918024" y="2376182"/>
                  </a:lnTo>
                  <a:lnTo>
                    <a:pt x="4915293" y="2375192"/>
                  </a:lnTo>
                  <a:lnTo>
                    <a:pt x="4905324" y="2373033"/>
                  </a:lnTo>
                  <a:lnTo>
                    <a:pt x="4895342" y="2372309"/>
                  </a:lnTo>
                  <a:lnTo>
                    <a:pt x="4885334" y="2373033"/>
                  </a:lnTo>
                  <a:lnTo>
                    <a:pt x="4826774" y="2400338"/>
                  </a:lnTo>
                  <a:lnTo>
                    <a:pt x="4806696" y="2423490"/>
                  </a:lnTo>
                  <a:lnTo>
                    <a:pt x="4811636" y="2435034"/>
                  </a:lnTo>
                  <a:lnTo>
                    <a:pt x="4906086" y="2492806"/>
                  </a:lnTo>
                  <a:lnTo>
                    <a:pt x="4945926" y="2504363"/>
                  </a:lnTo>
                  <a:lnTo>
                    <a:pt x="4955908" y="2503640"/>
                  </a:lnTo>
                  <a:lnTo>
                    <a:pt x="4965916" y="2501468"/>
                  </a:lnTo>
                  <a:lnTo>
                    <a:pt x="4975911" y="2497861"/>
                  </a:lnTo>
                  <a:lnTo>
                    <a:pt x="4985905" y="2492806"/>
                  </a:lnTo>
                  <a:lnTo>
                    <a:pt x="5000218" y="2484539"/>
                  </a:lnTo>
                  <a:lnTo>
                    <a:pt x="5014480" y="2476309"/>
                  </a:lnTo>
                  <a:lnTo>
                    <a:pt x="5029466" y="2464765"/>
                  </a:lnTo>
                  <a:lnTo>
                    <a:pt x="5034508" y="2453182"/>
                  </a:lnTo>
                  <a:close/>
                </a:path>
                <a:path w="5972809" h="3211829">
                  <a:moveTo>
                    <a:pt x="5153317" y="2396159"/>
                  </a:moveTo>
                  <a:lnTo>
                    <a:pt x="4994186" y="2303691"/>
                  </a:lnTo>
                  <a:lnTo>
                    <a:pt x="4959934" y="2323452"/>
                  </a:lnTo>
                  <a:lnTo>
                    <a:pt x="4982705" y="2336685"/>
                  </a:lnTo>
                  <a:lnTo>
                    <a:pt x="4994160" y="2330069"/>
                  </a:lnTo>
                  <a:lnTo>
                    <a:pt x="5130533" y="2409304"/>
                  </a:lnTo>
                  <a:lnTo>
                    <a:pt x="5153317" y="2396159"/>
                  </a:lnTo>
                  <a:close/>
                </a:path>
                <a:path w="5972809" h="3211829">
                  <a:moveTo>
                    <a:pt x="5252237" y="2339035"/>
                  </a:moveTo>
                  <a:lnTo>
                    <a:pt x="5093106" y="2246566"/>
                  </a:lnTo>
                  <a:lnTo>
                    <a:pt x="5058727" y="2266429"/>
                  </a:lnTo>
                  <a:lnTo>
                    <a:pt x="5081498" y="2279662"/>
                  </a:lnTo>
                  <a:lnTo>
                    <a:pt x="5092966" y="2273033"/>
                  </a:lnTo>
                  <a:lnTo>
                    <a:pt x="5229314" y="2352268"/>
                  </a:lnTo>
                  <a:lnTo>
                    <a:pt x="5252237" y="2339035"/>
                  </a:lnTo>
                  <a:close/>
                </a:path>
                <a:path w="5972809" h="3211829">
                  <a:moveTo>
                    <a:pt x="5405323" y="2239073"/>
                  </a:moveTo>
                  <a:lnTo>
                    <a:pt x="5400395" y="2227529"/>
                  </a:lnTo>
                  <a:lnTo>
                    <a:pt x="5385524" y="2216010"/>
                  </a:lnTo>
                  <a:lnTo>
                    <a:pt x="5371173" y="2207666"/>
                  </a:lnTo>
                  <a:lnTo>
                    <a:pt x="5371173" y="2239086"/>
                  </a:lnTo>
                  <a:lnTo>
                    <a:pt x="5368963" y="2244039"/>
                  </a:lnTo>
                  <a:lnTo>
                    <a:pt x="5362486" y="2249005"/>
                  </a:lnTo>
                  <a:lnTo>
                    <a:pt x="5328196" y="2268804"/>
                  </a:lnTo>
                  <a:lnTo>
                    <a:pt x="5322532" y="2270429"/>
                  </a:lnTo>
                  <a:lnTo>
                    <a:pt x="5311140" y="2270429"/>
                  </a:lnTo>
                  <a:lnTo>
                    <a:pt x="5305437" y="2268791"/>
                  </a:lnTo>
                  <a:lnTo>
                    <a:pt x="5294020" y="2262162"/>
                  </a:lnTo>
                  <a:lnTo>
                    <a:pt x="5298198" y="2248319"/>
                  </a:lnTo>
                  <a:lnTo>
                    <a:pt x="5312753" y="2200097"/>
                  </a:lnTo>
                  <a:lnTo>
                    <a:pt x="5362740" y="2229154"/>
                  </a:lnTo>
                  <a:lnTo>
                    <a:pt x="5369115" y="2234120"/>
                  </a:lnTo>
                  <a:lnTo>
                    <a:pt x="5371173" y="2239086"/>
                  </a:lnTo>
                  <a:lnTo>
                    <a:pt x="5371173" y="2207666"/>
                  </a:lnTo>
                  <a:lnTo>
                    <a:pt x="5358155" y="2200097"/>
                  </a:lnTo>
                  <a:lnTo>
                    <a:pt x="5320119" y="2177999"/>
                  </a:lnTo>
                  <a:lnTo>
                    <a:pt x="5305958" y="2169769"/>
                  </a:lnTo>
                  <a:lnTo>
                    <a:pt x="5296014" y="2164715"/>
                  </a:lnTo>
                  <a:lnTo>
                    <a:pt x="5288927" y="2162149"/>
                  </a:lnTo>
                  <a:lnTo>
                    <a:pt x="5288927" y="2186267"/>
                  </a:lnTo>
                  <a:lnTo>
                    <a:pt x="5270195" y="2248319"/>
                  </a:lnTo>
                  <a:lnTo>
                    <a:pt x="5220208" y="2219274"/>
                  </a:lnTo>
                  <a:lnTo>
                    <a:pt x="5213832" y="2214308"/>
                  </a:lnTo>
                  <a:lnTo>
                    <a:pt x="5211762" y="2209342"/>
                  </a:lnTo>
                  <a:lnTo>
                    <a:pt x="5213934" y="2204415"/>
                  </a:lnTo>
                  <a:lnTo>
                    <a:pt x="5220322" y="2199500"/>
                  </a:lnTo>
                  <a:lnTo>
                    <a:pt x="5254676" y="2179675"/>
                  </a:lnTo>
                  <a:lnTo>
                    <a:pt x="5260429" y="2177999"/>
                  </a:lnTo>
                  <a:lnTo>
                    <a:pt x="5271846" y="2177999"/>
                  </a:lnTo>
                  <a:lnTo>
                    <a:pt x="5277523" y="2179624"/>
                  </a:lnTo>
                  <a:lnTo>
                    <a:pt x="5288927" y="2186267"/>
                  </a:lnTo>
                  <a:lnTo>
                    <a:pt x="5288927" y="2162149"/>
                  </a:lnTo>
                  <a:lnTo>
                    <a:pt x="5286057" y="2161108"/>
                  </a:lnTo>
                  <a:lnTo>
                    <a:pt x="5276075" y="2158936"/>
                  </a:lnTo>
                  <a:lnTo>
                    <a:pt x="5266118" y="2158212"/>
                  </a:lnTo>
                  <a:lnTo>
                    <a:pt x="5256136" y="2158936"/>
                  </a:lnTo>
                  <a:lnTo>
                    <a:pt x="5197564" y="2186267"/>
                  </a:lnTo>
                  <a:lnTo>
                    <a:pt x="5177599" y="2209355"/>
                  </a:lnTo>
                  <a:lnTo>
                    <a:pt x="5182552" y="2220887"/>
                  </a:lnTo>
                  <a:lnTo>
                    <a:pt x="5276989" y="2278659"/>
                  </a:lnTo>
                  <a:lnTo>
                    <a:pt x="5316867" y="2290229"/>
                  </a:lnTo>
                  <a:lnTo>
                    <a:pt x="5326850" y="2289505"/>
                  </a:lnTo>
                  <a:lnTo>
                    <a:pt x="5336845" y="2287333"/>
                  </a:lnTo>
                  <a:lnTo>
                    <a:pt x="5346725" y="2283764"/>
                  </a:lnTo>
                  <a:lnTo>
                    <a:pt x="5356682" y="2278735"/>
                  </a:lnTo>
                  <a:lnTo>
                    <a:pt x="5371071" y="2270429"/>
                  </a:lnTo>
                  <a:lnTo>
                    <a:pt x="5385270" y="2262251"/>
                  </a:lnTo>
                  <a:lnTo>
                    <a:pt x="5400306" y="2250668"/>
                  </a:lnTo>
                  <a:lnTo>
                    <a:pt x="5405323" y="2239073"/>
                  </a:lnTo>
                  <a:close/>
                </a:path>
                <a:path w="5972809" h="3211829">
                  <a:moveTo>
                    <a:pt x="5524233" y="2182012"/>
                  </a:moveTo>
                  <a:lnTo>
                    <a:pt x="5365102" y="2089531"/>
                  </a:lnTo>
                  <a:lnTo>
                    <a:pt x="5330723" y="2109381"/>
                  </a:lnTo>
                  <a:lnTo>
                    <a:pt x="5353494" y="2122614"/>
                  </a:lnTo>
                  <a:lnTo>
                    <a:pt x="5364950" y="2115997"/>
                  </a:lnTo>
                  <a:lnTo>
                    <a:pt x="5501310" y="2195245"/>
                  </a:lnTo>
                  <a:lnTo>
                    <a:pt x="5524233" y="2182012"/>
                  </a:lnTo>
                  <a:close/>
                </a:path>
                <a:path w="5972809" h="3211829">
                  <a:moveTo>
                    <a:pt x="5677344" y="2082038"/>
                  </a:moveTo>
                  <a:lnTo>
                    <a:pt x="5672391" y="2070493"/>
                  </a:lnTo>
                  <a:lnTo>
                    <a:pt x="5657520" y="2058974"/>
                  </a:lnTo>
                  <a:lnTo>
                    <a:pt x="5643194" y="2050656"/>
                  </a:lnTo>
                  <a:lnTo>
                    <a:pt x="5643194" y="2082050"/>
                  </a:lnTo>
                  <a:lnTo>
                    <a:pt x="5641022" y="2086978"/>
                  </a:lnTo>
                  <a:lnTo>
                    <a:pt x="5634621" y="2091893"/>
                  </a:lnTo>
                  <a:lnTo>
                    <a:pt x="5600281" y="2111718"/>
                  </a:lnTo>
                  <a:lnTo>
                    <a:pt x="5594528" y="2113394"/>
                  </a:lnTo>
                  <a:lnTo>
                    <a:pt x="5583110" y="2113394"/>
                  </a:lnTo>
                  <a:lnTo>
                    <a:pt x="5577433" y="2111756"/>
                  </a:lnTo>
                  <a:lnTo>
                    <a:pt x="5566016" y="2105126"/>
                  </a:lnTo>
                  <a:lnTo>
                    <a:pt x="5570194" y="2091283"/>
                  </a:lnTo>
                  <a:lnTo>
                    <a:pt x="5584749" y="2043061"/>
                  </a:lnTo>
                  <a:lnTo>
                    <a:pt x="5634736" y="2072119"/>
                  </a:lnTo>
                  <a:lnTo>
                    <a:pt x="5641111" y="2077085"/>
                  </a:lnTo>
                  <a:lnTo>
                    <a:pt x="5643194" y="2082050"/>
                  </a:lnTo>
                  <a:lnTo>
                    <a:pt x="5643194" y="2050656"/>
                  </a:lnTo>
                  <a:lnTo>
                    <a:pt x="5630151" y="2043061"/>
                  </a:lnTo>
                  <a:lnTo>
                    <a:pt x="5592102" y="2020951"/>
                  </a:lnTo>
                  <a:lnTo>
                    <a:pt x="5577967" y="2012734"/>
                  </a:lnTo>
                  <a:lnTo>
                    <a:pt x="5568010" y="2007679"/>
                  </a:lnTo>
                  <a:lnTo>
                    <a:pt x="5560936" y="2005114"/>
                  </a:lnTo>
                  <a:lnTo>
                    <a:pt x="5560936" y="2029231"/>
                  </a:lnTo>
                  <a:lnTo>
                    <a:pt x="5542204" y="2091283"/>
                  </a:lnTo>
                  <a:lnTo>
                    <a:pt x="5492204" y="2062238"/>
                  </a:lnTo>
                  <a:lnTo>
                    <a:pt x="5485828" y="2057273"/>
                  </a:lnTo>
                  <a:lnTo>
                    <a:pt x="5483771" y="2052307"/>
                  </a:lnTo>
                  <a:lnTo>
                    <a:pt x="5485981" y="2047341"/>
                  </a:lnTo>
                  <a:lnTo>
                    <a:pt x="5492445" y="2042388"/>
                  </a:lnTo>
                  <a:lnTo>
                    <a:pt x="5526722" y="2022602"/>
                  </a:lnTo>
                  <a:lnTo>
                    <a:pt x="5532425" y="2020951"/>
                  </a:lnTo>
                  <a:lnTo>
                    <a:pt x="5543804" y="2020951"/>
                  </a:lnTo>
                  <a:lnTo>
                    <a:pt x="5549531" y="2022602"/>
                  </a:lnTo>
                  <a:lnTo>
                    <a:pt x="5560936" y="2029231"/>
                  </a:lnTo>
                  <a:lnTo>
                    <a:pt x="5560936" y="2005114"/>
                  </a:lnTo>
                  <a:lnTo>
                    <a:pt x="5558040" y="2004060"/>
                  </a:lnTo>
                  <a:lnTo>
                    <a:pt x="5547995" y="2001888"/>
                  </a:lnTo>
                  <a:lnTo>
                    <a:pt x="5538076" y="2001177"/>
                  </a:lnTo>
                  <a:lnTo>
                    <a:pt x="5528107" y="2001888"/>
                  </a:lnTo>
                  <a:lnTo>
                    <a:pt x="5469687" y="2029155"/>
                  </a:lnTo>
                  <a:lnTo>
                    <a:pt x="5449621" y="2052307"/>
                  </a:lnTo>
                  <a:lnTo>
                    <a:pt x="5454548" y="2063864"/>
                  </a:lnTo>
                  <a:lnTo>
                    <a:pt x="5548985" y="2121624"/>
                  </a:lnTo>
                  <a:lnTo>
                    <a:pt x="5588838" y="2133181"/>
                  </a:lnTo>
                  <a:lnTo>
                    <a:pt x="5598820" y="2132457"/>
                  </a:lnTo>
                  <a:lnTo>
                    <a:pt x="5643067" y="2113394"/>
                  </a:lnTo>
                  <a:lnTo>
                    <a:pt x="5672353" y="2093595"/>
                  </a:lnTo>
                  <a:lnTo>
                    <a:pt x="5677344" y="2082038"/>
                  </a:lnTo>
                  <a:close/>
                </a:path>
                <a:path w="5972809" h="3211829">
                  <a:moveTo>
                    <a:pt x="5796216" y="2024964"/>
                  </a:moveTo>
                  <a:lnTo>
                    <a:pt x="5637098" y="1932495"/>
                  </a:lnTo>
                  <a:lnTo>
                    <a:pt x="5602719" y="1952358"/>
                  </a:lnTo>
                  <a:lnTo>
                    <a:pt x="5625490" y="1965579"/>
                  </a:lnTo>
                  <a:lnTo>
                    <a:pt x="5636946" y="1958962"/>
                  </a:lnTo>
                  <a:lnTo>
                    <a:pt x="5773305" y="2038210"/>
                  </a:lnTo>
                  <a:lnTo>
                    <a:pt x="5796216" y="2024964"/>
                  </a:lnTo>
                  <a:close/>
                </a:path>
                <a:path w="5972809" h="3211829">
                  <a:moveTo>
                    <a:pt x="5972657" y="3184156"/>
                  </a:moveTo>
                  <a:lnTo>
                    <a:pt x="5945644" y="3199739"/>
                  </a:lnTo>
                  <a:lnTo>
                    <a:pt x="5966295" y="3211741"/>
                  </a:lnTo>
                  <a:lnTo>
                    <a:pt x="5972657" y="3208070"/>
                  </a:lnTo>
                  <a:lnTo>
                    <a:pt x="5972657" y="3184156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5683" y="4627431"/>
              <a:ext cx="1010395" cy="61671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1516" y="5632747"/>
              <a:ext cx="81227" cy="8090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830097" y="5342808"/>
              <a:ext cx="3158490" cy="1799589"/>
            </a:xfrm>
            <a:custGeom>
              <a:avLst/>
              <a:gdLst/>
              <a:ahLst/>
              <a:cxnLst/>
              <a:rect l="l" t="t" r="r" b="b"/>
              <a:pathLst>
                <a:path w="3158490" h="1799590">
                  <a:moveTo>
                    <a:pt x="2686912" y="1459536"/>
                  </a:moveTo>
                  <a:lnTo>
                    <a:pt x="2608622" y="1505043"/>
                  </a:lnTo>
                  <a:lnTo>
                    <a:pt x="3081770" y="1799306"/>
                  </a:lnTo>
                  <a:lnTo>
                    <a:pt x="3158280" y="1752700"/>
                  </a:lnTo>
                  <a:lnTo>
                    <a:pt x="2686912" y="1459536"/>
                  </a:lnTo>
                  <a:close/>
                </a:path>
                <a:path w="3158490" h="1799590">
                  <a:moveTo>
                    <a:pt x="479669" y="86772"/>
                  </a:moveTo>
                  <a:lnTo>
                    <a:pt x="328209" y="86772"/>
                  </a:lnTo>
                  <a:lnTo>
                    <a:pt x="1071056" y="548768"/>
                  </a:lnTo>
                  <a:lnTo>
                    <a:pt x="1149357" y="503272"/>
                  </a:lnTo>
                  <a:lnTo>
                    <a:pt x="842981" y="312723"/>
                  </a:lnTo>
                  <a:lnTo>
                    <a:pt x="720019" y="312723"/>
                  </a:lnTo>
                  <a:lnTo>
                    <a:pt x="710056" y="311999"/>
                  </a:lnTo>
                  <a:lnTo>
                    <a:pt x="600746" y="254976"/>
                  </a:lnTo>
                  <a:lnTo>
                    <a:pt x="580904" y="231820"/>
                  </a:lnTo>
                  <a:lnTo>
                    <a:pt x="585949" y="220307"/>
                  </a:lnTo>
                  <a:lnTo>
                    <a:pt x="601007" y="208737"/>
                  </a:lnTo>
                  <a:lnTo>
                    <a:pt x="633226" y="190140"/>
                  </a:lnTo>
                  <a:lnTo>
                    <a:pt x="636860" y="188329"/>
                  </a:lnTo>
                  <a:lnTo>
                    <a:pt x="640504" y="186800"/>
                  </a:lnTo>
                  <a:lnTo>
                    <a:pt x="479669" y="86772"/>
                  </a:lnTo>
                  <a:close/>
                </a:path>
                <a:path w="3158490" h="1799590">
                  <a:moveTo>
                    <a:pt x="793232" y="281781"/>
                  </a:moveTo>
                  <a:lnTo>
                    <a:pt x="759997" y="301142"/>
                  </a:lnTo>
                  <a:lnTo>
                    <a:pt x="720019" y="312723"/>
                  </a:lnTo>
                  <a:lnTo>
                    <a:pt x="842981" y="312723"/>
                  </a:lnTo>
                  <a:lnTo>
                    <a:pt x="793232" y="281781"/>
                  </a:lnTo>
                  <a:close/>
                </a:path>
                <a:path w="3158490" h="1799590">
                  <a:moveTo>
                    <a:pt x="713140" y="231971"/>
                  </a:moveTo>
                  <a:lnTo>
                    <a:pt x="697465" y="284640"/>
                  </a:lnTo>
                  <a:lnTo>
                    <a:pt x="708784" y="291216"/>
                  </a:lnTo>
                  <a:lnTo>
                    <a:pt x="714459" y="292870"/>
                  </a:lnTo>
                  <a:lnTo>
                    <a:pt x="725810" y="292870"/>
                  </a:lnTo>
                  <a:lnTo>
                    <a:pt x="731506" y="291216"/>
                  </a:lnTo>
                  <a:lnTo>
                    <a:pt x="767861" y="270222"/>
                  </a:lnTo>
                  <a:lnTo>
                    <a:pt x="769536" y="269049"/>
                  </a:lnTo>
                  <a:lnTo>
                    <a:pt x="770856" y="267866"/>
                  </a:lnTo>
                  <a:lnTo>
                    <a:pt x="713140" y="231971"/>
                  </a:lnTo>
                  <a:close/>
                </a:path>
                <a:path w="3158490" h="1799590">
                  <a:moveTo>
                    <a:pt x="663424" y="201051"/>
                  </a:moveTo>
                  <a:lnTo>
                    <a:pt x="623645" y="221899"/>
                  </a:lnTo>
                  <a:lnTo>
                    <a:pt x="615088" y="231820"/>
                  </a:lnTo>
                  <a:lnTo>
                    <a:pt x="617246" y="236782"/>
                  </a:lnTo>
                  <a:lnTo>
                    <a:pt x="623666" y="241741"/>
                  </a:lnTo>
                  <a:lnTo>
                    <a:pt x="673644" y="270798"/>
                  </a:lnTo>
                  <a:lnTo>
                    <a:pt x="689570" y="217312"/>
                  </a:lnTo>
                  <a:lnTo>
                    <a:pt x="663424" y="201051"/>
                  </a:lnTo>
                  <a:close/>
                </a:path>
                <a:path w="3158490" h="1799590">
                  <a:moveTo>
                    <a:pt x="336042" y="0"/>
                  </a:moveTo>
                  <a:lnTo>
                    <a:pt x="321487" y="0"/>
                  </a:lnTo>
                  <a:lnTo>
                    <a:pt x="314315" y="1905"/>
                  </a:lnTo>
                  <a:lnTo>
                    <a:pt x="0" y="189627"/>
                  </a:lnTo>
                  <a:lnTo>
                    <a:pt x="76416" y="237155"/>
                  </a:lnTo>
                  <a:lnTo>
                    <a:pt x="213155" y="155482"/>
                  </a:lnTo>
                  <a:lnTo>
                    <a:pt x="210820" y="148571"/>
                  </a:lnTo>
                  <a:lnTo>
                    <a:pt x="214255" y="141147"/>
                  </a:lnTo>
                  <a:lnTo>
                    <a:pt x="250180" y="129388"/>
                  </a:lnTo>
                  <a:lnTo>
                    <a:pt x="256860" y="129388"/>
                  </a:lnTo>
                  <a:lnTo>
                    <a:pt x="328209" y="86772"/>
                  </a:lnTo>
                  <a:lnTo>
                    <a:pt x="479669" y="86772"/>
                  </a:lnTo>
                  <a:lnTo>
                    <a:pt x="343445" y="2031"/>
                  </a:lnTo>
                  <a:lnTo>
                    <a:pt x="336042" y="0"/>
                  </a:lnTo>
                  <a:close/>
                </a:path>
                <a:path w="3158490" h="1799590">
                  <a:moveTo>
                    <a:pt x="256860" y="129388"/>
                  </a:moveTo>
                  <a:lnTo>
                    <a:pt x="252254" y="129388"/>
                  </a:lnTo>
                  <a:lnTo>
                    <a:pt x="254316" y="129482"/>
                  </a:lnTo>
                  <a:lnTo>
                    <a:pt x="256369" y="129681"/>
                  </a:lnTo>
                  <a:lnTo>
                    <a:pt x="256860" y="129388"/>
                  </a:lnTo>
                  <a:close/>
                </a:path>
              </a:pathLst>
            </a:custGeom>
            <a:solidFill>
              <a:srgbClr val="9E9C9D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0979" y="5529605"/>
              <a:ext cx="212343" cy="12592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34666" y="5555508"/>
              <a:ext cx="433705" cy="259079"/>
            </a:xfrm>
            <a:custGeom>
              <a:avLst/>
              <a:gdLst/>
              <a:ahLst/>
              <a:cxnLst/>
              <a:rect l="l" t="t" r="r" b="b"/>
              <a:pathLst>
                <a:path w="433704" h="259079">
                  <a:moveTo>
                    <a:pt x="356795" y="0"/>
                  </a:moveTo>
                  <a:lnTo>
                    <a:pt x="196350" y="95829"/>
                  </a:lnTo>
                  <a:lnTo>
                    <a:pt x="201496" y="106052"/>
                  </a:lnTo>
                  <a:lnTo>
                    <a:pt x="203530" y="117249"/>
                  </a:lnTo>
                  <a:lnTo>
                    <a:pt x="182661" y="153703"/>
                  </a:lnTo>
                  <a:lnTo>
                    <a:pt x="163345" y="158592"/>
                  </a:lnTo>
                  <a:lnTo>
                    <a:pt x="156141" y="158592"/>
                  </a:lnTo>
                  <a:lnTo>
                    <a:pt x="148854" y="156686"/>
                  </a:lnTo>
                  <a:lnTo>
                    <a:pt x="134634" y="147953"/>
                  </a:lnTo>
                  <a:lnTo>
                    <a:pt x="129975" y="143021"/>
                  </a:lnTo>
                  <a:lnTo>
                    <a:pt x="126760" y="137388"/>
                  </a:lnTo>
                  <a:lnTo>
                    <a:pt x="0" y="213103"/>
                  </a:lnTo>
                  <a:lnTo>
                    <a:pt x="79316" y="258892"/>
                  </a:lnTo>
                  <a:lnTo>
                    <a:pt x="433211" y="47527"/>
                  </a:lnTo>
                  <a:lnTo>
                    <a:pt x="356795" y="0"/>
                  </a:lnTo>
                  <a:close/>
                </a:path>
              </a:pathLst>
            </a:custGeom>
            <a:solidFill>
              <a:srgbClr val="9E9C9D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561422" y="5651342"/>
              <a:ext cx="76835" cy="62865"/>
            </a:xfrm>
            <a:custGeom>
              <a:avLst/>
              <a:gdLst/>
              <a:ahLst/>
              <a:cxnLst/>
              <a:rect l="l" t="t" r="r" b="b"/>
              <a:pathLst>
                <a:path w="76834" h="62864">
                  <a:moveTo>
                    <a:pt x="69589" y="0"/>
                  </a:moveTo>
                  <a:lnTo>
                    <a:pt x="0" y="41558"/>
                  </a:lnTo>
                  <a:lnTo>
                    <a:pt x="3225" y="47192"/>
                  </a:lnTo>
                  <a:lnTo>
                    <a:pt x="7874" y="52124"/>
                  </a:lnTo>
                  <a:lnTo>
                    <a:pt x="22104" y="60846"/>
                  </a:lnTo>
                  <a:lnTo>
                    <a:pt x="29391" y="62762"/>
                  </a:lnTo>
                  <a:lnTo>
                    <a:pt x="36585" y="62762"/>
                  </a:lnTo>
                  <a:lnTo>
                    <a:pt x="70814" y="43810"/>
                  </a:lnTo>
                  <a:lnTo>
                    <a:pt x="76779" y="21418"/>
                  </a:lnTo>
                  <a:lnTo>
                    <a:pt x="74741" y="10223"/>
                  </a:lnTo>
                  <a:lnTo>
                    <a:pt x="69589" y="0"/>
                  </a:lnTo>
                  <a:close/>
                </a:path>
              </a:pathLst>
            </a:custGeom>
            <a:solidFill>
              <a:srgbClr val="BBBAB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3491" y="6614414"/>
              <a:ext cx="20077430" cy="1601470"/>
            </a:xfrm>
            <a:custGeom>
              <a:avLst/>
              <a:gdLst/>
              <a:ahLst/>
              <a:cxnLst/>
              <a:rect l="l" t="t" r="r" b="b"/>
              <a:pathLst>
                <a:path w="20077430" h="1601470">
                  <a:moveTo>
                    <a:pt x="20077126" y="993687"/>
                  </a:moveTo>
                  <a:lnTo>
                    <a:pt x="19177060" y="1553847"/>
                  </a:lnTo>
                  <a:lnTo>
                    <a:pt x="19176923" y="1600883"/>
                  </a:lnTo>
                  <a:lnTo>
                    <a:pt x="20077126" y="1040502"/>
                  </a:lnTo>
                  <a:lnTo>
                    <a:pt x="20077126" y="993687"/>
                  </a:lnTo>
                  <a:close/>
                </a:path>
                <a:path w="20077430" h="1601470">
                  <a:moveTo>
                    <a:pt x="1262799" y="1400920"/>
                  </a:moveTo>
                  <a:lnTo>
                    <a:pt x="1223219" y="1424563"/>
                  </a:lnTo>
                  <a:lnTo>
                    <a:pt x="1366911" y="1505242"/>
                  </a:lnTo>
                  <a:lnTo>
                    <a:pt x="1407046" y="1481912"/>
                  </a:lnTo>
                  <a:lnTo>
                    <a:pt x="1262799" y="1400920"/>
                  </a:lnTo>
                  <a:close/>
                </a:path>
                <a:path w="20077430" h="1601470">
                  <a:moveTo>
                    <a:pt x="0" y="691874"/>
                  </a:moveTo>
                  <a:lnTo>
                    <a:pt x="0" y="737736"/>
                  </a:lnTo>
                  <a:lnTo>
                    <a:pt x="1183021" y="1401988"/>
                  </a:lnTo>
                  <a:lnTo>
                    <a:pt x="1222601" y="1378355"/>
                  </a:lnTo>
                  <a:lnTo>
                    <a:pt x="0" y="691874"/>
                  </a:lnTo>
                  <a:close/>
                </a:path>
                <a:path w="20077430" h="1601470">
                  <a:moveTo>
                    <a:pt x="16109352" y="0"/>
                  </a:moveTo>
                  <a:lnTo>
                    <a:pt x="16109289" y="23810"/>
                  </a:lnTo>
                  <a:lnTo>
                    <a:pt x="16107300" y="30711"/>
                  </a:lnTo>
                  <a:lnTo>
                    <a:pt x="16103342" y="37297"/>
                  </a:lnTo>
                  <a:lnTo>
                    <a:pt x="16106766" y="40260"/>
                  </a:lnTo>
                  <a:lnTo>
                    <a:pt x="16109331" y="43443"/>
                  </a:lnTo>
                  <a:lnTo>
                    <a:pt x="16111080" y="46742"/>
                  </a:lnTo>
                  <a:lnTo>
                    <a:pt x="16212176" y="103096"/>
                  </a:lnTo>
                  <a:lnTo>
                    <a:pt x="16243138" y="120352"/>
                  </a:lnTo>
                  <a:lnTo>
                    <a:pt x="17416579" y="774510"/>
                  </a:lnTo>
                  <a:lnTo>
                    <a:pt x="17456777" y="751139"/>
                  </a:lnTo>
                  <a:lnTo>
                    <a:pt x="17408276" y="724103"/>
                  </a:lnTo>
                  <a:lnTo>
                    <a:pt x="17407668" y="724103"/>
                  </a:lnTo>
                  <a:lnTo>
                    <a:pt x="17395785" y="723442"/>
                  </a:lnTo>
                  <a:lnTo>
                    <a:pt x="17356002" y="708106"/>
                  </a:lnTo>
                  <a:lnTo>
                    <a:pt x="17345419" y="689057"/>
                  </a:lnTo>
                  <a:lnTo>
                    <a:pt x="17266709" y="645184"/>
                  </a:lnTo>
                  <a:lnTo>
                    <a:pt x="17228135" y="634745"/>
                  </a:lnTo>
                  <a:lnTo>
                    <a:pt x="17210355" y="613771"/>
                  </a:lnTo>
                  <a:lnTo>
                    <a:pt x="17124400" y="565846"/>
                  </a:lnTo>
                  <a:lnTo>
                    <a:pt x="17084191" y="551093"/>
                  </a:lnTo>
                  <a:lnTo>
                    <a:pt x="17076055" y="538894"/>
                  </a:lnTo>
                  <a:lnTo>
                    <a:pt x="16980854" y="485828"/>
                  </a:lnTo>
                  <a:lnTo>
                    <a:pt x="16946038" y="469263"/>
                  </a:lnTo>
                  <a:lnTo>
                    <a:pt x="16942991" y="464718"/>
                  </a:lnTo>
                  <a:lnTo>
                    <a:pt x="16834398" y="404186"/>
                  </a:lnTo>
                  <a:lnTo>
                    <a:pt x="16812828" y="392166"/>
                  </a:lnTo>
                  <a:lnTo>
                    <a:pt x="16109352" y="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6114344" y="6651707"/>
              <a:ext cx="1307465" cy="687070"/>
            </a:xfrm>
            <a:custGeom>
              <a:avLst/>
              <a:gdLst/>
              <a:ahLst/>
              <a:cxnLst/>
              <a:rect l="l" t="t" r="r" b="b"/>
              <a:pathLst>
                <a:path w="1307465" h="687070">
                  <a:moveTo>
                    <a:pt x="10223" y="9448"/>
                  </a:moveTo>
                  <a:lnTo>
                    <a:pt x="8470" y="6146"/>
                  </a:lnTo>
                  <a:lnTo>
                    <a:pt x="5892" y="2971"/>
                  </a:lnTo>
                  <a:lnTo>
                    <a:pt x="2489" y="0"/>
                  </a:lnTo>
                  <a:lnTo>
                    <a:pt x="1727" y="1270"/>
                  </a:lnTo>
                  <a:lnTo>
                    <a:pt x="901" y="2514"/>
                  </a:lnTo>
                  <a:lnTo>
                    <a:pt x="0" y="3759"/>
                  </a:lnTo>
                  <a:lnTo>
                    <a:pt x="10223" y="9448"/>
                  </a:lnTo>
                  <a:close/>
                </a:path>
                <a:path w="1307465" h="687070">
                  <a:moveTo>
                    <a:pt x="142278" y="83070"/>
                  </a:moveTo>
                  <a:lnTo>
                    <a:pt x="111315" y="65798"/>
                  </a:lnTo>
                  <a:lnTo>
                    <a:pt x="142278" y="83070"/>
                  </a:lnTo>
                  <a:close/>
                </a:path>
                <a:path w="1307465" h="687070">
                  <a:moveTo>
                    <a:pt x="733539" y="366903"/>
                  </a:moveTo>
                  <a:lnTo>
                    <a:pt x="711974" y="354876"/>
                  </a:lnTo>
                  <a:lnTo>
                    <a:pt x="714387" y="357098"/>
                  </a:lnTo>
                  <a:lnTo>
                    <a:pt x="717270" y="359194"/>
                  </a:lnTo>
                  <a:lnTo>
                    <a:pt x="724547" y="363423"/>
                  </a:lnTo>
                  <a:lnTo>
                    <a:pt x="728903" y="365353"/>
                  </a:lnTo>
                  <a:lnTo>
                    <a:pt x="733539" y="366903"/>
                  </a:lnTo>
                  <a:close/>
                </a:path>
                <a:path w="1307465" h="687070">
                  <a:moveTo>
                    <a:pt x="879995" y="448538"/>
                  </a:moveTo>
                  <a:lnTo>
                    <a:pt x="842137" y="427431"/>
                  </a:lnTo>
                  <a:lnTo>
                    <a:pt x="845185" y="431977"/>
                  </a:lnTo>
                  <a:lnTo>
                    <a:pt x="849858" y="436245"/>
                  </a:lnTo>
                  <a:lnTo>
                    <a:pt x="863092" y="443941"/>
                  </a:lnTo>
                  <a:lnTo>
                    <a:pt x="871270" y="446811"/>
                  </a:lnTo>
                  <a:lnTo>
                    <a:pt x="879995" y="448538"/>
                  </a:lnTo>
                  <a:close/>
                </a:path>
                <a:path w="1307465" h="687070">
                  <a:moveTo>
                    <a:pt x="1023543" y="528561"/>
                  </a:moveTo>
                  <a:lnTo>
                    <a:pt x="975194" y="501611"/>
                  </a:lnTo>
                  <a:lnTo>
                    <a:pt x="977823" y="507873"/>
                  </a:lnTo>
                  <a:lnTo>
                    <a:pt x="983335" y="513816"/>
                  </a:lnTo>
                  <a:lnTo>
                    <a:pt x="1023543" y="528561"/>
                  </a:lnTo>
                  <a:close/>
                </a:path>
                <a:path w="1307465" h="687070">
                  <a:moveTo>
                    <a:pt x="1165860" y="607898"/>
                  </a:moveTo>
                  <a:lnTo>
                    <a:pt x="1109497" y="576478"/>
                  </a:lnTo>
                  <a:lnTo>
                    <a:pt x="1111580" y="582168"/>
                  </a:lnTo>
                  <a:lnTo>
                    <a:pt x="1115237" y="587641"/>
                  </a:lnTo>
                  <a:lnTo>
                    <a:pt x="1155395" y="606856"/>
                  </a:lnTo>
                  <a:lnTo>
                    <a:pt x="1165860" y="607898"/>
                  </a:lnTo>
                  <a:close/>
                </a:path>
                <a:path w="1307465" h="687070">
                  <a:moveTo>
                    <a:pt x="1307414" y="686816"/>
                  </a:moveTo>
                  <a:lnTo>
                    <a:pt x="1244561" y="651776"/>
                  </a:lnTo>
                  <a:lnTo>
                    <a:pt x="1246009" y="658406"/>
                  </a:lnTo>
                  <a:lnTo>
                    <a:pt x="1249540" y="664806"/>
                  </a:lnTo>
                  <a:lnTo>
                    <a:pt x="1283398" y="684174"/>
                  </a:lnTo>
                  <a:lnTo>
                    <a:pt x="1306817" y="686816"/>
                  </a:lnTo>
                  <a:lnTo>
                    <a:pt x="1307414" y="686816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412910" y="5843362"/>
              <a:ext cx="9095740" cy="1313815"/>
            </a:xfrm>
            <a:custGeom>
              <a:avLst/>
              <a:gdLst/>
              <a:ahLst/>
              <a:cxnLst/>
              <a:rect l="l" t="t" r="r" b="b"/>
              <a:pathLst>
                <a:path w="9095740" h="1313815">
                  <a:moveTo>
                    <a:pt x="711119" y="846696"/>
                  </a:moveTo>
                  <a:lnTo>
                    <a:pt x="0" y="1271416"/>
                  </a:lnTo>
                  <a:lnTo>
                    <a:pt x="2117" y="1282058"/>
                  </a:lnTo>
                  <a:lnTo>
                    <a:pt x="4168" y="1292832"/>
                  </a:lnTo>
                  <a:lnTo>
                    <a:pt x="6065" y="1303389"/>
                  </a:lnTo>
                  <a:lnTo>
                    <a:pt x="7717" y="1313384"/>
                  </a:lnTo>
                  <a:lnTo>
                    <a:pt x="750772" y="869596"/>
                  </a:lnTo>
                  <a:lnTo>
                    <a:pt x="711119" y="846696"/>
                  </a:lnTo>
                  <a:close/>
                </a:path>
                <a:path w="9095740" h="1313815">
                  <a:moveTo>
                    <a:pt x="5926217" y="0"/>
                  </a:moveTo>
                  <a:lnTo>
                    <a:pt x="5926091" y="47024"/>
                  </a:lnTo>
                  <a:lnTo>
                    <a:pt x="6912878" y="660744"/>
                  </a:lnTo>
                  <a:lnTo>
                    <a:pt x="6952029" y="637991"/>
                  </a:lnTo>
                  <a:lnTo>
                    <a:pt x="5926217" y="0"/>
                  </a:lnTo>
                  <a:close/>
                </a:path>
                <a:path w="9095740" h="1313815">
                  <a:moveTo>
                    <a:pt x="9055389" y="190015"/>
                  </a:moveTo>
                  <a:lnTo>
                    <a:pt x="8831699" y="324702"/>
                  </a:lnTo>
                  <a:lnTo>
                    <a:pt x="8831919" y="331068"/>
                  </a:lnTo>
                  <a:lnTo>
                    <a:pt x="8865991" y="350743"/>
                  </a:lnTo>
                  <a:lnTo>
                    <a:pt x="8879980" y="342324"/>
                  </a:lnTo>
                  <a:lnTo>
                    <a:pt x="8878899" y="341696"/>
                  </a:lnTo>
                  <a:lnTo>
                    <a:pt x="8858075" y="341696"/>
                  </a:lnTo>
                  <a:lnTo>
                    <a:pt x="8837301" y="329633"/>
                  </a:lnTo>
                  <a:lnTo>
                    <a:pt x="8868651" y="311529"/>
                  </a:lnTo>
                  <a:lnTo>
                    <a:pt x="8931117" y="311529"/>
                  </a:lnTo>
                  <a:lnTo>
                    <a:pt x="8967516" y="289614"/>
                  </a:lnTo>
                  <a:lnTo>
                    <a:pt x="8948282" y="289614"/>
                  </a:lnTo>
                  <a:lnTo>
                    <a:pt x="8927518" y="277551"/>
                  </a:lnTo>
                  <a:lnTo>
                    <a:pt x="8958742" y="259510"/>
                  </a:lnTo>
                  <a:lnTo>
                    <a:pt x="9017509" y="259510"/>
                  </a:lnTo>
                  <a:lnTo>
                    <a:pt x="9046719" y="241919"/>
                  </a:lnTo>
                  <a:lnTo>
                    <a:pt x="9037811" y="232565"/>
                  </a:lnTo>
                  <a:lnTo>
                    <a:pt x="9036062" y="223198"/>
                  </a:lnTo>
                  <a:lnTo>
                    <a:pt x="9041494" y="213826"/>
                  </a:lnTo>
                  <a:lnTo>
                    <a:pt x="9054132" y="204454"/>
                  </a:lnTo>
                  <a:lnTo>
                    <a:pt x="9067451" y="196758"/>
                  </a:lnTo>
                  <a:lnTo>
                    <a:pt x="9055389" y="190015"/>
                  </a:lnTo>
                  <a:close/>
                </a:path>
                <a:path w="9095740" h="1313815">
                  <a:moveTo>
                    <a:pt x="8868515" y="335665"/>
                  </a:moveTo>
                  <a:lnTo>
                    <a:pt x="8858075" y="341696"/>
                  </a:lnTo>
                  <a:lnTo>
                    <a:pt x="8878899" y="341696"/>
                  </a:lnTo>
                  <a:lnTo>
                    <a:pt x="8868515" y="335665"/>
                  </a:lnTo>
                  <a:close/>
                </a:path>
                <a:path w="9095740" h="1313815">
                  <a:moveTo>
                    <a:pt x="8931117" y="311529"/>
                  </a:moveTo>
                  <a:lnTo>
                    <a:pt x="8868651" y="311529"/>
                  </a:lnTo>
                  <a:lnTo>
                    <a:pt x="8900441" y="330000"/>
                  </a:lnTo>
                  <a:lnTo>
                    <a:pt x="8931117" y="311529"/>
                  </a:lnTo>
                  <a:close/>
                </a:path>
                <a:path w="9095740" h="1313815">
                  <a:moveTo>
                    <a:pt x="8958617" y="283656"/>
                  </a:moveTo>
                  <a:lnTo>
                    <a:pt x="8948282" y="289614"/>
                  </a:lnTo>
                  <a:lnTo>
                    <a:pt x="8967516" y="289614"/>
                  </a:lnTo>
                  <a:lnTo>
                    <a:pt x="8968177" y="289216"/>
                  </a:lnTo>
                  <a:lnTo>
                    <a:pt x="8958617" y="283656"/>
                  </a:lnTo>
                  <a:close/>
                </a:path>
                <a:path w="9095740" h="1313815">
                  <a:moveTo>
                    <a:pt x="9017509" y="259510"/>
                  </a:moveTo>
                  <a:lnTo>
                    <a:pt x="8958742" y="259510"/>
                  </a:lnTo>
                  <a:lnTo>
                    <a:pt x="8988647" y="276892"/>
                  </a:lnTo>
                  <a:lnTo>
                    <a:pt x="9017509" y="259510"/>
                  </a:lnTo>
                  <a:close/>
                </a:path>
                <a:path w="9095740" h="1313815">
                  <a:moveTo>
                    <a:pt x="9088602" y="208590"/>
                  </a:moveTo>
                  <a:lnTo>
                    <a:pt x="9067650" y="220694"/>
                  </a:lnTo>
                  <a:lnTo>
                    <a:pt x="9065420" y="224841"/>
                  </a:lnTo>
                  <a:lnTo>
                    <a:pt x="9068174" y="228998"/>
                  </a:lnTo>
                  <a:lnTo>
                    <a:pt x="9095576" y="212496"/>
                  </a:lnTo>
                  <a:lnTo>
                    <a:pt x="9088602" y="20859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2250217" y="6040126"/>
              <a:ext cx="251460" cy="146050"/>
            </a:xfrm>
            <a:custGeom>
              <a:avLst/>
              <a:gdLst/>
              <a:ahLst/>
              <a:cxnLst/>
              <a:rect l="l" t="t" r="r" b="b"/>
              <a:pathLst>
                <a:path w="251459" h="146050">
                  <a:moveTo>
                    <a:pt x="63131" y="133248"/>
                  </a:moveTo>
                  <a:lnTo>
                    <a:pt x="31343" y="114769"/>
                  </a:lnTo>
                  <a:lnTo>
                    <a:pt x="0" y="132880"/>
                  </a:lnTo>
                  <a:lnTo>
                    <a:pt x="20764" y="144945"/>
                  </a:lnTo>
                  <a:lnTo>
                    <a:pt x="31216" y="138912"/>
                  </a:lnTo>
                  <a:lnTo>
                    <a:pt x="42659" y="145567"/>
                  </a:lnTo>
                  <a:lnTo>
                    <a:pt x="63131" y="133248"/>
                  </a:lnTo>
                  <a:close/>
                </a:path>
                <a:path w="251459" h="146050">
                  <a:moveTo>
                    <a:pt x="151333" y="80137"/>
                  </a:moveTo>
                  <a:lnTo>
                    <a:pt x="121437" y="62763"/>
                  </a:lnTo>
                  <a:lnTo>
                    <a:pt x="90208" y="80784"/>
                  </a:lnTo>
                  <a:lnTo>
                    <a:pt x="110972" y="92849"/>
                  </a:lnTo>
                  <a:lnTo>
                    <a:pt x="121297" y="86893"/>
                  </a:lnTo>
                  <a:lnTo>
                    <a:pt x="130873" y="92456"/>
                  </a:lnTo>
                  <a:lnTo>
                    <a:pt x="151333" y="80137"/>
                  </a:lnTo>
                  <a:close/>
                </a:path>
                <a:path w="251459" h="146050">
                  <a:moveTo>
                    <a:pt x="251294" y="11836"/>
                  </a:moveTo>
                  <a:lnTo>
                    <a:pt x="230136" y="0"/>
                  </a:lnTo>
                  <a:lnTo>
                    <a:pt x="216814" y="7683"/>
                  </a:lnTo>
                  <a:lnTo>
                    <a:pt x="204177" y="17068"/>
                  </a:lnTo>
                  <a:lnTo>
                    <a:pt x="198755" y="26441"/>
                  </a:lnTo>
                  <a:lnTo>
                    <a:pt x="200494" y="35814"/>
                  </a:lnTo>
                  <a:lnTo>
                    <a:pt x="209410" y="45161"/>
                  </a:lnTo>
                  <a:lnTo>
                    <a:pt x="230860" y="32245"/>
                  </a:lnTo>
                  <a:lnTo>
                    <a:pt x="228104" y="28079"/>
                  </a:lnTo>
                  <a:lnTo>
                    <a:pt x="230339" y="23939"/>
                  </a:lnTo>
                  <a:lnTo>
                    <a:pt x="251294" y="11836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2507735" y="5280348"/>
              <a:ext cx="2107565" cy="747395"/>
            </a:xfrm>
            <a:custGeom>
              <a:avLst/>
              <a:gdLst/>
              <a:ahLst/>
              <a:cxnLst/>
              <a:rect l="l" t="t" r="r" b="b"/>
              <a:pathLst>
                <a:path w="2107565" h="747395">
                  <a:moveTo>
                    <a:pt x="1220130" y="0"/>
                  </a:moveTo>
                  <a:lnTo>
                    <a:pt x="1213146" y="0"/>
                  </a:lnTo>
                  <a:lnTo>
                    <a:pt x="1209544" y="963"/>
                  </a:lnTo>
                  <a:lnTo>
                    <a:pt x="0" y="729276"/>
                  </a:lnTo>
                  <a:lnTo>
                    <a:pt x="22543" y="741883"/>
                  </a:lnTo>
                  <a:lnTo>
                    <a:pt x="28849" y="742269"/>
                  </a:lnTo>
                  <a:lnTo>
                    <a:pt x="35152" y="743288"/>
                  </a:lnTo>
                  <a:lnTo>
                    <a:pt x="41448" y="744940"/>
                  </a:lnTo>
                  <a:lnTo>
                    <a:pt x="47736" y="747223"/>
                  </a:lnTo>
                  <a:lnTo>
                    <a:pt x="110524" y="709412"/>
                  </a:lnTo>
                  <a:lnTo>
                    <a:pt x="101515" y="709412"/>
                  </a:lnTo>
                  <a:lnTo>
                    <a:pt x="80751" y="697340"/>
                  </a:lnTo>
                  <a:lnTo>
                    <a:pt x="111986" y="679309"/>
                  </a:lnTo>
                  <a:lnTo>
                    <a:pt x="160525" y="679309"/>
                  </a:lnTo>
                  <a:lnTo>
                    <a:pt x="195700" y="658126"/>
                  </a:lnTo>
                  <a:lnTo>
                    <a:pt x="189844" y="649653"/>
                  </a:lnTo>
                  <a:lnTo>
                    <a:pt x="189835" y="641172"/>
                  </a:lnTo>
                  <a:lnTo>
                    <a:pt x="195675" y="632698"/>
                  </a:lnTo>
                  <a:lnTo>
                    <a:pt x="233437" y="609196"/>
                  </a:lnTo>
                  <a:lnTo>
                    <a:pt x="269897" y="598662"/>
                  </a:lnTo>
                  <a:lnTo>
                    <a:pt x="294457" y="598662"/>
                  </a:lnTo>
                  <a:lnTo>
                    <a:pt x="351308" y="564422"/>
                  </a:lnTo>
                  <a:lnTo>
                    <a:pt x="347264" y="556587"/>
                  </a:lnTo>
                  <a:lnTo>
                    <a:pt x="348243" y="548743"/>
                  </a:lnTo>
                  <a:lnTo>
                    <a:pt x="354259" y="540894"/>
                  </a:lnTo>
                  <a:lnTo>
                    <a:pt x="391401" y="517994"/>
                  </a:lnTo>
                  <a:lnTo>
                    <a:pt x="427861" y="507481"/>
                  </a:lnTo>
                  <a:lnTo>
                    <a:pt x="445871" y="507481"/>
                  </a:lnTo>
                  <a:lnTo>
                    <a:pt x="503628" y="472708"/>
                  </a:lnTo>
                  <a:lnTo>
                    <a:pt x="486780" y="462917"/>
                  </a:lnTo>
                  <a:lnTo>
                    <a:pt x="518015" y="444886"/>
                  </a:lnTo>
                  <a:lnTo>
                    <a:pt x="549832" y="444886"/>
                  </a:lnTo>
                  <a:lnTo>
                    <a:pt x="596473" y="416793"/>
                  </a:lnTo>
                  <a:lnTo>
                    <a:pt x="639456" y="374773"/>
                  </a:lnTo>
                  <a:lnTo>
                    <a:pt x="675927" y="364240"/>
                  </a:lnTo>
                  <a:lnTo>
                    <a:pt x="683756" y="364240"/>
                  </a:lnTo>
                  <a:lnTo>
                    <a:pt x="746490" y="326471"/>
                  </a:lnTo>
                  <a:lnTo>
                    <a:pt x="734836" y="319707"/>
                  </a:lnTo>
                  <a:lnTo>
                    <a:pt x="766070" y="301676"/>
                  </a:lnTo>
                  <a:lnTo>
                    <a:pt x="787668" y="301676"/>
                  </a:lnTo>
                  <a:lnTo>
                    <a:pt x="834686" y="273352"/>
                  </a:lnTo>
                  <a:lnTo>
                    <a:pt x="824938" y="267688"/>
                  </a:lnTo>
                  <a:lnTo>
                    <a:pt x="856298" y="249584"/>
                  </a:lnTo>
                  <a:lnTo>
                    <a:pt x="874168" y="249584"/>
                  </a:lnTo>
                  <a:lnTo>
                    <a:pt x="933500" y="213857"/>
                  </a:lnTo>
                  <a:lnTo>
                    <a:pt x="977739" y="179470"/>
                  </a:lnTo>
                  <a:lnTo>
                    <a:pt x="1007424" y="169345"/>
                  </a:lnTo>
                  <a:lnTo>
                    <a:pt x="1093181" y="117713"/>
                  </a:lnTo>
                  <a:lnTo>
                    <a:pt x="1142436" y="84384"/>
                  </a:lnTo>
                  <a:lnTo>
                    <a:pt x="1156100" y="79819"/>
                  </a:lnTo>
                  <a:lnTo>
                    <a:pt x="1217146" y="43056"/>
                  </a:lnTo>
                  <a:lnTo>
                    <a:pt x="1247820" y="43056"/>
                  </a:lnTo>
                  <a:lnTo>
                    <a:pt x="1230967" y="33266"/>
                  </a:lnTo>
                  <a:lnTo>
                    <a:pt x="1255888" y="18879"/>
                  </a:lnTo>
                  <a:lnTo>
                    <a:pt x="1223522" y="848"/>
                  </a:lnTo>
                  <a:lnTo>
                    <a:pt x="1220130" y="0"/>
                  </a:lnTo>
                  <a:close/>
                </a:path>
                <a:path w="2107565" h="747395">
                  <a:moveTo>
                    <a:pt x="111975" y="703381"/>
                  </a:moveTo>
                  <a:lnTo>
                    <a:pt x="101515" y="709412"/>
                  </a:lnTo>
                  <a:lnTo>
                    <a:pt x="110524" y="709412"/>
                  </a:lnTo>
                  <a:lnTo>
                    <a:pt x="116331" y="705915"/>
                  </a:lnTo>
                  <a:lnTo>
                    <a:pt x="111975" y="703381"/>
                  </a:lnTo>
                  <a:close/>
                </a:path>
                <a:path w="2107565" h="747395">
                  <a:moveTo>
                    <a:pt x="160525" y="679309"/>
                  </a:moveTo>
                  <a:lnTo>
                    <a:pt x="111986" y="679309"/>
                  </a:lnTo>
                  <a:lnTo>
                    <a:pt x="136686" y="693664"/>
                  </a:lnTo>
                  <a:lnTo>
                    <a:pt x="160525" y="679309"/>
                  </a:lnTo>
                  <a:close/>
                </a:path>
                <a:path w="2107565" h="747395">
                  <a:moveTo>
                    <a:pt x="263018" y="617593"/>
                  </a:moveTo>
                  <a:lnTo>
                    <a:pt x="224254" y="638546"/>
                  </a:lnTo>
                  <a:lnTo>
                    <a:pt x="220799" y="643017"/>
                  </a:lnTo>
                  <a:lnTo>
                    <a:pt x="263018" y="617593"/>
                  </a:lnTo>
                  <a:close/>
                </a:path>
                <a:path w="2107565" h="747395">
                  <a:moveTo>
                    <a:pt x="294457" y="598662"/>
                  </a:moveTo>
                  <a:lnTo>
                    <a:pt x="276410" y="598662"/>
                  </a:lnTo>
                  <a:lnTo>
                    <a:pt x="282923" y="599678"/>
                  </a:lnTo>
                  <a:lnTo>
                    <a:pt x="289415" y="601698"/>
                  </a:lnTo>
                  <a:lnTo>
                    <a:pt x="294457" y="598662"/>
                  </a:lnTo>
                  <a:close/>
                </a:path>
                <a:path w="2107565" h="747395">
                  <a:moveTo>
                    <a:pt x="1247820" y="43056"/>
                  </a:moveTo>
                  <a:lnTo>
                    <a:pt x="1217146" y="43056"/>
                  </a:lnTo>
                  <a:lnTo>
                    <a:pt x="2067287" y="516989"/>
                  </a:lnTo>
                  <a:lnTo>
                    <a:pt x="2107496" y="493618"/>
                  </a:lnTo>
                  <a:lnTo>
                    <a:pt x="1422148" y="111567"/>
                  </a:lnTo>
                  <a:lnTo>
                    <a:pt x="1386544" y="111567"/>
                  </a:lnTo>
                  <a:lnTo>
                    <a:pt x="1272560" y="45328"/>
                  </a:lnTo>
                  <a:lnTo>
                    <a:pt x="1251731" y="45328"/>
                  </a:lnTo>
                  <a:lnTo>
                    <a:pt x="1247820" y="43056"/>
                  </a:lnTo>
                  <a:close/>
                </a:path>
                <a:path w="2107565" h="747395">
                  <a:moveTo>
                    <a:pt x="445871" y="507481"/>
                  </a:moveTo>
                  <a:lnTo>
                    <a:pt x="432876" y="507481"/>
                  </a:lnTo>
                  <a:lnTo>
                    <a:pt x="437892" y="508078"/>
                  </a:lnTo>
                  <a:lnTo>
                    <a:pt x="442897" y="509272"/>
                  </a:lnTo>
                  <a:lnTo>
                    <a:pt x="445871" y="507481"/>
                  </a:lnTo>
                  <a:close/>
                </a:path>
                <a:path w="2107565" h="747395">
                  <a:moveTo>
                    <a:pt x="549832" y="444886"/>
                  </a:moveTo>
                  <a:lnTo>
                    <a:pt x="518015" y="444886"/>
                  </a:lnTo>
                  <a:lnTo>
                    <a:pt x="534203" y="454300"/>
                  </a:lnTo>
                  <a:lnTo>
                    <a:pt x="549832" y="444886"/>
                  </a:lnTo>
                  <a:close/>
                </a:path>
                <a:path w="2107565" h="747395">
                  <a:moveTo>
                    <a:pt x="683756" y="364240"/>
                  </a:moveTo>
                  <a:lnTo>
                    <a:pt x="678314" y="364240"/>
                  </a:lnTo>
                  <a:lnTo>
                    <a:pt x="680691" y="364376"/>
                  </a:lnTo>
                  <a:lnTo>
                    <a:pt x="683078" y="364648"/>
                  </a:lnTo>
                  <a:lnTo>
                    <a:pt x="683756" y="364240"/>
                  </a:lnTo>
                  <a:close/>
                </a:path>
                <a:path w="2107565" h="747395">
                  <a:moveTo>
                    <a:pt x="787668" y="301676"/>
                  </a:moveTo>
                  <a:lnTo>
                    <a:pt x="766070" y="301676"/>
                  </a:lnTo>
                  <a:lnTo>
                    <a:pt x="777065" y="308063"/>
                  </a:lnTo>
                  <a:lnTo>
                    <a:pt x="787668" y="301676"/>
                  </a:lnTo>
                  <a:close/>
                </a:path>
                <a:path w="2107565" h="747395">
                  <a:moveTo>
                    <a:pt x="874168" y="249584"/>
                  </a:moveTo>
                  <a:lnTo>
                    <a:pt x="856298" y="249584"/>
                  </a:lnTo>
                  <a:lnTo>
                    <a:pt x="865387" y="254871"/>
                  </a:lnTo>
                  <a:lnTo>
                    <a:pt x="874168" y="249584"/>
                  </a:lnTo>
                  <a:close/>
                </a:path>
                <a:path w="2107565" h="747395">
                  <a:moveTo>
                    <a:pt x="1404041" y="101473"/>
                  </a:moveTo>
                  <a:lnTo>
                    <a:pt x="1386544" y="111567"/>
                  </a:lnTo>
                  <a:lnTo>
                    <a:pt x="1422148" y="111567"/>
                  </a:lnTo>
                  <a:lnTo>
                    <a:pt x="1404041" y="101473"/>
                  </a:lnTo>
                  <a:close/>
                </a:path>
                <a:path w="2107565" h="747395">
                  <a:moveTo>
                    <a:pt x="1262181" y="39297"/>
                  </a:moveTo>
                  <a:lnTo>
                    <a:pt x="1251731" y="45328"/>
                  </a:lnTo>
                  <a:lnTo>
                    <a:pt x="1272560" y="45328"/>
                  </a:lnTo>
                  <a:lnTo>
                    <a:pt x="1262181" y="39297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2530265" y="5529941"/>
              <a:ext cx="843280" cy="502284"/>
            </a:xfrm>
            <a:custGeom>
              <a:avLst/>
              <a:gdLst/>
              <a:ahLst/>
              <a:cxnLst/>
              <a:rect l="l" t="t" r="r" b="b"/>
              <a:pathLst>
                <a:path w="843280" h="502285">
                  <a:moveTo>
                    <a:pt x="25209" y="497636"/>
                  </a:moveTo>
                  <a:lnTo>
                    <a:pt x="18910" y="495350"/>
                  </a:lnTo>
                  <a:lnTo>
                    <a:pt x="12623" y="493699"/>
                  </a:lnTo>
                  <a:lnTo>
                    <a:pt x="6311" y="492683"/>
                  </a:lnTo>
                  <a:lnTo>
                    <a:pt x="0" y="492290"/>
                  </a:lnTo>
                  <a:lnTo>
                    <a:pt x="17665" y="502170"/>
                  </a:lnTo>
                  <a:lnTo>
                    <a:pt x="25209" y="497636"/>
                  </a:lnTo>
                  <a:close/>
                </a:path>
                <a:path w="843280" h="502285">
                  <a:moveTo>
                    <a:pt x="114147" y="444068"/>
                  </a:moveTo>
                  <a:lnTo>
                    <a:pt x="89446" y="429717"/>
                  </a:lnTo>
                  <a:lnTo>
                    <a:pt x="58216" y="447751"/>
                  </a:lnTo>
                  <a:lnTo>
                    <a:pt x="78981" y="459816"/>
                  </a:lnTo>
                  <a:lnTo>
                    <a:pt x="89433" y="453796"/>
                  </a:lnTo>
                  <a:lnTo>
                    <a:pt x="93802" y="456323"/>
                  </a:lnTo>
                  <a:lnTo>
                    <a:pt x="114147" y="444068"/>
                  </a:lnTo>
                  <a:close/>
                </a:path>
                <a:path w="843280" h="502285">
                  <a:moveTo>
                    <a:pt x="266877" y="352107"/>
                  </a:moveTo>
                  <a:lnTo>
                    <a:pt x="260388" y="350088"/>
                  </a:lnTo>
                  <a:lnTo>
                    <a:pt x="253873" y="349072"/>
                  </a:lnTo>
                  <a:lnTo>
                    <a:pt x="247357" y="349072"/>
                  </a:lnTo>
                  <a:lnTo>
                    <a:pt x="184835" y="374650"/>
                  </a:lnTo>
                  <a:lnTo>
                    <a:pt x="167297" y="391579"/>
                  </a:lnTo>
                  <a:lnTo>
                    <a:pt x="167309" y="400062"/>
                  </a:lnTo>
                  <a:lnTo>
                    <a:pt x="173164" y="408533"/>
                  </a:lnTo>
                  <a:lnTo>
                    <a:pt x="198272" y="393433"/>
                  </a:lnTo>
                  <a:lnTo>
                    <a:pt x="199275" y="391198"/>
                  </a:lnTo>
                  <a:lnTo>
                    <a:pt x="201714" y="388962"/>
                  </a:lnTo>
                  <a:lnTo>
                    <a:pt x="234607" y="369976"/>
                  </a:lnTo>
                  <a:lnTo>
                    <a:pt x="237540" y="368744"/>
                  </a:lnTo>
                  <a:lnTo>
                    <a:pt x="240474" y="368007"/>
                  </a:lnTo>
                  <a:lnTo>
                    <a:pt x="266877" y="352107"/>
                  </a:lnTo>
                  <a:close/>
                </a:path>
                <a:path w="843280" h="502285">
                  <a:moveTo>
                    <a:pt x="420370" y="259689"/>
                  </a:moveTo>
                  <a:lnTo>
                    <a:pt x="415366" y="258495"/>
                  </a:lnTo>
                  <a:lnTo>
                    <a:pt x="410349" y="257898"/>
                  </a:lnTo>
                  <a:lnTo>
                    <a:pt x="405333" y="257898"/>
                  </a:lnTo>
                  <a:lnTo>
                    <a:pt x="342798" y="283451"/>
                  </a:lnTo>
                  <a:lnTo>
                    <a:pt x="324726" y="306997"/>
                  </a:lnTo>
                  <a:lnTo>
                    <a:pt x="328777" y="314833"/>
                  </a:lnTo>
                  <a:lnTo>
                    <a:pt x="420370" y="259689"/>
                  </a:lnTo>
                  <a:close/>
                </a:path>
                <a:path w="843280" h="502285">
                  <a:moveTo>
                    <a:pt x="511670" y="204711"/>
                  </a:moveTo>
                  <a:lnTo>
                    <a:pt x="495477" y="195300"/>
                  </a:lnTo>
                  <a:lnTo>
                    <a:pt x="464248" y="213334"/>
                  </a:lnTo>
                  <a:lnTo>
                    <a:pt x="481088" y="223126"/>
                  </a:lnTo>
                  <a:lnTo>
                    <a:pt x="511670" y="204711"/>
                  </a:lnTo>
                  <a:close/>
                </a:path>
                <a:path w="843280" h="502285">
                  <a:moveTo>
                    <a:pt x="660552" y="115062"/>
                  </a:moveTo>
                  <a:lnTo>
                    <a:pt x="658164" y="114795"/>
                  </a:lnTo>
                  <a:lnTo>
                    <a:pt x="653389" y="114655"/>
                  </a:lnTo>
                  <a:lnTo>
                    <a:pt x="644283" y="115316"/>
                  </a:lnTo>
                  <a:lnTo>
                    <a:pt x="590867" y="140233"/>
                  </a:lnTo>
                  <a:lnTo>
                    <a:pt x="572592" y="160464"/>
                  </a:lnTo>
                  <a:lnTo>
                    <a:pt x="573938" y="167208"/>
                  </a:lnTo>
                  <a:lnTo>
                    <a:pt x="660552" y="115062"/>
                  </a:lnTo>
                  <a:close/>
                </a:path>
                <a:path w="843280" h="502285">
                  <a:moveTo>
                    <a:pt x="754519" y="58470"/>
                  </a:moveTo>
                  <a:lnTo>
                    <a:pt x="743546" y="52082"/>
                  </a:lnTo>
                  <a:lnTo>
                    <a:pt x="712304" y="70116"/>
                  </a:lnTo>
                  <a:lnTo>
                    <a:pt x="723950" y="76885"/>
                  </a:lnTo>
                  <a:lnTo>
                    <a:pt x="754519" y="58470"/>
                  </a:lnTo>
                  <a:close/>
                </a:path>
                <a:path w="843280" h="502285">
                  <a:moveTo>
                    <a:pt x="842860" y="5283"/>
                  </a:moveTo>
                  <a:lnTo>
                    <a:pt x="833755" y="0"/>
                  </a:lnTo>
                  <a:lnTo>
                    <a:pt x="802398" y="18097"/>
                  </a:lnTo>
                  <a:lnTo>
                    <a:pt x="812152" y="23774"/>
                  </a:lnTo>
                  <a:lnTo>
                    <a:pt x="842860" y="5283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38706" y="5299228"/>
              <a:ext cx="173073" cy="9268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441236" y="5360167"/>
              <a:ext cx="222885" cy="134620"/>
            </a:xfrm>
            <a:custGeom>
              <a:avLst/>
              <a:gdLst/>
              <a:ahLst/>
              <a:cxnLst/>
              <a:rect l="l" t="t" r="r" b="b"/>
              <a:pathLst>
                <a:path w="222884" h="134620">
                  <a:moveTo>
                    <a:pt x="73926" y="89535"/>
                  </a:moveTo>
                  <a:lnTo>
                    <a:pt x="18161" y="114706"/>
                  </a:lnTo>
                  <a:lnTo>
                    <a:pt x="0" y="134048"/>
                  </a:lnTo>
                  <a:lnTo>
                    <a:pt x="73926" y="89535"/>
                  </a:lnTo>
                  <a:close/>
                </a:path>
                <a:path w="222884" h="134620">
                  <a:moveTo>
                    <a:pt x="222605" y="0"/>
                  </a:moveTo>
                  <a:lnTo>
                    <a:pt x="167754" y="28333"/>
                  </a:lnTo>
                  <a:lnTo>
                    <a:pt x="159664" y="37896"/>
                  </a:lnTo>
                  <a:lnTo>
                    <a:pt x="222605" y="0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565934" y="4689834"/>
              <a:ext cx="2576195" cy="1031875"/>
            </a:xfrm>
            <a:custGeom>
              <a:avLst/>
              <a:gdLst/>
              <a:ahLst/>
              <a:cxnLst/>
              <a:rect l="l" t="t" r="r" b="b"/>
              <a:pathLst>
                <a:path w="2576195" h="1031875">
                  <a:moveTo>
                    <a:pt x="2421591" y="934851"/>
                  </a:moveTo>
                  <a:lnTo>
                    <a:pt x="2421570" y="942536"/>
                  </a:lnTo>
                  <a:lnTo>
                    <a:pt x="2575617" y="1031476"/>
                  </a:lnTo>
                  <a:lnTo>
                    <a:pt x="2575617" y="1030649"/>
                  </a:lnTo>
                  <a:lnTo>
                    <a:pt x="2421591" y="934851"/>
                  </a:lnTo>
                  <a:close/>
                </a:path>
                <a:path w="2576195" h="1031875">
                  <a:moveTo>
                    <a:pt x="2234424" y="818446"/>
                  </a:moveTo>
                  <a:lnTo>
                    <a:pt x="2234371" y="834466"/>
                  </a:lnTo>
                  <a:lnTo>
                    <a:pt x="2388335" y="923354"/>
                  </a:lnTo>
                  <a:lnTo>
                    <a:pt x="2388367" y="914192"/>
                  </a:lnTo>
                  <a:lnTo>
                    <a:pt x="2234424" y="818446"/>
                  </a:lnTo>
                  <a:close/>
                </a:path>
                <a:path w="2576195" h="1031875">
                  <a:moveTo>
                    <a:pt x="2070041" y="716208"/>
                  </a:moveTo>
                  <a:lnTo>
                    <a:pt x="2069989" y="734752"/>
                  </a:lnTo>
                  <a:lnTo>
                    <a:pt x="2192582" y="805535"/>
                  </a:lnTo>
                  <a:lnTo>
                    <a:pt x="2192613" y="792447"/>
                  </a:lnTo>
                  <a:lnTo>
                    <a:pt x="2070041" y="716208"/>
                  </a:lnTo>
                  <a:close/>
                </a:path>
                <a:path w="2576195" h="1031875">
                  <a:moveTo>
                    <a:pt x="2069916" y="759736"/>
                  </a:moveTo>
                  <a:lnTo>
                    <a:pt x="2069905" y="763222"/>
                  </a:lnTo>
                  <a:lnTo>
                    <a:pt x="2131956" y="801818"/>
                  </a:lnTo>
                  <a:lnTo>
                    <a:pt x="2131966" y="795556"/>
                  </a:lnTo>
                  <a:lnTo>
                    <a:pt x="2069916" y="759736"/>
                  </a:lnTo>
                  <a:close/>
                </a:path>
                <a:path w="2576195" h="1031875">
                  <a:moveTo>
                    <a:pt x="916390" y="0"/>
                  </a:moveTo>
                  <a:lnTo>
                    <a:pt x="909113" y="0"/>
                  </a:lnTo>
                  <a:lnTo>
                    <a:pt x="905532" y="952"/>
                  </a:lnTo>
                  <a:lnTo>
                    <a:pt x="83" y="541742"/>
                  </a:lnTo>
                  <a:lnTo>
                    <a:pt x="0" y="588359"/>
                  </a:lnTo>
                  <a:lnTo>
                    <a:pt x="912474" y="43380"/>
                  </a:lnTo>
                  <a:lnTo>
                    <a:pt x="988204" y="43380"/>
                  </a:lnTo>
                  <a:lnTo>
                    <a:pt x="920087" y="1015"/>
                  </a:lnTo>
                  <a:lnTo>
                    <a:pt x="916390" y="0"/>
                  </a:lnTo>
                  <a:close/>
                </a:path>
                <a:path w="2576195" h="1031875">
                  <a:moveTo>
                    <a:pt x="1643452" y="450907"/>
                  </a:moveTo>
                  <a:lnTo>
                    <a:pt x="1576705" y="450907"/>
                  </a:lnTo>
                  <a:lnTo>
                    <a:pt x="1679090" y="510413"/>
                  </a:lnTo>
                  <a:lnTo>
                    <a:pt x="1679194" y="473137"/>
                  </a:lnTo>
                  <a:lnTo>
                    <a:pt x="1643452" y="450907"/>
                  </a:lnTo>
                  <a:close/>
                </a:path>
                <a:path w="2576195" h="1031875">
                  <a:moveTo>
                    <a:pt x="988204" y="43380"/>
                  </a:moveTo>
                  <a:lnTo>
                    <a:pt x="912474" y="43380"/>
                  </a:lnTo>
                  <a:lnTo>
                    <a:pt x="1572056" y="453598"/>
                  </a:lnTo>
                  <a:lnTo>
                    <a:pt x="1576705" y="450907"/>
                  </a:lnTo>
                  <a:lnTo>
                    <a:pt x="1643452" y="450907"/>
                  </a:lnTo>
                  <a:lnTo>
                    <a:pt x="988204" y="4338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137994" y="5140746"/>
              <a:ext cx="107314" cy="69850"/>
            </a:xfrm>
            <a:custGeom>
              <a:avLst/>
              <a:gdLst/>
              <a:ahLst/>
              <a:cxnLst/>
              <a:rect l="l" t="t" r="r" b="b"/>
              <a:pathLst>
                <a:path w="107315" h="69850">
                  <a:moveTo>
                    <a:pt x="4638" y="0"/>
                  </a:moveTo>
                  <a:lnTo>
                    <a:pt x="0" y="2680"/>
                  </a:lnTo>
                  <a:lnTo>
                    <a:pt x="107001" y="69233"/>
                  </a:lnTo>
                  <a:lnTo>
                    <a:pt x="107033" y="59495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3226" y="7637095"/>
              <a:ext cx="20067905" cy="1863089"/>
            </a:xfrm>
            <a:custGeom>
              <a:avLst/>
              <a:gdLst/>
              <a:ahLst/>
              <a:cxnLst/>
              <a:rect l="l" t="t" r="r" b="b"/>
              <a:pathLst>
                <a:path w="20067905" h="1863090">
                  <a:moveTo>
                    <a:pt x="0" y="1344430"/>
                  </a:moveTo>
                  <a:lnTo>
                    <a:pt x="0" y="1390271"/>
                  </a:lnTo>
                  <a:lnTo>
                    <a:pt x="840403" y="1862152"/>
                  </a:lnTo>
                  <a:lnTo>
                    <a:pt x="843827" y="1863011"/>
                  </a:lnTo>
                  <a:lnTo>
                    <a:pt x="850801" y="1863011"/>
                  </a:lnTo>
                  <a:lnTo>
                    <a:pt x="854392" y="1862058"/>
                  </a:lnTo>
                  <a:lnTo>
                    <a:pt x="924905" y="1819944"/>
                  </a:lnTo>
                  <a:lnTo>
                    <a:pt x="846906" y="1819944"/>
                  </a:lnTo>
                  <a:lnTo>
                    <a:pt x="0" y="1344430"/>
                  </a:lnTo>
                  <a:close/>
                </a:path>
                <a:path w="20067905" h="1863090">
                  <a:moveTo>
                    <a:pt x="1927595" y="1174508"/>
                  </a:moveTo>
                  <a:lnTo>
                    <a:pt x="846906" y="1819944"/>
                  </a:lnTo>
                  <a:lnTo>
                    <a:pt x="924905" y="1819944"/>
                  </a:lnTo>
                  <a:lnTo>
                    <a:pt x="1967249" y="1197398"/>
                  </a:lnTo>
                  <a:lnTo>
                    <a:pt x="1927595" y="1174508"/>
                  </a:lnTo>
                  <a:close/>
                </a:path>
                <a:path w="20067905" h="1863090">
                  <a:moveTo>
                    <a:pt x="18765512" y="1394156"/>
                  </a:moveTo>
                  <a:lnTo>
                    <a:pt x="18091815" y="1785662"/>
                  </a:lnTo>
                  <a:lnTo>
                    <a:pt x="18119657" y="1801117"/>
                  </a:lnTo>
                  <a:lnTo>
                    <a:pt x="18123039" y="1801955"/>
                  </a:lnTo>
                  <a:lnTo>
                    <a:pt x="18130055" y="1801955"/>
                  </a:lnTo>
                  <a:lnTo>
                    <a:pt x="18133688" y="1800971"/>
                  </a:lnTo>
                  <a:lnTo>
                    <a:pt x="18784265" y="1404648"/>
                  </a:lnTo>
                  <a:lnTo>
                    <a:pt x="18765512" y="1394156"/>
                  </a:lnTo>
                  <a:close/>
                </a:path>
                <a:path w="20067905" h="1863090">
                  <a:moveTo>
                    <a:pt x="20067388" y="576191"/>
                  </a:moveTo>
                  <a:lnTo>
                    <a:pt x="19166631" y="1124908"/>
                  </a:lnTo>
                  <a:lnTo>
                    <a:pt x="19166814" y="1139740"/>
                  </a:lnTo>
                  <a:lnTo>
                    <a:pt x="19161377" y="1154292"/>
                  </a:lnTo>
                  <a:lnTo>
                    <a:pt x="19150313" y="1167983"/>
                  </a:lnTo>
                  <a:lnTo>
                    <a:pt x="19133616" y="1180236"/>
                  </a:lnTo>
                  <a:lnTo>
                    <a:pt x="18845865" y="1347456"/>
                  </a:lnTo>
                  <a:lnTo>
                    <a:pt x="18862692" y="1356869"/>
                  </a:lnTo>
                  <a:lnTo>
                    <a:pt x="20067388" y="623017"/>
                  </a:lnTo>
                  <a:lnTo>
                    <a:pt x="20067388" y="576191"/>
                  </a:lnTo>
                  <a:close/>
                </a:path>
                <a:path w="20067905" h="1863090">
                  <a:moveTo>
                    <a:pt x="16225265" y="704805"/>
                  </a:moveTo>
                  <a:lnTo>
                    <a:pt x="16187816" y="723246"/>
                  </a:lnTo>
                  <a:lnTo>
                    <a:pt x="16178313" y="724491"/>
                  </a:lnTo>
                  <a:lnTo>
                    <a:pt x="16513308" y="910265"/>
                  </a:lnTo>
                  <a:lnTo>
                    <a:pt x="16553558" y="886873"/>
                  </a:lnTo>
                  <a:lnTo>
                    <a:pt x="16225265" y="704805"/>
                  </a:lnTo>
                  <a:close/>
                </a:path>
                <a:path w="20067905" h="1863090">
                  <a:moveTo>
                    <a:pt x="16087468" y="628389"/>
                  </a:moveTo>
                  <a:lnTo>
                    <a:pt x="16047938" y="645143"/>
                  </a:lnTo>
                  <a:lnTo>
                    <a:pt x="16036862" y="646043"/>
                  </a:lnTo>
                  <a:lnTo>
                    <a:pt x="16107509" y="685225"/>
                  </a:lnTo>
                  <a:lnTo>
                    <a:pt x="16139445" y="657215"/>
                  </a:lnTo>
                  <a:lnTo>
                    <a:pt x="16087468" y="628389"/>
                  </a:lnTo>
                  <a:close/>
                </a:path>
                <a:path w="20067905" h="1863090">
                  <a:moveTo>
                    <a:pt x="15949409" y="551826"/>
                  </a:moveTo>
                  <a:lnTo>
                    <a:pt x="15910064" y="566651"/>
                  </a:lnTo>
                  <a:lnTo>
                    <a:pt x="15898165" y="567312"/>
                  </a:lnTo>
                  <a:lnTo>
                    <a:pt x="15894887" y="567312"/>
                  </a:lnTo>
                  <a:lnTo>
                    <a:pt x="15971628" y="609866"/>
                  </a:lnTo>
                  <a:lnTo>
                    <a:pt x="15999910" y="579825"/>
                  </a:lnTo>
                  <a:lnTo>
                    <a:pt x="15977342" y="567312"/>
                  </a:lnTo>
                  <a:lnTo>
                    <a:pt x="15897044" y="567312"/>
                  </a:lnTo>
                  <a:lnTo>
                    <a:pt x="15894793" y="567260"/>
                  </a:lnTo>
                  <a:lnTo>
                    <a:pt x="15977247" y="567260"/>
                  </a:lnTo>
                  <a:lnTo>
                    <a:pt x="15949409" y="551826"/>
                  </a:lnTo>
                  <a:close/>
                </a:path>
                <a:path w="20067905" h="1863090">
                  <a:moveTo>
                    <a:pt x="15751865" y="487995"/>
                  </a:moveTo>
                  <a:lnTo>
                    <a:pt x="15836208" y="534769"/>
                  </a:lnTo>
                  <a:lnTo>
                    <a:pt x="15836273" y="526897"/>
                  </a:lnTo>
                  <a:lnTo>
                    <a:pt x="15839269" y="519190"/>
                  </a:lnTo>
                  <a:lnTo>
                    <a:pt x="15860239" y="502372"/>
                  </a:lnTo>
                  <a:lnTo>
                    <a:pt x="15835279" y="488529"/>
                  </a:lnTo>
                  <a:lnTo>
                    <a:pt x="15759017" y="488529"/>
                  </a:lnTo>
                  <a:lnTo>
                    <a:pt x="15755415" y="488351"/>
                  </a:lnTo>
                  <a:lnTo>
                    <a:pt x="15751865" y="487995"/>
                  </a:lnTo>
                  <a:close/>
                </a:path>
                <a:path w="20067905" h="1863090">
                  <a:moveTo>
                    <a:pt x="15811131" y="475137"/>
                  </a:moveTo>
                  <a:lnTo>
                    <a:pt x="15774508" y="487869"/>
                  </a:lnTo>
                  <a:lnTo>
                    <a:pt x="15762609" y="488529"/>
                  </a:lnTo>
                  <a:lnTo>
                    <a:pt x="15835279" y="488529"/>
                  </a:lnTo>
                  <a:lnTo>
                    <a:pt x="15811131" y="475137"/>
                  </a:lnTo>
                  <a:close/>
                </a:path>
                <a:path w="20067905" h="1863090">
                  <a:moveTo>
                    <a:pt x="15607514" y="407945"/>
                  </a:moveTo>
                  <a:lnTo>
                    <a:pt x="15701846" y="460258"/>
                  </a:lnTo>
                  <a:lnTo>
                    <a:pt x="15700335" y="451346"/>
                  </a:lnTo>
                  <a:lnTo>
                    <a:pt x="15702600" y="442485"/>
                  </a:lnTo>
                  <a:lnTo>
                    <a:pt x="15708658" y="434120"/>
                  </a:lnTo>
                  <a:lnTo>
                    <a:pt x="15718526" y="426699"/>
                  </a:lnTo>
                  <a:lnTo>
                    <a:pt x="15720275" y="425714"/>
                  </a:lnTo>
                  <a:lnTo>
                    <a:pt x="15721186" y="425254"/>
                  </a:lnTo>
                  <a:lnTo>
                    <a:pt x="15693240" y="409757"/>
                  </a:lnTo>
                  <a:lnTo>
                    <a:pt x="15620445" y="409757"/>
                  </a:lnTo>
                  <a:lnTo>
                    <a:pt x="15613849" y="409149"/>
                  </a:lnTo>
                  <a:lnTo>
                    <a:pt x="15607514" y="407945"/>
                  </a:lnTo>
                  <a:close/>
                </a:path>
                <a:path w="20067905" h="1863090">
                  <a:moveTo>
                    <a:pt x="15672601" y="398312"/>
                  </a:moveTo>
                  <a:lnTo>
                    <a:pt x="15627052" y="409757"/>
                  </a:lnTo>
                  <a:lnTo>
                    <a:pt x="15693240" y="409757"/>
                  </a:lnTo>
                  <a:lnTo>
                    <a:pt x="15672601" y="398312"/>
                  </a:lnTo>
                  <a:close/>
                </a:path>
                <a:path w="20067905" h="1863090">
                  <a:moveTo>
                    <a:pt x="15459466" y="325833"/>
                  </a:moveTo>
                  <a:lnTo>
                    <a:pt x="15568918" y="386532"/>
                  </a:lnTo>
                  <a:lnTo>
                    <a:pt x="15564988" y="376614"/>
                  </a:lnTo>
                  <a:lnTo>
                    <a:pt x="15565904" y="366499"/>
                  </a:lnTo>
                  <a:lnTo>
                    <a:pt x="15571691" y="356835"/>
                  </a:lnTo>
                  <a:lnTo>
                    <a:pt x="15582373" y="348272"/>
                  </a:lnTo>
                  <a:lnTo>
                    <a:pt x="15551183" y="330974"/>
                  </a:lnTo>
                  <a:lnTo>
                    <a:pt x="15491486" y="330974"/>
                  </a:lnTo>
                  <a:lnTo>
                    <a:pt x="15483176" y="330652"/>
                  </a:lnTo>
                  <a:lnTo>
                    <a:pt x="15474989" y="329687"/>
                  </a:lnTo>
                  <a:lnTo>
                    <a:pt x="15467046" y="328080"/>
                  </a:lnTo>
                  <a:lnTo>
                    <a:pt x="15459466" y="325833"/>
                  </a:lnTo>
                  <a:close/>
                </a:path>
                <a:path w="20067905" h="1863090">
                  <a:moveTo>
                    <a:pt x="15533851" y="321361"/>
                  </a:moveTo>
                  <a:lnTo>
                    <a:pt x="15524319" y="325567"/>
                  </a:lnTo>
                  <a:lnTo>
                    <a:pt x="15513878" y="328571"/>
                  </a:lnTo>
                  <a:lnTo>
                    <a:pt x="15502832" y="330373"/>
                  </a:lnTo>
                  <a:lnTo>
                    <a:pt x="15491486" y="330974"/>
                  </a:lnTo>
                  <a:lnTo>
                    <a:pt x="15551183" y="330974"/>
                  </a:lnTo>
                  <a:lnTo>
                    <a:pt x="15533851" y="321361"/>
                  </a:lnTo>
                  <a:close/>
                </a:path>
                <a:path w="20067905" h="1863090">
                  <a:moveTo>
                    <a:pt x="14897703" y="0"/>
                  </a:moveTo>
                  <a:lnTo>
                    <a:pt x="14885117" y="7319"/>
                  </a:lnTo>
                  <a:lnTo>
                    <a:pt x="15439686" y="314869"/>
                  </a:lnTo>
                  <a:lnTo>
                    <a:pt x="15431384" y="304241"/>
                  </a:lnTo>
                  <a:lnTo>
                    <a:pt x="15429276" y="292826"/>
                  </a:lnTo>
                  <a:lnTo>
                    <a:pt x="15433399" y="281571"/>
                  </a:lnTo>
                  <a:lnTo>
                    <a:pt x="15443791" y="271426"/>
                  </a:lnTo>
                  <a:lnTo>
                    <a:pt x="15409126" y="252201"/>
                  </a:lnTo>
                  <a:lnTo>
                    <a:pt x="15355930" y="252201"/>
                  </a:lnTo>
                  <a:lnTo>
                    <a:pt x="15344038" y="251540"/>
                  </a:lnTo>
                  <a:lnTo>
                    <a:pt x="15299180" y="230903"/>
                  </a:lnTo>
                  <a:lnTo>
                    <a:pt x="15293815" y="218689"/>
                  </a:lnTo>
                  <a:lnTo>
                    <a:pt x="15295886" y="206208"/>
                  </a:lnTo>
                  <a:lnTo>
                    <a:pt x="15305439" y="194695"/>
                  </a:lnTo>
                  <a:lnTo>
                    <a:pt x="15267054" y="173408"/>
                  </a:lnTo>
                  <a:lnTo>
                    <a:pt x="15220363" y="173408"/>
                  </a:lnTo>
                  <a:lnTo>
                    <a:pt x="15208472" y="172748"/>
                  </a:lnTo>
                  <a:lnTo>
                    <a:pt x="15163937" y="152629"/>
                  </a:lnTo>
                  <a:lnTo>
                    <a:pt x="15158301" y="141088"/>
                  </a:lnTo>
                  <a:lnTo>
                    <a:pt x="15159440" y="129240"/>
                  </a:lnTo>
                  <a:lnTo>
                    <a:pt x="15167328" y="118101"/>
                  </a:lnTo>
                  <a:lnTo>
                    <a:pt x="15125015" y="94635"/>
                  </a:lnTo>
                  <a:lnTo>
                    <a:pt x="15084797" y="94635"/>
                  </a:lnTo>
                  <a:lnTo>
                    <a:pt x="15072907" y="93974"/>
                  </a:lnTo>
                  <a:lnTo>
                    <a:pt x="15028878" y="74447"/>
                  </a:lnTo>
                  <a:lnTo>
                    <a:pt x="15023024" y="63601"/>
                  </a:lnTo>
                  <a:lnTo>
                    <a:pt x="15023224" y="52380"/>
                  </a:lnTo>
                  <a:lnTo>
                    <a:pt x="15029458" y="41642"/>
                  </a:lnTo>
                  <a:lnTo>
                    <a:pt x="14982957" y="15852"/>
                  </a:lnTo>
                  <a:lnTo>
                    <a:pt x="14949230" y="15852"/>
                  </a:lnTo>
                  <a:lnTo>
                    <a:pt x="14937340" y="15191"/>
                  </a:lnTo>
                  <a:lnTo>
                    <a:pt x="14899891" y="1853"/>
                  </a:lnTo>
                  <a:lnTo>
                    <a:pt x="14897703" y="0"/>
                  </a:lnTo>
                  <a:close/>
                </a:path>
                <a:path w="20067905" h="1863090">
                  <a:moveTo>
                    <a:pt x="15394871" y="244296"/>
                  </a:moveTo>
                  <a:lnTo>
                    <a:pt x="15385927" y="247753"/>
                  </a:lnTo>
                  <a:lnTo>
                    <a:pt x="15376304" y="250224"/>
                  </a:lnTo>
                  <a:lnTo>
                    <a:pt x="15366229" y="251707"/>
                  </a:lnTo>
                  <a:lnTo>
                    <a:pt x="15355930" y="252201"/>
                  </a:lnTo>
                  <a:lnTo>
                    <a:pt x="15409126" y="252201"/>
                  </a:lnTo>
                  <a:lnTo>
                    <a:pt x="15394871" y="244296"/>
                  </a:lnTo>
                  <a:close/>
                </a:path>
                <a:path w="20067905" h="1863090">
                  <a:moveTo>
                    <a:pt x="15255650" y="167083"/>
                  </a:moveTo>
                  <a:lnTo>
                    <a:pt x="15247396" y="169853"/>
                  </a:lnTo>
                  <a:lnTo>
                    <a:pt x="15238655" y="171832"/>
                  </a:lnTo>
                  <a:lnTo>
                    <a:pt x="15229589" y="173017"/>
                  </a:lnTo>
                  <a:lnTo>
                    <a:pt x="15220363" y="173408"/>
                  </a:lnTo>
                  <a:lnTo>
                    <a:pt x="15267054" y="173408"/>
                  </a:lnTo>
                  <a:lnTo>
                    <a:pt x="15255650" y="167083"/>
                  </a:lnTo>
                  <a:close/>
                </a:path>
                <a:path w="20067905" h="1863090">
                  <a:moveTo>
                    <a:pt x="15116178" y="89735"/>
                  </a:moveTo>
                  <a:lnTo>
                    <a:pt x="15108714" y="91879"/>
                  </a:lnTo>
                  <a:lnTo>
                    <a:pt x="15100923" y="93410"/>
                  </a:lnTo>
                  <a:lnTo>
                    <a:pt x="15092914" y="94329"/>
                  </a:lnTo>
                  <a:lnTo>
                    <a:pt x="15084797" y="94635"/>
                  </a:lnTo>
                  <a:lnTo>
                    <a:pt x="15125015" y="94635"/>
                  </a:lnTo>
                  <a:lnTo>
                    <a:pt x="15116178" y="89735"/>
                  </a:lnTo>
                  <a:close/>
                </a:path>
                <a:path w="20067905" h="1863090">
                  <a:moveTo>
                    <a:pt x="14976444" y="12240"/>
                  </a:moveTo>
                  <a:lnTo>
                    <a:pt x="14969884" y="13820"/>
                  </a:lnTo>
                  <a:lnTo>
                    <a:pt x="14963116" y="14949"/>
                  </a:lnTo>
                  <a:lnTo>
                    <a:pt x="14956208" y="15627"/>
                  </a:lnTo>
                  <a:lnTo>
                    <a:pt x="14949230" y="15852"/>
                  </a:lnTo>
                  <a:lnTo>
                    <a:pt x="14982957" y="15852"/>
                  </a:lnTo>
                  <a:lnTo>
                    <a:pt x="14976444" y="1224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4920913" y="7621022"/>
              <a:ext cx="775335" cy="426084"/>
            </a:xfrm>
            <a:custGeom>
              <a:avLst/>
              <a:gdLst/>
              <a:ahLst/>
              <a:cxnLst/>
              <a:rect l="l" t="t" r="r" b="b"/>
              <a:pathLst>
                <a:path w="775334" h="426084">
                  <a:moveTo>
                    <a:pt x="78752" y="28321"/>
                  </a:moveTo>
                  <a:lnTo>
                    <a:pt x="27673" y="0"/>
                  </a:lnTo>
                  <a:lnTo>
                    <a:pt x="0" y="16078"/>
                  </a:lnTo>
                  <a:lnTo>
                    <a:pt x="2197" y="17932"/>
                  </a:lnTo>
                  <a:lnTo>
                    <a:pt x="39649" y="31267"/>
                  </a:lnTo>
                  <a:lnTo>
                    <a:pt x="51536" y="31927"/>
                  </a:lnTo>
                  <a:lnTo>
                    <a:pt x="58521" y="31711"/>
                  </a:lnTo>
                  <a:lnTo>
                    <a:pt x="65430" y="31026"/>
                  </a:lnTo>
                  <a:lnTo>
                    <a:pt x="72199" y="29895"/>
                  </a:lnTo>
                  <a:lnTo>
                    <a:pt x="78752" y="28321"/>
                  </a:lnTo>
                  <a:close/>
                </a:path>
                <a:path w="775334" h="426084">
                  <a:moveTo>
                    <a:pt x="218490" y="105816"/>
                  </a:moveTo>
                  <a:lnTo>
                    <a:pt x="131775" y="57734"/>
                  </a:lnTo>
                  <a:lnTo>
                    <a:pt x="125539" y="68465"/>
                  </a:lnTo>
                  <a:lnTo>
                    <a:pt x="125336" y="79679"/>
                  </a:lnTo>
                  <a:lnTo>
                    <a:pt x="163690" y="108064"/>
                  </a:lnTo>
                  <a:lnTo>
                    <a:pt x="187109" y="110705"/>
                  </a:lnTo>
                  <a:lnTo>
                    <a:pt x="195224" y="110401"/>
                  </a:lnTo>
                  <a:lnTo>
                    <a:pt x="203238" y="109486"/>
                  </a:lnTo>
                  <a:lnTo>
                    <a:pt x="211023" y="107950"/>
                  </a:lnTo>
                  <a:lnTo>
                    <a:pt x="218490" y="105816"/>
                  </a:lnTo>
                  <a:close/>
                </a:path>
                <a:path w="775334" h="426084">
                  <a:moveTo>
                    <a:pt x="357962" y="183172"/>
                  </a:moveTo>
                  <a:lnTo>
                    <a:pt x="269633" y="134175"/>
                  </a:lnTo>
                  <a:lnTo>
                    <a:pt x="261747" y="145313"/>
                  </a:lnTo>
                  <a:lnTo>
                    <a:pt x="260604" y="157162"/>
                  </a:lnTo>
                  <a:lnTo>
                    <a:pt x="288429" y="183540"/>
                  </a:lnTo>
                  <a:lnTo>
                    <a:pt x="322668" y="189496"/>
                  </a:lnTo>
                  <a:lnTo>
                    <a:pt x="331901" y="189103"/>
                  </a:lnTo>
                  <a:lnTo>
                    <a:pt x="340969" y="187909"/>
                  </a:lnTo>
                  <a:lnTo>
                    <a:pt x="349707" y="185940"/>
                  </a:lnTo>
                  <a:lnTo>
                    <a:pt x="357962" y="183172"/>
                  </a:lnTo>
                  <a:close/>
                </a:path>
                <a:path w="775334" h="426084">
                  <a:moveTo>
                    <a:pt x="497179" y="260375"/>
                  </a:moveTo>
                  <a:lnTo>
                    <a:pt x="407758" y="210769"/>
                  </a:lnTo>
                  <a:lnTo>
                    <a:pt x="398195" y="222288"/>
                  </a:lnTo>
                  <a:lnTo>
                    <a:pt x="396125" y="234772"/>
                  </a:lnTo>
                  <a:lnTo>
                    <a:pt x="424002" y="262331"/>
                  </a:lnTo>
                  <a:lnTo>
                    <a:pt x="458241" y="268274"/>
                  </a:lnTo>
                  <a:lnTo>
                    <a:pt x="468541" y="267779"/>
                  </a:lnTo>
                  <a:lnTo>
                    <a:pt x="478612" y="266306"/>
                  </a:lnTo>
                  <a:lnTo>
                    <a:pt x="488238" y="263829"/>
                  </a:lnTo>
                  <a:lnTo>
                    <a:pt x="497179" y="260375"/>
                  </a:lnTo>
                  <a:close/>
                </a:path>
                <a:path w="775334" h="426084">
                  <a:moveTo>
                    <a:pt x="636155" y="337439"/>
                  </a:moveTo>
                  <a:lnTo>
                    <a:pt x="546100" y="287502"/>
                  </a:lnTo>
                  <a:lnTo>
                    <a:pt x="535711" y="297649"/>
                  </a:lnTo>
                  <a:lnTo>
                    <a:pt x="531583" y="308902"/>
                  </a:lnTo>
                  <a:lnTo>
                    <a:pt x="561771" y="341909"/>
                  </a:lnTo>
                  <a:lnTo>
                    <a:pt x="593801" y="347052"/>
                  </a:lnTo>
                  <a:lnTo>
                    <a:pt x="605142" y="346456"/>
                  </a:lnTo>
                  <a:lnTo>
                    <a:pt x="616191" y="344652"/>
                  </a:lnTo>
                  <a:lnTo>
                    <a:pt x="626630" y="341642"/>
                  </a:lnTo>
                  <a:lnTo>
                    <a:pt x="636155" y="337439"/>
                  </a:lnTo>
                  <a:close/>
                </a:path>
                <a:path w="775334" h="426084">
                  <a:moveTo>
                    <a:pt x="774915" y="414388"/>
                  </a:moveTo>
                  <a:lnTo>
                    <a:pt x="684682" y="364350"/>
                  </a:lnTo>
                  <a:lnTo>
                    <a:pt x="674001" y="372910"/>
                  </a:lnTo>
                  <a:lnTo>
                    <a:pt x="668210" y="382574"/>
                  </a:lnTo>
                  <a:lnTo>
                    <a:pt x="667296" y="392696"/>
                  </a:lnTo>
                  <a:lnTo>
                    <a:pt x="671233" y="402615"/>
                  </a:lnTo>
                  <a:lnTo>
                    <a:pt x="709828" y="424027"/>
                  </a:lnTo>
                  <a:lnTo>
                    <a:pt x="716153" y="425234"/>
                  </a:lnTo>
                  <a:lnTo>
                    <a:pt x="722744" y="425831"/>
                  </a:lnTo>
                  <a:lnTo>
                    <a:pt x="729361" y="425831"/>
                  </a:lnTo>
                  <a:lnTo>
                    <a:pt x="773468" y="415264"/>
                  </a:lnTo>
                  <a:lnTo>
                    <a:pt x="774915" y="414388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30742" y="8294310"/>
              <a:ext cx="117755" cy="672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94857" y="8216922"/>
              <a:ext cx="115828" cy="662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9436" y="8139467"/>
              <a:ext cx="113200" cy="6494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723560" y="8062353"/>
              <a:ext cx="111125" cy="63500"/>
            </a:xfrm>
            <a:custGeom>
              <a:avLst/>
              <a:gdLst/>
              <a:ahLst/>
              <a:cxnLst/>
              <a:rect l="l" t="t" r="r" b="b"/>
              <a:pathLst>
                <a:path w="111125" h="63500">
                  <a:moveTo>
                    <a:pt x="20844" y="0"/>
                  </a:moveTo>
                  <a:lnTo>
                    <a:pt x="18195" y="1444"/>
                  </a:lnTo>
                  <a:lnTo>
                    <a:pt x="8325" y="8866"/>
                  </a:lnTo>
                  <a:lnTo>
                    <a:pt x="2265" y="17229"/>
                  </a:lnTo>
                  <a:lnTo>
                    <a:pt x="0" y="26088"/>
                  </a:lnTo>
                  <a:lnTo>
                    <a:pt x="1515" y="34993"/>
                  </a:lnTo>
                  <a:lnTo>
                    <a:pt x="51534" y="62741"/>
                  </a:lnTo>
                  <a:lnTo>
                    <a:pt x="55084" y="63097"/>
                  </a:lnTo>
                  <a:lnTo>
                    <a:pt x="62277" y="63275"/>
                  </a:lnTo>
                  <a:lnTo>
                    <a:pt x="74175" y="62614"/>
                  </a:lnTo>
                  <a:lnTo>
                    <a:pt x="85728" y="60630"/>
                  </a:lnTo>
                  <a:lnTo>
                    <a:pt x="96584" y="57325"/>
                  </a:lnTo>
                  <a:lnTo>
                    <a:pt x="106391" y="52699"/>
                  </a:lnTo>
                  <a:lnTo>
                    <a:pt x="110799" y="49883"/>
                  </a:lnTo>
                  <a:lnTo>
                    <a:pt x="20844" y="0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010878" y="7094878"/>
              <a:ext cx="7105650" cy="1105535"/>
            </a:xfrm>
            <a:custGeom>
              <a:avLst/>
              <a:gdLst/>
              <a:ahLst/>
              <a:cxnLst/>
              <a:rect l="l" t="t" r="r" b="b"/>
              <a:pathLst>
                <a:path w="7105650" h="1105534">
                  <a:moveTo>
                    <a:pt x="4786681" y="125566"/>
                  </a:moveTo>
                  <a:lnTo>
                    <a:pt x="4747530" y="148320"/>
                  </a:lnTo>
                  <a:lnTo>
                    <a:pt x="6284960" y="1104521"/>
                  </a:lnTo>
                  <a:lnTo>
                    <a:pt x="6288667" y="1105537"/>
                  </a:lnTo>
                  <a:lnTo>
                    <a:pt x="6295975" y="1105537"/>
                  </a:lnTo>
                  <a:lnTo>
                    <a:pt x="6299577" y="1104573"/>
                  </a:lnTo>
                  <a:lnTo>
                    <a:pt x="6370089" y="1062114"/>
                  </a:lnTo>
                  <a:lnTo>
                    <a:pt x="6292530" y="1062114"/>
                  </a:lnTo>
                  <a:lnTo>
                    <a:pt x="4786681" y="125566"/>
                  </a:lnTo>
                  <a:close/>
                </a:path>
                <a:path w="7105650" h="1105534">
                  <a:moveTo>
                    <a:pt x="7065575" y="596620"/>
                  </a:moveTo>
                  <a:lnTo>
                    <a:pt x="6292530" y="1062114"/>
                  </a:lnTo>
                  <a:lnTo>
                    <a:pt x="6370089" y="1062114"/>
                  </a:lnTo>
                  <a:lnTo>
                    <a:pt x="7105165" y="619478"/>
                  </a:lnTo>
                  <a:lnTo>
                    <a:pt x="7065575" y="596620"/>
                  </a:lnTo>
                  <a:close/>
                </a:path>
                <a:path w="7105650" h="1105534">
                  <a:moveTo>
                    <a:pt x="74720" y="441724"/>
                  </a:moveTo>
                  <a:lnTo>
                    <a:pt x="0" y="486351"/>
                  </a:lnTo>
                  <a:lnTo>
                    <a:pt x="39527" y="509324"/>
                  </a:lnTo>
                  <a:lnTo>
                    <a:pt x="114247" y="464697"/>
                  </a:lnTo>
                  <a:lnTo>
                    <a:pt x="74720" y="441724"/>
                  </a:lnTo>
                  <a:close/>
                </a:path>
                <a:path w="7105650" h="1105534">
                  <a:moveTo>
                    <a:pt x="160707" y="390375"/>
                  </a:moveTo>
                  <a:lnTo>
                    <a:pt x="97253" y="428269"/>
                  </a:lnTo>
                  <a:lnTo>
                    <a:pt x="136781" y="451232"/>
                  </a:lnTo>
                  <a:lnTo>
                    <a:pt x="200224" y="413338"/>
                  </a:lnTo>
                  <a:lnTo>
                    <a:pt x="160707" y="390375"/>
                  </a:lnTo>
                  <a:close/>
                </a:path>
                <a:path w="7105650" h="1105534">
                  <a:moveTo>
                    <a:pt x="244997" y="340021"/>
                  </a:moveTo>
                  <a:lnTo>
                    <a:pt x="183230" y="376909"/>
                  </a:lnTo>
                  <a:lnTo>
                    <a:pt x="222768" y="399883"/>
                  </a:lnTo>
                  <a:lnTo>
                    <a:pt x="231176" y="394857"/>
                  </a:lnTo>
                  <a:lnTo>
                    <a:pt x="247133" y="341267"/>
                  </a:lnTo>
                  <a:lnTo>
                    <a:pt x="244997" y="340021"/>
                  </a:lnTo>
                  <a:close/>
                </a:path>
                <a:path w="7105650" h="1105534">
                  <a:moveTo>
                    <a:pt x="270955" y="355109"/>
                  </a:moveTo>
                  <a:lnTo>
                    <a:pt x="265164" y="374564"/>
                  </a:lnTo>
                  <a:lnTo>
                    <a:pt x="284525" y="362994"/>
                  </a:lnTo>
                  <a:lnTo>
                    <a:pt x="270955" y="355109"/>
                  </a:lnTo>
                  <a:close/>
                </a:path>
                <a:path w="7105650" h="1105534">
                  <a:moveTo>
                    <a:pt x="342115" y="282022"/>
                  </a:moveTo>
                  <a:lnTo>
                    <a:pt x="267531" y="326565"/>
                  </a:lnTo>
                  <a:lnTo>
                    <a:pt x="307058" y="349539"/>
                  </a:lnTo>
                  <a:lnTo>
                    <a:pt x="381642" y="304985"/>
                  </a:lnTo>
                  <a:lnTo>
                    <a:pt x="342115" y="282022"/>
                  </a:lnTo>
                  <a:close/>
                </a:path>
                <a:path w="7105650" h="1105534">
                  <a:moveTo>
                    <a:pt x="428102" y="230663"/>
                  </a:moveTo>
                  <a:lnTo>
                    <a:pt x="364648" y="268557"/>
                  </a:lnTo>
                  <a:lnTo>
                    <a:pt x="404176" y="291530"/>
                  </a:lnTo>
                  <a:lnTo>
                    <a:pt x="467629" y="253636"/>
                  </a:lnTo>
                  <a:lnTo>
                    <a:pt x="428102" y="230663"/>
                  </a:lnTo>
                  <a:close/>
                </a:path>
                <a:path w="7105650" h="1105534">
                  <a:moveTo>
                    <a:pt x="512382" y="180329"/>
                  </a:moveTo>
                  <a:lnTo>
                    <a:pt x="450635" y="217208"/>
                  </a:lnTo>
                  <a:lnTo>
                    <a:pt x="490163" y="240181"/>
                  </a:lnTo>
                  <a:lnTo>
                    <a:pt x="505136" y="231228"/>
                  </a:lnTo>
                  <a:lnTo>
                    <a:pt x="519125" y="184224"/>
                  </a:lnTo>
                  <a:lnTo>
                    <a:pt x="513502" y="180957"/>
                  </a:lnTo>
                  <a:lnTo>
                    <a:pt x="512382" y="180329"/>
                  </a:lnTo>
                  <a:close/>
                </a:path>
                <a:path w="7105650" h="1105534">
                  <a:moveTo>
                    <a:pt x="542946" y="198067"/>
                  </a:moveTo>
                  <a:lnTo>
                    <a:pt x="539114" y="210935"/>
                  </a:lnTo>
                  <a:lnTo>
                    <a:pt x="551930" y="203281"/>
                  </a:lnTo>
                  <a:lnTo>
                    <a:pt x="542946" y="198067"/>
                  </a:lnTo>
                  <a:close/>
                </a:path>
                <a:path w="7105650" h="1105534">
                  <a:moveTo>
                    <a:pt x="598432" y="128938"/>
                  </a:moveTo>
                  <a:lnTo>
                    <a:pt x="534915" y="166864"/>
                  </a:lnTo>
                  <a:lnTo>
                    <a:pt x="574464" y="189826"/>
                  </a:lnTo>
                  <a:lnTo>
                    <a:pt x="637907" y="151932"/>
                  </a:lnTo>
                  <a:lnTo>
                    <a:pt x="600955" y="130456"/>
                  </a:lnTo>
                  <a:lnTo>
                    <a:pt x="598432" y="128938"/>
                  </a:lnTo>
                  <a:close/>
                </a:path>
                <a:path w="7105650" h="1105534">
                  <a:moveTo>
                    <a:pt x="682419" y="78772"/>
                  </a:moveTo>
                  <a:lnTo>
                    <a:pt x="620933" y="115504"/>
                  </a:lnTo>
                  <a:lnTo>
                    <a:pt x="621771" y="116101"/>
                  </a:lnTo>
                  <a:lnTo>
                    <a:pt x="622714" y="116708"/>
                  </a:lnTo>
                  <a:lnTo>
                    <a:pt x="660314" y="138550"/>
                  </a:lnTo>
                  <a:lnTo>
                    <a:pt x="679497" y="127095"/>
                  </a:lnTo>
                  <a:lnTo>
                    <a:pt x="692334" y="84227"/>
                  </a:lnTo>
                  <a:lnTo>
                    <a:pt x="685277" y="80123"/>
                  </a:lnTo>
                  <a:lnTo>
                    <a:pt x="683843" y="79400"/>
                  </a:lnTo>
                  <a:lnTo>
                    <a:pt x="682419" y="78772"/>
                  </a:lnTo>
                  <a:close/>
                </a:path>
                <a:path w="7105650" h="1105534">
                  <a:moveTo>
                    <a:pt x="716145" y="98070"/>
                  </a:moveTo>
                  <a:lnTo>
                    <a:pt x="713548" y="106761"/>
                  </a:lnTo>
                  <a:lnTo>
                    <a:pt x="722208" y="101588"/>
                  </a:lnTo>
                  <a:lnTo>
                    <a:pt x="716145" y="98070"/>
                  </a:lnTo>
                  <a:close/>
                </a:path>
                <a:path w="7105650" h="1105534">
                  <a:moveTo>
                    <a:pt x="779798" y="20617"/>
                  </a:moveTo>
                  <a:lnTo>
                    <a:pt x="704962" y="65317"/>
                  </a:lnTo>
                  <a:lnTo>
                    <a:pt x="706470" y="66092"/>
                  </a:lnTo>
                  <a:lnTo>
                    <a:pt x="707988" y="66919"/>
                  </a:lnTo>
                  <a:lnTo>
                    <a:pt x="744616" y="88206"/>
                  </a:lnTo>
                  <a:lnTo>
                    <a:pt x="819325" y="43579"/>
                  </a:lnTo>
                  <a:lnTo>
                    <a:pt x="779798" y="20617"/>
                  </a:lnTo>
                  <a:close/>
                </a:path>
                <a:path w="7105650" h="1105534">
                  <a:moveTo>
                    <a:pt x="814310" y="0"/>
                  </a:moveTo>
                  <a:lnTo>
                    <a:pt x="802331" y="7151"/>
                  </a:lnTo>
                  <a:lnTo>
                    <a:pt x="841859" y="30124"/>
                  </a:lnTo>
                  <a:lnTo>
                    <a:pt x="853963" y="22889"/>
                  </a:lnTo>
                  <a:lnTo>
                    <a:pt x="814310" y="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71581" y="7421447"/>
              <a:ext cx="146362" cy="867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006265" y="7523156"/>
              <a:ext cx="141605" cy="83820"/>
            </a:xfrm>
            <a:custGeom>
              <a:avLst/>
              <a:gdLst/>
              <a:ahLst/>
              <a:cxnLst/>
              <a:rect l="l" t="t" r="r" b="b"/>
              <a:pathLst>
                <a:path w="141604" h="83820">
                  <a:moveTo>
                    <a:pt x="44132" y="81051"/>
                  </a:moveTo>
                  <a:lnTo>
                    <a:pt x="4610" y="58077"/>
                  </a:lnTo>
                  <a:lnTo>
                    <a:pt x="0" y="60845"/>
                  </a:lnTo>
                  <a:lnTo>
                    <a:pt x="39649" y="83731"/>
                  </a:lnTo>
                  <a:lnTo>
                    <a:pt x="44132" y="81051"/>
                  </a:lnTo>
                  <a:close/>
                </a:path>
                <a:path w="141604" h="83820">
                  <a:moveTo>
                    <a:pt x="141389" y="22974"/>
                  </a:moveTo>
                  <a:lnTo>
                    <a:pt x="101854" y="0"/>
                  </a:lnTo>
                  <a:lnTo>
                    <a:pt x="79324" y="13449"/>
                  </a:lnTo>
                  <a:lnTo>
                    <a:pt x="118859" y="36423"/>
                  </a:lnTo>
                  <a:lnTo>
                    <a:pt x="141389" y="22974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38982" y="7261751"/>
              <a:ext cx="146362" cy="8676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352988" y="7102036"/>
              <a:ext cx="499745" cy="298450"/>
            </a:xfrm>
            <a:custGeom>
              <a:avLst/>
              <a:gdLst/>
              <a:ahLst/>
              <a:cxnLst/>
              <a:rect l="l" t="t" r="r" b="b"/>
              <a:pathLst>
                <a:path w="499745" h="298450">
                  <a:moveTo>
                    <a:pt x="62064" y="284378"/>
                  </a:moveTo>
                  <a:lnTo>
                    <a:pt x="22529" y="261404"/>
                  </a:lnTo>
                  <a:lnTo>
                    <a:pt x="0" y="274866"/>
                  </a:lnTo>
                  <a:lnTo>
                    <a:pt x="39535" y="297840"/>
                  </a:lnTo>
                  <a:lnTo>
                    <a:pt x="62064" y="284378"/>
                  </a:lnTo>
                  <a:close/>
                </a:path>
                <a:path w="499745" h="298450">
                  <a:moveTo>
                    <a:pt x="499745" y="22974"/>
                  </a:moveTo>
                  <a:lnTo>
                    <a:pt x="460222" y="0"/>
                  </a:lnTo>
                  <a:lnTo>
                    <a:pt x="437680" y="13462"/>
                  </a:lnTo>
                  <a:lnTo>
                    <a:pt x="477215" y="36436"/>
                  </a:lnTo>
                  <a:lnTo>
                    <a:pt x="499745" y="22974"/>
                  </a:lnTo>
                  <a:close/>
                </a:path>
              </a:pathLst>
            </a:custGeom>
            <a:solidFill>
              <a:srgbClr val="7C7B7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9316" y="7160187"/>
              <a:ext cx="146173" cy="8662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748135" y="5949590"/>
              <a:ext cx="6739890" cy="885190"/>
            </a:xfrm>
            <a:custGeom>
              <a:avLst/>
              <a:gdLst/>
              <a:ahLst/>
              <a:cxnLst/>
              <a:rect l="l" t="t" r="r" b="b"/>
              <a:pathLst>
                <a:path w="6739890" h="885190">
                  <a:moveTo>
                    <a:pt x="6329003" y="633551"/>
                  </a:moveTo>
                  <a:lnTo>
                    <a:pt x="6246532" y="633551"/>
                  </a:lnTo>
                  <a:lnTo>
                    <a:pt x="6699523" y="884768"/>
                  </a:lnTo>
                  <a:lnTo>
                    <a:pt x="6739784" y="861366"/>
                  </a:lnTo>
                  <a:lnTo>
                    <a:pt x="6329003" y="633551"/>
                  </a:lnTo>
                  <a:close/>
                </a:path>
                <a:path w="6739890" h="885190">
                  <a:moveTo>
                    <a:pt x="6231209" y="642776"/>
                  </a:moveTo>
                  <a:lnTo>
                    <a:pt x="6176272" y="642776"/>
                  </a:lnTo>
                  <a:lnTo>
                    <a:pt x="6176178" y="675906"/>
                  </a:lnTo>
                  <a:lnTo>
                    <a:pt x="6231209" y="642776"/>
                  </a:lnTo>
                  <a:close/>
                </a:path>
                <a:path w="6739890" h="885190">
                  <a:moveTo>
                    <a:pt x="6249516" y="590495"/>
                  </a:moveTo>
                  <a:lnTo>
                    <a:pt x="6242521" y="590495"/>
                  </a:lnTo>
                  <a:lnTo>
                    <a:pt x="6238899" y="591458"/>
                  </a:lnTo>
                  <a:lnTo>
                    <a:pt x="6174168" y="630420"/>
                  </a:lnTo>
                  <a:lnTo>
                    <a:pt x="6175592" y="634483"/>
                  </a:lnTo>
                  <a:lnTo>
                    <a:pt x="6176293" y="638619"/>
                  </a:lnTo>
                  <a:lnTo>
                    <a:pt x="6176272" y="642873"/>
                  </a:lnTo>
                  <a:lnTo>
                    <a:pt x="6231209" y="642776"/>
                  </a:lnTo>
                  <a:lnTo>
                    <a:pt x="6246532" y="633551"/>
                  </a:lnTo>
                  <a:lnTo>
                    <a:pt x="6329003" y="633551"/>
                  </a:lnTo>
                  <a:lnTo>
                    <a:pt x="6252877" y="591332"/>
                  </a:lnTo>
                  <a:lnTo>
                    <a:pt x="6249516" y="590495"/>
                  </a:lnTo>
                  <a:close/>
                </a:path>
                <a:path w="6739890" h="885190">
                  <a:moveTo>
                    <a:pt x="6176272" y="642692"/>
                  </a:moveTo>
                  <a:close/>
                </a:path>
                <a:path w="6739890" h="885190">
                  <a:moveTo>
                    <a:pt x="6163372" y="671843"/>
                  </a:moveTo>
                  <a:close/>
                </a:path>
                <a:path w="6739890" h="885190">
                  <a:moveTo>
                    <a:pt x="492592" y="302608"/>
                  </a:moveTo>
                  <a:lnTo>
                    <a:pt x="459179" y="328921"/>
                  </a:lnTo>
                  <a:lnTo>
                    <a:pt x="472718" y="337340"/>
                  </a:lnTo>
                  <a:lnTo>
                    <a:pt x="511858" y="314597"/>
                  </a:lnTo>
                  <a:lnTo>
                    <a:pt x="492592" y="302608"/>
                  </a:lnTo>
                  <a:close/>
                </a:path>
                <a:path w="6739890" h="885190">
                  <a:moveTo>
                    <a:pt x="400804" y="258630"/>
                  </a:moveTo>
                  <a:lnTo>
                    <a:pt x="392270" y="287310"/>
                  </a:lnTo>
                  <a:lnTo>
                    <a:pt x="437180" y="315246"/>
                  </a:lnTo>
                  <a:lnTo>
                    <a:pt x="450687" y="307446"/>
                  </a:lnTo>
                  <a:lnTo>
                    <a:pt x="457137" y="302500"/>
                  </a:lnTo>
                  <a:lnTo>
                    <a:pt x="459305" y="297565"/>
                  </a:lnTo>
                  <a:lnTo>
                    <a:pt x="457193" y="292628"/>
                  </a:lnTo>
                  <a:lnTo>
                    <a:pt x="450803" y="287677"/>
                  </a:lnTo>
                  <a:lnTo>
                    <a:pt x="400804" y="258630"/>
                  </a:lnTo>
                  <a:close/>
                </a:path>
                <a:path w="6739890" h="885190">
                  <a:moveTo>
                    <a:pt x="359905" y="236505"/>
                  </a:moveTo>
                  <a:lnTo>
                    <a:pt x="348512" y="236505"/>
                  </a:lnTo>
                  <a:lnTo>
                    <a:pt x="342770" y="238160"/>
                  </a:lnTo>
                  <a:lnTo>
                    <a:pt x="327455" y="247008"/>
                  </a:lnTo>
                  <a:lnTo>
                    <a:pt x="368637" y="272619"/>
                  </a:lnTo>
                  <a:lnTo>
                    <a:pt x="376993" y="244788"/>
                  </a:lnTo>
                  <a:lnTo>
                    <a:pt x="365590" y="238160"/>
                  </a:lnTo>
                  <a:lnTo>
                    <a:pt x="359905" y="236505"/>
                  </a:lnTo>
                  <a:close/>
                </a:path>
                <a:path w="6739890" h="885190">
                  <a:moveTo>
                    <a:pt x="105960" y="62144"/>
                  </a:moveTo>
                  <a:lnTo>
                    <a:pt x="62720" y="62144"/>
                  </a:lnTo>
                  <a:lnTo>
                    <a:pt x="62657" y="82311"/>
                  </a:lnTo>
                  <a:lnTo>
                    <a:pt x="305592" y="233406"/>
                  </a:lnTo>
                  <a:lnTo>
                    <a:pt x="314461" y="228275"/>
                  </a:lnTo>
                  <a:lnTo>
                    <a:pt x="324486" y="223210"/>
                  </a:lnTo>
                  <a:lnTo>
                    <a:pt x="334492" y="219591"/>
                  </a:lnTo>
                  <a:lnTo>
                    <a:pt x="344482" y="217419"/>
                  </a:lnTo>
                  <a:lnTo>
                    <a:pt x="354460" y="216694"/>
                  </a:lnTo>
                  <a:lnTo>
                    <a:pt x="105960" y="62144"/>
                  </a:lnTo>
                  <a:close/>
                </a:path>
                <a:path w="6739890" h="885190">
                  <a:moveTo>
                    <a:pt x="3968" y="0"/>
                  </a:moveTo>
                  <a:lnTo>
                    <a:pt x="0" y="0"/>
                  </a:lnTo>
                  <a:lnTo>
                    <a:pt x="31056" y="17926"/>
                  </a:lnTo>
                  <a:lnTo>
                    <a:pt x="49043" y="31643"/>
                  </a:lnTo>
                  <a:lnTo>
                    <a:pt x="59588" y="47113"/>
                  </a:lnTo>
                  <a:lnTo>
                    <a:pt x="62686" y="63416"/>
                  </a:lnTo>
                  <a:lnTo>
                    <a:pt x="58333" y="79631"/>
                  </a:lnTo>
                  <a:lnTo>
                    <a:pt x="61244" y="73934"/>
                  </a:lnTo>
                  <a:lnTo>
                    <a:pt x="62699" y="68039"/>
                  </a:lnTo>
                  <a:lnTo>
                    <a:pt x="62720" y="62144"/>
                  </a:lnTo>
                  <a:lnTo>
                    <a:pt x="105960" y="62144"/>
                  </a:lnTo>
                  <a:lnTo>
                    <a:pt x="7654" y="1005"/>
                  </a:lnTo>
                  <a:lnTo>
                    <a:pt x="3968" y="0"/>
                  </a:lnTo>
                  <a:close/>
                </a:path>
              </a:pathLst>
            </a:custGeom>
            <a:solidFill>
              <a:srgbClr val="76757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53726" y="6166288"/>
              <a:ext cx="186999" cy="11222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8788742" y="8984552"/>
              <a:ext cx="97790" cy="57785"/>
            </a:xfrm>
            <a:custGeom>
              <a:avLst/>
              <a:gdLst/>
              <a:ahLst/>
              <a:cxnLst/>
              <a:rect l="l" t="t" r="r" b="b"/>
              <a:pathLst>
                <a:path w="97790" h="57784">
                  <a:moveTo>
                    <a:pt x="80353" y="0"/>
                  </a:moveTo>
                  <a:lnTo>
                    <a:pt x="0" y="46700"/>
                  </a:lnTo>
                  <a:lnTo>
                    <a:pt x="18753" y="57191"/>
                  </a:lnTo>
                  <a:lnTo>
                    <a:pt x="97180" y="9413"/>
                  </a:lnTo>
                  <a:lnTo>
                    <a:pt x="80353" y="0"/>
                  </a:lnTo>
                  <a:close/>
                </a:path>
              </a:pathLst>
            </a:custGeom>
            <a:solidFill>
              <a:srgbClr val="ACABA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5143346" y="7495751"/>
              <a:ext cx="1082675" cy="627380"/>
            </a:xfrm>
            <a:custGeom>
              <a:avLst/>
              <a:gdLst/>
              <a:ahLst/>
              <a:cxnLst/>
              <a:rect l="l" t="t" r="r" b="b"/>
              <a:pathLst>
                <a:path w="1082675" h="627379">
                  <a:moveTo>
                    <a:pt x="20805" y="0"/>
                  </a:moveTo>
                  <a:lnTo>
                    <a:pt x="0" y="12083"/>
                  </a:lnTo>
                  <a:lnTo>
                    <a:pt x="3518" y="13434"/>
                  </a:lnTo>
                  <a:lnTo>
                    <a:pt x="6858" y="15015"/>
                  </a:lnTo>
                  <a:lnTo>
                    <a:pt x="9968" y="16816"/>
                  </a:lnTo>
                  <a:lnTo>
                    <a:pt x="19551" y="24000"/>
                  </a:lnTo>
                  <a:lnTo>
                    <a:pt x="25563" y="32060"/>
                  </a:lnTo>
                  <a:lnTo>
                    <a:pt x="28007" y="40598"/>
                  </a:lnTo>
                  <a:lnTo>
                    <a:pt x="26889" y="49213"/>
                  </a:lnTo>
                  <a:lnTo>
                    <a:pt x="91327" y="85264"/>
                  </a:lnTo>
                  <a:lnTo>
                    <a:pt x="94531" y="84971"/>
                  </a:lnTo>
                  <a:lnTo>
                    <a:pt x="101012" y="84824"/>
                  </a:lnTo>
                  <a:lnTo>
                    <a:pt x="112994" y="85498"/>
                  </a:lnTo>
                  <a:lnTo>
                    <a:pt x="154518" y="102211"/>
                  </a:lnTo>
                  <a:lnTo>
                    <a:pt x="163333" y="117455"/>
                  </a:lnTo>
                  <a:lnTo>
                    <a:pt x="163157" y="125451"/>
                  </a:lnTo>
                  <a:lnTo>
                    <a:pt x="231574" y="163722"/>
                  </a:lnTo>
                  <a:lnTo>
                    <a:pt x="271165" y="169663"/>
                  </a:lnTo>
                  <a:lnTo>
                    <a:pt x="299132" y="201522"/>
                  </a:lnTo>
                  <a:lnTo>
                    <a:pt x="372323" y="242474"/>
                  </a:lnTo>
                  <a:lnTo>
                    <a:pt x="416646" y="253154"/>
                  </a:lnTo>
                  <a:lnTo>
                    <a:pt x="434730" y="277384"/>
                  </a:lnTo>
                  <a:lnTo>
                    <a:pt x="513418" y="321403"/>
                  </a:lnTo>
                  <a:lnTo>
                    <a:pt x="552203" y="331937"/>
                  </a:lnTo>
                  <a:lnTo>
                    <a:pt x="569867" y="352984"/>
                  </a:lnTo>
                  <a:lnTo>
                    <a:pt x="655131" y="400678"/>
                  </a:lnTo>
                  <a:lnTo>
                    <a:pt x="696376" y="415715"/>
                  </a:lnTo>
                  <a:lnTo>
                    <a:pt x="704386" y="428238"/>
                  </a:lnTo>
                  <a:lnTo>
                    <a:pt x="797818" y="480508"/>
                  </a:lnTo>
                  <a:lnTo>
                    <a:pt x="834979" y="498047"/>
                  </a:lnTo>
                  <a:lnTo>
                    <a:pt x="837953" y="502958"/>
                  </a:lnTo>
                  <a:lnTo>
                    <a:pt x="1059507" y="626912"/>
                  </a:lnTo>
                  <a:lnTo>
                    <a:pt x="1062232" y="618190"/>
                  </a:lnTo>
                  <a:lnTo>
                    <a:pt x="1066951" y="609698"/>
                  </a:lnTo>
                  <a:lnTo>
                    <a:pt x="1073666" y="601559"/>
                  </a:lnTo>
                  <a:lnTo>
                    <a:pt x="1082375" y="593898"/>
                  </a:lnTo>
                  <a:lnTo>
                    <a:pt x="20805" y="0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5123986" y="7507852"/>
              <a:ext cx="857885" cy="491490"/>
            </a:xfrm>
            <a:custGeom>
              <a:avLst/>
              <a:gdLst/>
              <a:ahLst/>
              <a:cxnLst/>
              <a:rect l="l" t="t" r="r" b="b"/>
              <a:pathLst>
                <a:path w="857884" h="491490">
                  <a:moveTo>
                    <a:pt x="47358" y="28498"/>
                  </a:moveTo>
                  <a:lnTo>
                    <a:pt x="19354" y="0"/>
                  </a:lnTo>
                  <a:lnTo>
                    <a:pt x="0" y="11252"/>
                  </a:lnTo>
                  <a:lnTo>
                    <a:pt x="46253" y="37122"/>
                  </a:lnTo>
                  <a:lnTo>
                    <a:pt x="47358" y="28498"/>
                  </a:lnTo>
                  <a:close/>
                </a:path>
                <a:path w="857884" h="491490">
                  <a:moveTo>
                    <a:pt x="182689" y="105359"/>
                  </a:moveTo>
                  <a:lnTo>
                    <a:pt x="154965" y="78790"/>
                  </a:lnTo>
                  <a:lnTo>
                    <a:pt x="120370" y="72732"/>
                  </a:lnTo>
                  <a:lnTo>
                    <a:pt x="117119" y="72732"/>
                  </a:lnTo>
                  <a:lnTo>
                    <a:pt x="113880" y="72872"/>
                  </a:lnTo>
                  <a:lnTo>
                    <a:pt x="110680" y="73164"/>
                  </a:lnTo>
                  <a:lnTo>
                    <a:pt x="182511" y="113360"/>
                  </a:lnTo>
                  <a:lnTo>
                    <a:pt x="182689" y="105359"/>
                  </a:lnTo>
                  <a:close/>
                </a:path>
                <a:path w="857884" h="491490">
                  <a:moveTo>
                    <a:pt x="318477" y="189420"/>
                  </a:moveTo>
                  <a:lnTo>
                    <a:pt x="290525" y="157568"/>
                  </a:lnTo>
                  <a:lnTo>
                    <a:pt x="255930" y="151511"/>
                  </a:lnTo>
                  <a:lnTo>
                    <a:pt x="250926" y="151638"/>
                  </a:lnTo>
                  <a:lnTo>
                    <a:pt x="318477" y="189420"/>
                  </a:lnTo>
                  <a:close/>
                </a:path>
                <a:path w="857884" h="491490">
                  <a:moveTo>
                    <a:pt x="454088" y="265290"/>
                  </a:moveTo>
                  <a:lnTo>
                    <a:pt x="426199" y="236423"/>
                  </a:lnTo>
                  <a:lnTo>
                    <a:pt x="391680" y="230378"/>
                  </a:lnTo>
                  <a:lnTo>
                    <a:pt x="454088" y="265290"/>
                  </a:lnTo>
                  <a:close/>
                </a:path>
                <a:path w="857884" h="491490">
                  <a:moveTo>
                    <a:pt x="589229" y="340893"/>
                  </a:moveTo>
                  <a:lnTo>
                    <a:pt x="553453" y="312508"/>
                  </a:lnTo>
                  <a:lnTo>
                    <a:pt x="532777" y="309308"/>
                  </a:lnTo>
                  <a:lnTo>
                    <a:pt x="589229" y="340893"/>
                  </a:lnTo>
                  <a:close/>
                </a:path>
                <a:path w="857884" h="491490">
                  <a:moveTo>
                    <a:pt x="723734" y="416140"/>
                  </a:moveTo>
                  <a:lnTo>
                    <a:pt x="691845" y="392099"/>
                  </a:lnTo>
                  <a:lnTo>
                    <a:pt x="674484" y="388581"/>
                  </a:lnTo>
                  <a:lnTo>
                    <a:pt x="723734" y="416140"/>
                  </a:lnTo>
                  <a:close/>
                </a:path>
                <a:path w="857884" h="491490">
                  <a:moveTo>
                    <a:pt x="857300" y="490867"/>
                  </a:moveTo>
                  <a:lnTo>
                    <a:pt x="824077" y="469938"/>
                  </a:lnTo>
                  <a:lnTo>
                    <a:pt x="817168" y="468414"/>
                  </a:lnTo>
                  <a:lnTo>
                    <a:pt x="857300" y="490867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3228" y="6274671"/>
              <a:ext cx="13353415" cy="2362835"/>
            </a:xfrm>
            <a:custGeom>
              <a:avLst/>
              <a:gdLst/>
              <a:ahLst/>
              <a:cxnLst/>
              <a:rect l="l" t="t" r="r" b="b"/>
              <a:pathLst>
                <a:path w="13353415" h="2362834">
                  <a:moveTo>
                    <a:pt x="0" y="2203723"/>
                  </a:moveTo>
                  <a:lnTo>
                    <a:pt x="0" y="2249585"/>
                  </a:lnTo>
                  <a:lnTo>
                    <a:pt x="199543" y="2361624"/>
                  </a:lnTo>
                  <a:lnTo>
                    <a:pt x="202957" y="2362483"/>
                  </a:lnTo>
                  <a:lnTo>
                    <a:pt x="209941" y="2362483"/>
                  </a:lnTo>
                  <a:lnTo>
                    <a:pt x="213532" y="2361530"/>
                  </a:lnTo>
                  <a:lnTo>
                    <a:pt x="284045" y="2319416"/>
                  </a:lnTo>
                  <a:lnTo>
                    <a:pt x="206046" y="2319416"/>
                  </a:lnTo>
                  <a:lnTo>
                    <a:pt x="0" y="2203723"/>
                  </a:lnTo>
                  <a:close/>
                </a:path>
                <a:path w="13353415" h="2362834">
                  <a:moveTo>
                    <a:pt x="417746" y="2192980"/>
                  </a:moveTo>
                  <a:lnTo>
                    <a:pt x="206046" y="2319416"/>
                  </a:lnTo>
                  <a:lnTo>
                    <a:pt x="284045" y="2319416"/>
                  </a:lnTo>
                  <a:lnTo>
                    <a:pt x="457944" y="2215555"/>
                  </a:lnTo>
                  <a:lnTo>
                    <a:pt x="417746" y="2192980"/>
                  </a:lnTo>
                  <a:close/>
                </a:path>
                <a:path w="13353415" h="2362834">
                  <a:moveTo>
                    <a:pt x="724396" y="2009823"/>
                  </a:moveTo>
                  <a:lnTo>
                    <a:pt x="496885" y="2145704"/>
                  </a:lnTo>
                  <a:lnTo>
                    <a:pt x="537093" y="2168279"/>
                  </a:lnTo>
                  <a:lnTo>
                    <a:pt x="751118" y="2040450"/>
                  </a:lnTo>
                  <a:lnTo>
                    <a:pt x="749097" y="2039676"/>
                  </a:lnTo>
                  <a:lnTo>
                    <a:pt x="747118" y="2038723"/>
                  </a:lnTo>
                  <a:lnTo>
                    <a:pt x="743401" y="2036545"/>
                  </a:lnTo>
                  <a:lnTo>
                    <a:pt x="736394" y="2031345"/>
                  </a:lnTo>
                  <a:lnTo>
                    <a:pt x="730844" y="2024974"/>
                  </a:lnTo>
                  <a:lnTo>
                    <a:pt x="726821" y="2017709"/>
                  </a:lnTo>
                  <a:lnTo>
                    <a:pt x="724396" y="2009823"/>
                  </a:lnTo>
                  <a:close/>
                </a:path>
                <a:path w="13353415" h="2362834">
                  <a:moveTo>
                    <a:pt x="1173283" y="1741727"/>
                  </a:moveTo>
                  <a:lnTo>
                    <a:pt x="789389" y="1971008"/>
                  </a:lnTo>
                  <a:lnTo>
                    <a:pt x="797171" y="1978476"/>
                  </a:lnTo>
                  <a:lnTo>
                    <a:pt x="802548" y="1987494"/>
                  </a:lnTo>
                  <a:lnTo>
                    <a:pt x="805377" y="1997509"/>
                  </a:lnTo>
                  <a:lnTo>
                    <a:pt x="805514" y="2007970"/>
                  </a:lnTo>
                  <a:lnTo>
                    <a:pt x="1213481" y="1764302"/>
                  </a:lnTo>
                  <a:lnTo>
                    <a:pt x="1173283" y="1741727"/>
                  </a:lnTo>
                  <a:close/>
                </a:path>
                <a:path w="13353415" h="2362834">
                  <a:moveTo>
                    <a:pt x="12958286" y="0"/>
                  </a:moveTo>
                  <a:lnTo>
                    <a:pt x="12918842" y="23758"/>
                  </a:lnTo>
                  <a:lnTo>
                    <a:pt x="13334389" y="256233"/>
                  </a:lnTo>
                  <a:lnTo>
                    <a:pt x="13335477" y="246965"/>
                  </a:lnTo>
                  <a:lnTo>
                    <a:pt x="13338942" y="237871"/>
                  </a:lnTo>
                  <a:lnTo>
                    <a:pt x="13344782" y="229104"/>
                  </a:lnTo>
                  <a:lnTo>
                    <a:pt x="13352996" y="220830"/>
                  </a:lnTo>
                  <a:lnTo>
                    <a:pt x="12958286" y="0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7625" y="8245680"/>
              <a:ext cx="81117" cy="6944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36090" y="6092610"/>
              <a:ext cx="18855055" cy="2013585"/>
            </a:xfrm>
            <a:custGeom>
              <a:avLst/>
              <a:gdLst/>
              <a:ahLst/>
              <a:cxnLst/>
              <a:rect l="l" t="t" r="r" b="b"/>
              <a:pathLst>
                <a:path w="18855055" h="2013584">
                  <a:moveTo>
                    <a:pt x="18854525" y="1425495"/>
                  </a:moveTo>
                  <a:lnTo>
                    <a:pt x="17913245" y="1986243"/>
                  </a:lnTo>
                  <a:lnTo>
                    <a:pt x="17920208" y="1990264"/>
                  </a:lnTo>
                  <a:lnTo>
                    <a:pt x="17928393" y="1995499"/>
                  </a:lnTo>
                  <a:lnTo>
                    <a:pt x="17935466" y="2001085"/>
                  </a:lnTo>
                  <a:lnTo>
                    <a:pt x="17941429" y="2006970"/>
                  </a:lnTo>
                  <a:lnTo>
                    <a:pt x="17946280" y="2013101"/>
                  </a:lnTo>
                  <a:lnTo>
                    <a:pt x="18854525" y="1472028"/>
                  </a:lnTo>
                  <a:lnTo>
                    <a:pt x="18854525" y="1425495"/>
                  </a:lnTo>
                  <a:close/>
                </a:path>
                <a:path w="18855055" h="2013584">
                  <a:moveTo>
                    <a:pt x="104813" y="1837556"/>
                  </a:moveTo>
                  <a:lnTo>
                    <a:pt x="0" y="1900151"/>
                  </a:lnTo>
                  <a:lnTo>
                    <a:pt x="40197" y="1922726"/>
                  </a:lnTo>
                  <a:lnTo>
                    <a:pt x="144466" y="1860456"/>
                  </a:lnTo>
                  <a:lnTo>
                    <a:pt x="104813" y="1837556"/>
                  </a:lnTo>
                  <a:close/>
                </a:path>
                <a:path w="18855055" h="2013584">
                  <a:moveTo>
                    <a:pt x="7947443" y="903532"/>
                  </a:moveTo>
                  <a:lnTo>
                    <a:pt x="7908303" y="926285"/>
                  </a:lnTo>
                  <a:lnTo>
                    <a:pt x="8418895" y="1243836"/>
                  </a:lnTo>
                  <a:lnTo>
                    <a:pt x="8422591" y="1244852"/>
                  </a:lnTo>
                  <a:lnTo>
                    <a:pt x="8429931" y="1244852"/>
                  </a:lnTo>
                  <a:lnTo>
                    <a:pt x="8433554" y="1243867"/>
                  </a:lnTo>
                  <a:lnTo>
                    <a:pt x="8503257" y="1201408"/>
                  </a:lnTo>
                  <a:lnTo>
                    <a:pt x="8426392" y="1201408"/>
                  </a:lnTo>
                  <a:lnTo>
                    <a:pt x="7947443" y="903532"/>
                  </a:lnTo>
                  <a:close/>
                </a:path>
                <a:path w="18855055" h="2013584">
                  <a:moveTo>
                    <a:pt x="8675777" y="1049507"/>
                  </a:moveTo>
                  <a:lnTo>
                    <a:pt x="8426392" y="1201408"/>
                  </a:lnTo>
                  <a:lnTo>
                    <a:pt x="8503257" y="1201408"/>
                  </a:lnTo>
                  <a:lnTo>
                    <a:pt x="8713807" y="1073150"/>
                  </a:lnTo>
                  <a:lnTo>
                    <a:pt x="8675777" y="1049507"/>
                  </a:lnTo>
                  <a:close/>
                </a:path>
                <a:path w="18855055" h="2013584">
                  <a:moveTo>
                    <a:pt x="9184400" y="739694"/>
                  </a:moveTo>
                  <a:lnTo>
                    <a:pt x="8752288" y="1002901"/>
                  </a:lnTo>
                  <a:lnTo>
                    <a:pt x="8790308" y="1026555"/>
                  </a:lnTo>
                  <a:lnTo>
                    <a:pt x="9223855" y="762479"/>
                  </a:lnTo>
                  <a:lnTo>
                    <a:pt x="9184400" y="739694"/>
                  </a:lnTo>
                  <a:close/>
                </a:path>
                <a:path w="18855055" h="2013584">
                  <a:moveTo>
                    <a:pt x="2966140" y="128624"/>
                  </a:moveTo>
                  <a:lnTo>
                    <a:pt x="1764501" y="846309"/>
                  </a:lnTo>
                  <a:lnTo>
                    <a:pt x="1804217" y="869167"/>
                  </a:lnTo>
                  <a:lnTo>
                    <a:pt x="3005793" y="151524"/>
                  </a:lnTo>
                  <a:lnTo>
                    <a:pt x="2966140" y="128624"/>
                  </a:lnTo>
                  <a:close/>
                </a:path>
                <a:path w="18855055" h="2013584">
                  <a:moveTo>
                    <a:pt x="11419987" y="0"/>
                  </a:moveTo>
                  <a:lnTo>
                    <a:pt x="11392166" y="30250"/>
                  </a:lnTo>
                  <a:lnTo>
                    <a:pt x="11625593" y="160843"/>
                  </a:lnTo>
                  <a:lnTo>
                    <a:pt x="11665037" y="137095"/>
                  </a:lnTo>
                  <a:lnTo>
                    <a:pt x="11419987" y="0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2618756" y="6071731"/>
              <a:ext cx="37465" cy="51435"/>
            </a:xfrm>
            <a:custGeom>
              <a:avLst/>
              <a:gdLst/>
              <a:ahLst/>
              <a:cxnLst/>
              <a:rect l="l" t="t" r="r" b="b"/>
              <a:pathLst>
                <a:path w="37465" h="51435">
                  <a:moveTo>
                    <a:pt x="0" y="0"/>
                  </a:moveTo>
                  <a:lnTo>
                    <a:pt x="1759" y="2711"/>
                  </a:lnTo>
                  <a:lnTo>
                    <a:pt x="6221" y="13573"/>
                  </a:lnTo>
                  <a:lnTo>
                    <a:pt x="7320" y="24852"/>
                  </a:lnTo>
                  <a:lnTo>
                    <a:pt x="5232" y="35857"/>
                  </a:lnTo>
                  <a:lnTo>
                    <a:pt x="136" y="45893"/>
                  </a:lnTo>
                  <a:lnTo>
                    <a:pt x="9497" y="51129"/>
                  </a:lnTo>
                  <a:lnTo>
                    <a:pt x="19475" y="45370"/>
                  </a:lnTo>
                  <a:lnTo>
                    <a:pt x="28545" y="39245"/>
                  </a:lnTo>
                  <a:lnTo>
                    <a:pt x="34539" y="33120"/>
                  </a:lnTo>
                  <a:lnTo>
                    <a:pt x="37464" y="26998"/>
                  </a:lnTo>
                  <a:lnTo>
                    <a:pt x="37328" y="208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2508487" y="6040644"/>
              <a:ext cx="41910" cy="34290"/>
            </a:xfrm>
            <a:custGeom>
              <a:avLst/>
              <a:gdLst/>
              <a:ahLst/>
              <a:cxnLst/>
              <a:rect l="l" t="t" r="r" b="b"/>
              <a:pathLst>
                <a:path w="41909" h="34289">
                  <a:moveTo>
                    <a:pt x="25266" y="0"/>
                  </a:moveTo>
                  <a:lnTo>
                    <a:pt x="0" y="15214"/>
                  </a:lnTo>
                  <a:lnTo>
                    <a:pt x="33653" y="34040"/>
                  </a:lnTo>
                  <a:lnTo>
                    <a:pt x="41653" y="7172"/>
                  </a:lnTo>
                  <a:lnTo>
                    <a:pt x="32763" y="1999"/>
                  </a:lnTo>
                  <a:lnTo>
                    <a:pt x="29014" y="607"/>
                  </a:lnTo>
                  <a:lnTo>
                    <a:pt x="25266" y="0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2533752" y="6032111"/>
              <a:ext cx="55244" cy="46355"/>
            </a:xfrm>
            <a:custGeom>
              <a:avLst/>
              <a:gdLst/>
              <a:ahLst/>
              <a:cxnLst/>
              <a:rect l="l" t="t" r="r" b="b"/>
              <a:pathLst>
                <a:path w="55245" h="46354">
                  <a:moveTo>
                    <a:pt x="14177" y="0"/>
                  </a:moveTo>
                  <a:lnTo>
                    <a:pt x="0" y="8533"/>
                  </a:lnTo>
                  <a:lnTo>
                    <a:pt x="3748" y="9141"/>
                  </a:lnTo>
                  <a:lnTo>
                    <a:pt x="7497" y="10533"/>
                  </a:lnTo>
                  <a:lnTo>
                    <a:pt x="16386" y="15695"/>
                  </a:lnTo>
                  <a:lnTo>
                    <a:pt x="8387" y="42574"/>
                  </a:lnTo>
                  <a:lnTo>
                    <a:pt x="14585" y="46040"/>
                  </a:lnTo>
                  <a:lnTo>
                    <a:pt x="17769" y="39307"/>
                  </a:lnTo>
                  <a:lnTo>
                    <a:pt x="22962" y="33433"/>
                  </a:lnTo>
                  <a:lnTo>
                    <a:pt x="38166" y="24501"/>
                  </a:lnTo>
                  <a:lnTo>
                    <a:pt x="45202" y="22711"/>
                  </a:lnTo>
                  <a:lnTo>
                    <a:pt x="52155" y="22711"/>
                  </a:lnTo>
                  <a:lnTo>
                    <a:pt x="54951" y="22805"/>
                  </a:lnTo>
                  <a:lnTo>
                    <a:pt x="14177" y="0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867879" y="5579963"/>
              <a:ext cx="5640070" cy="454025"/>
            </a:xfrm>
            <a:custGeom>
              <a:avLst/>
              <a:gdLst/>
              <a:ahLst/>
              <a:cxnLst/>
              <a:rect l="l" t="t" r="r" b="b"/>
              <a:pathLst>
                <a:path w="5640070" h="454025">
                  <a:moveTo>
                    <a:pt x="5398767" y="294786"/>
                  </a:moveTo>
                  <a:lnTo>
                    <a:pt x="5398037" y="304438"/>
                  </a:lnTo>
                  <a:lnTo>
                    <a:pt x="5397083" y="314820"/>
                  </a:lnTo>
                  <a:lnTo>
                    <a:pt x="5395941" y="326062"/>
                  </a:lnTo>
                  <a:lnTo>
                    <a:pt x="5394652" y="338293"/>
                  </a:lnTo>
                  <a:lnTo>
                    <a:pt x="5600415" y="453410"/>
                  </a:lnTo>
                  <a:lnTo>
                    <a:pt x="5639859" y="429662"/>
                  </a:lnTo>
                  <a:lnTo>
                    <a:pt x="5398767" y="294786"/>
                  </a:lnTo>
                  <a:close/>
                </a:path>
                <a:path w="5640070" h="454025">
                  <a:moveTo>
                    <a:pt x="38627" y="0"/>
                  </a:moveTo>
                  <a:lnTo>
                    <a:pt x="0" y="23067"/>
                  </a:lnTo>
                  <a:lnTo>
                    <a:pt x="655707" y="430876"/>
                  </a:lnTo>
                  <a:lnTo>
                    <a:pt x="694973" y="408207"/>
                  </a:lnTo>
                  <a:lnTo>
                    <a:pt x="404741" y="227699"/>
                  </a:lnTo>
                  <a:lnTo>
                    <a:pt x="296650" y="164895"/>
                  </a:lnTo>
                  <a:lnTo>
                    <a:pt x="273824" y="164895"/>
                  </a:lnTo>
                  <a:lnTo>
                    <a:pt x="251186" y="151744"/>
                  </a:lnTo>
                  <a:lnTo>
                    <a:pt x="267478" y="142341"/>
                  </a:lnTo>
                  <a:lnTo>
                    <a:pt x="38627" y="0"/>
                  </a:lnTo>
                  <a:close/>
                </a:path>
                <a:path w="5640070" h="454025">
                  <a:moveTo>
                    <a:pt x="285279" y="158288"/>
                  </a:moveTo>
                  <a:lnTo>
                    <a:pt x="273824" y="164895"/>
                  </a:lnTo>
                  <a:lnTo>
                    <a:pt x="296650" y="164895"/>
                  </a:lnTo>
                  <a:lnTo>
                    <a:pt x="285279" y="158288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7119065" y="5722297"/>
              <a:ext cx="153670" cy="85725"/>
            </a:xfrm>
            <a:custGeom>
              <a:avLst/>
              <a:gdLst/>
              <a:ahLst/>
              <a:cxnLst/>
              <a:rect l="l" t="t" r="r" b="b"/>
              <a:pathLst>
                <a:path w="153670" h="85725">
                  <a:moveTo>
                    <a:pt x="16292" y="0"/>
                  </a:moveTo>
                  <a:lnTo>
                    <a:pt x="0" y="9402"/>
                  </a:lnTo>
                  <a:lnTo>
                    <a:pt x="22638" y="22564"/>
                  </a:lnTo>
                  <a:lnTo>
                    <a:pt x="34093" y="15947"/>
                  </a:lnTo>
                  <a:lnTo>
                    <a:pt x="153555" y="85369"/>
                  </a:lnTo>
                  <a:lnTo>
                    <a:pt x="16292" y="0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881592" y="5797971"/>
              <a:ext cx="246463" cy="17864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2564052" y="6060507"/>
              <a:ext cx="61594" cy="50800"/>
            </a:xfrm>
            <a:custGeom>
              <a:avLst/>
              <a:gdLst/>
              <a:ahLst/>
              <a:cxnLst/>
              <a:rect l="l" t="t" r="r" b="b"/>
              <a:pathLst>
                <a:path w="61595" h="50800">
                  <a:moveTo>
                    <a:pt x="7926" y="0"/>
                  </a:moveTo>
                  <a:lnTo>
                    <a:pt x="0" y="26428"/>
                  </a:lnTo>
                  <a:lnTo>
                    <a:pt x="43035" y="50511"/>
                  </a:lnTo>
                  <a:lnTo>
                    <a:pt x="53411" y="44522"/>
                  </a:lnTo>
                  <a:lnTo>
                    <a:pt x="59296" y="40008"/>
                  </a:lnTo>
                  <a:lnTo>
                    <a:pt x="61274" y="35505"/>
                  </a:lnTo>
                  <a:lnTo>
                    <a:pt x="59347" y="31000"/>
                  </a:lnTo>
                  <a:lnTo>
                    <a:pt x="53516" y="26480"/>
                  </a:lnTo>
                  <a:lnTo>
                    <a:pt x="7926" y="0"/>
                  </a:lnTo>
                  <a:close/>
                </a:path>
              </a:pathLst>
            </a:custGeom>
            <a:solidFill>
              <a:srgbClr val="A9A7A9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2548336" y="6054816"/>
              <a:ext cx="78105" cy="62865"/>
            </a:xfrm>
            <a:custGeom>
              <a:avLst/>
              <a:gdLst/>
              <a:ahLst/>
              <a:cxnLst/>
              <a:rect l="l" t="t" r="r" b="b"/>
              <a:pathLst>
                <a:path w="78104" h="62864">
                  <a:moveTo>
                    <a:pt x="30616" y="0"/>
                  </a:moveTo>
                  <a:lnTo>
                    <a:pt x="23580" y="1800"/>
                  </a:lnTo>
                  <a:lnTo>
                    <a:pt x="8376" y="10722"/>
                  </a:lnTo>
                  <a:lnTo>
                    <a:pt x="3183" y="16606"/>
                  </a:lnTo>
                  <a:lnTo>
                    <a:pt x="0" y="23339"/>
                  </a:lnTo>
                  <a:lnTo>
                    <a:pt x="15706" y="32124"/>
                  </a:lnTo>
                  <a:lnTo>
                    <a:pt x="23643" y="5685"/>
                  </a:lnTo>
                  <a:lnTo>
                    <a:pt x="69233" y="32177"/>
                  </a:lnTo>
                  <a:lnTo>
                    <a:pt x="75064" y="36690"/>
                  </a:lnTo>
                  <a:lnTo>
                    <a:pt x="76991" y="41192"/>
                  </a:lnTo>
                  <a:lnTo>
                    <a:pt x="75012" y="45694"/>
                  </a:lnTo>
                  <a:lnTo>
                    <a:pt x="69128" y="50207"/>
                  </a:lnTo>
                  <a:lnTo>
                    <a:pt x="58752" y="56207"/>
                  </a:lnTo>
                  <a:lnTo>
                    <a:pt x="70552" y="62804"/>
                  </a:lnTo>
                  <a:lnTo>
                    <a:pt x="75651" y="52769"/>
                  </a:lnTo>
                  <a:lnTo>
                    <a:pt x="77742" y="41767"/>
                  </a:lnTo>
                  <a:lnTo>
                    <a:pt x="76647" y="30488"/>
                  </a:lnTo>
                  <a:lnTo>
                    <a:pt x="72186" y="19622"/>
                  </a:lnTo>
                  <a:lnTo>
                    <a:pt x="70416" y="16910"/>
                  </a:lnTo>
                  <a:lnTo>
                    <a:pt x="40375" y="104"/>
                  </a:lnTo>
                  <a:lnTo>
                    <a:pt x="30616" y="0"/>
                  </a:lnTo>
                  <a:close/>
                </a:path>
              </a:pathLst>
            </a:custGeom>
            <a:solidFill>
              <a:srgbClr val="ACABAD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478073" y="5340540"/>
              <a:ext cx="352425" cy="215265"/>
            </a:xfrm>
            <a:custGeom>
              <a:avLst/>
              <a:gdLst/>
              <a:ahLst/>
              <a:cxnLst/>
              <a:rect l="l" t="t" r="r" b="b"/>
              <a:pathLst>
                <a:path w="352425" h="215264">
                  <a:moveTo>
                    <a:pt x="62" y="0"/>
                  </a:moveTo>
                  <a:lnTo>
                    <a:pt x="0" y="20062"/>
                  </a:lnTo>
                  <a:lnTo>
                    <a:pt x="313393" y="214967"/>
                  </a:lnTo>
                  <a:lnTo>
                    <a:pt x="352020" y="191899"/>
                  </a:lnTo>
                  <a:lnTo>
                    <a:pt x="87683" y="27496"/>
                  </a:lnTo>
                  <a:lnTo>
                    <a:pt x="87641" y="5056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82818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40974" y="5532440"/>
              <a:ext cx="12540615" cy="2957830"/>
            </a:xfrm>
            <a:custGeom>
              <a:avLst/>
              <a:gdLst/>
              <a:ahLst/>
              <a:cxnLst/>
              <a:rect l="l" t="t" r="r" b="b"/>
              <a:pathLst>
                <a:path w="12540615" h="2957829">
                  <a:moveTo>
                    <a:pt x="79149" y="2887943"/>
                  </a:moveTo>
                  <a:lnTo>
                    <a:pt x="0" y="2935209"/>
                  </a:lnTo>
                  <a:lnTo>
                    <a:pt x="40197" y="2957784"/>
                  </a:lnTo>
                  <a:lnTo>
                    <a:pt x="119347" y="2910508"/>
                  </a:lnTo>
                  <a:lnTo>
                    <a:pt x="79149" y="2887943"/>
                  </a:lnTo>
                  <a:close/>
                </a:path>
                <a:path w="12540615" h="2957829">
                  <a:moveTo>
                    <a:pt x="9547405" y="1563072"/>
                  </a:moveTo>
                  <a:lnTo>
                    <a:pt x="9470894" y="1609678"/>
                  </a:lnTo>
                  <a:lnTo>
                    <a:pt x="9508914" y="1633321"/>
                  </a:lnTo>
                  <a:lnTo>
                    <a:pt x="9585425" y="1586726"/>
                  </a:lnTo>
                  <a:lnTo>
                    <a:pt x="9547405" y="1563072"/>
                  </a:lnTo>
                  <a:close/>
                </a:path>
                <a:path w="12540615" h="2957829">
                  <a:moveTo>
                    <a:pt x="12460154" y="697266"/>
                  </a:moveTo>
                  <a:lnTo>
                    <a:pt x="12420710" y="721014"/>
                  </a:lnTo>
                  <a:lnTo>
                    <a:pt x="12501095" y="765987"/>
                  </a:lnTo>
                  <a:lnTo>
                    <a:pt x="12540539" y="742239"/>
                  </a:lnTo>
                  <a:lnTo>
                    <a:pt x="12460154" y="697266"/>
                  </a:lnTo>
                  <a:close/>
                </a:path>
                <a:path w="12540615" h="2957829">
                  <a:moveTo>
                    <a:pt x="6389114" y="0"/>
                  </a:moveTo>
                  <a:lnTo>
                    <a:pt x="6350497" y="23067"/>
                  </a:lnTo>
                  <a:lnTo>
                    <a:pt x="6426914" y="70594"/>
                  </a:lnTo>
                  <a:lnTo>
                    <a:pt x="6465530" y="47527"/>
                  </a:lnTo>
                  <a:lnTo>
                    <a:pt x="6389114" y="0"/>
                  </a:lnTo>
                  <a:close/>
                </a:path>
              </a:pathLst>
            </a:custGeom>
            <a:solidFill>
              <a:srgbClr val="B4B3B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196516" y="6009623"/>
              <a:ext cx="11337290" cy="2029460"/>
            </a:xfrm>
            <a:custGeom>
              <a:avLst/>
              <a:gdLst/>
              <a:ahLst/>
              <a:cxnLst/>
              <a:rect l="l" t="t" r="r" b="b"/>
              <a:pathLst>
                <a:path w="11337290" h="2029459">
                  <a:moveTo>
                    <a:pt x="39569" y="1983143"/>
                  </a:moveTo>
                  <a:lnTo>
                    <a:pt x="0" y="2006776"/>
                  </a:lnTo>
                  <a:lnTo>
                    <a:pt x="40197" y="2029351"/>
                  </a:lnTo>
                  <a:lnTo>
                    <a:pt x="79777" y="2005719"/>
                  </a:lnTo>
                  <a:lnTo>
                    <a:pt x="39569" y="1983143"/>
                  </a:lnTo>
                  <a:close/>
                </a:path>
                <a:path w="11337290" h="2029459">
                  <a:moveTo>
                    <a:pt x="11334377" y="30679"/>
                  </a:moveTo>
                  <a:lnTo>
                    <a:pt x="11327770" y="30679"/>
                  </a:lnTo>
                  <a:lnTo>
                    <a:pt x="11322576" y="32187"/>
                  </a:lnTo>
                  <a:lnTo>
                    <a:pt x="11304996" y="42333"/>
                  </a:lnTo>
                  <a:lnTo>
                    <a:pt x="11311980" y="46239"/>
                  </a:lnTo>
                  <a:lnTo>
                    <a:pt x="11337246" y="31025"/>
                  </a:lnTo>
                  <a:lnTo>
                    <a:pt x="11335811" y="30794"/>
                  </a:lnTo>
                  <a:lnTo>
                    <a:pt x="11334377" y="30679"/>
                  </a:lnTo>
                  <a:close/>
                </a:path>
                <a:path w="11337290" h="2029459">
                  <a:moveTo>
                    <a:pt x="11311226" y="0"/>
                  </a:moveTo>
                  <a:lnTo>
                    <a:pt x="11271782" y="23747"/>
                  </a:lnTo>
                  <a:lnTo>
                    <a:pt x="11283844" y="30501"/>
                  </a:lnTo>
                  <a:lnTo>
                    <a:pt x="11296598" y="23140"/>
                  </a:lnTo>
                  <a:lnTo>
                    <a:pt x="11305727" y="18526"/>
                  </a:lnTo>
                  <a:lnTo>
                    <a:pt x="11314847" y="15235"/>
                  </a:lnTo>
                  <a:lnTo>
                    <a:pt x="11323958" y="13263"/>
                  </a:lnTo>
                  <a:lnTo>
                    <a:pt x="11333058" y="12606"/>
                  </a:lnTo>
                  <a:lnTo>
                    <a:pt x="11333759" y="12606"/>
                  </a:lnTo>
                  <a:lnTo>
                    <a:pt x="11311226" y="0"/>
                  </a:lnTo>
                  <a:close/>
                </a:path>
              </a:pathLst>
            </a:custGeom>
            <a:solidFill>
              <a:srgbClr val="95949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2480365" y="6022231"/>
              <a:ext cx="67945" cy="29845"/>
            </a:xfrm>
            <a:custGeom>
              <a:avLst/>
              <a:gdLst/>
              <a:ahLst/>
              <a:cxnLst/>
              <a:rect l="l" t="t" r="r" b="b"/>
              <a:pathLst>
                <a:path w="67945" h="29845">
                  <a:moveTo>
                    <a:pt x="49914" y="0"/>
                  </a:moveTo>
                  <a:lnTo>
                    <a:pt x="12743" y="10523"/>
                  </a:lnTo>
                  <a:lnTo>
                    <a:pt x="0" y="17894"/>
                  </a:lnTo>
                  <a:lnTo>
                    <a:pt x="21151" y="29726"/>
                  </a:lnTo>
                  <a:lnTo>
                    <a:pt x="38731" y="19580"/>
                  </a:lnTo>
                  <a:lnTo>
                    <a:pt x="43914" y="18072"/>
                  </a:lnTo>
                  <a:lnTo>
                    <a:pt x="50532" y="18072"/>
                  </a:lnTo>
                  <a:lnTo>
                    <a:pt x="53391" y="18418"/>
                  </a:lnTo>
                  <a:lnTo>
                    <a:pt x="67568" y="9874"/>
                  </a:lnTo>
                  <a:lnTo>
                    <a:pt x="49914" y="0"/>
                  </a:lnTo>
                  <a:close/>
                </a:path>
              </a:pathLst>
            </a:custGeom>
            <a:solidFill>
              <a:srgbClr val="9A999A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873108" y="1734261"/>
              <a:ext cx="34925" cy="3217545"/>
            </a:xfrm>
            <a:custGeom>
              <a:avLst/>
              <a:gdLst/>
              <a:ahLst/>
              <a:cxnLst/>
              <a:rect l="l" t="t" r="r" b="b"/>
              <a:pathLst>
                <a:path w="34925" h="3217545">
                  <a:moveTo>
                    <a:pt x="34648" y="0"/>
                  </a:moveTo>
                  <a:lnTo>
                    <a:pt x="0" y="0"/>
                  </a:lnTo>
                  <a:lnTo>
                    <a:pt x="0" y="3217347"/>
                  </a:lnTo>
                  <a:lnTo>
                    <a:pt x="34648" y="3217347"/>
                  </a:lnTo>
                  <a:lnTo>
                    <a:pt x="34648" y="0"/>
                  </a:lnTo>
                  <a:close/>
                </a:path>
              </a:pathLst>
            </a:custGeom>
            <a:solidFill>
              <a:srgbClr val="E8EEF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56555" y="6367649"/>
              <a:ext cx="2742409" cy="105551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56279" y="4461814"/>
              <a:ext cx="2754575" cy="244720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99197" y="6708120"/>
              <a:ext cx="2748212" cy="84680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98797" y="4827503"/>
              <a:ext cx="2748617" cy="262592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18172" y="6929757"/>
              <a:ext cx="2706239" cy="102480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17895" y="4879756"/>
              <a:ext cx="2706517" cy="259416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357609" y="6771427"/>
              <a:ext cx="2765455" cy="94209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57331" y="4820477"/>
              <a:ext cx="2765748" cy="261147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34265" y="5876910"/>
              <a:ext cx="259591" cy="15002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40922" y="5472197"/>
              <a:ext cx="261216" cy="15001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911047" y="5941257"/>
              <a:ext cx="40005" cy="22860"/>
            </a:xfrm>
            <a:custGeom>
              <a:avLst/>
              <a:gdLst/>
              <a:ahLst/>
              <a:cxnLst/>
              <a:rect l="l" t="t" r="r" b="b"/>
              <a:pathLst>
                <a:path w="40004" h="22860">
                  <a:moveTo>
                    <a:pt x="0" y="0"/>
                  </a:moveTo>
                  <a:lnTo>
                    <a:pt x="38920" y="22344"/>
                  </a:lnTo>
                  <a:lnTo>
                    <a:pt x="39925" y="21894"/>
                  </a:lnTo>
                  <a:lnTo>
                    <a:pt x="38124" y="16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7F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949972" y="59631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94" y="0"/>
                  </a:moveTo>
                  <a:lnTo>
                    <a:pt x="0" y="450"/>
                  </a:lnTo>
                  <a:lnTo>
                    <a:pt x="1225" y="701"/>
                  </a:lnTo>
                  <a:lnTo>
                    <a:pt x="1078" y="2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7F99B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855965" y="5940954"/>
              <a:ext cx="94615" cy="55880"/>
            </a:xfrm>
            <a:custGeom>
              <a:avLst/>
              <a:gdLst/>
              <a:ahLst/>
              <a:cxnLst/>
              <a:rect l="l" t="t" r="r" b="b"/>
              <a:pathLst>
                <a:path w="94614" h="55879">
                  <a:moveTo>
                    <a:pt x="48033" y="0"/>
                  </a:moveTo>
                  <a:lnTo>
                    <a:pt x="3559" y="17318"/>
                  </a:lnTo>
                  <a:lnTo>
                    <a:pt x="0" y="27796"/>
                  </a:lnTo>
                  <a:lnTo>
                    <a:pt x="3470" y="38260"/>
                  </a:lnTo>
                  <a:lnTo>
                    <a:pt x="38688" y="55079"/>
                  </a:lnTo>
                  <a:lnTo>
                    <a:pt x="47866" y="55589"/>
                  </a:lnTo>
                  <a:lnTo>
                    <a:pt x="57036" y="55081"/>
                  </a:lnTo>
                  <a:lnTo>
                    <a:pt x="94001" y="22648"/>
                  </a:lnTo>
                  <a:lnTo>
                    <a:pt x="55080" y="303"/>
                  </a:lnTo>
                  <a:lnTo>
                    <a:pt x="52745" y="104"/>
                  </a:lnTo>
                  <a:lnTo>
                    <a:pt x="48033" y="0"/>
                  </a:lnTo>
                  <a:close/>
                </a:path>
              </a:pathLst>
            </a:custGeom>
            <a:solidFill>
              <a:srgbClr val="F7A39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941593" y="5963601"/>
              <a:ext cx="10795" cy="22860"/>
            </a:xfrm>
            <a:custGeom>
              <a:avLst/>
              <a:gdLst/>
              <a:ahLst/>
              <a:cxnLst/>
              <a:rect l="l" t="t" r="r" b="b"/>
              <a:pathLst>
                <a:path w="10795" h="22860">
                  <a:moveTo>
                    <a:pt x="8376" y="0"/>
                  </a:moveTo>
                  <a:lnTo>
                    <a:pt x="0" y="22355"/>
                  </a:lnTo>
                  <a:lnTo>
                    <a:pt x="5511" y="17284"/>
                  </a:lnTo>
                  <a:lnTo>
                    <a:pt x="8947" y="11774"/>
                  </a:lnTo>
                  <a:lnTo>
                    <a:pt x="10310" y="6028"/>
                  </a:lnTo>
                  <a:lnTo>
                    <a:pt x="9601" y="251"/>
                  </a:lnTo>
                  <a:lnTo>
                    <a:pt x="8376" y="0"/>
                  </a:lnTo>
                  <a:close/>
                </a:path>
              </a:pathLst>
            </a:custGeom>
            <a:solidFill>
              <a:srgbClr val="FEF0A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9083" y="6008433"/>
              <a:ext cx="96520" cy="55880"/>
            </a:xfrm>
            <a:custGeom>
              <a:avLst/>
              <a:gdLst/>
              <a:ahLst/>
              <a:cxnLst/>
              <a:rect l="l" t="t" r="r" b="b"/>
              <a:pathLst>
                <a:path w="96520" h="55879">
                  <a:moveTo>
                    <a:pt x="48048" y="0"/>
                  </a:moveTo>
                  <a:lnTo>
                    <a:pt x="3562" y="17316"/>
                  </a:lnTo>
                  <a:lnTo>
                    <a:pt x="0" y="27789"/>
                  </a:lnTo>
                  <a:lnTo>
                    <a:pt x="3470" y="38254"/>
                  </a:lnTo>
                  <a:lnTo>
                    <a:pt x="38701" y="55079"/>
                  </a:lnTo>
                  <a:lnTo>
                    <a:pt x="47880" y="55589"/>
                  </a:lnTo>
                  <a:lnTo>
                    <a:pt x="57044" y="55081"/>
                  </a:lnTo>
                  <a:lnTo>
                    <a:pt x="92431" y="38255"/>
                  </a:lnTo>
                  <a:lnTo>
                    <a:pt x="95966" y="27796"/>
                  </a:lnTo>
                  <a:lnTo>
                    <a:pt x="92487" y="17338"/>
                  </a:lnTo>
                  <a:lnTo>
                    <a:pt x="57234" y="510"/>
                  </a:lnTo>
                  <a:lnTo>
                    <a:pt x="48048" y="0"/>
                  </a:lnTo>
                  <a:close/>
                </a:path>
              </a:pathLst>
            </a:custGeom>
            <a:solidFill>
              <a:srgbClr val="FABCAD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647598" y="6075912"/>
              <a:ext cx="52069" cy="52705"/>
            </a:xfrm>
            <a:custGeom>
              <a:avLst/>
              <a:gdLst/>
              <a:ahLst/>
              <a:cxnLst/>
              <a:rect l="l" t="t" r="r" b="b"/>
              <a:pathLst>
                <a:path w="52070" h="52704">
                  <a:moveTo>
                    <a:pt x="22439" y="0"/>
                  </a:moveTo>
                  <a:lnTo>
                    <a:pt x="14711" y="20"/>
                  </a:lnTo>
                  <a:lnTo>
                    <a:pt x="6984" y="1109"/>
                  </a:lnTo>
                  <a:lnTo>
                    <a:pt x="0" y="3277"/>
                  </a:lnTo>
                  <a:lnTo>
                    <a:pt x="4345" y="6460"/>
                  </a:lnTo>
                  <a:lnTo>
                    <a:pt x="8523" y="9758"/>
                  </a:lnTo>
                  <a:lnTo>
                    <a:pt x="39117" y="42362"/>
                  </a:lnTo>
                  <a:lnTo>
                    <a:pt x="45171" y="52302"/>
                  </a:lnTo>
                  <a:lnTo>
                    <a:pt x="47495" y="51579"/>
                  </a:lnTo>
                  <a:lnTo>
                    <a:pt x="49747" y="50741"/>
                  </a:lnTo>
                  <a:lnTo>
                    <a:pt x="51893" y="49778"/>
                  </a:lnTo>
                  <a:lnTo>
                    <a:pt x="42226" y="38023"/>
                  </a:lnTo>
                  <a:lnTo>
                    <a:pt x="34048" y="25780"/>
                  </a:lnTo>
                  <a:lnTo>
                    <a:pt x="27430" y="13092"/>
                  </a:lnTo>
                  <a:lnTo>
                    <a:pt x="224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70038" y="6075914"/>
              <a:ext cx="47625" cy="50165"/>
            </a:xfrm>
            <a:custGeom>
              <a:avLst/>
              <a:gdLst/>
              <a:ahLst/>
              <a:cxnLst/>
              <a:rect l="l" t="t" r="r" b="b"/>
              <a:pathLst>
                <a:path w="47625" h="50164">
                  <a:moveTo>
                    <a:pt x="5978" y="0"/>
                  </a:moveTo>
                  <a:lnTo>
                    <a:pt x="0" y="0"/>
                  </a:lnTo>
                  <a:lnTo>
                    <a:pt x="4991" y="13092"/>
                  </a:lnTo>
                  <a:lnTo>
                    <a:pt x="11609" y="25780"/>
                  </a:lnTo>
                  <a:lnTo>
                    <a:pt x="19787" y="38023"/>
                  </a:lnTo>
                  <a:lnTo>
                    <a:pt x="29454" y="49778"/>
                  </a:lnTo>
                  <a:lnTo>
                    <a:pt x="32585" y="48281"/>
                  </a:lnTo>
                  <a:lnTo>
                    <a:pt x="40941" y="43454"/>
                  </a:lnTo>
                  <a:lnTo>
                    <a:pt x="45307" y="38553"/>
                  </a:lnTo>
                  <a:lnTo>
                    <a:pt x="47139" y="33412"/>
                  </a:lnTo>
                  <a:lnTo>
                    <a:pt x="38436" y="25800"/>
                  </a:lnTo>
                  <a:lnTo>
                    <a:pt x="30547" y="17978"/>
                  </a:lnTo>
                  <a:lnTo>
                    <a:pt x="23472" y="9967"/>
                  </a:lnTo>
                  <a:lnTo>
                    <a:pt x="17214" y="1790"/>
                  </a:lnTo>
                  <a:lnTo>
                    <a:pt x="11748" y="596"/>
                  </a:lnTo>
                  <a:lnTo>
                    <a:pt x="5978" y="0"/>
                  </a:lnTo>
                  <a:close/>
                </a:path>
              </a:pathLst>
            </a:custGeom>
            <a:solidFill>
              <a:srgbClr val="F3F4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687252" y="607770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4" h="31750">
                  <a:moveTo>
                    <a:pt x="0" y="0"/>
                  </a:moveTo>
                  <a:lnTo>
                    <a:pt x="6258" y="8177"/>
                  </a:lnTo>
                  <a:lnTo>
                    <a:pt x="13333" y="16187"/>
                  </a:lnTo>
                  <a:lnTo>
                    <a:pt x="21222" y="24010"/>
                  </a:lnTo>
                  <a:lnTo>
                    <a:pt x="29925" y="31622"/>
                  </a:lnTo>
                  <a:lnTo>
                    <a:pt x="30886" y="2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9B9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24147" y="6079199"/>
              <a:ext cx="69215" cy="52705"/>
            </a:xfrm>
            <a:custGeom>
              <a:avLst/>
              <a:gdLst/>
              <a:ahLst/>
              <a:cxnLst/>
              <a:rect l="l" t="t" r="r" b="b"/>
              <a:pathLst>
                <a:path w="69214" h="52704">
                  <a:moveTo>
                    <a:pt x="23444" y="0"/>
                  </a:moveTo>
                  <a:lnTo>
                    <a:pt x="0" y="16722"/>
                  </a:lnTo>
                  <a:lnTo>
                    <a:pt x="2575" y="18784"/>
                  </a:lnTo>
                  <a:lnTo>
                    <a:pt x="12912" y="28174"/>
                  </a:lnTo>
                  <a:lnTo>
                    <a:pt x="19769" y="35633"/>
                  </a:lnTo>
                  <a:lnTo>
                    <a:pt x="25581" y="43189"/>
                  </a:lnTo>
                  <a:lnTo>
                    <a:pt x="30355" y="50804"/>
                  </a:lnTo>
                  <a:lnTo>
                    <a:pt x="35391" y="51799"/>
                  </a:lnTo>
                  <a:lnTo>
                    <a:pt x="40658" y="52302"/>
                  </a:lnTo>
                  <a:lnTo>
                    <a:pt x="45935" y="52302"/>
                  </a:lnTo>
                  <a:lnTo>
                    <a:pt x="53736" y="52302"/>
                  </a:lnTo>
                  <a:lnTo>
                    <a:pt x="61547" y="51213"/>
                  </a:lnTo>
                  <a:lnTo>
                    <a:pt x="68626" y="49014"/>
                  </a:lnTo>
                  <a:lnTo>
                    <a:pt x="62571" y="39075"/>
                  </a:lnTo>
                  <a:lnTo>
                    <a:pt x="35957" y="9905"/>
                  </a:lnTo>
                  <a:lnTo>
                    <a:pt x="27800" y="3172"/>
                  </a:lnTo>
                  <a:lnTo>
                    <a:pt x="23444" y="0"/>
                  </a:lnTo>
                  <a:close/>
                </a:path>
              </a:pathLst>
            </a:custGeom>
            <a:solidFill>
              <a:srgbClr val="F8E8D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622218" y="6095919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5" h="34289">
                  <a:moveTo>
                    <a:pt x="1926" y="0"/>
                  </a:moveTo>
                  <a:lnTo>
                    <a:pt x="0" y="7225"/>
                  </a:lnTo>
                  <a:lnTo>
                    <a:pt x="1362" y="14478"/>
                  </a:lnTo>
                  <a:lnTo>
                    <a:pt x="6009" y="21350"/>
                  </a:lnTo>
                  <a:lnTo>
                    <a:pt x="13936" y="27433"/>
                  </a:lnTo>
                  <a:lnTo>
                    <a:pt x="19277" y="30533"/>
                  </a:lnTo>
                  <a:lnTo>
                    <a:pt x="25570" y="32752"/>
                  </a:lnTo>
                  <a:lnTo>
                    <a:pt x="32281" y="34082"/>
                  </a:lnTo>
                  <a:lnTo>
                    <a:pt x="27508" y="26471"/>
                  </a:lnTo>
                  <a:lnTo>
                    <a:pt x="21695" y="18915"/>
                  </a:lnTo>
                  <a:lnTo>
                    <a:pt x="14839" y="11453"/>
                  </a:lnTo>
                  <a:lnTo>
                    <a:pt x="6931" y="4125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8D8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2578989" y="2424283"/>
              <a:ext cx="10807700" cy="7931150"/>
            </a:xfrm>
            <a:custGeom>
              <a:avLst/>
              <a:gdLst/>
              <a:ahLst/>
              <a:cxnLst/>
              <a:rect l="l" t="t" r="r" b="b"/>
              <a:pathLst>
                <a:path w="10807700" h="7931150">
                  <a:moveTo>
                    <a:pt x="35534" y="5969952"/>
                  </a:moveTo>
                  <a:lnTo>
                    <a:pt x="0" y="5969952"/>
                  </a:lnTo>
                  <a:lnTo>
                    <a:pt x="0" y="7930947"/>
                  </a:lnTo>
                  <a:lnTo>
                    <a:pt x="35534" y="7930947"/>
                  </a:lnTo>
                  <a:lnTo>
                    <a:pt x="35534" y="5969952"/>
                  </a:lnTo>
                  <a:close/>
                </a:path>
                <a:path w="10807700" h="7931150">
                  <a:moveTo>
                    <a:pt x="4257103" y="4154982"/>
                  </a:moveTo>
                  <a:lnTo>
                    <a:pt x="4249953" y="4160253"/>
                  </a:lnTo>
                  <a:lnTo>
                    <a:pt x="4242346" y="4164177"/>
                  </a:lnTo>
                  <a:lnTo>
                    <a:pt x="4234256" y="4166628"/>
                  </a:lnTo>
                  <a:lnTo>
                    <a:pt x="4225683" y="4167467"/>
                  </a:lnTo>
                  <a:lnTo>
                    <a:pt x="4224388" y="4167327"/>
                  </a:lnTo>
                  <a:lnTo>
                    <a:pt x="4224388" y="7143051"/>
                  </a:lnTo>
                  <a:lnTo>
                    <a:pt x="4257103" y="7143051"/>
                  </a:lnTo>
                  <a:lnTo>
                    <a:pt x="4257103" y="4154982"/>
                  </a:lnTo>
                  <a:close/>
                </a:path>
                <a:path w="10807700" h="7931150">
                  <a:moveTo>
                    <a:pt x="8984907" y="0"/>
                  </a:moveTo>
                  <a:lnTo>
                    <a:pt x="8952687" y="0"/>
                  </a:lnTo>
                  <a:lnTo>
                    <a:pt x="8952687" y="3386607"/>
                  </a:lnTo>
                  <a:lnTo>
                    <a:pt x="8984907" y="3386607"/>
                  </a:lnTo>
                  <a:lnTo>
                    <a:pt x="8984907" y="0"/>
                  </a:lnTo>
                  <a:close/>
                </a:path>
                <a:path w="10807700" h="7931150">
                  <a:moveTo>
                    <a:pt x="10807433" y="4109402"/>
                  </a:moveTo>
                  <a:lnTo>
                    <a:pt x="10801718" y="4119321"/>
                  </a:lnTo>
                  <a:lnTo>
                    <a:pt x="10795102" y="4126903"/>
                  </a:lnTo>
                  <a:lnTo>
                    <a:pt x="10787583" y="4131754"/>
                  </a:lnTo>
                  <a:lnTo>
                    <a:pt x="10779138" y="4133456"/>
                  </a:lnTo>
                  <a:lnTo>
                    <a:pt x="10779100" y="7239990"/>
                  </a:lnTo>
                  <a:lnTo>
                    <a:pt x="10807433" y="7239990"/>
                  </a:lnTo>
                  <a:lnTo>
                    <a:pt x="10807433" y="4109402"/>
                  </a:lnTo>
                  <a:close/>
                </a:path>
              </a:pathLst>
            </a:custGeom>
            <a:solidFill>
              <a:srgbClr val="E8EEF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7" name="object 8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202657" y="8503531"/>
              <a:ext cx="2987384" cy="113170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6202106" y="7264985"/>
              <a:ext cx="2988945" cy="1731645"/>
            </a:xfrm>
            <a:custGeom>
              <a:avLst/>
              <a:gdLst/>
              <a:ahLst/>
              <a:cxnLst/>
              <a:rect l="l" t="t" r="r" b="b"/>
              <a:pathLst>
                <a:path w="2988944" h="1731645">
                  <a:moveTo>
                    <a:pt x="1489400" y="0"/>
                  </a:moveTo>
                  <a:lnTo>
                    <a:pt x="1445659" y="4935"/>
                  </a:lnTo>
                  <a:lnTo>
                    <a:pt x="1407256" y="19742"/>
                  </a:lnTo>
                  <a:lnTo>
                    <a:pt x="33811" y="817896"/>
                  </a:lnTo>
                  <a:lnTo>
                    <a:pt x="0" y="865544"/>
                  </a:lnTo>
                  <a:lnTo>
                    <a:pt x="8660" y="890898"/>
                  </a:lnTo>
                  <a:lnTo>
                    <a:pt x="34345" y="913192"/>
                  </a:lnTo>
                  <a:lnTo>
                    <a:pt x="1416774" y="1711335"/>
                  </a:lnTo>
                  <a:lnTo>
                    <a:pt x="1455348" y="1726142"/>
                  </a:lnTo>
                  <a:lnTo>
                    <a:pt x="1499146" y="1731078"/>
                  </a:lnTo>
                  <a:lnTo>
                    <a:pt x="1542885" y="1726142"/>
                  </a:lnTo>
                  <a:lnTo>
                    <a:pt x="1581283" y="1711335"/>
                  </a:lnTo>
                  <a:lnTo>
                    <a:pt x="2954728" y="913171"/>
                  </a:lnTo>
                  <a:lnTo>
                    <a:pt x="2980165" y="890883"/>
                  </a:lnTo>
                  <a:lnTo>
                    <a:pt x="2988543" y="865532"/>
                  </a:lnTo>
                  <a:lnTo>
                    <a:pt x="2979880" y="840179"/>
                  </a:lnTo>
                  <a:lnTo>
                    <a:pt x="2954194" y="817886"/>
                  </a:lnTo>
                  <a:lnTo>
                    <a:pt x="1571764" y="19742"/>
                  </a:lnTo>
                  <a:lnTo>
                    <a:pt x="1533197" y="4935"/>
                  </a:lnTo>
                  <a:lnTo>
                    <a:pt x="148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6201796" y="4779993"/>
              <a:ext cx="2988945" cy="4324985"/>
            </a:xfrm>
            <a:custGeom>
              <a:avLst/>
              <a:gdLst/>
              <a:ahLst/>
              <a:cxnLst/>
              <a:rect l="l" t="t" r="r" b="b"/>
              <a:pathLst>
                <a:path w="2988944" h="4324984">
                  <a:moveTo>
                    <a:pt x="1325600" y="152"/>
                  </a:moveTo>
                  <a:lnTo>
                    <a:pt x="1305217" y="0"/>
                  </a:lnTo>
                  <a:lnTo>
                    <a:pt x="1286141" y="2569146"/>
                  </a:lnTo>
                  <a:lnTo>
                    <a:pt x="1306525" y="2569299"/>
                  </a:lnTo>
                  <a:lnTo>
                    <a:pt x="1325600" y="152"/>
                  </a:lnTo>
                  <a:close/>
                </a:path>
                <a:path w="2988944" h="4324984">
                  <a:moveTo>
                    <a:pt x="2988843" y="3350857"/>
                  </a:moveTo>
                  <a:lnTo>
                    <a:pt x="2969806" y="3387674"/>
                  </a:lnTo>
                  <a:lnTo>
                    <a:pt x="1581594" y="4196334"/>
                  </a:lnTo>
                  <a:lnTo>
                    <a:pt x="1543189" y="4211142"/>
                  </a:lnTo>
                  <a:lnTo>
                    <a:pt x="1499450" y="4216082"/>
                  </a:lnTo>
                  <a:lnTo>
                    <a:pt x="1455648" y="4211142"/>
                  </a:lnTo>
                  <a:lnTo>
                    <a:pt x="1417066" y="4196334"/>
                  </a:lnTo>
                  <a:lnTo>
                    <a:pt x="34658" y="3398189"/>
                  </a:lnTo>
                  <a:lnTo>
                    <a:pt x="2425" y="3363163"/>
                  </a:lnTo>
                  <a:lnTo>
                    <a:pt x="304" y="3350209"/>
                  </a:lnTo>
                  <a:lnTo>
                    <a:pt x="0" y="3458603"/>
                  </a:lnTo>
                  <a:lnTo>
                    <a:pt x="19291" y="3495941"/>
                  </a:lnTo>
                  <a:lnTo>
                    <a:pt x="1416773" y="4304728"/>
                  </a:lnTo>
                  <a:lnTo>
                    <a:pt x="1455343" y="4319536"/>
                  </a:lnTo>
                  <a:lnTo>
                    <a:pt x="1499146" y="4324477"/>
                  </a:lnTo>
                  <a:lnTo>
                    <a:pt x="1542884" y="4319536"/>
                  </a:lnTo>
                  <a:lnTo>
                    <a:pt x="1581289" y="4304728"/>
                  </a:lnTo>
                  <a:lnTo>
                    <a:pt x="2954731" y="3506571"/>
                  </a:lnTo>
                  <a:lnTo>
                    <a:pt x="2986405" y="3472040"/>
                  </a:lnTo>
                  <a:lnTo>
                    <a:pt x="2988538" y="3459251"/>
                  </a:lnTo>
                  <a:lnTo>
                    <a:pt x="2988843" y="3350857"/>
                  </a:lnTo>
                  <a:close/>
                </a:path>
              </a:pathLst>
            </a:custGeom>
            <a:solidFill>
              <a:srgbClr val="E8EEF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6719788" y="1787329"/>
            <a:ext cx="3050173" cy="710807"/>
          </a:xfrm>
          <a:prstGeom prst="rect">
            <a:avLst/>
          </a:prstGeom>
        </p:spPr>
        <p:txBody>
          <a:bodyPr vert="horz" wrap="square" lIns="0" tIns="93571" rIns="0" bIns="0" rtlCol="0">
            <a:spAutoFit/>
          </a:bodyPr>
          <a:lstStyle/>
          <a:p>
            <a:pPr marL="12707">
              <a:spcBef>
                <a:spcPts val="737"/>
              </a:spcBef>
            </a:pPr>
            <a:r>
              <a:rPr sz="1486" b="1" spc="4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sz="1486" b="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spc="6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144399">
              <a:lnSpc>
                <a:spcPct val="101800"/>
              </a:lnSpc>
              <a:spcBef>
                <a:spcPts val="464"/>
              </a:spcBef>
            </a:pPr>
            <a:r>
              <a:rPr sz="1031" spc="3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1031" spc="7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sz="1031" spc="7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sz="1031" spc="7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Marketing, </a:t>
            </a:r>
            <a:r>
              <a:rPr sz="1031" spc="-2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hàng,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5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>
              <a:lnSpc>
                <a:spcPct val="101800"/>
              </a:lnSpc>
            </a:pP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hàng,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 </a:t>
            </a:r>
            <a:r>
              <a:rPr sz="1031" spc="-2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kho,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5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4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360643" y="1312582"/>
            <a:ext cx="2183579" cy="869829"/>
          </a:xfrm>
          <a:prstGeom prst="rect">
            <a:avLst/>
          </a:prstGeom>
        </p:spPr>
        <p:txBody>
          <a:bodyPr vert="horz" wrap="square" lIns="0" tIns="93956" rIns="0" bIns="0" rtlCol="0">
            <a:spAutoFit/>
          </a:bodyPr>
          <a:lstStyle/>
          <a:p>
            <a:pPr marL="15017">
              <a:spcBef>
                <a:spcPts val="740"/>
              </a:spcBef>
            </a:pPr>
            <a:r>
              <a:rPr sz="1486" b="1" spc="16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1486" b="1" spc="14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spc="9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>
              <a:lnSpc>
                <a:spcPct val="101800"/>
              </a:lnSpc>
              <a:spcBef>
                <a:spcPts val="467"/>
              </a:spcBef>
            </a:pPr>
            <a:r>
              <a:rPr sz="1031" spc="6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6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sz="1031" spc="-27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9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>
              <a:spcBef>
                <a:spcPts val="21"/>
              </a:spcBef>
            </a:pPr>
            <a:r>
              <a:rPr sz="1031" spc="11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ty.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218491" y="4596440"/>
            <a:ext cx="1824815" cy="1254348"/>
          </a:xfrm>
          <a:prstGeom prst="rect">
            <a:avLst/>
          </a:prstGeom>
        </p:spPr>
        <p:txBody>
          <a:bodyPr vert="horz" wrap="square" lIns="0" tIns="135158" rIns="0" bIns="0" rtlCol="0">
            <a:spAutoFit/>
          </a:bodyPr>
          <a:lstStyle/>
          <a:p>
            <a:pPr marL="7701">
              <a:spcBef>
                <a:spcPts val="1064"/>
              </a:spcBef>
            </a:pPr>
            <a:r>
              <a:rPr sz="1486" b="1" spc="6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sz="1486" b="1" spc="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spc="-16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>
              <a:spcBef>
                <a:spcPts val="709"/>
              </a:spcBef>
            </a:pPr>
            <a:r>
              <a:rPr sz="1031" spc="3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1031" spc="7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 marR="3081">
              <a:lnSpc>
                <a:spcPct val="101699"/>
              </a:lnSpc>
            </a:pPr>
            <a:r>
              <a:rPr sz="1031" spc="11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dụng,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ngộ, </a:t>
            </a:r>
            <a:r>
              <a:rPr sz="1031" spc="-27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6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tài,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>
              <a:spcBef>
                <a:spcPts val="21"/>
              </a:spcBef>
            </a:pPr>
            <a:r>
              <a:rPr sz="1031" spc="6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tiến,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>
              <a:spcBef>
                <a:spcPts val="21"/>
              </a:spcBef>
            </a:pPr>
            <a:r>
              <a:rPr sz="1031" spc="13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0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5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4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892041" y="4957924"/>
            <a:ext cx="1782464" cy="1029629"/>
          </a:xfrm>
          <a:prstGeom prst="rect">
            <a:avLst/>
          </a:prstGeom>
        </p:spPr>
        <p:txBody>
          <a:bodyPr vert="horz" wrap="square" lIns="0" tIns="95111" rIns="0" bIns="0" rtlCol="0">
            <a:spAutoFit/>
          </a:bodyPr>
          <a:lstStyle/>
          <a:p>
            <a:pPr marL="11552">
              <a:spcBef>
                <a:spcPts val="749"/>
              </a:spcBef>
            </a:pPr>
            <a:r>
              <a:rPr sz="1486" b="1" spc="-9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sz="1486" b="1" spc="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>
              <a:spcBef>
                <a:spcPts val="494"/>
              </a:spcBef>
            </a:pPr>
            <a:r>
              <a:rPr sz="1031" spc="12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chi,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>
              <a:spcBef>
                <a:spcPts val="21"/>
              </a:spcBef>
            </a:pPr>
            <a:r>
              <a:rPr sz="1031" spc="1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tiền,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>
              <a:lnSpc>
                <a:spcPct val="101800"/>
              </a:lnSpc>
            </a:pPr>
            <a:r>
              <a:rPr sz="1031" spc="1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5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sz="1031" spc="-2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0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4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381715" y="2904341"/>
            <a:ext cx="1406701" cy="692540"/>
          </a:xfrm>
          <a:prstGeom prst="rect">
            <a:avLst/>
          </a:prstGeom>
        </p:spPr>
        <p:txBody>
          <a:bodyPr vert="horz" wrap="square" lIns="0" tIns="88180" rIns="0" bIns="0" rtlCol="0">
            <a:spAutoFit/>
          </a:bodyPr>
          <a:lstStyle/>
          <a:p>
            <a:pPr marL="7701" algn="just">
              <a:spcBef>
                <a:spcPts val="694"/>
              </a:spcBef>
            </a:pPr>
            <a:r>
              <a:rPr sz="1486" b="1" spc="7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sz="1486" b="1" spc="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012" marR="3081" algn="just">
              <a:lnSpc>
                <a:spcPct val="101800"/>
              </a:lnSpc>
              <a:spcBef>
                <a:spcPts val="431"/>
              </a:spcBef>
            </a:pP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sz="1031" spc="14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sz="1031" spc="130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 </a:t>
            </a:r>
            <a:r>
              <a:rPr sz="1031" spc="-27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sz="1031" spc="6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9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sz="1031" spc="6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sz="1031" spc="-27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bộ.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676838" y="4054668"/>
            <a:ext cx="10740991" cy="1503292"/>
            <a:chOff x="1115451" y="6686447"/>
            <a:chExt cx="17712690" cy="2479040"/>
          </a:xfrm>
        </p:grpSpPr>
        <p:pic>
          <p:nvPicPr>
            <p:cNvPr id="96" name="object 9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770721" y="6686447"/>
              <a:ext cx="2057378" cy="190555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633276" y="7665201"/>
              <a:ext cx="11790" cy="10218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7623144" y="7736739"/>
              <a:ext cx="64135" cy="38735"/>
            </a:xfrm>
            <a:custGeom>
              <a:avLst/>
              <a:gdLst/>
              <a:ahLst/>
              <a:cxnLst/>
              <a:rect l="l" t="t" r="r" b="b"/>
              <a:pathLst>
                <a:path w="64134" h="38734">
                  <a:moveTo>
                    <a:pt x="31946" y="0"/>
                  </a:moveTo>
                  <a:lnTo>
                    <a:pt x="0" y="17988"/>
                  </a:lnTo>
                  <a:lnTo>
                    <a:pt x="31873" y="38281"/>
                  </a:lnTo>
                  <a:lnTo>
                    <a:pt x="63893" y="17999"/>
                  </a:lnTo>
                  <a:lnTo>
                    <a:pt x="31946" y="0"/>
                  </a:lnTo>
                  <a:close/>
                </a:path>
              </a:pathLst>
            </a:custGeom>
            <a:solidFill>
              <a:srgbClr val="4E4569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9" name="object 9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658761" y="7694582"/>
              <a:ext cx="20648" cy="7647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618218" y="7694592"/>
              <a:ext cx="19674" cy="68647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7620373" y="7713583"/>
              <a:ext cx="70485" cy="61594"/>
            </a:xfrm>
            <a:custGeom>
              <a:avLst/>
              <a:gdLst/>
              <a:ahLst/>
              <a:cxnLst/>
              <a:rect l="l" t="t" r="r" b="b"/>
              <a:pathLst>
                <a:path w="70484" h="61595">
                  <a:moveTo>
                    <a:pt x="47988" y="0"/>
                  </a:moveTo>
                  <a:lnTo>
                    <a:pt x="44249" y="0"/>
                  </a:lnTo>
                  <a:lnTo>
                    <a:pt x="41688" y="2309"/>
                  </a:lnTo>
                  <a:lnTo>
                    <a:pt x="40303" y="8317"/>
                  </a:lnTo>
                  <a:lnTo>
                    <a:pt x="39722" y="16640"/>
                  </a:lnTo>
                  <a:lnTo>
                    <a:pt x="39569" y="25894"/>
                  </a:lnTo>
                  <a:lnTo>
                    <a:pt x="39527" y="45977"/>
                  </a:lnTo>
                  <a:lnTo>
                    <a:pt x="34627" y="45506"/>
                  </a:lnTo>
                  <a:lnTo>
                    <a:pt x="33402" y="35328"/>
                  </a:lnTo>
                  <a:lnTo>
                    <a:pt x="29789" y="16554"/>
                  </a:lnTo>
                  <a:lnTo>
                    <a:pt x="27643" y="8994"/>
                  </a:lnTo>
                  <a:lnTo>
                    <a:pt x="18868" y="11350"/>
                  </a:lnTo>
                  <a:lnTo>
                    <a:pt x="22962" y="45726"/>
                  </a:lnTo>
                  <a:lnTo>
                    <a:pt x="16858" y="45726"/>
                  </a:lnTo>
                  <a:lnTo>
                    <a:pt x="14784" y="40909"/>
                  </a:lnTo>
                  <a:lnTo>
                    <a:pt x="10083" y="27339"/>
                  </a:lnTo>
                  <a:lnTo>
                    <a:pt x="7717" y="17758"/>
                  </a:lnTo>
                  <a:lnTo>
                    <a:pt x="0" y="22638"/>
                  </a:lnTo>
                  <a:lnTo>
                    <a:pt x="2492" y="32533"/>
                  </a:lnTo>
                  <a:lnTo>
                    <a:pt x="6282" y="43370"/>
                  </a:lnTo>
                  <a:lnTo>
                    <a:pt x="34648" y="61432"/>
                  </a:lnTo>
                  <a:lnTo>
                    <a:pt x="64888" y="42281"/>
                  </a:lnTo>
                  <a:lnTo>
                    <a:pt x="65411" y="40449"/>
                  </a:lnTo>
                  <a:lnTo>
                    <a:pt x="67772" y="31387"/>
                  </a:lnTo>
                  <a:lnTo>
                    <a:pt x="69586" y="22494"/>
                  </a:lnTo>
                  <a:lnTo>
                    <a:pt x="70117" y="15576"/>
                  </a:lnTo>
                  <a:lnTo>
                    <a:pt x="68626" y="12439"/>
                  </a:lnTo>
                  <a:lnTo>
                    <a:pt x="65338" y="11664"/>
                  </a:lnTo>
                  <a:lnTo>
                    <a:pt x="55631" y="41307"/>
                  </a:lnTo>
                  <a:lnTo>
                    <a:pt x="54103" y="45454"/>
                  </a:lnTo>
                  <a:lnTo>
                    <a:pt x="51862" y="45328"/>
                  </a:lnTo>
                  <a:lnTo>
                    <a:pt x="49453" y="9685"/>
                  </a:lnTo>
                  <a:lnTo>
                    <a:pt x="47988" y="0"/>
                  </a:lnTo>
                  <a:close/>
                </a:path>
              </a:pathLst>
            </a:custGeom>
            <a:solidFill>
              <a:srgbClr val="FFCD6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644909" y="7691063"/>
              <a:ext cx="39370" cy="84455"/>
            </a:xfrm>
            <a:custGeom>
              <a:avLst/>
              <a:gdLst/>
              <a:ahLst/>
              <a:cxnLst/>
              <a:rect l="l" t="t" r="r" b="b"/>
              <a:pathLst>
                <a:path w="39369" h="84454">
                  <a:moveTo>
                    <a:pt x="12659" y="0"/>
                  </a:moveTo>
                  <a:lnTo>
                    <a:pt x="14502" y="17653"/>
                  </a:lnTo>
                  <a:lnTo>
                    <a:pt x="9800" y="18659"/>
                  </a:lnTo>
                  <a:lnTo>
                    <a:pt x="4083" y="17308"/>
                  </a:lnTo>
                  <a:lnTo>
                    <a:pt x="4251" y="22522"/>
                  </a:lnTo>
                  <a:lnTo>
                    <a:pt x="5869" y="28319"/>
                  </a:lnTo>
                  <a:lnTo>
                    <a:pt x="9036" y="36100"/>
                  </a:lnTo>
                  <a:lnTo>
                    <a:pt x="11575" y="43187"/>
                  </a:lnTo>
                  <a:lnTo>
                    <a:pt x="11308" y="46899"/>
                  </a:lnTo>
                  <a:lnTo>
                    <a:pt x="10303" y="47380"/>
                  </a:lnTo>
                  <a:lnTo>
                    <a:pt x="8701" y="47789"/>
                  </a:lnTo>
                  <a:lnTo>
                    <a:pt x="3560" y="49747"/>
                  </a:lnTo>
                  <a:lnTo>
                    <a:pt x="0" y="52029"/>
                  </a:lnTo>
                  <a:lnTo>
                    <a:pt x="5329" y="64814"/>
                  </a:lnTo>
                  <a:lnTo>
                    <a:pt x="10963" y="68584"/>
                  </a:lnTo>
                  <a:lnTo>
                    <a:pt x="6607" y="79578"/>
                  </a:lnTo>
                  <a:lnTo>
                    <a:pt x="6565" y="80793"/>
                  </a:lnTo>
                  <a:lnTo>
                    <a:pt x="6910" y="81913"/>
                  </a:lnTo>
                  <a:lnTo>
                    <a:pt x="10104" y="83955"/>
                  </a:lnTo>
                  <a:lnTo>
                    <a:pt x="30742" y="70887"/>
                  </a:lnTo>
                  <a:lnTo>
                    <a:pt x="30554" y="68825"/>
                  </a:lnTo>
                  <a:lnTo>
                    <a:pt x="31402" y="66165"/>
                  </a:lnTo>
                  <a:lnTo>
                    <a:pt x="34470" y="62867"/>
                  </a:lnTo>
                  <a:lnTo>
                    <a:pt x="39119" y="57862"/>
                  </a:lnTo>
                  <a:lnTo>
                    <a:pt x="37339" y="56123"/>
                  </a:lnTo>
                  <a:lnTo>
                    <a:pt x="31569" y="53139"/>
                  </a:lnTo>
                  <a:lnTo>
                    <a:pt x="28030" y="51862"/>
                  </a:lnTo>
                  <a:lnTo>
                    <a:pt x="25308" y="47035"/>
                  </a:lnTo>
                  <a:lnTo>
                    <a:pt x="25308" y="44951"/>
                  </a:lnTo>
                  <a:lnTo>
                    <a:pt x="27046" y="35391"/>
                  </a:lnTo>
                  <a:lnTo>
                    <a:pt x="32480" y="25831"/>
                  </a:lnTo>
                  <a:lnTo>
                    <a:pt x="29465" y="20679"/>
                  </a:lnTo>
                  <a:lnTo>
                    <a:pt x="26461" y="18128"/>
                  </a:lnTo>
                  <a:lnTo>
                    <a:pt x="23707" y="18448"/>
                  </a:lnTo>
                  <a:lnTo>
                    <a:pt x="21521" y="18075"/>
                  </a:lnTo>
                  <a:lnTo>
                    <a:pt x="20219" y="13444"/>
                  </a:lnTo>
                  <a:lnTo>
                    <a:pt x="19036" y="1005"/>
                  </a:lnTo>
                  <a:lnTo>
                    <a:pt x="12659" y="0"/>
                  </a:lnTo>
                  <a:close/>
                </a:path>
              </a:pathLst>
            </a:custGeom>
            <a:solidFill>
              <a:srgbClr val="F69678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17623141" y="7754730"/>
              <a:ext cx="32384" cy="49530"/>
            </a:xfrm>
            <a:custGeom>
              <a:avLst/>
              <a:gdLst/>
              <a:ahLst/>
              <a:cxnLst/>
              <a:rect l="l" t="t" r="r" b="b"/>
              <a:pathLst>
                <a:path w="32384" h="49529">
                  <a:moveTo>
                    <a:pt x="0" y="0"/>
                  </a:moveTo>
                  <a:lnTo>
                    <a:pt x="9549" y="36093"/>
                  </a:lnTo>
                  <a:lnTo>
                    <a:pt x="31946" y="49024"/>
                  </a:lnTo>
                  <a:lnTo>
                    <a:pt x="31946" y="18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6E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655091" y="7754738"/>
              <a:ext cx="32384" cy="49530"/>
            </a:xfrm>
            <a:custGeom>
              <a:avLst/>
              <a:gdLst/>
              <a:ahLst/>
              <a:cxnLst/>
              <a:rect l="l" t="t" r="r" b="b"/>
              <a:pathLst>
                <a:path w="32384" h="49529">
                  <a:moveTo>
                    <a:pt x="31946" y="0"/>
                  </a:moveTo>
                  <a:lnTo>
                    <a:pt x="0" y="18439"/>
                  </a:lnTo>
                  <a:lnTo>
                    <a:pt x="0" y="49014"/>
                  </a:lnTo>
                  <a:lnTo>
                    <a:pt x="22376" y="36082"/>
                  </a:lnTo>
                  <a:lnTo>
                    <a:pt x="31946" y="0"/>
                  </a:lnTo>
                  <a:close/>
                </a:path>
              </a:pathLst>
            </a:custGeom>
            <a:solidFill>
              <a:srgbClr val="CFD0DB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660507" y="7704511"/>
              <a:ext cx="6985" cy="62865"/>
            </a:xfrm>
            <a:custGeom>
              <a:avLst/>
              <a:gdLst/>
              <a:ahLst/>
              <a:cxnLst/>
              <a:rect l="l" t="t" r="r" b="b"/>
              <a:pathLst>
                <a:path w="6984" h="62865">
                  <a:moveTo>
                    <a:pt x="931" y="0"/>
                  </a:moveTo>
                  <a:lnTo>
                    <a:pt x="0" y="1088"/>
                  </a:lnTo>
                  <a:lnTo>
                    <a:pt x="4690" y="62835"/>
                  </a:lnTo>
                  <a:lnTo>
                    <a:pt x="6628" y="61715"/>
                  </a:lnTo>
                  <a:lnTo>
                    <a:pt x="2010" y="931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rgbClr val="F4785D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7607969" y="7692575"/>
              <a:ext cx="20955" cy="17145"/>
            </a:xfrm>
            <a:custGeom>
              <a:avLst/>
              <a:gdLst/>
              <a:ahLst/>
              <a:cxnLst/>
              <a:rect l="l" t="t" r="r" b="b"/>
              <a:pathLst>
                <a:path w="20955" h="17145">
                  <a:moveTo>
                    <a:pt x="0" y="0"/>
                  </a:moveTo>
                  <a:lnTo>
                    <a:pt x="125" y="1266"/>
                  </a:lnTo>
                  <a:lnTo>
                    <a:pt x="649" y="3120"/>
                  </a:lnTo>
                  <a:lnTo>
                    <a:pt x="2387" y="3120"/>
                  </a:lnTo>
                  <a:lnTo>
                    <a:pt x="3738" y="4471"/>
                  </a:lnTo>
                  <a:lnTo>
                    <a:pt x="3738" y="6146"/>
                  </a:lnTo>
                  <a:lnTo>
                    <a:pt x="2806" y="8313"/>
                  </a:lnTo>
                  <a:lnTo>
                    <a:pt x="4408" y="10711"/>
                  </a:lnTo>
                  <a:lnTo>
                    <a:pt x="5141" y="9968"/>
                  </a:lnTo>
                  <a:lnTo>
                    <a:pt x="6135" y="9507"/>
                  </a:lnTo>
                  <a:lnTo>
                    <a:pt x="9455" y="9507"/>
                  </a:lnTo>
                  <a:lnTo>
                    <a:pt x="11235" y="11298"/>
                  </a:lnTo>
                  <a:lnTo>
                    <a:pt x="11235" y="13486"/>
                  </a:lnTo>
                  <a:lnTo>
                    <a:pt x="10617" y="15601"/>
                  </a:lnTo>
                  <a:lnTo>
                    <a:pt x="11538" y="16020"/>
                  </a:lnTo>
                  <a:lnTo>
                    <a:pt x="12533" y="16365"/>
                  </a:lnTo>
                  <a:lnTo>
                    <a:pt x="13612" y="16638"/>
                  </a:lnTo>
                  <a:lnTo>
                    <a:pt x="20512" y="4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D6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7633269" y="7649367"/>
              <a:ext cx="48260" cy="38735"/>
            </a:xfrm>
            <a:custGeom>
              <a:avLst/>
              <a:gdLst/>
              <a:ahLst/>
              <a:cxnLst/>
              <a:rect l="l" t="t" r="r" b="b"/>
              <a:pathLst>
                <a:path w="48259" h="38734">
                  <a:moveTo>
                    <a:pt x="47412" y="0"/>
                  </a:moveTo>
                  <a:lnTo>
                    <a:pt x="0" y="16135"/>
                  </a:lnTo>
                  <a:lnTo>
                    <a:pt x="7057" y="38574"/>
                  </a:lnTo>
                  <a:lnTo>
                    <a:pt x="9507" y="38166"/>
                  </a:lnTo>
                  <a:lnTo>
                    <a:pt x="9245" y="36145"/>
                  </a:lnTo>
                  <a:lnTo>
                    <a:pt x="9245" y="31611"/>
                  </a:lnTo>
                  <a:lnTo>
                    <a:pt x="12921" y="27936"/>
                  </a:lnTo>
                  <a:lnTo>
                    <a:pt x="28166" y="27936"/>
                  </a:lnTo>
                  <a:lnTo>
                    <a:pt x="28166" y="25182"/>
                  </a:lnTo>
                  <a:lnTo>
                    <a:pt x="31328" y="22020"/>
                  </a:lnTo>
                  <a:lnTo>
                    <a:pt x="41074" y="22020"/>
                  </a:lnTo>
                  <a:lnTo>
                    <a:pt x="41736" y="21161"/>
                  </a:lnTo>
                  <a:lnTo>
                    <a:pt x="42553" y="19926"/>
                  </a:lnTo>
                  <a:lnTo>
                    <a:pt x="40805" y="18931"/>
                  </a:lnTo>
                  <a:lnTo>
                    <a:pt x="39621" y="17057"/>
                  </a:lnTo>
                  <a:lnTo>
                    <a:pt x="39621" y="11716"/>
                  </a:lnTo>
                  <a:lnTo>
                    <a:pt x="42197" y="9141"/>
                  </a:lnTo>
                  <a:lnTo>
                    <a:pt x="47010" y="9141"/>
                  </a:lnTo>
                  <a:lnTo>
                    <a:pt x="48103" y="3947"/>
                  </a:lnTo>
                  <a:lnTo>
                    <a:pt x="47412" y="0"/>
                  </a:lnTo>
                  <a:close/>
                </a:path>
                <a:path w="48259" h="38734">
                  <a:moveTo>
                    <a:pt x="28166" y="27936"/>
                  </a:moveTo>
                  <a:lnTo>
                    <a:pt x="21098" y="27936"/>
                  </a:lnTo>
                  <a:lnTo>
                    <a:pt x="24177" y="30302"/>
                  </a:lnTo>
                  <a:lnTo>
                    <a:pt x="25255" y="33590"/>
                  </a:lnTo>
                  <a:lnTo>
                    <a:pt x="26491" y="33056"/>
                  </a:lnTo>
                  <a:lnTo>
                    <a:pt x="27653" y="32491"/>
                  </a:lnTo>
                  <a:lnTo>
                    <a:pt x="28763" y="31915"/>
                  </a:lnTo>
                  <a:lnTo>
                    <a:pt x="28386" y="31046"/>
                  </a:lnTo>
                  <a:lnTo>
                    <a:pt x="28215" y="30302"/>
                  </a:lnTo>
                  <a:lnTo>
                    <a:pt x="28166" y="27936"/>
                  </a:lnTo>
                  <a:close/>
                </a:path>
                <a:path w="48259" h="38734">
                  <a:moveTo>
                    <a:pt x="41074" y="22020"/>
                  </a:moveTo>
                  <a:lnTo>
                    <a:pt x="36920" y="22020"/>
                  </a:lnTo>
                  <a:lnTo>
                    <a:pt x="38470" y="22617"/>
                  </a:lnTo>
                  <a:lnTo>
                    <a:pt x="39684" y="23611"/>
                  </a:lnTo>
                  <a:lnTo>
                    <a:pt x="40784" y="22397"/>
                  </a:lnTo>
                  <a:lnTo>
                    <a:pt x="41074" y="22020"/>
                  </a:lnTo>
                  <a:close/>
                </a:path>
                <a:path w="48259" h="38734">
                  <a:moveTo>
                    <a:pt x="47010" y="9141"/>
                  </a:moveTo>
                  <a:lnTo>
                    <a:pt x="45380" y="9141"/>
                  </a:lnTo>
                  <a:lnTo>
                    <a:pt x="46961" y="9371"/>
                  </a:lnTo>
                  <a:lnTo>
                    <a:pt x="47010" y="9141"/>
                  </a:lnTo>
                  <a:close/>
                </a:path>
              </a:pathLst>
            </a:custGeom>
            <a:solidFill>
              <a:srgbClr val="EF3B4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7669163" y="7692562"/>
              <a:ext cx="20955" cy="17145"/>
            </a:xfrm>
            <a:custGeom>
              <a:avLst/>
              <a:gdLst/>
              <a:ahLst/>
              <a:cxnLst/>
              <a:rect l="l" t="t" r="r" b="b"/>
              <a:pathLst>
                <a:path w="20955" h="17145">
                  <a:moveTo>
                    <a:pt x="20512" y="0"/>
                  </a:moveTo>
                  <a:lnTo>
                    <a:pt x="0" y="4031"/>
                  </a:lnTo>
                  <a:lnTo>
                    <a:pt x="6900" y="16638"/>
                  </a:lnTo>
                  <a:lnTo>
                    <a:pt x="9266" y="15873"/>
                  </a:lnTo>
                  <a:lnTo>
                    <a:pt x="8806" y="13957"/>
                  </a:lnTo>
                  <a:lnTo>
                    <a:pt x="8806" y="11612"/>
                  </a:lnTo>
                  <a:lnTo>
                    <a:pt x="10711" y="9706"/>
                  </a:lnTo>
                  <a:lnTo>
                    <a:pt x="16782" y="9706"/>
                  </a:lnTo>
                  <a:lnTo>
                    <a:pt x="17413" y="8806"/>
                  </a:lnTo>
                  <a:lnTo>
                    <a:pt x="16439" y="8366"/>
                  </a:lnTo>
                  <a:lnTo>
                    <a:pt x="15769" y="7392"/>
                  </a:lnTo>
                  <a:lnTo>
                    <a:pt x="15769" y="4722"/>
                  </a:lnTo>
                  <a:lnTo>
                    <a:pt x="17025" y="3476"/>
                  </a:lnTo>
                  <a:lnTo>
                    <a:pt x="19757" y="3476"/>
                  </a:lnTo>
                  <a:lnTo>
                    <a:pt x="20365" y="1528"/>
                  </a:lnTo>
                  <a:lnTo>
                    <a:pt x="20512" y="0"/>
                  </a:lnTo>
                  <a:close/>
                </a:path>
                <a:path w="20955" h="17145">
                  <a:moveTo>
                    <a:pt x="16782" y="9706"/>
                  </a:moveTo>
                  <a:lnTo>
                    <a:pt x="14188" y="9706"/>
                  </a:lnTo>
                  <a:lnTo>
                    <a:pt x="15214" y="10146"/>
                  </a:lnTo>
                  <a:lnTo>
                    <a:pt x="15968" y="10868"/>
                  </a:lnTo>
                  <a:lnTo>
                    <a:pt x="16782" y="9706"/>
                  </a:lnTo>
                  <a:close/>
                </a:path>
                <a:path w="20955" h="17145">
                  <a:moveTo>
                    <a:pt x="19757" y="3476"/>
                  </a:moveTo>
                  <a:lnTo>
                    <a:pt x="18564" y="3476"/>
                  </a:lnTo>
                  <a:lnTo>
                    <a:pt x="19685" y="3706"/>
                  </a:lnTo>
                  <a:lnTo>
                    <a:pt x="19757" y="3476"/>
                  </a:lnTo>
                  <a:close/>
                </a:path>
              </a:pathLst>
            </a:custGeom>
            <a:solidFill>
              <a:srgbClr val="FFCD6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753662" y="798355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947" y="0"/>
                  </a:moveTo>
                  <a:lnTo>
                    <a:pt x="0" y="1602"/>
                  </a:lnTo>
                  <a:lnTo>
                    <a:pt x="1947" y="2471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rgbClr val="C1C2D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17539145" y="7810747"/>
              <a:ext cx="217804" cy="241935"/>
            </a:xfrm>
            <a:custGeom>
              <a:avLst/>
              <a:gdLst/>
              <a:ahLst/>
              <a:cxnLst/>
              <a:rect l="l" t="t" r="r" b="b"/>
              <a:pathLst>
                <a:path w="217805" h="241934">
                  <a:moveTo>
                    <a:pt x="217195" y="173088"/>
                  </a:moveTo>
                  <a:lnTo>
                    <a:pt x="116801" y="115125"/>
                  </a:lnTo>
                  <a:lnTo>
                    <a:pt x="118516" y="114134"/>
                  </a:lnTo>
                  <a:lnTo>
                    <a:pt x="118579" y="2743"/>
                  </a:lnTo>
                  <a:lnTo>
                    <a:pt x="3492" y="63703"/>
                  </a:lnTo>
                  <a:lnTo>
                    <a:pt x="38" y="170637"/>
                  </a:lnTo>
                  <a:lnTo>
                    <a:pt x="25" y="175425"/>
                  </a:lnTo>
                  <a:lnTo>
                    <a:pt x="0" y="182143"/>
                  </a:lnTo>
                  <a:lnTo>
                    <a:pt x="0" y="185280"/>
                  </a:lnTo>
                  <a:lnTo>
                    <a:pt x="99834" y="241782"/>
                  </a:lnTo>
                  <a:lnTo>
                    <a:pt x="105625" y="241744"/>
                  </a:lnTo>
                  <a:lnTo>
                    <a:pt x="217195" y="177342"/>
                  </a:lnTo>
                  <a:lnTo>
                    <a:pt x="217195" y="173088"/>
                  </a:lnTo>
                  <a:close/>
                </a:path>
              </a:pathLst>
            </a:custGeom>
            <a:solidFill>
              <a:srgbClr val="19254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17540584" y="7811252"/>
              <a:ext cx="118745" cy="182880"/>
            </a:xfrm>
            <a:custGeom>
              <a:avLst/>
              <a:gdLst/>
              <a:ahLst/>
              <a:cxnLst/>
              <a:rect l="l" t="t" r="r" b="b"/>
              <a:pathLst>
                <a:path w="118744" h="182879">
                  <a:moveTo>
                    <a:pt x="113410" y="0"/>
                  </a:moveTo>
                  <a:lnTo>
                    <a:pt x="3057" y="63683"/>
                  </a:lnTo>
                  <a:lnTo>
                    <a:pt x="0" y="68982"/>
                  </a:lnTo>
                  <a:lnTo>
                    <a:pt x="0" y="74720"/>
                  </a:lnTo>
                  <a:lnTo>
                    <a:pt x="0" y="182423"/>
                  </a:lnTo>
                  <a:lnTo>
                    <a:pt x="118163" y="114185"/>
                  </a:lnTo>
                  <a:lnTo>
                    <a:pt x="118163" y="2743"/>
                  </a:lnTo>
                  <a:lnTo>
                    <a:pt x="113410" y="0"/>
                  </a:lnTo>
                  <a:close/>
                </a:path>
              </a:pathLst>
            </a:custGeom>
            <a:solidFill>
              <a:srgbClr val="3F30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7540584" y="7925427"/>
              <a:ext cx="215900" cy="125095"/>
            </a:xfrm>
            <a:custGeom>
              <a:avLst/>
              <a:gdLst/>
              <a:ahLst/>
              <a:cxnLst/>
              <a:rect l="l" t="t" r="r" b="b"/>
              <a:pathLst>
                <a:path w="215900" h="125095">
                  <a:moveTo>
                    <a:pt x="118163" y="0"/>
                  </a:moveTo>
                  <a:lnTo>
                    <a:pt x="0" y="68249"/>
                  </a:lnTo>
                  <a:lnTo>
                    <a:pt x="98373" y="125011"/>
                  </a:lnTo>
                  <a:lnTo>
                    <a:pt x="104237" y="125011"/>
                  </a:lnTo>
                  <a:lnTo>
                    <a:pt x="215773" y="60615"/>
                  </a:lnTo>
                  <a:lnTo>
                    <a:pt x="215773" y="56364"/>
                  </a:lnTo>
                  <a:lnTo>
                    <a:pt x="118163" y="0"/>
                  </a:lnTo>
                  <a:close/>
                </a:path>
              </a:pathLst>
            </a:custGeom>
            <a:solidFill>
              <a:srgbClr val="F1E2E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690423" y="8011862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20941" y="10"/>
                  </a:moveTo>
                  <a:lnTo>
                    <a:pt x="19193" y="0"/>
                  </a:lnTo>
                  <a:lnTo>
                    <a:pt x="900" y="10376"/>
                  </a:lnTo>
                  <a:lnTo>
                    <a:pt x="0" y="11905"/>
                  </a:lnTo>
                  <a:lnTo>
                    <a:pt x="0" y="12219"/>
                  </a:lnTo>
                  <a:lnTo>
                    <a:pt x="1832" y="12261"/>
                  </a:lnTo>
                  <a:lnTo>
                    <a:pt x="20156" y="1738"/>
                  </a:lnTo>
                  <a:lnTo>
                    <a:pt x="21056" y="198"/>
                  </a:lnTo>
                  <a:lnTo>
                    <a:pt x="21056" y="62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574256" y="7939971"/>
              <a:ext cx="64135" cy="37465"/>
            </a:xfrm>
            <a:custGeom>
              <a:avLst/>
              <a:gdLst/>
              <a:ahLst/>
              <a:cxnLst/>
              <a:rect l="l" t="t" r="r" b="b"/>
              <a:pathLst>
                <a:path w="64134" h="37465">
                  <a:moveTo>
                    <a:pt x="59024" y="0"/>
                  </a:moveTo>
                  <a:lnTo>
                    <a:pt x="0" y="34082"/>
                  </a:lnTo>
                  <a:lnTo>
                    <a:pt x="4900" y="36962"/>
                  </a:lnTo>
                  <a:lnTo>
                    <a:pt x="64081" y="2785"/>
                  </a:lnTo>
                  <a:lnTo>
                    <a:pt x="59024" y="0"/>
                  </a:lnTo>
                  <a:close/>
                </a:path>
              </a:pathLst>
            </a:custGeom>
            <a:solidFill>
              <a:srgbClr val="3F30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545828" y="7817632"/>
              <a:ext cx="109220" cy="163830"/>
            </a:xfrm>
            <a:custGeom>
              <a:avLst/>
              <a:gdLst/>
              <a:ahLst/>
              <a:cxnLst/>
              <a:rect l="l" t="t" r="r" b="b"/>
              <a:pathLst>
                <a:path w="109219" h="163829">
                  <a:moveTo>
                    <a:pt x="108687" y="0"/>
                  </a:moveTo>
                  <a:lnTo>
                    <a:pt x="0" y="62102"/>
                  </a:lnTo>
                  <a:lnTo>
                    <a:pt x="0" y="163272"/>
                  </a:lnTo>
                  <a:lnTo>
                    <a:pt x="108624" y="100562"/>
                  </a:lnTo>
                  <a:lnTo>
                    <a:pt x="108687" y="0"/>
                  </a:lnTo>
                  <a:close/>
                </a:path>
              </a:pathLst>
            </a:custGeom>
            <a:solidFill>
              <a:srgbClr val="F0EFF3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558910" y="7935798"/>
              <a:ext cx="144145" cy="83820"/>
            </a:xfrm>
            <a:custGeom>
              <a:avLst/>
              <a:gdLst/>
              <a:ahLst/>
              <a:cxnLst/>
              <a:rect l="l" t="t" r="r" b="b"/>
              <a:pathLst>
                <a:path w="144144" h="83820">
                  <a:moveTo>
                    <a:pt x="100876" y="0"/>
                  </a:moveTo>
                  <a:lnTo>
                    <a:pt x="98792" y="0"/>
                  </a:lnTo>
                  <a:lnTo>
                    <a:pt x="649" y="56668"/>
                  </a:lnTo>
                  <a:lnTo>
                    <a:pt x="0" y="58186"/>
                  </a:lnTo>
                  <a:lnTo>
                    <a:pt x="638" y="59055"/>
                  </a:lnTo>
                  <a:lnTo>
                    <a:pt x="43485" y="83808"/>
                  </a:lnTo>
                  <a:lnTo>
                    <a:pt x="45569" y="83808"/>
                  </a:lnTo>
                  <a:lnTo>
                    <a:pt x="143451" y="26952"/>
                  </a:lnTo>
                  <a:lnTo>
                    <a:pt x="144100" y="26082"/>
                  </a:lnTo>
                  <a:lnTo>
                    <a:pt x="143451" y="24564"/>
                  </a:lnTo>
                  <a:lnTo>
                    <a:pt x="100876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558910" y="7936447"/>
              <a:ext cx="144145" cy="83185"/>
            </a:xfrm>
            <a:custGeom>
              <a:avLst/>
              <a:gdLst/>
              <a:ahLst/>
              <a:cxnLst/>
              <a:rect l="l" t="t" r="r" b="b"/>
              <a:pathLst>
                <a:path w="144144" h="83184">
                  <a:moveTo>
                    <a:pt x="100876" y="0"/>
                  </a:moveTo>
                  <a:lnTo>
                    <a:pt x="98792" y="0"/>
                  </a:lnTo>
                  <a:lnTo>
                    <a:pt x="649" y="56668"/>
                  </a:lnTo>
                  <a:lnTo>
                    <a:pt x="0" y="57537"/>
                  </a:lnTo>
                  <a:lnTo>
                    <a:pt x="638" y="58406"/>
                  </a:lnTo>
                  <a:lnTo>
                    <a:pt x="43485" y="83159"/>
                  </a:lnTo>
                  <a:lnTo>
                    <a:pt x="45569" y="83159"/>
                  </a:lnTo>
                  <a:lnTo>
                    <a:pt x="143451" y="26302"/>
                  </a:lnTo>
                  <a:lnTo>
                    <a:pt x="144100" y="25433"/>
                  </a:lnTo>
                  <a:lnTo>
                    <a:pt x="143451" y="24564"/>
                  </a:lnTo>
                  <a:lnTo>
                    <a:pt x="100876" y="0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17590554" y="7949329"/>
              <a:ext cx="107314" cy="60325"/>
            </a:xfrm>
            <a:custGeom>
              <a:avLst/>
              <a:gdLst/>
              <a:ahLst/>
              <a:cxnLst/>
              <a:rect l="l" t="t" r="r" b="b"/>
              <a:pathLst>
                <a:path w="107315" h="60325">
                  <a:moveTo>
                    <a:pt x="571" y="46621"/>
                  </a:moveTo>
                  <a:lnTo>
                    <a:pt x="0" y="46418"/>
                  </a:lnTo>
                  <a:lnTo>
                    <a:pt x="0" y="47066"/>
                  </a:lnTo>
                  <a:lnTo>
                    <a:pt x="469" y="46964"/>
                  </a:lnTo>
                  <a:lnTo>
                    <a:pt x="571" y="46621"/>
                  </a:lnTo>
                  <a:close/>
                </a:path>
                <a:path w="107315" h="60325">
                  <a:moveTo>
                    <a:pt x="7391" y="42697"/>
                  </a:moveTo>
                  <a:lnTo>
                    <a:pt x="6794" y="42506"/>
                  </a:lnTo>
                  <a:lnTo>
                    <a:pt x="6794" y="43154"/>
                  </a:lnTo>
                  <a:lnTo>
                    <a:pt x="7251" y="43078"/>
                  </a:lnTo>
                  <a:lnTo>
                    <a:pt x="7391" y="42697"/>
                  </a:lnTo>
                  <a:close/>
                </a:path>
                <a:path w="107315" h="60325">
                  <a:moveTo>
                    <a:pt x="8610" y="46799"/>
                  </a:moveTo>
                  <a:lnTo>
                    <a:pt x="8026" y="46939"/>
                  </a:lnTo>
                  <a:lnTo>
                    <a:pt x="7950" y="47294"/>
                  </a:lnTo>
                  <a:lnTo>
                    <a:pt x="8610" y="47447"/>
                  </a:lnTo>
                  <a:lnTo>
                    <a:pt x="8610" y="46799"/>
                  </a:lnTo>
                  <a:close/>
                </a:path>
                <a:path w="107315" h="60325">
                  <a:moveTo>
                    <a:pt x="9029" y="51460"/>
                  </a:moveTo>
                  <a:lnTo>
                    <a:pt x="8572" y="51346"/>
                  </a:lnTo>
                  <a:lnTo>
                    <a:pt x="8572" y="51993"/>
                  </a:lnTo>
                  <a:lnTo>
                    <a:pt x="9029" y="51841"/>
                  </a:lnTo>
                  <a:lnTo>
                    <a:pt x="9029" y="51460"/>
                  </a:lnTo>
                  <a:close/>
                </a:path>
                <a:path w="107315" h="60325">
                  <a:moveTo>
                    <a:pt x="12788" y="59270"/>
                  </a:moveTo>
                  <a:lnTo>
                    <a:pt x="12192" y="59182"/>
                  </a:lnTo>
                  <a:lnTo>
                    <a:pt x="12192" y="59829"/>
                  </a:lnTo>
                  <a:lnTo>
                    <a:pt x="12712" y="59766"/>
                  </a:lnTo>
                  <a:lnTo>
                    <a:pt x="12788" y="59270"/>
                  </a:lnTo>
                  <a:close/>
                </a:path>
                <a:path w="107315" h="60325">
                  <a:moveTo>
                    <a:pt x="14122" y="38785"/>
                  </a:moveTo>
                  <a:lnTo>
                    <a:pt x="13614" y="38595"/>
                  </a:lnTo>
                  <a:lnTo>
                    <a:pt x="13614" y="39179"/>
                  </a:lnTo>
                  <a:lnTo>
                    <a:pt x="14033" y="39179"/>
                  </a:lnTo>
                  <a:lnTo>
                    <a:pt x="14122" y="38785"/>
                  </a:lnTo>
                  <a:close/>
                </a:path>
                <a:path w="107315" h="60325">
                  <a:moveTo>
                    <a:pt x="15405" y="42887"/>
                  </a:moveTo>
                  <a:lnTo>
                    <a:pt x="15024" y="42976"/>
                  </a:lnTo>
                  <a:lnTo>
                    <a:pt x="14871" y="43510"/>
                  </a:lnTo>
                  <a:lnTo>
                    <a:pt x="15405" y="43510"/>
                  </a:lnTo>
                  <a:lnTo>
                    <a:pt x="15405" y="42887"/>
                  </a:lnTo>
                  <a:close/>
                </a:path>
                <a:path w="107315" h="60325">
                  <a:moveTo>
                    <a:pt x="15913" y="47637"/>
                  </a:moveTo>
                  <a:lnTo>
                    <a:pt x="15379" y="47485"/>
                  </a:lnTo>
                  <a:lnTo>
                    <a:pt x="15379" y="48069"/>
                  </a:lnTo>
                  <a:lnTo>
                    <a:pt x="15913" y="47955"/>
                  </a:lnTo>
                  <a:lnTo>
                    <a:pt x="15913" y="47637"/>
                  </a:lnTo>
                  <a:close/>
                </a:path>
                <a:path w="107315" h="60325">
                  <a:moveTo>
                    <a:pt x="17170" y="51790"/>
                  </a:moveTo>
                  <a:lnTo>
                    <a:pt x="16624" y="51841"/>
                  </a:lnTo>
                  <a:lnTo>
                    <a:pt x="16497" y="52082"/>
                  </a:lnTo>
                  <a:lnTo>
                    <a:pt x="17170" y="52374"/>
                  </a:lnTo>
                  <a:lnTo>
                    <a:pt x="17170" y="51790"/>
                  </a:lnTo>
                  <a:close/>
                </a:path>
                <a:path w="107315" h="60325">
                  <a:moveTo>
                    <a:pt x="19240" y="26771"/>
                  </a:moveTo>
                  <a:lnTo>
                    <a:pt x="18745" y="26517"/>
                  </a:lnTo>
                  <a:lnTo>
                    <a:pt x="18745" y="27165"/>
                  </a:lnTo>
                  <a:lnTo>
                    <a:pt x="19151" y="27114"/>
                  </a:lnTo>
                  <a:lnTo>
                    <a:pt x="19240" y="26771"/>
                  </a:lnTo>
                  <a:close/>
                </a:path>
                <a:path w="107315" h="60325">
                  <a:moveTo>
                    <a:pt x="19634" y="55435"/>
                  </a:moveTo>
                  <a:lnTo>
                    <a:pt x="18999" y="55270"/>
                  </a:lnTo>
                  <a:lnTo>
                    <a:pt x="18999" y="55905"/>
                  </a:lnTo>
                  <a:lnTo>
                    <a:pt x="19634" y="55816"/>
                  </a:lnTo>
                  <a:lnTo>
                    <a:pt x="19634" y="55435"/>
                  </a:lnTo>
                  <a:close/>
                </a:path>
                <a:path w="107315" h="60325">
                  <a:moveTo>
                    <a:pt x="20802" y="59575"/>
                  </a:moveTo>
                  <a:lnTo>
                    <a:pt x="20091" y="59651"/>
                  </a:lnTo>
                  <a:lnTo>
                    <a:pt x="20180" y="60096"/>
                  </a:lnTo>
                  <a:lnTo>
                    <a:pt x="20802" y="60210"/>
                  </a:lnTo>
                  <a:lnTo>
                    <a:pt x="20802" y="59575"/>
                  </a:lnTo>
                  <a:close/>
                </a:path>
                <a:path w="107315" h="60325">
                  <a:moveTo>
                    <a:pt x="21031" y="34747"/>
                  </a:moveTo>
                  <a:lnTo>
                    <a:pt x="20421" y="34632"/>
                  </a:lnTo>
                  <a:lnTo>
                    <a:pt x="20421" y="35267"/>
                  </a:lnTo>
                  <a:lnTo>
                    <a:pt x="20828" y="35204"/>
                  </a:lnTo>
                  <a:lnTo>
                    <a:pt x="21031" y="34747"/>
                  </a:lnTo>
                  <a:close/>
                </a:path>
                <a:path w="107315" h="60325">
                  <a:moveTo>
                    <a:pt x="22212" y="38938"/>
                  </a:moveTo>
                  <a:lnTo>
                    <a:pt x="21564" y="39192"/>
                  </a:lnTo>
                  <a:lnTo>
                    <a:pt x="21653" y="39674"/>
                  </a:lnTo>
                  <a:lnTo>
                    <a:pt x="22212" y="39573"/>
                  </a:lnTo>
                  <a:lnTo>
                    <a:pt x="22212" y="38938"/>
                  </a:lnTo>
                  <a:close/>
                </a:path>
                <a:path w="107315" h="60325">
                  <a:moveTo>
                    <a:pt x="22733" y="43954"/>
                  </a:moveTo>
                  <a:lnTo>
                    <a:pt x="22542" y="43561"/>
                  </a:lnTo>
                  <a:lnTo>
                    <a:pt x="22186" y="43561"/>
                  </a:lnTo>
                  <a:lnTo>
                    <a:pt x="22186" y="44132"/>
                  </a:lnTo>
                  <a:lnTo>
                    <a:pt x="22733" y="43954"/>
                  </a:lnTo>
                  <a:close/>
                </a:path>
                <a:path w="107315" h="60325">
                  <a:moveTo>
                    <a:pt x="23977" y="47828"/>
                  </a:moveTo>
                  <a:lnTo>
                    <a:pt x="23329" y="47777"/>
                  </a:lnTo>
                  <a:lnTo>
                    <a:pt x="23329" y="48221"/>
                  </a:lnTo>
                  <a:lnTo>
                    <a:pt x="23977" y="48475"/>
                  </a:lnTo>
                  <a:lnTo>
                    <a:pt x="23977" y="47828"/>
                  </a:lnTo>
                  <a:close/>
                </a:path>
                <a:path w="107315" h="60325">
                  <a:moveTo>
                    <a:pt x="26606" y="51511"/>
                  </a:moveTo>
                  <a:lnTo>
                    <a:pt x="25806" y="51358"/>
                  </a:lnTo>
                  <a:lnTo>
                    <a:pt x="25806" y="51955"/>
                  </a:lnTo>
                  <a:lnTo>
                    <a:pt x="26530" y="51866"/>
                  </a:lnTo>
                  <a:lnTo>
                    <a:pt x="26606" y="51511"/>
                  </a:lnTo>
                  <a:close/>
                </a:path>
                <a:path w="107315" h="60325">
                  <a:moveTo>
                    <a:pt x="27343" y="26911"/>
                  </a:moveTo>
                  <a:lnTo>
                    <a:pt x="26860" y="26911"/>
                  </a:lnTo>
                  <a:lnTo>
                    <a:pt x="26670" y="27406"/>
                  </a:lnTo>
                  <a:lnTo>
                    <a:pt x="27343" y="27559"/>
                  </a:lnTo>
                  <a:lnTo>
                    <a:pt x="27343" y="26911"/>
                  </a:lnTo>
                  <a:close/>
                </a:path>
                <a:path w="107315" h="60325">
                  <a:moveTo>
                    <a:pt x="27609" y="55651"/>
                  </a:moveTo>
                  <a:lnTo>
                    <a:pt x="26809" y="55765"/>
                  </a:lnTo>
                  <a:lnTo>
                    <a:pt x="26911" y="56261"/>
                  </a:lnTo>
                  <a:lnTo>
                    <a:pt x="27609" y="56261"/>
                  </a:lnTo>
                  <a:lnTo>
                    <a:pt x="27609" y="55651"/>
                  </a:lnTo>
                  <a:close/>
                </a:path>
                <a:path w="107315" h="60325">
                  <a:moveTo>
                    <a:pt x="27813" y="30899"/>
                  </a:moveTo>
                  <a:lnTo>
                    <a:pt x="27216" y="30683"/>
                  </a:lnTo>
                  <a:lnTo>
                    <a:pt x="27216" y="31330"/>
                  </a:lnTo>
                  <a:lnTo>
                    <a:pt x="27647" y="31318"/>
                  </a:lnTo>
                  <a:lnTo>
                    <a:pt x="27813" y="30899"/>
                  </a:lnTo>
                  <a:close/>
                </a:path>
                <a:path w="107315" h="60325">
                  <a:moveTo>
                    <a:pt x="29019" y="35013"/>
                  </a:moveTo>
                  <a:lnTo>
                    <a:pt x="28397" y="35013"/>
                  </a:lnTo>
                  <a:lnTo>
                    <a:pt x="28244" y="35572"/>
                  </a:lnTo>
                  <a:lnTo>
                    <a:pt x="29019" y="35648"/>
                  </a:lnTo>
                  <a:lnTo>
                    <a:pt x="29019" y="35013"/>
                  </a:lnTo>
                  <a:close/>
                </a:path>
                <a:path w="107315" h="60325">
                  <a:moveTo>
                    <a:pt x="29591" y="39789"/>
                  </a:moveTo>
                  <a:lnTo>
                    <a:pt x="28994" y="39585"/>
                  </a:lnTo>
                  <a:lnTo>
                    <a:pt x="28994" y="40246"/>
                  </a:lnTo>
                  <a:lnTo>
                    <a:pt x="29413" y="40144"/>
                  </a:lnTo>
                  <a:lnTo>
                    <a:pt x="29591" y="39789"/>
                  </a:lnTo>
                  <a:close/>
                </a:path>
                <a:path w="107315" h="60325">
                  <a:moveTo>
                    <a:pt x="30784" y="43916"/>
                  </a:moveTo>
                  <a:lnTo>
                    <a:pt x="30226" y="43916"/>
                  </a:lnTo>
                  <a:lnTo>
                    <a:pt x="30365" y="44348"/>
                  </a:lnTo>
                  <a:lnTo>
                    <a:pt x="30784" y="44513"/>
                  </a:lnTo>
                  <a:lnTo>
                    <a:pt x="30784" y="43916"/>
                  </a:lnTo>
                  <a:close/>
                </a:path>
                <a:path w="107315" h="60325">
                  <a:moveTo>
                    <a:pt x="33235" y="47561"/>
                  </a:moveTo>
                  <a:lnTo>
                    <a:pt x="32613" y="47421"/>
                  </a:lnTo>
                  <a:lnTo>
                    <a:pt x="32613" y="48056"/>
                  </a:lnTo>
                  <a:lnTo>
                    <a:pt x="33235" y="47866"/>
                  </a:lnTo>
                  <a:lnTo>
                    <a:pt x="33235" y="47561"/>
                  </a:lnTo>
                  <a:close/>
                </a:path>
                <a:path w="107315" h="60325">
                  <a:moveTo>
                    <a:pt x="34417" y="51714"/>
                  </a:moveTo>
                  <a:lnTo>
                    <a:pt x="33629" y="51803"/>
                  </a:lnTo>
                  <a:lnTo>
                    <a:pt x="33566" y="52425"/>
                  </a:lnTo>
                  <a:lnTo>
                    <a:pt x="34417" y="52362"/>
                  </a:lnTo>
                  <a:lnTo>
                    <a:pt x="34417" y="51714"/>
                  </a:lnTo>
                  <a:close/>
                </a:path>
                <a:path w="107315" h="60325">
                  <a:moveTo>
                    <a:pt x="34632" y="26974"/>
                  </a:moveTo>
                  <a:lnTo>
                    <a:pt x="34036" y="26797"/>
                  </a:lnTo>
                  <a:lnTo>
                    <a:pt x="34036" y="27406"/>
                  </a:lnTo>
                  <a:lnTo>
                    <a:pt x="34544" y="27343"/>
                  </a:lnTo>
                  <a:lnTo>
                    <a:pt x="34632" y="26974"/>
                  </a:lnTo>
                  <a:close/>
                </a:path>
                <a:path w="107315" h="60325">
                  <a:moveTo>
                    <a:pt x="35826" y="31102"/>
                  </a:moveTo>
                  <a:lnTo>
                    <a:pt x="35280" y="31165"/>
                  </a:lnTo>
                  <a:lnTo>
                    <a:pt x="35102" y="31419"/>
                  </a:lnTo>
                  <a:lnTo>
                    <a:pt x="35826" y="31737"/>
                  </a:lnTo>
                  <a:lnTo>
                    <a:pt x="35826" y="31102"/>
                  </a:lnTo>
                  <a:close/>
                </a:path>
                <a:path w="107315" h="60325">
                  <a:moveTo>
                    <a:pt x="36334" y="35941"/>
                  </a:moveTo>
                  <a:lnTo>
                    <a:pt x="35801" y="35648"/>
                  </a:lnTo>
                  <a:lnTo>
                    <a:pt x="35801" y="36296"/>
                  </a:lnTo>
                  <a:lnTo>
                    <a:pt x="36144" y="36169"/>
                  </a:lnTo>
                  <a:lnTo>
                    <a:pt x="36334" y="35941"/>
                  </a:lnTo>
                  <a:close/>
                </a:path>
                <a:path w="107315" h="60325">
                  <a:moveTo>
                    <a:pt x="37592" y="39992"/>
                  </a:moveTo>
                  <a:lnTo>
                    <a:pt x="36880" y="40055"/>
                  </a:lnTo>
                  <a:lnTo>
                    <a:pt x="36677" y="40589"/>
                  </a:lnTo>
                  <a:lnTo>
                    <a:pt x="37592" y="40589"/>
                  </a:lnTo>
                  <a:lnTo>
                    <a:pt x="37592" y="39992"/>
                  </a:lnTo>
                  <a:close/>
                </a:path>
                <a:path w="107315" h="60325">
                  <a:moveTo>
                    <a:pt x="41363" y="22961"/>
                  </a:moveTo>
                  <a:lnTo>
                    <a:pt x="40830" y="22872"/>
                  </a:lnTo>
                  <a:lnTo>
                    <a:pt x="40830" y="23495"/>
                  </a:lnTo>
                  <a:lnTo>
                    <a:pt x="41325" y="23253"/>
                  </a:lnTo>
                  <a:lnTo>
                    <a:pt x="41363" y="22961"/>
                  </a:lnTo>
                  <a:close/>
                </a:path>
                <a:path w="107315" h="60325">
                  <a:moveTo>
                    <a:pt x="42633" y="27165"/>
                  </a:moveTo>
                  <a:lnTo>
                    <a:pt x="42164" y="27254"/>
                  </a:lnTo>
                  <a:lnTo>
                    <a:pt x="41998" y="27635"/>
                  </a:lnTo>
                  <a:lnTo>
                    <a:pt x="42633" y="27813"/>
                  </a:lnTo>
                  <a:lnTo>
                    <a:pt x="42633" y="27165"/>
                  </a:lnTo>
                  <a:close/>
                </a:path>
                <a:path w="107315" h="60325">
                  <a:moveTo>
                    <a:pt x="43383" y="31915"/>
                  </a:moveTo>
                  <a:lnTo>
                    <a:pt x="42608" y="31724"/>
                  </a:lnTo>
                  <a:lnTo>
                    <a:pt x="42608" y="32372"/>
                  </a:lnTo>
                  <a:lnTo>
                    <a:pt x="43129" y="32372"/>
                  </a:lnTo>
                  <a:lnTo>
                    <a:pt x="43383" y="31915"/>
                  </a:lnTo>
                  <a:close/>
                </a:path>
                <a:path w="107315" h="60325">
                  <a:moveTo>
                    <a:pt x="44399" y="36080"/>
                  </a:moveTo>
                  <a:lnTo>
                    <a:pt x="43802" y="36182"/>
                  </a:lnTo>
                  <a:lnTo>
                    <a:pt x="43688" y="36398"/>
                  </a:lnTo>
                  <a:lnTo>
                    <a:pt x="44399" y="36728"/>
                  </a:lnTo>
                  <a:lnTo>
                    <a:pt x="44399" y="36080"/>
                  </a:lnTo>
                  <a:close/>
                </a:path>
                <a:path w="107315" h="60325">
                  <a:moveTo>
                    <a:pt x="48234" y="19113"/>
                  </a:moveTo>
                  <a:lnTo>
                    <a:pt x="47650" y="18961"/>
                  </a:lnTo>
                  <a:lnTo>
                    <a:pt x="47650" y="19532"/>
                  </a:lnTo>
                  <a:lnTo>
                    <a:pt x="48158" y="19431"/>
                  </a:lnTo>
                  <a:lnTo>
                    <a:pt x="48234" y="19113"/>
                  </a:lnTo>
                  <a:close/>
                </a:path>
                <a:path w="107315" h="60325">
                  <a:moveTo>
                    <a:pt x="49441" y="23253"/>
                  </a:moveTo>
                  <a:lnTo>
                    <a:pt x="48463" y="23368"/>
                  </a:lnTo>
                  <a:lnTo>
                    <a:pt x="48577" y="23837"/>
                  </a:lnTo>
                  <a:lnTo>
                    <a:pt x="49441" y="23850"/>
                  </a:lnTo>
                  <a:lnTo>
                    <a:pt x="49441" y="23253"/>
                  </a:lnTo>
                  <a:close/>
                </a:path>
                <a:path w="107315" h="60325">
                  <a:moveTo>
                    <a:pt x="50050" y="28282"/>
                  </a:moveTo>
                  <a:lnTo>
                    <a:pt x="50012" y="27914"/>
                  </a:lnTo>
                  <a:lnTo>
                    <a:pt x="49415" y="27813"/>
                  </a:lnTo>
                  <a:lnTo>
                    <a:pt x="49415" y="28448"/>
                  </a:lnTo>
                  <a:lnTo>
                    <a:pt x="50050" y="28282"/>
                  </a:lnTo>
                  <a:close/>
                </a:path>
                <a:path w="107315" h="60325">
                  <a:moveTo>
                    <a:pt x="51206" y="32131"/>
                  </a:moveTo>
                  <a:lnTo>
                    <a:pt x="50723" y="32194"/>
                  </a:lnTo>
                  <a:lnTo>
                    <a:pt x="50723" y="32651"/>
                  </a:lnTo>
                  <a:lnTo>
                    <a:pt x="51206" y="32727"/>
                  </a:lnTo>
                  <a:lnTo>
                    <a:pt x="51206" y="32131"/>
                  </a:lnTo>
                  <a:close/>
                </a:path>
                <a:path w="107315" h="60325">
                  <a:moveTo>
                    <a:pt x="55041" y="15176"/>
                  </a:moveTo>
                  <a:lnTo>
                    <a:pt x="54444" y="14973"/>
                  </a:lnTo>
                  <a:lnTo>
                    <a:pt x="54444" y="15621"/>
                  </a:lnTo>
                  <a:lnTo>
                    <a:pt x="54889" y="15621"/>
                  </a:lnTo>
                  <a:lnTo>
                    <a:pt x="55041" y="15176"/>
                  </a:lnTo>
                  <a:close/>
                </a:path>
                <a:path w="107315" h="60325">
                  <a:moveTo>
                    <a:pt x="56248" y="19304"/>
                  </a:moveTo>
                  <a:lnTo>
                    <a:pt x="55664" y="19456"/>
                  </a:lnTo>
                  <a:lnTo>
                    <a:pt x="55664" y="19862"/>
                  </a:lnTo>
                  <a:lnTo>
                    <a:pt x="56248" y="19913"/>
                  </a:lnTo>
                  <a:lnTo>
                    <a:pt x="56248" y="19304"/>
                  </a:lnTo>
                  <a:close/>
                </a:path>
                <a:path w="107315" h="60325">
                  <a:moveTo>
                    <a:pt x="57150" y="24130"/>
                  </a:moveTo>
                  <a:lnTo>
                    <a:pt x="56222" y="23850"/>
                  </a:lnTo>
                  <a:lnTo>
                    <a:pt x="56222" y="24511"/>
                  </a:lnTo>
                  <a:lnTo>
                    <a:pt x="56705" y="24511"/>
                  </a:lnTo>
                  <a:lnTo>
                    <a:pt x="57150" y="24130"/>
                  </a:lnTo>
                  <a:close/>
                </a:path>
                <a:path w="107315" h="60325">
                  <a:moveTo>
                    <a:pt x="58013" y="28194"/>
                  </a:moveTo>
                  <a:lnTo>
                    <a:pt x="57365" y="28270"/>
                  </a:lnTo>
                  <a:lnTo>
                    <a:pt x="57277" y="28727"/>
                  </a:lnTo>
                  <a:lnTo>
                    <a:pt x="58013" y="28841"/>
                  </a:lnTo>
                  <a:lnTo>
                    <a:pt x="58013" y="28194"/>
                  </a:lnTo>
                  <a:close/>
                </a:path>
                <a:path w="107315" h="60325">
                  <a:moveTo>
                    <a:pt x="61379" y="7251"/>
                  </a:moveTo>
                  <a:lnTo>
                    <a:pt x="60807" y="7366"/>
                  </a:lnTo>
                  <a:lnTo>
                    <a:pt x="60718" y="7759"/>
                  </a:lnTo>
                  <a:lnTo>
                    <a:pt x="61379" y="7899"/>
                  </a:lnTo>
                  <a:lnTo>
                    <a:pt x="61379" y="7251"/>
                  </a:lnTo>
                  <a:close/>
                </a:path>
                <a:path w="107315" h="60325">
                  <a:moveTo>
                    <a:pt x="61861" y="11239"/>
                  </a:moveTo>
                  <a:lnTo>
                    <a:pt x="61264" y="11049"/>
                  </a:lnTo>
                  <a:lnTo>
                    <a:pt x="61264" y="11684"/>
                  </a:lnTo>
                  <a:lnTo>
                    <a:pt x="61722" y="11760"/>
                  </a:lnTo>
                  <a:lnTo>
                    <a:pt x="61861" y="11239"/>
                  </a:lnTo>
                  <a:close/>
                </a:path>
                <a:path w="107315" h="60325">
                  <a:moveTo>
                    <a:pt x="63055" y="15392"/>
                  </a:moveTo>
                  <a:lnTo>
                    <a:pt x="62318" y="15468"/>
                  </a:lnTo>
                  <a:lnTo>
                    <a:pt x="62255" y="15824"/>
                  </a:lnTo>
                  <a:lnTo>
                    <a:pt x="63055" y="15989"/>
                  </a:lnTo>
                  <a:lnTo>
                    <a:pt x="63055" y="15392"/>
                  </a:lnTo>
                  <a:close/>
                </a:path>
                <a:path w="107315" h="60325">
                  <a:moveTo>
                    <a:pt x="63690" y="20129"/>
                  </a:moveTo>
                  <a:lnTo>
                    <a:pt x="63030" y="19939"/>
                  </a:lnTo>
                  <a:lnTo>
                    <a:pt x="63030" y="20574"/>
                  </a:lnTo>
                  <a:lnTo>
                    <a:pt x="63588" y="20485"/>
                  </a:lnTo>
                  <a:lnTo>
                    <a:pt x="63690" y="20129"/>
                  </a:lnTo>
                  <a:close/>
                </a:path>
                <a:path w="107315" h="60325">
                  <a:moveTo>
                    <a:pt x="64820" y="24282"/>
                  </a:moveTo>
                  <a:lnTo>
                    <a:pt x="64223" y="24358"/>
                  </a:lnTo>
                  <a:lnTo>
                    <a:pt x="64071" y="24650"/>
                  </a:lnTo>
                  <a:lnTo>
                    <a:pt x="64820" y="24866"/>
                  </a:lnTo>
                  <a:lnTo>
                    <a:pt x="64820" y="24282"/>
                  </a:lnTo>
                  <a:close/>
                </a:path>
                <a:path w="107315" h="60325">
                  <a:moveTo>
                    <a:pt x="68872" y="7404"/>
                  </a:moveTo>
                  <a:lnTo>
                    <a:pt x="68059" y="7137"/>
                  </a:lnTo>
                  <a:lnTo>
                    <a:pt x="68059" y="7772"/>
                  </a:lnTo>
                  <a:lnTo>
                    <a:pt x="68643" y="7772"/>
                  </a:lnTo>
                  <a:lnTo>
                    <a:pt x="68872" y="7404"/>
                  </a:lnTo>
                  <a:close/>
                </a:path>
                <a:path w="107315" h="60325">
                  <a:moveTo>
                    <a:pt x="69862" y="11442"/>
                  </a:moveTo>
                  <a:lnTo>
                    <a:pt x="69062" y="11569"/>
                  </a:lnTo>
                  <a:lnTo>
                    <a:pt x="69253" y="11988"/>
                  </a:lnTo>
                  <a:lnTo>
                    <a:pt x="69862" y="12090"/>
                  </a:lnTo>
                  <a:lnTo>
                    <a:pt x="69862" y="11442"/>
                  </a:lnTo>
                  <a:close/>
                </a:path>
                <a:path w="107315" h="60325">
                  <a:moveTo>
                    <a:pt x="70497" y="16243"/>
                  </a:moveTo>
                  <a:lnTo>
                    <a:pt x="69824" y="16014"/>
                  </a:lnTo>
                  <a:lnTo>
                    <a:pt x="69824" y="16637"/>
                  </a:lnTo>
                  <a:lnTo>
                    <a:pt x="70167" y="16510"/>
                  </a:lnTo>
                  <a:lnTo>
                    <a:pt x="70497" y="16243"/>
                  </a:lnTo>
                  <a:close/>
                </a:path>
                <a:path w="107315" h="60325">
                  <a:moveTo>
                    <a:pt x="71640" y="20345"/>
                  </a:moveTo>
                  <a:lnTo>
                    <a:pt x="70713" y="20497"/>
                  </a:lnTo>
                  <a:lnTo>
                    <a:pt x="70815" y="20904"/>
                  </a:lnTo>
                  <a:lnTo>
                    <a:pt x="71640" y="20955"/>
                  </a:lnTo>
                  <a:lnTo>
                    <a:pt x="71640" y="20345"/>
                  </a:lnTo>
                  <a:close/>
                </a:path>
                <a:path w="107315" h="60325">
                  <a:moveTo>
                    <a:pt x="72250" y="25069"/>
                  </a:moveTo>
                  <a:lnTo>
                    <a:pt x="71602" y="24904"/>
                  </a:lnTo>
                  <a:lnTo>
                    <a:pt x="71602" y="25539"/>
                  </a:lnTo>
                  <a:lnTo>
                    <a:pt x="72186" y="25463"/>
                  </a:lnTo>
                  <a:lnTo>
                    <a:pt x="72250" y="25069"/>
                  </a:lnTo>
                  <a:close/>
                </a:path>
                <a:path w="107315" h="60325">
                  <a:moveTo>
                    <a:pt x="73393" y="29222"/>
                  </a:moveTo>
                  <a:lnTo>
                    <a:pt x="72758" y="29337"/>
                  </a:lnTo>
                  <a:lnTo>
                    <a:pt x="72758" y="29629"/>
                  </a:lnTo>
                  <a:lnTo>
                    <a:pt x="73393" y="29857"/>
                  </a:lnTo>
                  <a:lnTo>
                    <a:pt x="73393" y="29222"/>
                  </a:lnTo>
                  <a:close/>
                </a:path>
                <a:path w="107315" h="60325">
                  <a:moveTo>
                    <a:pt x="76022" y="3619"/>
                  </a:moveTo>
                  <a:lnTo>
                    <a:pt x="75996" y="3098"/>
                  </a:lnTo>
                  <a:lnTo>
                    <a:pt x="75349" y="2908"/>
                  </a:lnTo>
                  <a:lnTo>
                    <a:pt x="75349" y="3556"/>
                  </a:lnTo>
                  <a:lnTo>
                    <a:pt x="76022" y="3619"/>
                  </a:lnTo>
                  <a:close/>
                </a:path>
                <a:path w="107315" h="60325">
                  <a:moveTo>
                    <a:pt x="76682" y="7505"/>
                  </a:moveTo>
                  <a:lnTo>
                    <a:pt x="75844" y="7620"/>
                  </a:lnTo>
                  <a:lnTo>
                    <a:pt x="75730" y="8026"/>
                  </a:lnTo>
                  <a:lnTo>
                    <a:pt x="76682" y="8153"/>
                  </a:lnTo>
                  <a:lnTo>
                    <a:pt x="76682" y="7505"/>
                  </a:lnTo>
                  <a:close/>
                </a:path>
                <a:path w="107315" h="60325">
                  <a:moveTo>
                    <a:pt x="77203" y="12649"/>
                  </a:moveTo>
                  <a:lnTo>
                    <a:pt x="77076" y="12230"/>
                  </a:lnTo>
                  <a:lnTo>
                    <a:pt x="76644" y="12065"/>
                  </a:lnTo>
                  <a:lnTo>
                    <a:pt x="76644" y="12700"/>
                  </a:lnTo>
                  <a:lnTo>
                    <a:pt x="77203" y="12649"/>
                  </a:lnTo>
                  <a:close/>
                </a:path>
                <a:path w="107315" h="60325">
                  <a:moveTo>
                    <a:pt x="78435" y="16408"/>
                  </a:moveTo>
                  <a:lnTo>
                    <a:pt x="78079" y="16497"/>
                  </a:lnTo>
                  <a:lnTo>
                    <a:pt x="77927" y="16979"/>
                  </a:lnTo>
                  <a:lnTo>
                    <a:pt x="78435" y="17018"/>
                  </a:lnTo>
                  <a:lnTo>
                    <a:pt x="78435" y="16408"/>
                  </a:lnTo>
                  <a:close/>
                </a:path>
                <a:path w="107315" h="60325">
                  <a:moveTo>
                    <a:pt x="79400" y="21196"/>
                  </a:moveTo>
                  <a:lnTo>
                    <a:pt x="78409" y="20916"/>
                  </a:lnTo>
                  <a:lnTo>
                    <a:pt x="78409" y="21577"/>
                  </a:lnTo>
                  <a:lnTo>
                    <a:pt x="78968" y="21577"/>
                  </a:lnTo>
                  <a:lnTo>
                    <a:pt x="79400" y="21196"/>
                  </a:lnTo>
                  <a:close/>
                </a:path>
                <a:path w="107315" h="60325">
                  <a:moveTo>
                    <a:pt x="81267" y="24650"/>
                  </a:moveTo>
                  <a:lnTo>
                    <a:pt x="80835" y="24777"/>
                  </a:lnTo>
                  <a:lnTo>
                    <a:pt x="80733" y="25069"/>
                  </a:lnTo>
                  <a:lnTo>
                    <a:pt x="81267" y="25298"/>
                  </a:lnTo>
                  <a:lnTo>
                    <a:pt x="81267" y="24650"/>
                  </a:lnTo>
                  <a:close/>
                </a:path>
                <a:path w="107315" h="60325">
                  <a:moveTo>
                    <a:pt x="83172" y="9169"/>
                  </a:moveTo>
                  <a:lnTo>
                    <a:pt x="83019" y="8712"/>
                  </a:lnTo>
                  <a:lnTo>
                    <a:pt x="82600" y="8623"/>
                  </a:lnTo>
                  <a:lnTo>
                    <a:pt x="82600" y="9245"/>
                  </a:lnTo>
                  <a:lnTo>
                    <a:pt x="83172" y="9169"/>
                  </a:lnTo>
                  <a:close/>
                </a:path>
                <a:path w="107315" h="60325">
                  <a:moveTo>
                    <a:pt x="85242" y="12471"/>
                  </a:moveTo>
                  <a:lnTo>
                    <a:pt x="84658" y="12585"/>
                  </a:lnTo>
                  <a:lnTo>
                    <a:pt x="84594" y="13004"/>
                  </a:lnTo>
                  <a:lnTo>
                    <a:pt x="85242" y="13106"/>
                  </a:lnTo>
                  <a:lnTo>
                    <a:pt x="85242" y="12471"/>
                  </a:lnTo>
                  <a:close/>
                </a:path>
                <a:path w="107315" h="60325">
                  <a:moveTo>
                    <a:pt x="87604" y="21031"/>
                  </a:moveTo>
                  <a:lnTo>
                    <a:pt x="86829" y="21183"/>
                  </a:lnTo>
                  <a:lnTo>
                    <a:pt x="86868" y="21539"/>
                  </a:lnTo>
                  <a:lnTo>
                    <a:pt x="87604" y="21628"/>
                  </a:lnTo>
                  <a:lnTo>
                    <a:pt x="87604" y="21031"/>
                  </a:lnTo>
                  <a:close/>
                </a:path>
                <a:path w="107315" h="60325">
                  <a:moveTo>
                    <a:pt x="88417" y="18630"/>
                  </a:moveTo>
                  <a:lnTo>
                    <a:pt x="87693" y="18453"/>
                  </a:lnTo>
                  <a:lnTo>
                    <a:pt x="87693" y="19100"/>
                  </a:lnTo>
                  <a:lnTo>
                    <a:pt x="88303" y="19037"/>
                  </a:lnTo>
                  <a:lnTo>
                    <a:pt x="88417" y="18630"/>
                  </a:lnTo>
                  <a:close/>
                </a:path>
                <a:path w="107315" h="60325">
                  <a:moveTo>
                    <a:pt x="89662" y="0"/>
                  </a:moveTo>
                  <a:lnTo>
                    <a:pt x="88798" y="127"/>
                  </a:lnTo>
                  <a:lnTo>
                    <a:pt x="88887" y="571"/>
                  </a:lnTo>
                  <a:lnTo>
                    <a:pt x="89662" y="647"/>
                  </a:lnTo>
                  <a:lnTo>
                    <a:pt x="89662" y="0"/>
                  </a:lnTo>
                  <a:close/>
                </a:path>
                <a:path w="107315" h="60325">
                  <a:moveTo>
                    <a:pt x="90170" y="12814"/>
                  </a:moveTo>
                  <a:lnTo>
                    <a:pt x="89547" y="12712"/>
                  </a:lnTo>
                  <a:lnTo>
                    <a:pt x="89547" y="13347"/>
                  </a:lnTo>
                  <a:lnTo>
                    <a:pt x="90119" y="13271"/>
                  </a:lnTo>
                  <a:lnTo>
                    <a:pt x="90170" y="12814"/>
                  </a:lnTo>
                  <a:close/>
                </a:path>
                <a:path w="107315" h="60325">
                  <a:moveTo>
                    <a:pt x="94411" y="15074"/>
                  </a:moveTo>
                  <a:lnTo>
                    <a:pt x="93687" y="14986"/>
                  </a:lnTo>
                  <a:lnTo>
                    <a:pt x="93687" y="15646"/>
                  </a:lnTo>
                  <a:lnTo>
                    <a:pt x="94411" y="15443"/>
                  </a:lnTo>
                  <a:lnTo>
                    <a:pt x="94411" y="15074"/>
                  </a:lnTo>
                  <a:close/>
                </a:path>
                <a:path w="107315" h="60325">
                  <a:moveTo>
                    <a:pt x="94754" y="16802"/>
                  </a:moveTo>
                  <a:lnTo>
                    <a:pt x="94183" y="16891"/>
                  </a:lnTo>
                  <a:lnTo>
                    <a:pt x="94132" y="17386"/>
                  </a:lnTo>
                  <a:lnTo>
                    <a:pt x="94754" y="17424"/>
                  </a:lnTo>
                  <a:lnTo>
                    <a:pt x="94754" y="16802"/>
                  </a:lnTo>
                  <a:close/>
                </a:path>
                <a:path w="107315" h="60325">
                  <a:moveTo>
                    <a:pt x="96608" y="11049"/>
                  </a:moveTo>
                  <a:lnTo>
                    <a:pt x="95859" y="11099"/>
                  </a:lnTo>
                  <a:lnTo>
                    <a:pt x="95783" y="11633"/>
                  </a:lnTo>
                  <a:lnTo>
                    <a:pt x="96608" y="11671"/>
                  </a:lnTo>
                  <a:lnTo>
                    <a:pt x="96608" y="11049"/>
                  </a:lnTo>
                  <a:close/>
                </a:path>
                <a:path w="107315" h="60325">
                  <a:moveTo>
                    <a:pt x="98247" y="4978"/>
                  </a:moveTo>
                  <a:lnTo>
                    <a:pt x="97675" y="5054"/>
                  </a:lnTo>
                  <a:lnTo>
                    <a:pt x="97409" y="5397"/>
                  </a:lnTo>
                  <a:lnTo>
                    <a:pt x="98247" y="5613"/>
                  </a:lnTo>
                  <a:lnTo>
                    <a:pt x="98247" y="4978"/>
                  </a:lnTo>
                  <a:close/>
                </a:path>
                <a:path w="107315" h="60325">
                  <a:moveTo>
                    <a:pt x="100228" y="11734"/>
                  </a:moveTo>
                  <a:lnTo>
                    <a:pt x="99682" y="11518"/>
                  </a:lnTo>
                  <a:lnTo>
                    <a:pt x="99682" y="12166"/>
                  </a:lnTo>
                  <a:lnTo>
                    <a:pt x="100164" y="12090"/>
                  </a:lnTo>
                  <a:lnTo>
                    <a:pt x="100228" y="11734"/>
                  </a:lnTo>
                  <a:close/>
                </a:path>
                <a:path w="107315" h="60325">
                  <a:moveTo>
                    <a:pt x="100749" y="13347"/>
                  </a:moveTo>
                  <a:lnTo>
                    <a:pt x="99987" y="13385"/>
                  </a:lnTo>
                  <a:lnTo>
                    <a:pt x="99987" y="13881"/>
                  </a:lnTo>
                  <a:lnTo>
                    <a:pt x="100749" y="13957"/>
                  </a:lnTo>
                  <a:lnTo>
                    <a:pt x="100749" y="13347"/>
                  </a:lnTo>
                  <a:close/>
                </a:path>
                <a:path w="107315" h="60325">
                  <a:moveTo>
                    <a:pt x="106743" y="9867"/>
                  </a:moveTo>
                  <a:lnTo>
                    <a:pt x="106273" y="9982"/>
                  </a:lnTo>
                  <a:lnTo>
                    <a:pt x="106172" y="10312"/>
                  </a:lnTo>
                  <a:lnTo>
                    <a:pt x="106743" y="10502"/>
                  </a:lnTo>
                  <a:lnTo>
                    <a:pt x="106743" y="9867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17562830" y="7940274"/>
              <a:ext cx="109855" cy="73660"/>
            </a:xfrm>
            <a:custGeom>
              <a:avLst/>
              <a:gdLst/>
              <a:ahLst/>
              <a:cxnLst/>
              <a:rect l="l" t="t" r="r" b="b"/>
              <a:pathLst>
                <a:path w="109855" h="73659">
                  <a:moveTo>
                    <a:pt x="8534" y="58115"/>
                  </a:moveTo>
                  <a:lnTo>
                    <a:pt x="7861" y="57861"/>
                  </a:lnTo>
                  <a:lnTo>
                    <a:pt x="7861" y="58521"/>
                  </a:lnTo>
                  <a:lnTo>
                    <a:pt x="8369" y="58521"/>
                  </a:lnTo>
                  <a:lnTo>
                    <a:pt x="8534" y="58115"/>
                  </a:lnTo>
                  <a:close/>
                </a:path>
                <a:path w="109855" h="73659">
                  <a:moveTo>
                    <a:pt x="8610" y="53733"/>
                  </a:moveTo>
                  <a:lnTo>
                    <a:pt x="7988" y="53886"/>
                  </a:lnTo>
                  <a:lnTo>
                    <a:pt x="4343" y="51765"/>
                  </a:lnTo>
                  <a:lnTo>
                    <a:pt x="3683" y="51752"/>
                  </a:lnTo>
                  <a:lnTo>
                    <a:pt x="546" y="53555"/>
                  </a:lnTo>
                  <a:lnTo>
                    <a:pt x="0" y="53327"/>
                  </a:lnTo>
                  <a:lnTo>
                    <a:pt x="0" y="53949"/>
                  </a:lnTo>
                  <a:lnTo>
                    <a:pt x="127" y="53987"/>
                  </a:lnTo>
                  <a:lnTo>
                    <a:pt x="165" y="54190"/>
                  </a:lnTo>
                  <a:lnTo>
                    <a:pt x="4279" y="56553"/>
                  </a:lnTo>
                  <a:lnTo>
                    <a:pt x="4940" y="56591"/>
                  </a:lnTo>
                  <a:lnTo>
                    <a:pt x="8496" y="54533"/>
                  </a:lnTo>
                  <a:lnTo>
                    <a:pt x="8470" y="54368"/>
                  </a:lnTo>
                  <a:lnTo>
                    <a:pt x="8610" y="54368"/>
                  </a:lnTo>
                  <a:lnTo>
                    <a:pt x="8610" y="53733"/>
                  </a:lnTo>
                  <a:close/>
                </a:path>
                <a:path w="109855" h="73659">
                  <a:moveTo>
                    <a:pt x="15417" y="49809"/>
                  </a:moveTo>
                  <a:lnTo>
                    <a:pt x="15113" y="49885"/>
                  </a:lnTo>
                  <a:lnTo>
                    <a:pt x="14897" y="50012"/>
                  </a:lnTo>
                  <a:lnTo>
                    <a:pt x="11150" y="47853"/>
                  </a:lnTo>
                  <a:lnTo>
                    <a:pt x="10490" y="47815"/>
                  </a:lnTo>
                  <a:lnTo>
                    <a:pt x="7264" y="49682"/>
                  </a:lnTo>
                  <a:lnTo>
                    <a:pt x="7226" y="49517"/>
                  </a:lnTo>
                  <a:lnTo>
                    <a:pt x="6807" y="49390"/>
                  </a:lnTo>
                  <a:lnTo>
                    <a:pt x="6807" y="50025"/>
                  </a:lnTo>
                  <a:lnTo>
                    <a:pt x="6934" y="49999"/>
                  </a:lnTo>
                  <a:lnTo>
                    <a:pt x="6972" y="50253"/>
                  </a:lnTo>
                  <a:lnTo>
                    <a:pt x="11087" y="52628"/>
                  </a:lnTo>
                  <a:lnTo>
                    <a:pt x="11747" y="52654"/>
                  </a:lnTo>
                  <a:lnTo>
                    <a:pt x="15303" y="50596"/>
                  </a:lnTo>
                  <a:lnTo>
                    <a:pt x="15278" y="50431"/>
                  </a:lnTo>
                  <a:lnTo>
                    <a:pt x="15417" y="50431"/>
                  </a:lnTo>
                  <a:lnTo>
                    <a:pt x="15417" y="49809"/>
                  </a:lnTo>
                  <a:close/>
                </a:path>
                <a:path w="109855" h="73659">
                  <a:moveTo>
                    <a:pt x="16370" y="62585"/>
                  </a:moveTo>
                  <a:lnTo>
                    <a:pt x="15735" y="62382"/>
                  </a:lnTo>
                  <a:lnTo>
                    <a:pt x="15722" y="63030"/>
                  </a:lnTo>
                  <a:lnTo>
                    <a:pt x="16217" y="63030"/>
                  </a:lnTo>
                  <a:lnTo>
                    <a:pt x="16370" y="62585"/>
                  </a:lnTo>
                  <a:close/>
                </a:path>
                <a:path w="109855" h="73659">
                  <a:moveTo>
                    <a:pt x="20180" y="51460"/>
                  </a:moveTo>
                  <a:lnTo>
                    <a:pt x="19240" y="51282"/>
                  </a:lnTo>
                  <a:lnTo>
                    <a:pt x="19240" y="51943"/>
                  </a:lnTo>
                  <a:lnTo>
                    <a:pt x="19926" y="52006"/>
                  </a:lnTo>
                  <a:lnTo>
                    <a:pt x="20180" y="51460"/>
                  </a:lnTo>
                  <a:close/>
                </a:path>
                <a:path w="109855" h="73659">
                  <a:moveTo>
                    <a:pt x="21031" y="55613"/>
                  </a:moveTo>
                  <a:lnTo>
                    <a:pt x="20320" y="55740"/>
                  </a:lnTo>
                  <a:lnTo>
                    <a:pt x="20142" y="56248"/>
                  </a:lnTo>
                  <a:lnTo>
                    <a:pt x="21031" y="56261"/>
                  </a:lnTo>
                  <a:lnTo>
                    <a:pt x="21031" y="55613"/>
                  </a:lnTo>
                  <a:close/>
                </a:path>
                <a:path w="109855" h="73659">
                  <a:moveTo>
                    <a:pt x="22225" y="45859"/>
                  </a:moveTo>
                  <a:lnTo>
                    <a:pt x="21501" y="45961"/>
                  </a:lnTo>
                  <a:lnTo>
                    <a:pt x="17957" y="43916"/>
                  </a:lnTo>
                  <a:lnTo>
                    <a:pt x="17284" y="43891"/>
                  </a:lnTo>
                  <a:lnTo>
                    <a:pt x="14071" y="45758"/>
                  </a:lnTo>
                  <a:lnTo>
                    <a:pt x="14033" y="45554"/>
                  </a:lnTo>
                  <a:lnTo>
                    <a:pt x="13614" y="45453"/>
                  </a:lnTo>
                  <a:lnTo>
                    <a:pt x="13614" y="46088"/>
                  </a:lnTo>
                  <a:lnTo>
                    <a:pt x="13741" y="46062"/>
                  </a:lnTo>
                  <a:lnTo>
                    <a:pt x="13779" y="46329"/>
                  </a:lnTo>
                  <a:lnTo>
                    <a:pt x="17881" y="48704"/>
                  </a:lnTo>
                  <a:lnTo>
                    <a:pt x="18554" y="48717"/>
                  </a:lnTo>
                  <a:lnTo>
                    <a:pt x="22110" y="46672"/>
                  </a:lnTo>
                  <a:lnTo>
                    <a:pt x="22085" y="46532"/>
                  </a:lnTo>
                  <a:lnTo>
                    <a:pt x="22225" y="46507"/>
                  </a:lnTo>
                  <a:lnTo>
                    <a:pt x="22225" y="45859"/>
                  </a:lnTo>
                  <a:close/>
                </a:path>
                <a:path w="109855" h="73659">
                  <a:moveTo>
                    <a:pt x="24866" y="67602"/>
                  </a:moveTo>
                  <a:lnTo>
                    <a:pt x="24307" y="67335"/>
                  </a:lnTo>
                  <a:lnTo>
                    <a:pt x="24307" y="67970"/>
                  </a:lnTo>
                  <a:lnTo>
                    <a:pt x="24663" y="67906"/>
                  </a:lnTo>
                  <a:lnTo>
                    <a:pt x="24866" y="67602"/>
                  </a:lnTo>
                  <a:close/>
                </a:path>
                <a:path w="109855" h="73659">
                  <a:moveTo>
                    <a:pt x="26670" y="47447"/>
                  </a:moveTo>
                  <a:lnTo>
                    <a:pt x="26047" y="47396"/>
                  </a:lnTo>
                  <a:lnTo>
                    <a:pt x="26047" y="48006"/>
                  </a:lnTo>
                  <a:lnTo>
                    <a:pt x="26581" y="48069"/>
                  </a:lnTo>
                  <a:lnTo>
                    <a:pt x="26670" y="47447"/>
                  </a:lnTo>
                  <a:close/>
                </a:path>
                <a:path w="109855" h="73659">
                  <a:moveTo>
                    <a:pt x="27851" y="51689"/>
                  </a:moveTo>
                  <a:lnTo>
                    <a:pt x="26962" y="51714"/>
                  </a:lnTo>
                  <a:lnTo>
                    <a:pt x="26962" y="52235"/>
                  </a:lnTo>
                  <a:lnTo>
                    <a:pt x="27851" y="52336"/>
                  </a:lnTo>
                  <a:lnTo>
                    <a:pt x="27851" y="51689"/>
                  </a:lnTo>
                  <a:close/>
                </a:path>
                <a:path w="109855" h="73659">
                  <a:moveTo>
                    <a:pt x="28905" y="60147"/>
                  </a:moveTo>
                  <a:lnTo>
                    <a:pt x="28257" y="60210"/>
                  </a:lnTo>
                  <a:lnTo>
                    <a:pt x="28041" y="60756"/>
                  </a:lnTo>
                  <a:lnTo>
                    <a:pt x="28905" y="60807"/>
                  </a:lnTo>
                  <a:lnTo>
                    <a:pt x="28905" y="60147"/>
                  </a:lnTo>
                  <a:close/>
                </a:path>
                <a:path w="109855" h="73659">
                  <a:moveTo>
                    <a:pt x="29044" y="41935"/>
                  </a:moveTo>
                  <a:lnTo>
                    <a:pt x="28613" y="42062"/>
                  </a:lnTo>
                  <a:lnTo>
                    <a:pt x="24765" y="39979"/>
                  </a:lnTo>
                  <a:lnTo>
                    <a:pt x="24104" y="39954"/>
                  </a:lnTo>
                  <a:lnTo>
                    <a:pt x="20853" y="41833"/>
                  </a:lnTo>
                  <a:lnTo>
                    <a:pt x="20853" y="41668"/>
                  </a:lnTo>
                  <a:lnTo>
                    <a:pt x="20421" y="41529"/>
                  </a:lnTo>
                  <a:lnTo>
                    <a:pt x="20421" y="42164"/>
                  </a:lnTo>
                  <a:lnTo>
                    <a:pt x="20548" y="42164"/>
                  </a:lnTo>
                  <a:lnTo>
                    <a:pt x="20586" y="42392"/>
                  </a:lnTo>
                  <a:lnTo>
                    <a:pt x="24701" y="44767"/>
                  </a:lnTo>
                  <a:lnTo>
                    <a:pt x="25361" y="44792"/>
                  </a:lnTo>
                  <a:lnTo>
                    <a:pt x="28917" y="42748"/>
                  </a:lnTo>
                  <a:lnTo>
                    <a:pt x="28892" y="42532"/>
                  </a:lnTo>
                  <a:lnTo>
                    <a:pt x="29044" y="42570"/>
                  </a:lnTo>
                  <a:lnTo>
                    <a:pt x="29044" y="41935"/>
                  </a:lnTo>
                  <a:close/>
                </a:path>
                <a:path w="109855" h="73659">
                  <a:moveTo>
                    <a:pt x="33769" y="72339"/>
                  </a:moveTo>
                  <a:lnTo>
                    <a:pt x="33108" y="72199"/>
                  </a:lnTo>
                  <a:lnTo>
                    <a:pt x="33108" y="72796"/>
                  </a:lnTo>
                  <a:lnTo>
                    <a:pt x="33769" y="72796"/>
                  </a:lnTo>
                  <a:lnTo>
                    <a:pt x="33769" y="72339"/>
                  </a:lnTo>
                  <a:close/>
                </a:path>
                <a:path w="109855" h="73659">
                  <a:moveTo>
                    <a:pt x="33883" y="43688"/>
                  </a:moveTo>
                  <a:lnTo>
                    <a:pt x="32854" y="43434"/>
                  </a:lnTo>
                  <a:lnTo>
                    <a:pt x="32854" y="44107"/>
                  </a:lnTo>
                  <a:lnTo>
                    <a:pt x="33451" y="44107"/>
                  </a:lnTo>
                  <a:lnTo>
                    <a:pt x="33883" y="43688"/>
                  </a:lnTo>
                  <a:close/>
                </a:path>
                <a:path w="109855" h="73659">
                  <a:moveTo>
                    <a:pt x="34658" y="47739"/>
                  </a:moveTo>
                  <a:lnTo>
                    <a:pt x="33985" y="47739"/>
                  </a:lnTo>
                  <a:lnTo>
                    <a:pt x="34074" y="48336"/>
                  </a:lnTo>
                  <a:lnTo>
                    <a:pt x="34658" y="48387"/>
                  </a:lnTo>
                  <a:lnTo>
                    <a:pt x="34658" y="47739"/>
                  </a:lnTo>
                  <a:close/>
                </a:path>
                <a:path w="109855" h="73659">
                  <a:moveTo>
                    <a:pt x="35839" y="37998"/>
                  </a:moveTo>
                  <a:lnTo>
                    <a:pt x="35217" y="38074"/>
                  </a:lnTo>
                  <a:lnTo>
                    <a:pt x="31572" y="36055"/>
                  </a:lnTo>
                  <a:lnTo>
                    <a:pt x="30911" y="36029"/>
                  </a:lnTo>
                  <a:lnTo>
                    <a:pt x="27813" y="37807"/>
                  </a:lnTo>
                  <a:lnTo>
                    <a:pt x="27228" y="37604"/>
                  </a:lnTo>
                  <a:lnTo>
                    <a:pt x="27228" y="38239"/>
                  </a:lnTo>
                  <a:lnTo>
                    <a:pt x="27368" y="38227"/>
                  </a:lnTo>
                  <a:lnTo>
                    <a:pt x="27393" y="38468"/>
                  </a:lnTo>
                  <a:lnTo>
                    <a:pt x="31508" y="40843"/>
                  </a:lnTo>
                  <a:lnTo>
                    <a:pt x="32169" y="40868"/>
                  </a:lnTo>
                  <a:lnTo>
                    <a:pt x="35725" y="38811"/>
                  </a:lnTo>
                  <a:lnTo>
                    <a:pt x="35699" y="38608"/>
                  </a:lnTo>
                  <a:lnTo>
                    <a:pt x="35839" y="38646"/>
                  </a:lnTo>
                  <a:lnTo>
                    <a:pt x="35839" y="37998"/>
                  </a:lnTo>
                  <a:close/>
                </a:path>
                <a:path w="109855" h="73659">
                  <a:moveTo>
                    <a:pt x="38823" y="64350"/>
                  </a:moveTo>
                  <a:lnTo>
                    <a:pt x="38277" y="64439"/>
                  </a:lnTo>
                  <a:lnTo>
                    <a:pt x="38011" y="64973"/>
                  </a:lnTo>
                  <a:lnTo>
                    <a:pt x="38823" y="64973"/>
                  </a:lnTo>
                  <a:lnTo>
                    <a:pt x="38823" y="64350"/>
                  </a:lnTo>
                  <a:close/>
                </a:path>
                <a:path w="109855" h="73659">
                  <a:moveTo>
                    <a:pt x="40474" y="39712"/>
                  </a:moveTo>
                  <a:lnTo>
                    <a:pt x="39662" y="39509"/>
                  </a:lnTo>
                  <a:lnTo>
                    <a:pt x="39662" y="40157"/>
                  </a:lnTo>
                  <a:lnTo>
                    <a:pt x="40068" y="40157"/>
                  </a:lnTo>
                  <a:lnTo>
                    <a:pt x="40474" y="39712"/>
                  </a:lnTo>
                  <a:close/>
                </a:path>
                <a:path w="109855" h="73659">
                  <a:moveTo>
                    <a:pt x="41465" y="43815"/>
                  </a:moveTo>
                  <a:lnTo>
                    <a:pt x="40894" y="43878"/>
                  </a:lnTo>
                  <a:lnTo>
                    <a:pt x="40817" y="44526"/>
                  </a:lnTo>
                  <a:lnTo>
                    <a:pt x="41465" y="44462"/>
                  </a:lnTo>
                  <a:lnTo>
                    <a:pt x="41465" y="43815"/>
                  </a:lnTo>
                  <a:close/>
                </a:path>
                <a:path w="109855" h="73659">
                  <a:moveTo>
                    <a:pt x="41706" y="72567"/>
                  </a:moveTo>
                  <a:lnTo>
                    <a:pt x="41059" y="72694"/>
                  </a:lnTo>
                  <a:lnTo>
                    <a:pt x="40995" y="73215"/>
                  </a:lnTo>
                  <a:lnTo>
                    <a:pt x="41706" y="73215"/>
                  </a:lnTo>
                  <a:lnTo>
                    <a:pt x="41706" y="72567"/>
                  </a:lnTo>
                  <a:close/>
                </a:path>
                <a:path w="109855" h="73659">
                  <a:moveTo>
                    <a:pt x="42646" y="34074"/>
                  </a:moveTo>
                  <a:lnTo>
                    <a:pt x="42024" y="34175"/>
                  </a:lnTo>
                  <a:lnTo>
                    <a:pt x="38379" y="32131"/>
                  </a:lnTo>
                  <a:lnTo>
                    <a:pt x="37706" y="32092"/>
                  </a:lnTo>
                  <a:lnTo>
                    <a:pt x="34607" y="33896"/>
                  </a:lnTo>
                  <a:lnTo>
                    <a:pt x="34036" y="33667"/>
                  </a:lnTo>
                  <a:lnTo>
                    <a:pt x="34036" y="34302"/>
                  </a:lnTo>
                  <a:lnTo>
                    <a:pt x="34163" y="34277"/>
                  </a:lnTo>
                  <a:lnTo>
                    <a:pt x="34201" y="34531"/>
                  </a:lnTo>
                  <a:lnTo>
                    <a:pt x="38303" y="36906"/>
                  </a:lnTo>
                  <a:lnTo>
                    <a:pt x="38976" y="36931"/>
                  </a:lnTo>
                  <a:lnTo>
                    <a:pt x="42532" y="34874"/>
                  </a:lnTo>
                  <a:lnTo>
                    <a:pt x="42506" y="34709"/>
                  </a:lnTo>
                  <a:lnTo>
                    <a:pt x="42646" y="34709"/>
                  </a:lnTo>
                  <a:lnTo>
                    <a:pt x="42646" y="34074"/>
                  </a:lnTo>
                  <a:close/>
                </a:path>
                <a:path w="109855" h="73659">
                  <a:moveTo>
                    <a:pt x="48272" y="39928"/>
                  </a:moveTo>
                  <a:lnTo>
                    <a:pt x="47561" y="40081"/>
                  </a:lnTo>
                  <a:lnTo>
                    <a:pt x="47739" y="40525"/>
                  </a:lnTo>
                  <a:lnTo>
                    <a:pt x="48272" y="40525"/>
                  </a:lnTo>
                  <a:lnTo>
                    <a:pt x="48272" y="39928"/>
                  </a:lnTo>
                  <a:close/>
                </a:path>
                <a:path w="109855" h="73659">
                  <a:moveTo>
                    <a:pt x="49453" y="30149"/>
                  </a:moveTo>
                  <a:lnTo>
                    <a:pt x="48856" y="30314"/>
                  </a:lnTo>
                  <a:lnTo>
                    <a:pt x="45186" y="28194"/>
                  </a:lnTo>
                  <a:lnTo>
                    <a:pt x="44526" y="28168"/>
                  </a:lnTo>
                  <a:lnTo>
                    <a:pt x="41325" y="30022"/>
                  </a:lnTo>
                  <a:lnTo>
                    <a:pt x="41211" y="29832"/>
                  </a:lnTo>
                  <a:lnTo>
                    <a:pt x="40843" y="29756"/>
                  </a:lnTo>
                  <a:lnTo>
                    <a:pt x="40843" y="30365"/>
                  </a:lnTo>
                  <a:lnTo>
                    <a:pt x="40970" y="30327"/>
                  </a:lnTo>
                  <a:lnTo>
                    <a:pt x="41008" y="30607"/>
                  </a:lnTo>
                  <a:lnTo>
                    <a:pt x="45123" y="32969"/>
                  </a:lnTo>
                  <a:lnTo>
                    <a:pt x="45783" y="33007"/>
                  </a:lnTo>
                  <a:lnTo>
                    <a:pt x="49339" y="30949"/>
                  </a:lnTo>
                  <a:lnTo>
                    <a:pt x="49314" y="30797"/>
                  </a:lnTo>
                  <a:lnTo>
                    <a:pt x="49453" y="30784"/>
                  </a:lnTo>
                  <a:lnTo>
                    <a:pt x="49453" y="30149"/>
                  </a:lnTo>
                  <a:close/>
                </a:path>
                <a:path w="109855" h="73659">
                  <a:moveTo>
                    <a:pt x="53936" y="31838"/>
                  </a:moveTo>
                  <a:lnTo>
                    <a:pt x="53276" y="31686"/>
                  </a:lnTo>
                  <a:lnTo>
                    <a:pt x="53276" y="32270"/>
                  </a:lnTo>
                  <a:lnTo>
                    <a:pt x="53784" y="32156"/>
                  </a:lnTo>
                  <a:lnTo>
                    <a:pt x="53936" y="31838"/>
                  </a:lnTo>
                  <a:close/>
                </a:path>
                <a:path w="109855" h="73659">
                  <a:moveTo>
                    <a:pt x="56261" y="26225"/>
                  </a:moveTo>
                  <a:lnTo>
                    <a:pt x="55778" y="26454"/>
                  </a:lnTo>
                  <a:lnTo>
                    <a:pt x="51993" y="24269"/>
                  </a:lnTo>
                  <a:lnTo>
                    <a:pt x="51320" y="24231"/>
                  </a:lnTo>
                  <a:lnTo>
                    <a:pt x="48094" y="26098"/>
                  </a:lnTo>
                  <a:lnTo>
                    <a:pt x="47650" y="25806"/>
                  </a:lnTo>
                  <a:lnTo>
                    <a:pt x="47650" y="26454"/>
                  </a:lnTo>
                  <a:lnTo>
                    <a:pt x="47777" y="26466"/>
                  </a:lnTo>
                  <a:lnTo>
                    <a:pt x="47815" y="26670"/>
                  </a:lnTo>
                  <a:lnTo>
                    <a:pt x="51917" y="29057"/>
                  </a:lnTo>
                  <a:lnTo>
                    <a:pt x="52590" y="29070"/>
                  </a:lnTo>
                  <a:lnTo>
                    <a:pt x="56146" y="27025"/>
                  </a:lnTo>
                  <a:lnTo>
                    <a:pt x="56121" y="26860"/>
                  </a:lnTo>
                  <a:lnTo>
                    <a:pt x="56261" y="26873"/>
                  </a:lnTo>
                  <a:lnTo>
                    <a:pt x="56261" y="26225"/>
                  </a:lnTo>
                  <a:close/>
                </a:path>
                <a:path w="109855" h="73659">
                  <a:moveTo>
                    <a:pt x="60794" y="27851"/>
                  </a:moveTo>
                  <a:lnTo>
                    <a:pt x="60083" y="27736"/>
                  </a:lnTo>
                  <a:lnTo>
                    <a:pt x="60083" y="28371"/>
                  </a:lnTo>
                  <a:lnTo>
                    <a:pt x="60706" y="28194"/>
                  </a:lnTo>
                  <a:lnTo>
                    <a:pt x="60794" y="27851"/>
                  </a:lnTo>
                  <a:close/>
                </a:path>
                <a:path w="109855" h="73659">
                  <a:moveTo>
                    <a:pt x="61874" y="32054"/>
                  </a:moveTo>
                  <a:lnTo>
                    <a:pt x="61417" y="32105"/>
                  </a:lnTo>
                  <a:lnTo>
                    <a:pt x="61315" y="32651"/>
                  </a:lnTo>
                  <a:lnTo>
                    <a:pt x="61874" y="32651"/>
                  </a:lnTo>
                  <a:lnTo>
                    <a:pt x="61874" y="32054"/>
                  </a:lnTo>
                  <a:close/>
                </a:path>
                <a:path w="109855" h="73659">
                  <a:moveTo>
                    <a:pt x="63068" y="22288"/>
                  </a:moveTo>
                  <a:lnTo>
                    <a:pt x="62623" y="22402"/>
                  </a:lnTo>
                  <a:lnTo>
                    <a:pt x="62598" y="22529"/>
                  </a:lnTo>
                  <a:lnTo>
                    <a:pt x="58801" y="20332"/>
                  </a:lnTo>
                  <a:lnTo>
                    <a:pt x="58140" y="20307"/>
                  </a:lnTo>
                  <a:lnTo>
                    <a:pt x="55054" y="22085"/>
                  </a:lnTo>
                  <a:lnTo>
                    <a:pt x="54457" y="21882"/>
                  </a:lnTo>
                  <a:lnTo>
                    <a:pt x="54457" y="22517"/>
                  </a:lnTo>
                  <a:lnTo>
                    <a:pt x="54584" y="22491"/>
                  </a:lnTo>
                  <a:lnTo>
                    <a:pt x="54622" y="22745"/>
                  </a:lnTo>
                  <a:lnTo>
                    <a:pt x="58737" y="25120"/>
                  </a:lnTo>
                  <a:lnTo>
                    <a:pt x="59397" y="25146"/>
                  </a:lnTo>
                  <a:lnTo>
                    <a:pt x="62953" y="23088"/>
                  </a:lnTo>
                  <a:lnTo>
                    <a:pt x="62928" y="22872"/>
                  </a:lnTo>
                  <a:lnTo>
                    <a:pt x="63068" y="22923"/>
                  </a:lnTo>
                  <a:lnTo>
                    <a:pt x="63068" y="22288"/>
                  </a:lnTo>
                  <a:close/>
                </a:path>
                <a:path w="109855" h="73659">
                  <a:moveTo>
                    <a:pt x="67487" y="23990"/>
                  </a:moveTo>
                  <a:lnTo>
                    <a:pt x="66890" y="23812"/>
                  </a:lnTo>
                  <a:lnTo>
                    <a:pt x="66890" y="24434"/>
                  </a:lnTo>
                  <a:lnTo>
                    <a:pt x="67411" y="24434"/>
                  </a:lnTo>
                  <a:lnTo>
                    <a:pt x="67487" y="23990"/>
                  </a:lnTo>
                  <a:close/>
                </a:path>
                <a:path w="109855" h="73659">
                  <a:moveTo>
                    <a:pt x="68681" y="28105"/>
                  </a:moveTo>
                  <a:lnTo>
                    <a:pt x="68033" y="28232"/>
                  </a:lnTo>
                  <a:lnTo>
                    <a:pt x="68122" y="28651"/>
                  </a:lnTo>
                  <a:lnTo>
                    <a:pt x="68681" y="28752"/>
                  </a:lnTo>
                  <a:lnTo>
                    <a:pt x="68681" y="28105"/>
                  </a:lnTo>
                  <a:close/>
                </a:path>
                <a:path w="109855" h="73659">
                  <a:moveTo>
                    <a:pt x="69875" y="18351"/>
                  </a:moveTo>
                  <a:lnTo>
                    <a:pt x="69456" y="18440"/>
                  </a:lnTo>
                  <a:lnTo>
                    <a:pt x="69380" y="18580"/>
                  </a:lnTo>
                  <a:lnTo>
                    <a:pt x="65608" y="16395"/>
                  </a:lnTo>
                  <a:lnTo>
                    <a:pt x="64947" y="16383"/>
                  </a:lnTo>
                  <a:lnTo>
                    <a:pt x="61899" y="18122"/>
                  </a:lnTo>
                  <a:lnTo>
                    <a:pt x="61264" y="17970"/>
                  </a:lnTo>
                  <a:lnTo>
                    <a:pt x="61264" y="18605"/>
                  </a:lnTo>
                  <a:lnTo>
                    <a:pt x="61391" y="18592"/>
                  </a:lnTo>
                  <a:lnTo>
                    <a:pt x="61429" y="18821"/>
                  </a:lnTo>
                  <a:lnTo>
                    <a:pt x="65544" y="21183"/>
                  </a:lnTo>
                  <a:lnTo>
                    <a:pt x="66205" y="21221"/>
                  </a:lnTo>
                  <a:lnTo>
                    <a:pt x="69761" y="19164"/>
                  </a:lnTo>
                  <a:lnTo>
                    <a:pt x="69735" y="18961"/>
                  </a:lnTo>
                  <a:lnTo>
                    <a:pt x="69875" y="18999"/>
                  </a:lnTo>
                  <a:lnTo>
                    <a:pt x="69875" y="18351"/>
                  </a:lnTo>
                  <a:close/>
                </a:path>
                <a:path w="109855" h="73659">
                  <a:moveTo>
                    <a:pt x="74422" y="20129"/>
                  </a:moveTo>
                  <a:lnTo>
                    <a:pt x="73698" y="19850"/>
                  </a:lnTo>
                  <a:lnTo>
                    <a:pt x="73698" y="20497"/>
                  </a:lnTo>
                  <a:lnTo>
                    <a:pt x="73926" y="20497"/>
                  </a:lnTo>
                  <a:lnTo>
                    <a:pt x="74422" y="20129"/>
                  </a:lnTo>
                  <a:close/>
                </a:path>
                <a:path w="109855" h="73659">
                  <a:moveTo>
                    <a:pt x="75488" y="24180"/>
                  </a:moveTo>
                  <a:lnTo>
                    <a:pt x="74841" y="24307"/>
                  </a:lnTo>
                  <a:lnTo>
                    <a:pt x="74841" y="24739"/>
                  </a:lnTo>
                  <a:lnTo>
                    <a:pt x="75488" y="24803"/>
                  </a:lnTo>
                  <a:lnTo>
                    <a:pt x="75488" y="24180"/>
                  </a:lnTo>
                  <a:close/>
                </a:path>
                <a:path w="109855" h="73659">
                  <a:moveTo>
                    <a:pt x="75552" y="10363"/>
                  </a:moveTo>
                  <a:lnTo>
                    <a:pt x="74879" y="10096"/>
                  </a:lnTo>
                  <a:lnTo>
                    <a:pt x="74879" y="10731"/>
                  </a:lnTo>
                  <a:lnTo>
                    <a:pt x="75361" y="10655"/>
                  </a:lnTo>
                  <a:lnTo>
                    <a:pt x="75552" y="10363"/>
                  </a:lnTo>
                  <a:close/>
                </a:path>
                <a:path w="109855" h="73659">
                  <a:moveTo>
                    <a:pt x="76682" y="14439"/>
                  </a:moveTo>
                  <a:lnTo>
                    <a:pt x="75971" y="14541"/>
                  </a:lnTo>
                  <a:lnTo>
                    <a:pt x="72415" y="12484"/>
                  </a:lnTo>
                  <a:lnTo>
                    <a:pt x="71742" y="12446"/>
                  </a:lnTo>
                  <a:lnTo>
                    <a:pt x="68618" y="14249"/>
                  </a:lnTo>
                  <a:lnTo>
                    <a:pt x="68072" y="14033"/>
                  </a:lnTo>
                  <a:lnTo>
                    <a:pt x="68072" y="14668"/>
                  </a:lnTo>
                  <a:lnTo>
                    <a:pt x="68199" y="14643"/>
                  </a:lnTo>
                  <a:lnTo>
                    <a:pt x="68237" y="14884"/>
                  </a:lnTo>
                  <a:lnTo>
                    <a:pt x="72339" y="17259"/>
                  </a:lnTo>
                  <a:lnTo>
                    <a:pt x="73012" y="17284"/>
                  </a:lnTo>
                  <a:lnTo>
                    <a:pt x="76568" y="15227"/>
                  </a:lnTo>
                  <a:lnTo>
                    <a:pt x="76542" y="15049"/>
                  </a:lnTo>
                  <a:lnTo>
                    <a:pt x="76682" y="15062"/>
                  </a:lnTo>
                  <a:lnTo>
                    <a:pt x="76682" y="14439"/>
                  </a:lnTo>
                  <a:close/>
                </a:path>
                <a:path w="109855" h="73659">
                  <a:moveTo>
                    <a:pt x="81381" y="16129"/>
                  </a:moveTo>
                  <a:lnTo>
                    <a:pt x="80505" y="15963"/>
                  </a:lnTo>
                  <a:lnTo>
                    <a:pt x="80505" y="16560"/>
                  </a:lnTo>
                  <a:lnTo>
                    <a:pt x="81229" y="16471"/>
                  </a:lnTo>
                  <a:lnTo>
                    <a:pt x="81381" y="16129"/>
                  </a:lnTo>
                  <a:close/>
                </a:path>
                <a:path w="109855" h="73659">
                  <a:moveTo>
                    <a:pt x="82181" y="6426"/>
                  </a:moveTo>
                  <a:lnTo>
                    <a:pt x="81686" y="6159"/>
                  </a:lnTo>
                  <a:lnTo>
                    <a:pt x="81686" y="6807"/>
                  </a:lnTo>
                  <a:lnTo>
                    <a:pt x="81965" y="6769"/>
                  </a:lnTo>
                  <a:lnTo>
                    <a:pt x="82181" y="6426"/>
                  </a:lnTo>
                  <a:close/>
                </a:path>
                <a:path w="109855" h="73659">
                  <a:moveTo>
                    <a:pt x="82308" y="20256"/>
                  </a:moveTo>
                  <a:lnTo>
                    <a:pt x="81546" y="20332"/>
                  </a:lnTo>
                  <a:lnTo>
                    <a:pt x="81546" y="20789"/>
                  </a:lnTo>
                  <a:lnTo>
                    <a:pt x="82308" y="20878"/>
                  </a:lnTo>
                  <a:lnTo>
                    <a:pt x="82308" y="20256"/>
                  </a:lnTo>
                  <a:close/>
                </a:path>
                <a:path w="109855" h="73659">
                  <a:moveTo>
                    <a:pt x="83489" y="10502"/>
                  </a:moveTo>
                  <a:lnTo>
                    <a:pt x="83019" y="10604"/>
                  </a:lnTo>
                  <a:lnTo>
                    <a:pt x="82994" y="11010"/>
                  </a:lnTo>
                  <a:lnTo>
                    <a:pt x="83489" y="11125"/>
                  </a:lnTo>
                  <a:lnTo>
                    <a:pt x="83489" y="10502"/>
                  </a:lnTo>
                  <a:close/>
                </a:path>
                <a:path w="109855" h="73659">
                  <a:moveTo>
                    <a:pt x="87985" y="12623"/>
                  </a:moveTo>
                  <a:lnTo>
                    <a:pt x="87909" y="12090"/>
                  </a:lnTo>
                  <a:lnTo>
                    <a:pt x="87312" y="12001"/>
                  </a:lnTo>
                  <a:lnTo>
                    <a:pt x="87312" y="12623"/>
                  </a:lnTo>
                  <a:lnTo>
                    <a:pt x="87985" y="12623"/>
                  </a:lnTo>
                  <a:close/>
                </a:path>
                <a:path w="109855" h="73659">
                  <a:moveTo>
                    <a:pt x="89103" y="16306"/>
                  </a:moveTo>
                  <a:lnTo>
                    <a:pt x="88531" y="16421"/>
                  </a:lnTo>
                  <a:lnTo>
                    <a:pt x="88442" y="16814"/>
                  </a:lnTo>
                  <a:lnTo>
                    <a:pt x="89103" y="16954"/>
                  </a:lnTo>
                  <a:lnTo>
                    <a:pt x="89103" y="16306"/>
                  </a:lnTo>
                  <a:close/>
                </a:path>
                <a:path w="109855" h="73659">
                  <a:moveTo>
                    <a:pt x="89166" y="2832"/>
                  </a:moveTo>
                  <a:lnTo>
                    <a:pt x="88950" y="2362"/>
                  </a:lnTo>
                  <a:lnTo>
                    <a:pt x="88493" y="2235"/>
                  </a:lnTo>
                  <a:lnTo>
                    <a:pt x="88493" y="2870"/>
                  </a:lnTo>
                  <a:lnTo>
                    <a:pt x="89166" y="2832"/>
                  </a:lnTo>
                  <a:close/>
                </a:path>
                <a:path w="109855" h="73659">
                  <a:moveTo>
                    <a:pt x="90297" y="6565"/>
                  </a:moveTo>
                  <a:lnTo>
                    <a:pt x="89763" y="6705"/>
                  </a:lnTo>
                  <a:lnTo>
                    <a:pt x="89712" y="6972"/>
                  </a:lnTo>
                  <a:lnTo>
                    <a:pt x="90297" y="7200"/>
                  </a:lnTo>
                  <a:lnTo>
                    <a:pt x="90297" y="6565"/>
                  </a:lnTo>
                  <a:close/>
                </a:path>
                <a:path w="109855" h="73659">
                  <a:moveTo>
                    <a:pt x="94716" y="8267"/>
                  </a:moveTo>
                  <a:lnTo>
                    <a:pt x="94119" y="8064"/>
                  </a:lnTo>
                  <a:lnTo>
                    <a:pt x="94119" y="8712"/>
                  </a:lnTo>
                  <a:lnTo>
                    <a:pt x="94716" y="8572"/>
                  </a:lnTo>
                  <a:lnTo>
                    <a:pt x="94716" y="8267"/>
                  </a:lnTo>
                  <a:close/>
                </a:path>
                <a:path w="109855" h="73659">
                  <a:moveTo>
                    <a:pt x="95923" y="12395"/>
                  </a:moveTo>
                  <a:lnTo>
                    <a:pt x="95415" y="12458"/>
                  </a:lnTo>
                  <a:lnTo>
                    <a:pt x="95262" y="12814"/>
                  </a:lnTo>
                  <a:lnTo>
                    <a:pt x="95923" y="13042"/>
                  </a:lnTo>
                  <a:lnTo>
                    <a:pt x="95923" y="12395"/>
                  </a:lnTo>
                  <a:close/>
                </a:path>
                <a:path w="109855" h="73659">
                  <a:moveTo>
                    <a:pt x="101536" y="4229"/>
                  </a:moveTo>
                  <a:lnTo>
                    <a:pt x="100926" y="4127"/>
                  </a:lnTo>
                  <a:lnTo>
                    <a:pt x="100926" y="4787"/>
                  </a:lnTo>
                  <a:lnTo>
                    <a:pt x="101536" y="4673"/>
                  </a:lnTo>
                  <a:lnTo>
                    <a:pt x="101536" y="4229"/>
                  </a:lnTo>
                  <a:close/>
                </a:path>
                <a:path w="109855" h="73659">
                  <a:moveTo>
                    <a:pt x="101676" y="0"/>
                  </a:moveTo>
                  <a:lnTo>
                    <a:pt x="101015" y="203"/>
                  </a:lnTo>
                  <a:lnTo>
                    <a:pt x="101257" y="596"/>
                  </a:lnTo>
                  <a:lnTo>
                    <a:pt x="101676" y="635"/>
                  </a:lnTo>
                  <a:lnTo>
                    <a:pt x="101676" y="0"/>
                  </a:lnTo>
                  <a:close/>
                </a:path>
                <a:path w="109855" h="73659">
                  <a:moveTo>
                    <a:pt x="102717" y="8458"/>
                  </a:moveTo>
                  <a:lnTo>
                    <a:pt x="102196" y="8572"/>
                  </a:lnTo>
                  <a:lnTo>
                    <a:pt x="102120" y="9042"/>
                  </a:lnTo>
                  <a:lnTo>
                    <a:pt x="102717" y="9105"/>
                  </a:lnTo>
                  <a:lnTo>
                    <a:pt x="102717" y="8458"/>
                  </a:lnTo>
                  <a:close/>
                </a:path>
                <a:path w="109855" h="73659">
                  <a:moveTo>
                    <a:pt x="109537" y="4533"/>
                  </a:moveTo>
                  <a:lnTo>
                    <a:pt x="108851" y="4622"/>
                  </a:lnTo>
                  <a:lnTo>
                    <a:pt x="108762" y="5080"/>
                  </a:lnTo>
                  <a:lnTo>
                    <a:pt x="109537" y="5181"/>
                  </a:lnTo>
                  <a:lnTo>
                    <a:pt x="109537" y="4533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17570819" y="7938293"/>
              <a:ext cx="127000" cy="77470"/>
            </a:xfrm>
            <a:custGeom>
              <a:avLst/>
              <a:gdLst/>
              <a:ahLst/>
              <a:cxnLst/>
              <a:rect l="l" t="t" r="r" b="b"/>
              <a:pathLst>
                <a:path w="127000" h="77470">
                  <a:moveTo>
                    <a:pt x="12941" y="58420"/>
                  </a:moveTo>
                  <a:lnTo>
                    <a:pt x="12890" y="58026"/>
                  </a:lnTo>
                  <a:lnTo>
                    <a:pt x="8775" y="55664"/>
                  </a:lnTo>
                  <a:lnTo>
                    <a:pt x="8115" y="55626"/>
                  </a:lnTo>
                  <a:lnTo>
                    <a:pt x="0" y="60325"/>
                  </a:lnTo>
                  <a:lnTo>
                    <a:pt x="38" y="60706"/>
                  </a:lnTo>
                  <a:lnTo>
                    <a:pt x="4140" y="63080"/>
                  </a:lnTo>
                  <a:lnTo>
                    <a:pt x="4813" y="63106"/>
                  </a:lnTo>
                  <a:lnTo>
                    <a:pt x="12941" y="58420"/>
                  </a:lnTo>
                  <a:close/>
                </a:path>
                <a:path w="127000" h="77470">
                  <a:moveTo>
                    <a:pt x="19748" y="54483"/>
                  </a:moveTo>
                  <a:lnTo>
                    <a:pt x="19697" y="54102"/>
                  </a:lnTo>
                  <a:lnTo>
                    <a:pt x="15595" y="51739"/>
                  </a:lnTo>
                  <a:lnTo>
                    <a:pt x="14922" y="51701"/>
                  </a:lnTo>
                  <a:lnTo>
                    <a:pt x="11366" y="53759"/>
                  </a:lnTo>
                  <a:lnTo>
                    <a:pt x="11417" y="54140"/>
                  </a:lnTo>
                  <a:lnTo>
                    <a:pt x="15519" y="56515"/>
                  </a:lnTo>
                  <a:lnTo>
                    <a:pt x="16192" y="56540"/>
                  </a:lnTo>
                  <a:lnTo>
                    <a:pt x="19748" y="54483"/>
                  </a:lnTo>
                  <a:close/>
                </a:path>
                <a:path w="127000" h="77470">
                  <a:moveTo>
                    <a:pt x="20789" y="62953"/>
                  </a:moveTo>
                  <a:lnTo>
                    <a:pt x="20751" y="62560"/>
                  </a:lnTo>
                  <a:lnTo>
                    <a:pt x="16637" y="60198"/>
                  </a:lnTo>
                  <a:lnTo>
                    <a:pt x="15976" y="60172"/>
                  </a:lnTo>
                  <a:lnTo>
                    <a:pt x="7848" y="64858"/>
                  </a:lnTo>
                  <a:lnTo>
                    <a:pt x="7899" y="65252"/>
                  </a:lnTo>
                  <a:lnTo>
                    <a:pt x="12014" y="67627"/>
                  </a:lnTo>
                  <a:lnTo>
                    <a:pt x="12674" y="67640"/>
                  </a:lnTo>
                  <a:lnTo>
                    <a:pt x="20789" y="62953"/>
                  </a:lnTo>
                  <a:close/>
                </a:path>
                <a:path w="127000" h="77470">
                  <a:moveTo>
                    <a:pt x="26543" y="50558"/>
                  </a:moveTo>
                  <a:lnTo>
                    <a:pt x="26504" y="50165"/>
                  </a:lnTo>
                  <a:lnTo>
                    <a:pt x="22402" y="47802"/>
                  </a:lnTo>
                  <a:lnTo>
                    <a:pt x="21729" y="47764"/>
                  </a:lnTo>
                  <a:lnTo>
                    <a:pt x="18173" y="49822"/>
                  </a:lnTo>
                  <a:lnTo>
                    <a:pt x="18224" y="50215"/>
                  </a:lnTo>
                  <a:lnTo>
                    <a:pt x="22326" y="52578"/>
                  </a:lnTo>
                  <a:lnTo>
                    <a:pt x="22999" y="52603"/>
                  </a:lnTo>
                  <a:lnTo>
                    <a:pt x="26543" y="50558"/>
                  </a:lnTo>
                  <a:close/>
                </a:path>
                <a:path w="127000" h="77470">
                  <a:moveTo>
                    <a:pt x="28219" y="58674"/>
                  </a:moveTo>
                  <a:lnTo>
                    <a:pt x="28168" y="58280"/>
                  </a:lnTo>
                  <a:lnTo>
                    <a:pt x="24066" y="55905"/>
                  </a:lnTo>
                  <a:lnTo>
                    <a:pt x="23393" y="55880"/>
                  </a:lnTo>
                  <a:lnTo>
                    <a:pt x="19850" y="57937"/>
                  </a:lnTo>
                  <a:lnTo>
                    <a:pt x="19888" y="58318"/>
                  </a:lnTo>
                  <a:lnTo>
                    <a:pt x="24003" y="60693"/>
                  </a:lnTo>
                  <a:lnTo>
                    <a:pt x="24663" y="60718"/>
                  </a:lnTo>
                  <a:lnTo>
                    <a:pt x="28219" y="58674"/>
                  </a:lnTo>
                  <a:close/>
                </a:path>
                <a:path w="127000" h="77470">
                  <a:moveTo>
                    <a:pt x="30721" y="67132"/>
                  </a:moveTo>
                  <a:lnTo>
                    <a:pt x="30670" y="66738"/>
                  </a:lnTo>
                  <a:lnTo>
                    <a:pt x="26568" y="64363"/>
                  </a:lnTo>
                  <a:lnTo>
                    <a:pt x="25895" y="64338"/>
                  </a:lnTo>
                  <a:lnTo>
                    <a:pt x="16421" y="69811"/>
                  </a:lnTo>
                  <a:lnTo>
                    <a:pt x="16471" y="70192"/>
                  </a:lnTo>
                  <a:lnTo>
                    <a:pt x="20574" y="72567"/>
                  </a:lnTo>
                  <a:lnTo>
                    <a:pt x="21247" y="72593"/>
                  </a:lnTo>
                  <a:lnTo>
                    <a:pt x="30721" y="67132"/>
                  </a:lnTo>
                  <a:close/>
                </a:path>
                <a:path w="127000" h="77470">
                  <a:moveTo>
                    <a:pt x="33350" y="46621"/>
                  </a:moveTo>
                  <a:lnTo>
                    <a:pt x="33312" y="46240"/>
                  </a:lnTo>
                  <a:lnTo>
                    <a:pt x="29210" y="43865"/>
                  </a:lnTo>
                  <a:lnTo>
                    <a:pt x="28536" y="43840"/>
                  </a:lnTo>
                  <a:lnTo>
                    <a:pt x="24980" y="45897"/>
                  </a:lnTo>
                  <a:lnTo>
                    <a:pt x="25031" y="46278"/>
                  </a:lnTo>
                  <a:lnTo>
                    <a:pt x="29133" y="48653"/>
                  </a:lnTo>
                  <a:lnTo>
                    <a:pt x="29806" y="48679"/>
                  </a:lnTo>
                  <a:lnTo>
                    <a:pt x="33350" y="46621"/>
                  </a:lnTo>
                  <a:close/>
                </a:path>
                <a:path w="127000" h="77470">
                  <a:moveTo>
                    <a:pt x="33604" y="75349"/>
                  </a:moveTo>
                  <a:lnTo>
                    <a:pt x="33566" y="74968"/>
                  </a:lnTo>
                  <a:lnTo>
                    <a:pt x="29464" y="72605"/>
                  </a:lnTo>
                  <a:lnTo>
                    <a:pt x="28790" y="72580"/>
                  </a:lnTo>
                  <a:lnTo>
                    <a:pt x="25247" y="74625"/>
                  </a:lnTo>
                  <a:lnTo>
                    <a:pt x="25285" y="75006"/>
                  </a:lnTo>
                  <a:lnTo>
                    <a:pt x="29387" y="77381"/>
                  </a:lnTo>
                  <a:lnTo>
                    <a:pt x="30060" y="77406"/>
                  </a:lnTo>
                  <a:lnTo>
                    <a:pt x="33604" y="75349"/>
                  </a:lnTo>
                  <a:close/>
                </a:path>
                <a:path w="127000" h="77470">
                  <a:moveTo>
                    <a:pt x="35026" y="54737"/>
                  </a:moveTo>
                  <a:lnTo>
                    <a:pt x="34988" y="54356"/>
                  </a:lnTo>
                  <a:lnTo>
                    <a:pt x="30873" y="51981"/>
                  </a:lnTo>
                  <a:lnTo>
                    <a:pt x="30200" y="51955"/>
                  </a:lnTo>
                  <a:lnTo>
                    <a:pt x="26657" y="54000"/>
                  </a:lnTo>
                  <a:lnTo>
                    <a:pt x="26695" y="54394"/>
                  </a:lnTo>
                  <a:lnTo>
                    <a:pt x="30810" y="56756"/>
                  </a:lnTo>
                  <a:lnTo>
                    <a:pt x="31470" y="56794"/>
                  </a:lnTo>
                  <a:lnTo>
                    <a:pt x="35026" y="54737"/>
                  </a:lnTo>
                  <a:close/>
                </a:path>
                <a:path w="127000" h="77470">
                  <a:moveTo>
                    <a:pt x="36804" y="63614"/>
                  </a:moveTo>
                  <a:lnTo>
                    <a:pt x="36741" y="63233"/>
                  </a:lnTo>
                  <a:lnTo>
                    <a:pt x="32639" y="60871"/>
                  </a:lnTo>
                  <a:lnTo>
                    <a:pt x="31978" y="60833"/>
                  </a:lnTo>
                  <a:lnTo>
                    <a:pt x="28422" y="62890"/>
                  </a:lnTo>
                  <a:lnTo>
                    <a:pt x="28460" y="63271"/>
                  </a:lnTo>
                  <a:lnTo>
                    <a:pt x="32575" y="65646"/>
                  </a:lnTo>
                  <a:lnTo>
                    <a:pt x="33235" y="65671"/>
                  </a:lnTo>
                  <a:lnTo>
                    <a:pt x="36804" y="63614"/>
                  </a:lnTo>
                  <a:close/>
                </a:path>
                <a:path w="127000" h="77470">
                  <a:moveTo>
                    <a:pt x="40170" y="42697"/>
                  </a:moveTo>
                  <a:lnTo>
                    <a:pt x="40119" y="42316"/>
                  </a:lnTo>
                  <a:lnTo>
                    <a:pt x="36017" y="39941"/>
                  </a:lnTo>
                  <a:lnTo>
                    <a:pt x="35344" y="39916"/>
                  </a:lnTo>
                  <a:lnTo>
                    <a:pt x="31788" y="41960"/>
                  </a:lnTo>
                  <a:lnTo>
                    <a:pt x="31838" y="42354"/>
                  </a:lnTo>
                  <a:lnTo>
                    <a:pt x="35941" y="44716"/>
                  </a:lnTo>
                  <a:lnTo>
                    <a:pt x="36614" y="44754"/>
                  </a:lnTo>
                  <a:lnTo>
                    <a:pt x="40170" y="42697"/>
                  </a:lnTo>
                  <a:close/>
                </a:path>
                <a:path w="127000" h="77470">
                  <a:moveTo>
                    <a:pt x="40424" y="71424"/>
                  </a:moveTo>
                  <a:lnTo>
                    <a:pt x="40360" y="71043"/>
                  </a:lnTo>
                  <a:lnTo>
                    <a:pt x="36271" y="68668"/>
                  </a:lnTo>
                  <a:lnTo>
                    <a:pt x="35585" y="68643"/>
                  </a:lnTo>
                  <a:lnTo>
                    <a:pt x="32042" y="70688"/>
                  </a:lnTo>
                  <a:lnTo>
                    <a:pt x="32092" y="71081"/>
                  </a:lnTo>
                  <a:lnTo>
                    <a:pt x="36195" y="73444"/>
                  </a:lnTo>
                  <a:lnTo>
                    <a:pt x="36868" y="73482"/>
                  </a:lnTo>
                  <a:lnTo>
                    <a:pt x="40424" y="71424"/>
                  </a:lnTo>
                  <a:close/>
                </a:path>
                <a:path w="127000" h="77470">
                  <a:moveTo>
                    <a:pt x="41846" y="50812"/>
                  </a:moveTo>
                  <a:lnTo>
                    <a:pt x="41783" y="50419"/>
                  </a:lnTo>
                  <a:lnTo>
                    <a:pt x="37680" y="48056"/>
                  </a:lnTo>
                  <a:lnTo>
                    <a:pt x="37007" y="48018"/>
                  </a:lnTo>
                  <a:lnTo>
                    <a:pt x="33464" y="50076"/>
                  </a:lnTo>
                  <a:lnTo>
                    <a:pt x="33502" y="50457"/>
                  </a:lnTo>
                  <a:lnTo>
                    <a:pt x="37617" y="52832"/>
                  </a:lnTo>
                  <a:lnTo>
                    <a:pt x="38277" y="52857"/>
                  </a:lnTo>
                  <a:lnTo>
                    <a:pt x="41846" y="50812"/>
                  </a:lnTo>
                  <a:close/>
                </a:path>
                <a:path w="127000" h="77470">
                  <a:moveTo>
                    <a:pt x="43611" y="59690"/>
                  </a:moveTo>
                  <a:lnTo>
                    <a:pt x="43561" y="59296"/>
                  </a:lnTo>
                  <a:lnTo>
                    <a:pt x="39446" y="56934"/>
                  </a:lnTo>
                  <a:lnTo>
                    <a:pt x="38785" y="56908"/>
                  </a:lnTo>
                  <a:lnTo>
                    <a:pt x="35217" y="58953"/>
                  </a:lnTo>
                  <a:lnTo>
                    <a:pt x="35267" y="59347"/>
                  </a:lnTo>
                  <a:lnTo>
                    <a:pt x="39382" y="61722"/>
                  </a:lnTo>
                  <a:lnTo>
                    <a:pt x="40043" y="61734"/>
                  </a:lnTo>
                  <a:lnTo>
                    <a:pt x="43611" y="59690"/>
                  </a:lnTo>
                  <a:close/>
                </a:path>
                <a:path w="127000" h="77470">
                  <a:moveTo>
                    <a:pt x="46964" y="38760"/>
                  </a:moveTo>
                  <a:lnTo>
                    <a:pt x="46926" y="38379"/>
                  </a:lnTo>
                  <a:lnTo>
                    <a:pt x="42824" y="36017"/>
                  </a:lnTo>
                  <a:lnTo>
                    <a:pt x="42151" y="35979"/>
                  </a:lnTo>
                  <a:lnTo>
                    <a:pt x="38595" y="38036"/>
                  </a:lnTo>
                  <a:lnTo>
                    <a:pt x="38646" y="38417"/>
                  </a:lnTo>
                  <a:lnTo>
                    <a:pt x="42748" y="40792"/>
                  </a:lnTo>
                  <a:lnTo>
                    <a:pt x="43421" y="40817"/>
                  </a:lnTo>
                  <a:lnTo>
                    <a:pt x="46964" y="38760"/>
                  </a:lnTo>
                  <a:close/>
                </a:path>
                <a:path w="127000" h="77470">
                  <a:moveTo>
                    <a:pt x="47218" y="67500"/>
                  </a:moveTo>
                  <a:lnTo>
                    <a:pt x="47180" y="67106"/>
                  </a:lnTo>
                  <a:lnTo>
                    <a:pt x="43078" y="64744"/>
                  </a:lnTo>
                  <a:lnTo>
                    <a:pt x="42405" y="64706"/>
                  </a:lnTo>
                  <a:lnTo>
                    <a:pt x="38862" y="66763"/>
                  </a:lnTo>
                  <a:lnTo>
                    <a:pt x="38900" y="67144"/>
                  </a:lnTo>
                  <a:lnTo>
                    <a:pt x="43002" y="69532"/>
                  </a:lnTo>
                  <a:lnTo>
                    <a:pt x="43675" y="69545"/>
                  </a:lnTo>
                  <a:lnTo>
                    <a:pt x="47218" y="67500"/>
                  </a:lnTo>
                  <a:close/>
                </a:path>
                <a:path w="127000" h="77470">
                  <a:moveTo>
                    <a:pt x="48641" y="46875"/>
                  </a:moveTo>
                  <a:lnTo>
                    <a:pt x="48590" y="46494"/>
                  </a:lnTo>
                  <a:lnTo>
                    <a:pt x="44488" y="44119"/>
                  </a:lnTo>
                  <a:lnTo>
                    <a:pt x="43815" y="44094"/>
                  </a:lnTo>
                  <a:lnTo>
                    <a:pt x="40271" y="46151"/>
                  </a:lnTo>
                  <a:lnTo>
                    <a:pt x="40309" y="46532"/>
                  </a:lnTo>
                  <a:lnTo>
                    <a:pt x="44424" y="48895"/>
                  </a:lnTo>
                  <a:lnTo>
                    <a:pt x="45085" y="48933"/>
                  </a:lnTo>
                  <a:lnTo>
                    <a:pt x="48641" y="46875"/>
                  </a:lnTo>
                  <a:close/>
                </a:path>
                <a:path w="127000" h="77470">
                  <a:moveTo>
                    <a:pt x="50419" y="55753"/>
                  </a:moveTo>
                  <a:lnTo>
                    <a:pt x="50368" y="55372"/>
                  </a:lnTo>
                  <a:lnTo>
                    <a:pt x="46253" y="52997"/>
                  </a:lnTo>
                  <a:lnTo>
                    <a:pt x="45593" y="52971"/>
                  </a:lnTo>
                  <a:lnTo>
                    <a:pt x="42037" y="55029"/>
                  </a:lnTo>
                  <a:lnTo>
                    <a:pt x="42075" y="55410"/>
                  </a:lnTo>
                  <a:lnTo>
                    <a:pt x="46189" y="57785"/>
                  </a:lnTo>
                  <a:lnTo>
                    <a:pt x="46850" y="57810"/>
                  </a:lnTo>
                  <a:lnTo>
                    <a:pt x="50419" y="55753"/>
                  </a:lnTo>
                  <a:close/>
                </a:path>
                <a:path w="127000" h="77470">
                  <a:moveTo>
                    <a:pt x="53784" y="34836"/>
                  </a:moveTo>
                  <a:lnTo>
                    <a:pt x="53733" y="34442"/>
                  </a:lnTo>
                  <a:lnTo>
                    <a:pt x="49631" y="32080"/>
                  </a:lnTo>
                  <a:lnTo>
                    <a:pt x="48958" y="32054"/>
                  </a:lnTo>
                  <a:lnTo>
                    <a:pt x="45402" y="34099"/>
                  </a:lnTo>
                  <a:lnTo>
                    <a:pt x="45453" y="34493"/>
                  </a:lnTo>
                  <a:lnTo>
                    <a:pt x="49555" y="36868"/>
                  </a:lnTo>
                  <a:lnTo>
                    <a:pt x="50228" y="36880"/>
                  </a:lnTo>
                  <a:lnTo>
                    <a:pt x="53784" y="34836"/>
                  </a:lnTo>
                  <a:close/>
                </a:path>
                <a:path w="127000" h="77470">
                  <a:moveTo>
                    <a:pt x="54038" y="63563"/>
                  </a:moveTo>
                  <a:lnTo>
                    <a:pt x="53975" y="63169"/>
                  </a:lnTo>
                  <a:lnTo>
                    <a:pt x="49885" y="60807"/>
                  </a:lnTo>
                  <a:lnTo>
                    <a:pt x="49212" y="60782"/>
                  </a:lnTo>
                  <a:lnTo>
                    <a:pt x="45656" y="62826"/>
                  </a:lnTo>
                  <a:lnTo>
                    <a:pt x="45707" y="63220"/>
                  </a:lnTo>
                  <a:lnTo>
                    <a:pt x="49809" y="65595"/>
                  </a:lnTo>
                  <a:lnTo>
                    <a:pt x="50482" y="65620"/>
                  </a:lnTo>
                  <a:lnTo>
                    <a:pt x="54038" y="63563"/>
                  </a:lnTo>
                  <a:close/>
                </a:path>
                <a:path w="127000" h="77470">
                  <a:moveTo>
                    <a:pt x="55460" y="42951"/>
                  </a:moveTo>
                  <a:lnTo>
                    <a:pt x="55397" y="42557"/>
                  </a:lnTo>
                  <a:lnTo>
                    <a:pt x="51295" y="40195"/>
                  </a:lnTo>
                  <a:lnTo>
                    <a:pt x="50622" y="40157"/>
                  </a:lnTo>
                  <a:lnTo>
                    <a:pt x="47066" y="42214"/>
                  </a:lnTo>
                  <a:lnTo>
                    <a:pt x="47117" y="42608"/>
                  </a:lnTo>
                  <a:lnTo>
                    <a:pt x="51231" y="44970"/>
                  </a:lnTo>
                  <a:lnTo>
                    <a:pt x="51892" y="44996"/>
                  </a:lnTo>
                  <a:lnTo>
                    <a:pt x="55460" y="42951"/>
                  </a:lnTo>
                  <a:close/>
                </a:path>
                <a:path w="127000" h="77470">
                  <a:moveTo>
                    <a:pt x="57226" y="51828"/>
                  </a:moveTo>
                  <a:lnTo>
                    <a:pt x="57175" y="51447"/>
                  </a:lnTo>
                  <a:lnTo>
                    <a:pt x="53060" y="49072"/>
                  </a:lnTo>
                  <a:lnTo>
                    <a:pt x="52400" y="49047"/>
                  </a:lnTo>
                  <a:lnTo>
                    <a:pt x="48831" y="51092"/>
                  </a:lnTo>
                  <a:lnTo>
                    <a:pt x="48895" y="51485"/>
                  </a:lnTo>
                  <a:lnTo>
                    <a:pt x="52997" y="53848"/>
                  </a:lnTo>
                  <a:lnTo>
                    <a:pt x="53670" y="53886"/>
                  </a:lnTo>
                  <a:lnTo>
                    <a:pt x="57226" y="51828"/>
                  </a:lnTo>
                  <a:close/>
                </a:path>
                <a:path w="127000" h="77470">
                  <a:moveTo>
                    <a:pt x="60591" y="30911"/>
                  </a:moveTo>
                  <a:lnTo>
                    <a:pt x="60540" y="30518"/>
                  </a:lnTo>
                  <a:lnTo>
                    <a:pt x="56426" y="28155"/>
                  </a:lnTo>
                  <a:lnTo>
                    <a:pt x="55765" y="28117"/>
                  </a:lnTo>
                  <a:lnTo>
                    <a:pt x="52209" y="30175"/>
                  </a:lnTo>
                  <a:lnTo>
                    <a:pt x="52247" y="30556"/>
                  </a:lnTo>
                  <a:lnTo>
                    <a:pt x="56362" y="32931"/>
                  </a:lnTo>
                  <a:lnTo>
                    <a:pt x="57023" y="32956"/>
                  </a:lnTo>
                  <a:lnTo>
                    <a:pt x="60591" y="30911"/>
                  </a:lnTo>
                  <a:close/>
                </a:path>
                <a:path w="127000" h="77470">
                  <a:moveTo>
                    <a:pt x="62255" y="39014"/>
                  </a:moveTo>
                  <a:lnTo>
                    <a:pt x="62204" y="38633"/>
                  </a:lnTo>
                  <a:lnTo>
                    <a:pt x="58102" y="36258"/>
                  </a:lnTo>
                  <a:lnTo>
                    <a:pt x="57429" y="36233"/>
                  </a:lnTo>
                  <a:lnTo>
                    <a:pt x="53886" y="38290"/>
                  </a:lnTo>
                  <a:lnTo>
                    <a:pt x="53924" y="38671"/>
                  </a:lnTo>
                  <a:lnTo>
                    <a:pt x="58039" y="41046"/>
                  </a:lnTo>
                  <a:lnTo>
                    <a:pt x="58699" y="41071"/>
                  </a:lnTo>
                  <a:lnTo>
                    <a:pt x="62255" y="39014"/>
                  </a:lnTo>
                  <a:close/>
                </a:path>
                <a:path w="127000" h="77470">
                  <a:moveTo>
                    <a:pt x="64033" y="47891"/>
                  </a:moveTo>
                  <a:lnTo>
                    <a:pt x="63982" y="47510"/>
                  </a:lnTo>
                  <a:lnTo>
                    <a:pt x="59867" y="45148"/>
                  </a:lnTo>
                  <a:lnTo>
                    <a:pt x="59207" y="45110"/>
                  </a:lnTo>
                  <a:lnTo>
                    <a:pt x="55651" y="47167"/>
                  </a:lnTo>
                  <a:lnTo>
                    <a:pt x="55689" y="47548"/>
                  </a:lnTo>
                  <a:lnTo>
                    <a:pt x="59804" y="49923"/>
                  </a:lnTo>
                  <a:lnTo>
                    <a:pt x="60464" y="49949"/>
                  </a:lnTo>
                  <a:lnTo>
                    <a:pt x="64033" y="47891"/>
                  </a:lnTo>
                  <a:close/>
                </a:path>
                <a:path w="127000" h="77470">
                  <a:moveTo>
                    <a:pt x="67386" y="26974"/>
                  </a:moveTo>
                  <a:lnTo>
                    <a:pt x="67348" y="26593"/>
                  </a:lnTo>
                  <a:lnTo>
                    <a:pt x="63246" y="24218"/>
                  </a:lnTo>
                  <a:lnTo>
                    <a:pt x="62572" y="24193"/>
                  </a:lnTo>
                  <a:lnTo>
                    <a:pt x="59016" y="26238"/>
                  </a:lnTo>
                  <a:lnTo>
                    <a:pt x="59067" y="26631"/>
                  </a:lnTo>
                  <a:lnTo>
                    <a:pt x="63169" y="28994"/>
                  </a:lnTo>
                  <a:lnTo>
                    <a:pt x="63842" y="29032"/>
                  </a:lnTo>
                  <a:lnTo>
                    <a:pt x="67386" y="26974"/>
                  </a:lnTo>
                  <a:close/>
                </a:path>
                <a:path w="127000" h="77470">
                  <a:moveTo>
                    <a:pt x="68580" y="17208"/>
                  </a:moveTo>
                  <a:lnTo>
                    <a:pt x="68529" y="16827"/>
                  </a:lnTo>
                  <a:lnTo>
                    <a:pt x="64427" y="14465"/>
                  </a:lnTo>
                  <a:lnTo>
                    <a:pt x="63754" y="14427"/>
                  </a:lnTo>
                  <a:lnTo>
                    <a:pt x="60198" y="16484"/>
                  </a:lnTo>
                  <a:lnTo>
                    <a:pt x="60248" y="16865"/>
                  </a:lnTo>
                  <a:lnTo>
                    <a:pt x="64350" y="19240"/>
                  </a:lnTo>
                  <a:lnTo>
                    <a:pt x="65024" y="19265"/>
                  </a:lnTo>
                  <a:lnTo>
                    <a:pt x="68580" y="17208"/>
                  </a:lnTo>
                  <a:close/>
                </a:path>
                <a:path w="127000" h="77470">
                  <a:moveTo>
                    <a:pt x="69062" y="35077"/>
                  </a:moveTo>
                  <a:lnTo>
                    <a:pt x="69011" y="34709"/>
                  </a:lnTo>
                  <a:lnTo>
                    <a:pt x="64909" y="32321"/>
                  </a:lnTo>
                  <a:lnTo>
                    <a:pt x="64236" y="32308"/>
                  </a:lnTo>
                  <a:lnTo>
                    <a:pt x="60693" y="34353"/>
                  </a:lnTo>
                  <a:lnTo>
                    <a:pt x="60731" y="34747"/>
                  </a:lnTo>
                  <a:lnTo>
                    <a:pt x="64846" y="37109"/>
                  </a:lnTo>
                  <a:lnTo>
                    <a:pt x="65506" y="37147"/>
                  </a:lnTo>
                  <a:lnTo>
                    <a:pt x="69062" y="35077"/>
                  </a:lnTo>
                  <a:close/>
                </a:path>
                <a:path w="127000" h="77470">
                  <a:moveTo>
                    <a:pt x="70827" y="43967"/>
                  </a:moveTo>
                  <a:lnTo>
                    <a:pt x="70777" y="43573"/>
                  </a:lnTo>
                  <a:lnTo>
                    <a:pt x="66675" y="41211"/>
                  </a:lnTo>
                  <a:lnTo>
                    <a:pt x="66001" y="41186"/>
                  </a:lnTo>
                  <a:lnTo>
                    <a:pt x="62458" y="43230"/>
                  </a:lnTo>
                  <a:lnTo>
                    <a:pt x="62496" y="43624"/>
                  </a:lnTo>
                  <a:lnTo>
                    <a:pt x="66611" y="45999"/>
                  </a:lnTo>
                  <a:lnTo>
                    <a:pt x="67271" y="46012"/>
                  </a:lnTo>
                  <a:lnTo>
                    <a:pt x="70827" y="43967"/>
                  </a:lnTo>
                  <a:close/>
                </a:path>
                <a:path w="127000" h="77470">
                  <a:moveTo>
                    <a:pt x="74206" y="23050"/>
                  </a:moveTo>
                  <a:lnTo>
                    <a:pt x="74155" y="22656"/>
                  </a:lnTo>
                  <a:lnTo>
                    <a:pt x="70040" y="20294"/>
                  </a:lnTo>
                  <a:lnTo>
                    <a:pt x="69380" y="20256"/>
                  </a:lnTo>
                  <a:lnTo>
                    <a:pt x="65824" y="22313"/>
                  </a:lnTo>
                  <a:lnTo>
                    <a:pt x="65874" y="22694"/>
                  </a:lnTo>
                  <a:lnTo>
                    <a:pt x="69977" y="25082"/>
                  </a:lnTo>
                  <a:lnTo>
                    <a:pt x="70637" y="25095"/>
                  </a:lnTo>
                  <a:lnTo>
                    <a:pt x="74206" y="23050"/>
                  </a:lnTo>
                  <a:close/>
                </a:path>
                <a:path w="127000" h="77470">
                  <a:moveTo>
                    <a:pt x="75387" y="13284"/>
                  </a:moveTo>
                  <a:lnTo>
                    <a:pt x="75349" y="12890"/>
                  </a:lnTo>
                  <a:lnTo>
                    <a:pt x="71234" y="10528"/>
                  </a:lnTo>
                  <a:lnTo>
                    <a:pt x="70573" y="10490"/>
                  </a:lnTo>
                  <a:lnTo>
                    <a:pt x="67005" y="12560"/>
                  </a:lnTo>
                  <a:lnTo>
                    <a:pt x="67056" y="12941"/>
                  </a:lnTo>
                  <a:lnTo>
                    <a:pt x="71170" y="15316"/>
                  </a:lnTo>
                  <a:lnTo>
                    <a:pt x="71831" y="15328"/>
                  </a:lnTo>
                  <a:lnTo>
                    <a:pt x="75387" y="13284"/>
                  </a:lnTo>
                  <a:close/>
                </a:path>
                <a:path w="127000" h="77470">
                  <a:moveTo>
                    <a:pt x="75869" y="31153"/>
                  </a:moveTo>
                  <a:lnTo>
                    <a:pt x="75819" y="30772"/>
                  </a:lnTo>
                  <a:lnTo>
                    <a:pt x="71716" y="28409"/>
                  </a:lnTo>
                  <a:lnTo>
                    <a:pt x="71043" y="28371"/>
                  </a:lnTo>
                  <a:lnTo>
                    <a:pt x="67487" y="30429"/>
                  </a:lnTo>
                  <a:lnTo>
                    <a:pt x="67538" y="30810"/>
                  </a:lnTo>
                  <a:lnTo>
                    <a:pt x="71653" y="33185"/>
                  </a:lnTo>
                  <a:lnTo>
                    <a:pt x="72313" y="33210"/>
                  </a:lnTo>
                  <a:lnTo>
                    <a:pt x="75869" y="31153"/>
                  </a:lnTo>
                  <a:close/>
                </a:path>
                <a:path w="127000" h="77470">
                  <a:moveTo>
                    <a:pt x="77647" y="40043"/>
                  </a:moveTo>
                  <a:lnTo>
                    <a:pt x="77597" y="39649"/>
                  </a:lnTo>
                  <a:lnTo>
                    <a:pt x="73482" y="37287"/>
                  </a:lnTo>
                  <a:lnTo>
                    <a:pt x="72821" y="37249"/>
                  </a:lnTo>
                  <a:lnTo>
                    <a:pt x="69253" y="39306"/>
                  </a:lnTo>
                  <a:lnTo>
                    <a:pt x="69303" y="39687"/>
                  </a:lnTo>
                  <a:lnTo>
                    <a:pt x="73418" y="42062"/>
                  </a:lnTo>
                  <a:lnTo>
                    <a:pt x="74079" y="42087"/>
                  </a:lnTo>
                  <a:lnTo>
                    <a:pt x="77647" y="40043"/>
                  </a:lnTo>
                  <a:close/>
                </a:path>
                <a:path w="127000" h="77470">
                  <a:moveTo>
                    <a:pt x="81000" y="19113"/>
                  </a:moveTo>
                  <a:lnTo>
                    <a:pt x="80962" y="18719"/>
                  </a:lnTo>
                  <a:lnTo>
                    <a:pt x="76860" y="16357"/>
                  </a:lnTo>
                  <a:lnTo>
                    <a:pt x="76187" y="16332"/>
                  </a:lnTo>
                  <a:lnTo>
                    <a:pt x="72631" y="18376"/>
                  </a:lnTo>
                  <a:lnTo>
                    <a:pt x="72682" y="18770"/>
                  </a:lnTo>
                  <a:lnTo>
                    <a:pt x="76784" y="21145"/>
                  </a:lnTo>
                  <a:lnTo>
                    <a:pt x="77457" y="21170"/>
                  </a:lnTo>
                  <a:lnTo>
                    <a:pt x="81000" y="19113"/>
                  </a:lnTo>
                  <a:close/>
                </a:path>
                <a:path w="127000" h="77470">
                  <a:moveTo>
                    <a:pt x="82194" y="9359"/>
                  </a:moveTo>
                  <a:lnTo>
                    <a:pt x="82156" y="8966"/>
                  </a:lnTo>
                  <a:lnTo>
                    <a:pt x="78041" y="6591"/>
                  </a:lnTo>
                  <a:lnTo>
                    <a:pt x="77381" y="6565"/>
                  </a:lnTo>
                  <a:lnTo>
                    <a:pt x="73812" y="8623"/>
                  </a:lnTo>
                  <a:lnTo>
                    <a:pt x="73863" y="9004"/>
                  </a:lnTo>
                  <a:lnTo>
                    <a:pt x="77978" y="11379"/>
                  </a:lnTo>
                  <a:lnTo>
                    <a:pt x="78638" y="11404"/>
                  </a:lnTo>
                  <a:lnTo>
                    <a:pt x="82194" y="9359"/>
                  </a:lnTo>
                  <a:close/>
                </a:path>
                <a:path w="127000" h="77470">
                  <a:moveTo>
                    <a:pt x="82677" y="27228"/>
                  </a:moveTo>
                  <a:lnTo>
                    <a:pt x="82626" y="26835"/>
                  </a:lnTo>
                  <a:lnTo>
                    <a:pt x="78524" y="24472"/>
                  </a:lnTo>
                  <a:lnTo>
                    <a:pt x="77851" y="24447"/>
                  </a:lnTo>
                  <a:lnTo>
                    <a:pt x="74307" y="26492"/>
                  </a:lnTo>
                  <a:lnTo>
                    <a:pt x="74345" y="26885"/>
                  </a:lnTo>
                  <a:lnTo>
                    <a:pt x="78460" y="29260"/>
                  </a:lnTo>
                  <a:lnTo>
                    <a:pt x="79121" y="29273"/>
                  </a:lnTo>
                  <a:lnTo>
                    <a:pt x="82677" y="27228"/>
                  </a:lnTo>
                  <a:close/>
                </a:path>
                <a:path w="127000" h="77470">
                  <a:moveTo>
                    <a:pt x="84455" y="36106"/>
                  </a:moveTo>
                  <a:lnTo>
                    <a:pt x="84391" y="35725"/>
                  </a:lnTo>
                  <a:lnTo>
                    <a:pt x="80289" y="33350"/>
                  </a:lnTo>
                  <a:lnTo>
                    <a:pt x="79616" y="33324"/>
                  </a:lnTo>
                  <a:lnTo>
                    <a:pt x="76073" y="35369"/>
                  </a:lnTo>
                  <a:lnTo>
                    <a:pt x="76111" y="35763"/>
                  </a:lnTo>
                  <a:lnTo>
                    <a:pt x="80225" y="38138"/>
                  </a:lnTo>
                  <a:lnTo>
                    <a:pt x="80886" y="38163"/>
                  </a:lnTo>
                  <a:lnTo>
                    <a:pt x="84455" y="36106"/>
                  </a:lnTo>
                  <a:close/>
                </a:path>
                <a:path w="127000" h="77470">
                  <a:moveTo>
                    <a:pt x="87807" y="15189"/>
                  </a:moveTo>
                  <a:lnTo>
                    <a:pt x="87769" y="14795"/>
                  </a:lnTo>
                  <a:lnTo>
                    <a:pt x="83667" y="12433"/>
                  </a:lnTo>
                  <a:lnTo>
                    <a:pt x="82994" y="12395"/>
                  </a:lnTo>
                  <a:lnTo>
                    <a:pt x="79438" y="14452"/>
                  </a:lnTo>
                  <a:lnTo>
                    <a:pt x="79489" y="14846"/>
                  </a:lnTo>
                  <a:lnTo>
                    <a:pt x="83591" y="17208"/>
                  </a:lnTo>
                  <a:lnTo>
                    <a:pt x="84264" y="17233"/>
                  </a:lnTo>
                  <a:lnTo>
                    <a:pt x="87807" y="15189"/>
                  </a:lnTo>
                  <a:close/>
                </a:path>
                <a:path w="127000" h="77470">
                  <a:moveTo>
                    <a:pt x="89496" y="23291"/>
                  </a:moveTo>
                  <a:lnTo>
                    <a:pt x="89433" y="22910"/>
                  </a:lnTo>
                  <a:lnTo>
                    <a:pt x="85318" y="20535"/>
                  </a:lnTo>
                  <a:lnTo>
                    <a:pt x="84658" y="20510"/>
                  </a:lnTo>
                  <a:lnTo>
                    <a:pt x="81102" y="22567"/>
                  </a:lnTo>
                  <a:lnTo>
                    <a:pt x="81140" y="22948"/>
                  </a:lnTo>
                  <a:lnTo>
                    <a:pt x="85267" y="25323"/>
                  </a:lnTo>
                  <a:lnTo>
                    <a:pt x="85928" y="25349"/>
                  </a:lnTo>
                  <a:lnTo>
                    <a:pt x="89496" y="23291"/>
                  </a:lnTo>
                  <a:close/>
                </a:path>
                <a:path w="127000" h="77470">
                  <a:moveTo>
                    <a:pt x="91249" y="32181"/>
                  </a:moveTo>
                  <a:lnTo>
                    <a:pt x="91198" y="31788"/>
                  </a:lnTo>
                  <a:lnTo>
                    <a:pt x="87096" y="29425"/>
                  </a:lnTo>
                  <a:lnTo>
                    <a:pt x="86423" y="29387"/>
                  </a:lnTo>
                  <a:lnTo>
                    <a:pt x="82880" y="31445"/>
                  </a:lnTo>
                  <a:lnTo>
                    <a:pt x="82918" y="31826"/>
                  </a:lnTo>
                  <a:lnTo>
                    <a:pt x="87033" y="34201"/>
                  </a:lnTo>
                  <a:lnTo>
                    <a:pt x="87693" y="34226"/>
                  </a:lnTo>
                  <a:lnTo>
                    <a:pt x="91249" y="32181"/>
                  </a:lnTo>
                  <a:close/>
                </a:path>
                <a:path w="127000" h="77470">
                  <a:moveTo>
                    <a:pt x="93027" y="41046"/>
                  </a:moveTo>
                  <a:lnTo>
                    <a:pt x="92976" y="40665"/>
                  </a:lnTo>
                  <a:lnTo>
                    <a:pt x="88874" y="38303"/>
                  </a:lnTo>
                  <a:lnTo>
                    <a:pt x="88201" y="38277"/>
                  </a:lnTo>
                  <a:lnTo>
                    <a:pt x="52476" y="58902"/>
                  </a:lnTo>
                  <a:lnTo>
                    <a:pt x="52514" y="59296"/>
                  </a:lnTo>
                  <a:lnTo>
                    <a:pt x="56616" y="61658"/>
                  </a:lnTo>
                  <a:lnTo>
                    <a:pt x="57289" y="61683"/>
                  </a:lnTo>
                  <a:lnTo>
                    <a:pt x="93027" y="41046"/>
                  </a:lnTo>
                  <a:close/>
                </a:path>
                <a:path w="127000" h="77470">
                  <a:moveTo>
                    <a:pt x="93573" y="2781"/>
                  </a:moveTo>
                  <a:lnTo>
                    <a:pt x="93522" y="2400"/>
                  </a:lnTo>
                  <a:lnTo>
                    <a:pt x="89408" y="25"/>
                  </a:lnTo>
                  <a:lnTo>
                    <a:pt x="88747" y="0"/>
                  </a:lnTo>
                  <a:lnTo>
                    <a:pt x="80619" y="4686"/>
                  </a:lnTo>
                  <a:lnTo>
                    <a:pt x="80670" y="5080"/>
                  </a:lnTo>
                  <a:lnTo>
                    <a:pt x="84785" y="7454"/>
                  </a:lnTo>
                  <a:lnTo>
                    <a:pt x="85445" y="7480"/>
                  </a:lnTo>
                  <a:lnTo>
                    <a:pt x="93573" y="2781"/>
                  </a:lnTo>
                  <a:close/>
                </a:path>
                <a:path w="127000" h="77470">
                  <a:moveTo>
                    <a:pt x="94627" y="11252"/>
                  </a:moveTo>
                  <a:lnTo>
                    <a:pt x="94576" y="10871"/>
                  </a:lnTo>
                  <a:lnTo>
                    <a:pt x="90462" y="8496"/>
                  </a:lnTo>
                  <a:lnTo>
                    <a:pt x="89801" y="8470"/>
                  </a:lnTo>
                  <a:lnTo>
                    <a:pt x="86245" y="10515"/>
                  </a:lnTo>
                  <a:lnTo>
                    <a:pt x="86283" y="10909"/>
                  </a:lnTo>
                  <a:lnTo>
                    <a:pt x="90398" y="13284"/>
                  </a:lnTo>
                  <a:lnTo>
                    <a:pt x="91059" y="13309"/>
                  </a:lnTo>
                  <a:lnTo>
                    <a:pt x="94627" y="11252"/>
                  </a:lnTo>
                  <a:close/>
                </a:path>
                <a:path w="127000" h="77470">
                  <a:moveTo>
                    <a:pt x="96291" y="19367"/>
                  </a:moveTo>
                  <a:lnTo>
                    <a:pt x="96240" y="18986"/>
                  </a:lnTo>
                  <a:lnTo>
                    <a:pt x="92138" y="16598"/>
                  </a:lnTo>
                  <a:lnTo>
                    <a:pt x="91465" y="16586"/>
                  </a:lnTo>
                  <a:lnTo>
                    <a:pt x="87922" y="18630"/>
                  </a:lnTo>
                  <a:lnTo>
                    <a:pt x="87960" y="19024"/>
                  </a:lnTo>
                  <a:lnTo>
                    <a:pt x="92075" y="21386"/>
                  </a:lnTo>
                  <a:lnTo>
                    <a:pt x="92735" y="21424"/>
                  </a:lnTo>
                  <a:lnTo>
                    <a:pt x="96291" y="19367"/>
                  </a:lnTo>
                  <a:close/>
                </a:path>
                <a:path w="127000" h="77470">
                  <a:moveTo>
                    <a:pt x="98069" y="28244"/>
                  </a:moveTo>
                  <a:lnTo>
                    <a:pt x="98018" y="27863"/>
                  </a:lnTo>
                  <a:lnTo>
                    <a:pt x="93903" y="25501"/>
                  </a:lnTo>
                  <a:lnTo>
                    <a:pt x="93243" y="25463"/>
                  </a:lnTo>
                  <a:lnTo>
                    <a:pt x="89674" y="27520"/>
                  </a:lnTo>
                  <a:lnTo>
                    <a:pt x="89725" y="27901"/>
                  </a:lnTo>
                  <a:lnTo>
                    <a:pt x="93840" y="30264"/>
                  </a:lnTo>
                  <a:lnTo>
                    <a:pt x="94500" y="30302"/>
                  </a:lnTo>
                  <a:lnTo>
                    <a:pt x="98069" y="28244"/>
                  </a:lnTo>
                  <a:close/>
                </a:path>
                <a:path w="127000" h="77470">
                  <a:moveTo>
                    <a:pt x="100876" y="36512"/>
                  </a:moveTo>
                  <a:lnTo>
                    <a:pt x="100838" y="36131"/>
                  </a:lnTo>
                  <a:lnTo>
                    <a:pt x="96735" y="33769"/>
                  </a:lnTo>
                  <a:lnTo>
                    <a:pt x="96050" y="33731"/>
                  </a:lnTo>
                  <a:lnTo>
                    <a:pt x="91452" y="36398"/>
                  </a:lnTo>
                  <a:lnTo>
                    <a:pt x="91503" y="36779"/>
                  </a:lnTo>
                  <a:lnTo>
                    <a:pt x="95605" y="39154"/>
                  </a:lnTo>
                  <a:lnTo>
                    <a:pt x="96278" y="39179"/>
                  </a:lnTo>
                  <a:lnTo>
                    <a:pt x="100876" y="36512"/>
                  </a:lnTo>
                  <a:close/>
                </a:path>
                <a:path w="127000" h="77470">
                  <a:moveTo>
                    <a:pt x="101422" y="7327"/>
                  </a:moveTo>
                  <a:lnTo>
                    <a:pt x="101384" y="6934"/>
                  </a:lnTo>
                  <a:lnTo>
                    <a:pt x="97282" y="4572"/>
                  </a:lnTo>
                  <a:lnTo>
                    <a:pt x="96608" y="4533"/>
                  </a:lnTo>
                  <a:lnTo>
                    <a:pt x="93052" y="6591"/>
                  </a:lnTo>
                  <a:lnTo>
                    <a:pt x="93103" y="6972"/>
                  </a:lnTo>
                  <a:lnTo>
                    <a:pt x="97205" y="9359"/>
                  </a:lnTo>
                  <a:lnTo>
                    <a:pt x="97878" y="9372"/>
                  </a:lnTo>
                  <a:lnTo>
                    <a:pt x="101422" y="7327"/>
                  </a:lnTo>
                  <a:close/>
                </a:path>
                <a:path w="127000" h="77470">
                  <a:moveTo>
                    <a:pt x="104863" y="24320"/>
                  </a:moveTo>
                  <a:lnTo>
                    <a:pt x="104813" y="23926"/>
                  </a:lnTo>
                  <a:lnTo>
                    <a:pt x="100711" y="21564"/>
                  </a:lnTo>
                  <a:lnTo>
                    <a:pt x="100037" y="21526"/>
                  </a:lnTo>
                  <a:lnTo>
                    <a:pt x="96494" y="23583"/>
                  </a:lnTo>
                  <a:lnTo>
                    <a:pt x="96532" y="23977"/>
                  </a:lnTo>
                  <a:lnTo>
                    <a:pt x="100647" y="26352"/>
                  </a:lnTo>
                  <a:lnTo>
                    <a:pt x="101307" y="26365"/>
                  </a:lnTo>
                  <a:lnTo>
                    <a:pt x="104863" y="24320"/>
                  </a:lnTo>
                  <a:close/>
                </a:path>
                <a:path w="127000" h="77470">
                  <a:moveTo>
                    <a:pt x="107226" y="32854"/>
                  </a:moveTo>
                  <a:lnTo>
                    <a:pt x="107175" y="32461"/>
                  </a:lnTo>
                  <a:lnTo>
                    <a:pt x="103073" y="30099"/>
                  </a:lnTo>
                  <a:lnTo>
                    <a:pt x="102400" y="30073"/>
                  </a:lnTo>
                  <a:lnTo>
                    <a:pt x="98259" y="32461"/>
                  </a:lnTo>
                  <a:lnTo>
                    <a:pt x="98310" y="32854"/>
                  </a:lnTo>
                  <a:lnTo>
                    <a:pt x="102412" y="35217"/>
                  </a:lnTo>
                  <a:lnTo>
                    <a:pt x="103085" y="35255"/>
                  </a:lnTo>
                  <a:lnTo>
                    <a:pt x="107226" y="32854"/>
                  </a:lnTo>
                  <a:close/>
                </a:path>
                <a:path w="127000" h="77470">
                  <a:moveTo>
                    <a:pt x="109283" y="11861"/>
                  </a:moveTo>
                  <a:lnTo>
                    <a:pt x="109245" y="11480"/>
                  </a:lnTo>
                  <a:lnTo>
                    <a:pt x="105130" y="9105"/>
                  </a:lnTo>
                  <a:lnTo>
                    <a:pt x="104470" y="9080"/>
                  </a:lnTo>
                  <a:lnTo>
                    <a:pt x="95199" y="14427"/>
                  </a:lnTo>
                  <a:lnTo>
                    <a:pt x="95237" y="14820"/>
                  </a:lnTo>
                  <a:lnTo>
                    <a:pt x="99364" y="17195"/>
                  </a:lnTo>
                  <a:lnTo>
                    <a:pt x="100025" y="17208"/>
                  </a:lnTo>
                  <a:lnTo>
                    <a:pt x="109283" y="11861"/>
                  </a:lnTo>
                  <a:close/>
                </a:path>
                <a:path w="127000" h="77470">
                  <a:moveTo>
                    <a:pt x="114376" y="28651"/>
                  </a:moveTo>
                  <a:lnTo>
                    <a:pt x="114325" y="28257"/>
                  </a:lnTo>
                  <a:lnTo>
                    <a:pt x="112763" y="27368"/>
                  </a:lnTo>
                  <a:lnTo>
                    <a:pt x="112090" y="27343"/>
                  </a:lnTo>
                  <a:lnTo>
                    <a:pt x="107543" y="29972"/>
                  </a:lnTo>
                  <a:lnTo>
                    <a:pt x="107594" y="30353"/>
                  </a:lnTo>
                  <a:lnTo>
                    <a:pt x="109156" y="31254"/>
                  </a:lnTo>
                  <a:lnTo>
                    <a:pt x="109816" y="31280"/>
                  </a:lnTo>
                  <a:lnTo>
                    <a:pt x="114376" y="28651"/>
                  </a:lnTo>
                  <a:close/>
                </a:path>
                <a:path w="127000" h="77470">
                  <a:moveTo>
                    <a:pt x="116230" y="22898"/>
                  </a:moveTo>
                  <a:lnTo>
                    <a:pt x="116179" y="22517"/>
                  </a:lnTo>
                  <a:lnTo>
                    <a:pt x="114630" y="21615"/>
                  </a:lnTo>
                  <a:lnTo>
                    <a:pt x="113944" y="21577"/>
                  </a:lnTo>
                  <a:lnTo>
                    <a:pt x="109397" y="24206"/>
                  </a:lnTo>
                  <a:lnTo>
                    <a:pt x="109448" y="24599"/>
                  </a:lnTo>
                  <a:lnTo>
                    <a:pt x="110998" y="25501"/>
                  </a:lnTo>
                  <a:lnTo>
                    <a:pt x="111671" y="25527"/>
                  </a:lnTo>
                  <a:lnTo>
                    <a:pt x="116230" y="22898"/>
                  </a:lnTo>
                  <a:close/>
                </a:path>
                <a:path w="127000" h="77470">
                  <a:moveTo>
                    <a:pt x="117868" y="16814"/>
                  </a:moveTo>
                  <a:lnTo>
                    <a:pt x="117817" y="16421"/>
                  </a:lnTo>
                  <a:lnTo>
                    <a:pt x="113703" y="14058"/>
                  </a:lnTo>
                  <a:lnTo>
                    <a:pt x="113042" y="14020"/>
                  </a:lnTo>
                  <a:lnTo>
                    <a:pt x="102463" y="20142"/>
                  </a:lnTo>
                  <a:lnTo>
                    <a:pt x="102501" y="20523"/>
                  </a:lnTo>
                  <a:lnTo>
                    <a:pt x="106616" y="22898"/>
                  </a:lnTo>
                  <a:lnTo>
                    <a:pt x="107276" y="22923"/>
                  </a:lnTo>
                  <a:lnTo>
                    <a:pt x="117868" y="16814"/>
                  </a:lnTo>
                  <a:close/>
                </a:path>
                <a:path w="127000" h="77470">
                  <a:moveTo>
                    <a:pt x="120370" y="25184"/>
                  </a:moveTo>
                  <a:lnTo>
                    <a:pt x="120319" y="24803"/>
                  </a:lnTo>
                  <a:lnTo>
                    <a:pt x="118757" y="23901"/>
                  </a:lnTo>
                  <a:lnTo>
                    <a:pt x="118097" y="23876"/>
                  </a:lnTo>
                  <a:lnTo>
                    <a:pt x="113538" y="26504"/>
                  </a:lnTo>
                  <a:lnTo>
                    <a:pt x="113588" y="26898"/>
                  </a:lnTo>
                  <a:lnTo>
                    <a:pt x="115150" y="27800"/>
                  </a:lnTo>
                  <a:lnTo>
                    <a:pt x="115824" y="27813"/>
                  </a:lnTo>
                  <a:lnTo>
                    <a:pt x="120370" y="25184"/>
                  </a:lnTo>
                  <a:close/>
                </a:path>
                <a:path w="127000" h="77470">
                  <a:moveTo>
                    <a:pt x="126377" y="21729"/>
                  </a:moveTo>
                  <a:lnTo>
                    <a:pt x="126314" y="21336"/>
                  </a:lnTo>
                  <a:lnTo>
                    <a:pt x="124764" y="20434"/>
                  </a:lnTo>
                  <a:lnTo>
                    <a:pt x="124091" y="20408"/>
                  </a:lnTo>
                  <a:lnTo>
                    <a:pt x="119532" y="23050"/>
                  </a:lnTo>
                  <a:lnTo>
                    <a:pt x="119583" y="23431"/>
                  </a:lnTo>
                  <a:lnTo>
                    <a:pt x="121145" y="24333"/>
                  </a:lnTo>
                  <a:lnTo>
                    <a:pt x="121818" y="24358"/>
                  </a:lnTo>
                  <a:lnTo>
                    <a:pt x="126377" y="21729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562945" y="7937645"/>
              <a:ext cx="134620" cy="77470"/>
            </a:xfrm>
            <a:custGeom>
              <a:avLst/>
              <a:gdLst/>
              <a:ahLst/>
              <a:cxnLst/>
              <a:rect l="l" t="t" r="r" b="b"/>
              <a:pathLst>
                <a:path w="134619" h="77470">
                  <a:moveTo>
                    <a:pt x="8382" y="56515"/>
                  </a:moveTo>
                  <a:lnTo>
                    <a:pt x="8343" y="56134"/>
                  </a:lnTo>
                  <a:lnTo>
                    <a:pt x="4229" y="53759"/>
                  </a:lnTo>
                  <a:lnTo>
                    <a:pt x="3568" y="53733"/>
                  </a:lnTo>
                  <a:lnTo>
                    <a:pt x="0" y="55791"/>
                  </a:lnTo>
                  <a:lnTo>
                    <a:pt x="50" y="56172"/>
                  </a:lnTo>
                  <a:lnTo>
                    <a:pt x="4165" y="58547"/>
                  </a:lnTo>
                  <a:lnTo>
                    <a:pt x="4826" y="58572"/>
                  </a:lnTo>
                  <a:lnTo>
                    <a:pt x="8382" y="56515"/>
                  </a:lnTo>
                  <a:close/>
                </a:path>
                <a:path w="134619" h="77470">
                  <a:moveTo>
                    <a:pt x="15189" y="52590"/>
                  </a:moveTo>
                  <a:lnTo>
                    <a:pt x="15151" y="52197"/>
                  </a:lnTo>
                  <a:lnTo>
                    <a:pt x="11036" y="49834"/>
                  </a:lnTo>
                  <a:lnTo>
                    <a:pt x="10375" y="49796"/>
                  </a:lnTo>
                  <a:lnTo>
                    <a:pt x="6819" y="51866"/>
                  </a:lnTo>
                  <a:lnTo>
                    <a:pt x="6858" y="52235"/>
                  </a:lnTo>
                  <a:lnTo>
                    <a:pt x="10972" y="54622"/>
                  </a:lnTo>
                  <a:lnTo>
                    <a:pt x="11633" y="54635"/>
                  </a:lnTo>
                  <a:lnTo>
                    <a:pt x="15189" y="52590"/>
                  </a:lnTo>
                  <a:close/>
                </a:path>
                <a:path w="134619" h="77470">
                  <a:moveTo>
                    <a:pt x="20815" y="58420"/>
                  </a:moveTo>
                  <a:lnTo>
                    <a:pt x="20764" y="58026"/>
                  </a:lnTo>
                  <a:lnTo>
                    <a:pt x="16649" y="55664"/>
                  </a:lnTo>
                  <a:lnTo>
                    <a:pt x="15989" y="55626"/>
                  </a:lnTo>
                  <a:lnTo>
                    <a:pt x="7874" y="60325"/>
                  </a:lnTo>
                  <a:lnTo>
                    <a:pt x="7912" y="60706"/>
                  </a:lnTo>
                  <a:lnTo>
                    <a:pt x="12014" y="63093"/>
                  </a:lnTo>
                  <a:lnTo>
                    <a:pt x="12687" y="63106"/>
                  </a:lnTo>
                  <a:lnTo>
                    <a:pt x="20815" y="58420"/>
                  </a:lnTo>
                  <a:close/>
                </a:path>
                <a:path w="134619" h="77470">
                  <a:moveTo>
                    <a:pt x="21996" y="48653"/>
                  </a:moveTo>
                  <a:lnTo>
                    <a:pt x="21945" y="48272"/>
                  </a:lnTo>
                  <a:lnTo>
                    <a:pt x="17843" y="45897"/>
                  </a:lnTo>
                  <a:lnTo>
                    <a:pt x="17170" y="45872"/>
                  </a:lnTo>
                  <a:lnTo>
                    <a:pt x="13614" y="47929"/>
                  </a:lnTo>
                  <a:lnTo>
                    <a:pt x="13665" y="48310"/>
                  </a:lnTo>
                  <a:lnTo>
                    <a:pt x="17767" y="50685"/>
                  </a:lnTo>
                  <a:lnTo>
                    <a:pt x="18440" y="50711"/>
                  </a:lnTo>
                  <a:lnTo>
                    <a:pt x="21996" y="48653"/>
                  </a:lnTo>
                  <a:close/>
                </a:path>
                <a:path w="134619" h="77470">
                  <a:moveTo>
                    <a:pt x="27622" y="54495"/>
                  </a:moveTo>
                  <a:lnTo>
                    <a:pt x="27571" y="54102"/>
                  </a:lnTo>
                  <a:lnTo>
                    <a:pt x="23469" y="51739"/>
                  </a:lnTo>
                  <a:lnTo>
                    <a:pt x="22796" y="51701"/>
                  </a:lnTo>
                  <a:lnTo>
                    <a:pt x="19240" y="53759"/>
                  </a:lnTo>
                  <a:lnTo>
                    <a:pt x="19291" y="54140"/>
                  </a:lnTo>
                  <a:lnTo>
                    <a:pt x="23393" y="56515"/>
                  </a:lnTo>
                  <a:lnTo>
                    <a:pt x="24066" y="56540"/>
                  </a:lnTo>
                  <a:lnTo>
                    <a:pt x="27622" y="54495"/>
                  </a:lnTo>
                  <a:close/>
                </a:path>
                <a:path w="134619" h="77470">
                  <a:moveTo>
                    <a:pt x="28663" y="62953"/>
                  </a:moveTo>
                  <a:lnTo>
                    <a:pt x="28625" y="62572"/>
                  </a:lnTo>
                  <a:lnTo>
                    <a:pt x="24511" y="60198"/>
                  </a:lnTo>
                  <a:lnTo>
                    <a:pt x="23850" y="60172"/>
                  </a:lnTo>
                  <a:lnTo>
                    <a:pt x="15722" y="64858"/>
                  </a:lnTo>
                  <a:lnTo>
                    <a:pt x="15773" y="65252"/>
                  </a:lnTo>
                  <a:lnTo>
                    <a:pt x="19888" y="67627"/>
                  </a:lnTo>
                  <a:lnTo>
                    <a:pt x="20548" y="67652"/>
                  </a:lnTo>
                  <a:lnTo>
                    <a:pt x="28663" y="62953"/>
                  </a:lnTo>
                  <a:close/>
                </a:path>
                <a:path w="134619" h="77470">
                  <a:moveTo>
                    <a:pt x="28803" y="44729"/>
                  </a:moveTo>
                  <a:lnTo>
                    <a:pt x="28765" y="44335"/>
                  </a:lnTo>
                  <a:lnTo>
                    <a:pt x="24650" y="41973"/>
                  </a:lnTo>
                  <a:lnTo>
                    <a:pt x="23990" y="41948"/>
                  </a:lnTo>
                  <a:lnTo>
                    <a:pt x="20421" y="43992"/>
                  </a:lnTo>
                  <a:lnTo>
                    <a:pt x="20472" y="44386"/>
                  </a:lnTo>
                  <a:lnTo>
                    <a:pt x="24587" y="46748"/>
                  </a:lnTo>
                  <a:lnTo>
                    <a:pt x="25247" y="46786"/>
                  </a:lnTo>
                  <a:lnTo>
                    <a:pt x="28803" y="44729"/>
                  </a:lnTo>
                  <a:close/>
                </a:path>
                <a:path w="134619" h="77470">
                  <a:moveTo>
                    <a:pt x="34417" y="50558"/>
                  </a:moveTo>
                  <a:lnTo>
                    <a:pt x="34378" y="50177"/>
                  </a:lnTo>
                  <a:lnTo>
                    <a:pt x="30276" y="47802"/>
                  </a:lnTo>
                  <a:lnTo>
                    <a:pt x="29603" y="47777"/>
                  </a:lnTo>
                  <a:lnTo>
                    <a:pt x="26047" y="49822"/>
                  </a:lnTo>
                  <a:lnTo>
                    <a:pt x="26098" y="50215"/>
                  </a:lnTo>
                  <a:lnTo>
                    <a:pt x="30200" y="52590"/>
                  </a:lnTo>
                  <a:lnTo>
                    <a:pt x="30873" y="52616"/>
                  </a:lnTo>
                  <a:lnTo>
                    <a:pt x="34417" y="50558"/>
                  </a:lnTo>
                  <a:close/>
                </a:path>
                <a:path w="134619" h="77470">
                  <a:moveTo>
                    <a:pt x="35610" y="40792"/>
                  </a:moveTo>
                  <a:lnTo>
                    <a:pt x="35572" y="40411"/>
                  </a:lnTo>
                  <a:lnTo>
                    <a:pt x="31457" y="38049"/>
                  </a:lnTo>
                  <a:lnTo>
                    <a:pt x="30797" y="38011"/>
                  </a:lnTo>
                  <a:lnTo>
                    <a:pt x="27241" y="40068"/>
                  </a:lnTo>
                  <a:lnTo>
                    <a:pt x="27279" y="40449"/>
                  </a:lnTo>
                  <a:lnTo>
                    <a:pt x="31394" y="42824"/>
                  </a:lnTo>
                  <a:lnTo>
                    <a:pt x="32054" y="42849"/>
                  </a:lnTo>
                  <a:lnTo>
                    <a:pt x="35610" y="40792"/>
                  </a:lnTo>
                  <a:close/>
                </a:path>
                <a:path w="134619" h="77470">
                  <a:moveTo>
                    <a:pt x="36093" y="58674"/>
                  </a:moveTo>
                  <a:lnTo>
                    <a:pt x="36042" y="58280"/>
                  </a:lnTo>
                  <a:lnTo>
                    <a:pt x="31940" y="55905"/>
                  </a:lnTo>
                  <a:lnTo>
                    <a:pt x="31267" y="55892"/>
                  </a:lnTo>
                  <a:lnTo>
                    <a:pt x="27724" y="57937"/>
                  </a:lnTo>
                  <a:lnTo>
                    <a:pt x="27762" y="58331"/>
                  </a:lnTo>
                  <a:lnTo>
                    <a:pt x="31877" y="60693"/>
                  </a:lnTo>
                  <a:lnTo>
                    <a:pt x="32537" y="60731"/>
                  </a:lnTo>
                  <a:lnTo>
                    <a:pt x="36093" y="58674"/>
                  </a:lnTo>
                  <a:close/>
                </a:path>
                <a:path w="134619" h="77470">
                  <a:moveTo>
                    <a:pt x="38595" y="67132"/>
                  </a:moveTo>
                  <a:lnTo>
                    <a:pt x="38544" y="66751"/>
                  </a:lnTo>
                  <a:lnTo>
                    <a:pt x="34442" y="64363"/>
                  </a:lnTo>
                  <a:lnTo>
                    <a:pt x="33769" y="64338"/>
                  </a:lnTo>
                  <a:lnTo>
                    <a:pt x="24295" y="69811"/>
                  </a:lnTo>
                  <a:lnTo>
                    <a:pt x="24345" y="70205"/>
                  </a:lnTo>
                  <a:lnTo>
                    <a:pt x="28448" y="72580"/>
                  </a:lnTo>
                  <a:lnTo>
                    <a:pt x="29121" y="72593"/>
                  </a:lnTo>
                  <a:lnTo>
                    <a:pt x="38595" y="67132"/>
                  </a:lnTo>
                  <a:close/>
                </a:path>
                <a:path w="134619" h="77470">
                  <a:moveTo>
                    <a:pt x="41224" y="46634"/>
                  </a:moveTo>
                  <a:lnTo>
                    <a:pt x="41186" y="46240"/>
                  </a:lnTo>
                  <a:lnTo>
                    <a:pt x="37084" y="43878"/>
                  </a:lnTo>
                  <a:lnTo>
                    <a:pt x="36410" y="43840"/>
                  </a:lnTo>
                  <a:lnTo>
                    <a:pt x="32854" y="45897"/>
                  </a:lnTo>
                  <a:lnTo>
                    <a:pt x="32905" y="46278"/>
                  </a:lnTo>
                  <a:lnTo>
                    <a:pt x="37007" y="48653"/>
                  </a:lnTo>
                  <a:lnTo>
                    <a:pt x="37680" y="48679"/>
                  </a:lnTo>
                  <a:lnTo>
                    <a:pt x="41224" y="46634"/>
                  </a:lnTo>
                  <a:close/>
                </a:path>
                <a:path w="134619" h="77470">
                  <a:moveTo>
                    <a:pt x="41478" y="75361"/>
                  </a:moveTo>
                  <a:lnTo>
                    <a:pt x="41440" y="74968"/>
                  </a:lnTo>
                  <a:lnTo>
                    <a:pt x="37338" y="72605"/>
                  </a:lnTo>
                  <a:lnTo>
                    <a:pt x="36664" y="72580"/>
                  </a:lnTo>
                  <a:lnTo>
                    <a:pt x="33121" y="74625"/>
                  </a:lnTo>
                  <a:lnTo>
                    <a:pt x="33159" y="75018"/>
                  </a:lnTo>
                  <a:lnTo>
                    <a:pt x="37261" y="77381"/>
                  </a:lnTo>
                  <a:lnTo>
                    <a:pt x="37934" y="77419"/>
                  </a:lnTo>
                  <a:lnTo>
                    <a:pt x="41478" y="75361"/>
                  </a:lnTo>
                  <a:close/>
                </a:path>
                <a:path w="134619" h="77470">
                  <a:moveTo>
                    <a:pt x="42418" y="36868"/>
                  </a:moveTo>
                  <a:lnTo>
                    <a:pt x="42367" y="36487"/>
                  </a:lnTo>
                  <a:lnTo>
                    <a:pt x="38265" y="34112"/>
                  </a:lnTo>
                  <a:lnTo>
                    <a:pt x="37592" y="34086"/>
                  </a:lnTo>
                  <a:lnTo>
                    <a:pt x="34036" y="36131"/>
                  </a:lnTo>
                  <a:lnTo>
                    <a:pt x="34086" y="36525"/>
                  </a:lnTo>
                  <a:lnTo>
                    <a:pt x="38188" y="38887"/>
                  </a:lnTo>
                  <a:lnTo>
                    <a:pt x="38862" y="38925"/>
                  </a:lnTo>
                  <a:lnTo>
                    <a:pt x="42418" y="36868"/>
                  </a:lnTo>
                  <a:close/>
                </a:path>
                <a:path w="134619" h="77470">
                  <a:moveTo>
                    <a:pt x="42900" y="54737"/>
                  </a:moveTo>
                  <a:lnTo>
                    <a:pt x="42862" y="54356"/>
                  </a:lnTo>
                  <a:lnTo>
                    <a:pt x="38747" y="51993"/>
                  </a:lnTo>
                  <a:lnTo>
                    <a:pt x="38074" y="51955"/>
                  </a:lnTo>
                  <a:lnTo>
                    <a:pt x="34531" y="54013"/>
                  </a:lnTo>
                  <a:lnTo>
                    <a:pt x="34569" y="54394"/>
                  </a:lnTo>
                  <a:lnTo>
                    <a:pt x="38684" y="56769"/>
                  </a:lnTo>
                  <a:lnTo>
                    <a:pt x="39344" y="56794"/>
                  </a:lnTo>
                  <a:lnTo>
                    <a:pt x="42900" y="54737"/>
                  </a:lnTo>
                  <a:close/>
                </a:path>
                <a:path w="134619" h="77470">
                  <a:moveTo>
                    <a:pt x="44678" y="63627"/>
                  </a:moveTo>
                  <a:lnTo>
                    <a:pt x="44615" y="63233"/>
                  </a:lnTo>
                  <a:lnTo>
                    <a:pt x="40513" y="60871"/>
                  </a:lnTo>
                  <a:lnTo>
                    <a:pt x="39852" y="60833"/>
                  </a:lnTo>
                  <a:lnTo>
                    <a:pt x="36296" y="62890"/>
                  </a:lnTo>
                  <a:lnTo>
                    <a:pt x="36334" y="63271"/>
                  </a:lnTo>
                  <a:lnTo>
                    <a:pt x="40449" y="65659"/>
                  </a:lnTo>
                  <a:lnTo>
                    <a:pt x="41109" y="65671"/>
                  </a:lnTo>
                  <a:lnTo>
                    <a:pt x="44678" y="63627"/>
                  </a:lnTo>
                  <a:close/>
                </a:path>
                <a:path w="134619" h="77470">
                  <a:moveTo>
                    <a:pt x="48044" y="42697"/>
                  </a:moveTo>
                  <a:lnTo>
                    <a:pt x="47993" y="42316"/>
                  </a:lnTo>
                  <a:lnTo>
                    <a:pt x="43891" y="39941"/>
                  </a:lnTo>
                  <a:lnTo>
                    <a:pt x="43218" y="39916"/>
                  </a:lnTo>
                  <a:lnTo>
                    <a:pt x="39662" y="41973"/>
                  </a:lnTo>
                  <a:lnTo>
                    <a:pt x="39712" y="42354"/>
                  </a:lnTo>
                  <a:lnTo>
                    <a:pt x="43815" y="44716"/>
                  </a:lnTo>
                  <a:lnTo>
                    <a:pt x="44488" y="44754"/>
                  </a:lnTo>
                  <a:lnTo>
                    <a:pt x="48044" y="42697"/>
                  </a:lnTo>
                  <a:close/>
                </a:path>
                <a:path w="134619" h="77470">
                  <a:moveTo>
                    <a:pt x="48298" y="71424"/>
                  </a:moveTo>
                  <a:lnTo>
                    <a:pt x="48234" y="71043"/>
                  </a:lnTo>
                  <a:lnTo>
                    <a:pt x="44145" y="68681"/>
                  </a:lnTo>
                  <a:lnTo>
                    <a:pt x="43459" y="68643"/>
                  </a:lnTo>
                  <a:lnTo>
                    <a:pt x="39916" y="70700"/>
                  </a:lnTo>
                  <a:lnTo>
                    <a:pt x="39966" y="71081"/>
                  </a:lnTo>
                  <a:lnTo>
                    <a:pt x="44069" y="73444"/>
                  </a:lnTo>
                  <a:lnTo>
                    <a:pt x="44742" y="73482"/>
                  </a:lnTo>
                  <a:lnTo>
                    <a:pt x="48298" y="71424"/>
                  </a:lnTo>
                  <a:close/>
                </a:path>
                <a:path w="134619" h="77470">
                  <a:moveTo>
                    <a:pt x="49225" y="32943"/>
                  </a:moveTo>
                  <a:lnTo>
                    <a:pt x="49187" y="32550"/>
                  </a:lnTo>
                  <a:lnTo>
                    <a:pt x="45072" y="30187"/>
                  </a:lnTo>
                  <a:lnTo>
                    <a:pt x="44411" y="30149"/>
                  </a:lnTo>
                  <a:lnTo>
                    <a:pt x="40855" y="32207"/>
                  </a:lnTo>
                  <a:lnTo>
                    <a:pt x="40894" y="32588"/>
                  </a:lnTo>
                  <a:lnTo>
                    <a:pt x="45008" y="34963"/>
                  </a:lnTo>
                  <a:lnTo>
                    <a:pt x="45669" y="34988"/>
                  </a:lnTo>
                  <a:lnTo>
                    <a:pt x="49225" y="32943"/>
                  </a:lnTo>
                  <a:close/>
                </a:path>
                <a:path w="134619" h="77470">
                  <a:moveTo>
                    <a:pt x="49720" y="50812"/>
                  </a:moveTo>
                  <a:lnTo>
                    <a:pt x="49657" y="50419"/>
                  </a:lnTo>
                  <a:lnTo>
                    <a:pt x="45554" y="48056"/>
                  </a:lnTo>
                  <a:lnTo>
                    <a:pt x="44881" y="48018"/>
                  </a:lnTo>
                  <a:lnTo>
                    <a:pt x="41338" y="50076"/>
                  </a:lnTo>
                  <a:lnTo>
                    <a:pt x="41376" y="50469"/>
                  </a:lnTo>
                  <a:lnTo>
                    <a:pt x="45491" y="52844"/>
                  </a:lnTo>
                  <a:lnTo>
                    <a:pt x="46151" y="52857"/>
                  </a:lnTo>
                  <a:lnTo>
                    <a:pt x="49720" y="50812"/>
                  </a:lnTo>
                  <a:close/>
                </a:path>
                <a:path w="134619" h="77470">
                  <a:moveTo>
                    <a:pt x="51485" y="59690"/>
                  </a:moveTo>
                  <a:lnTo>
                    <a:pt x="51435" y="59309"/>
                  </a:lnTo>
                  <a:lnTo>
                    <a:pt x="47320" y="56934"/>
                  </a:lnTo>
                  <a:lnTo>
                    <a:pt x="46659" y="56908"/>
                  </a:lnTo>
                  <a:lnTo>
                    <a:pt x="43091" y="58953"/>
                  </a:lnTo>
                  <a:lnTo>
                    <a:pt x="43141" y="59347"/>
                  </a:lnTo>
                  <a:lnTo>
                    <a:pt x="47256" y="61722"/>
                  </a:lnTo>
                  <a:lnTo>
                    <a:pt x="47917" y="61747"/>
                  </a:lnTo>
                  <a:lnTo>
                    <a:pt x="51485" y="59690"/>
                  </a:lnTo>
                  <a:close/>
                </a:path>
                <a:path w="134619" h="77470">
                  <a:moveTo>
                    <a:pt x="54838" y="38773"/>
                  </a:moveTo>
                  <a:lnTo>
                    <a:pt x="54800" y="38379"/>
                  </a:lnTo>
                  <a:lnTo>
                    <a:pt x="50698" y="36017"/>
                  </a:lnTo>
                  <a:lnTo>
                    <a:pt x="50025" y="35979"/>
                  </a:lnTo>
                  <a:lnTo>
                    <a:pt x="46469" y="38036"/>
                  </a:lnTo>
                  <a:lnTo>
                    <a:pt x="46520" y="38430"/>
                  </a:lnTo>
                  <a:lnTo>
                    <a:pt x="50622" y="40805"/>
                  </a:lnTo>
                  <a:lnTo>
                    <a:pt x="51295" y="40817"/>
                  </a:lnTo>
                  <a:lnTo>
                    <a:pt x="54838" y="38773"/>
                  </a:lnTo>
                  <a:close/>
                </a:path>
                <a:path w="134619" h="77470">
                  <a:moveTo>
                    <a:pt x="55092" y="67500"/>
                  </a:moveTo>
                  <a:lnTo>
                    <a:pt x="55054" y="67106"/>
                  </a:lnTo>
                  <a:lnTo>
                    <a:pt x="50952" y="64744"/>
                  </a:lnTo>
                  <a:lnTo>
                    <a:pt x="50279" y="64719"/>
                  </a:lnTo>
                  <a:lnTo>
                    <a:pt x="46736" y="66763"/>
                  </a:lnTo>
                  <a:lnTo>
                    <a:pt x="46774" y="67157"/>
                  </a:lnTo>
                  <a:lnTo>
                    <a:pt x="50876" y="69532"/>
                  </a:lnTo>
                  <a:lnTo>
                    <a:pt x="51549" y="69545"/>
                  </a:lnTo>
                  <a:lnTo>
                    <a:pt x="55092" y="67500"/>
                  </a:lnTo>
                  <a:close/>
                </a:path>
                <a:path w="134619" h="77470">
                  <a:moveTo>
                    <a:pt x="56032" y="29006"/>
                  </a:moveTo>
                  <a:lnTo>
                    <a:pt x="55981" y="28613"/>
                  </a:lnTo>
                  <a:lnTo>
                    <a:pt x="51879" y="26250"/>
                  </a:lnTo>
                  <a:lnTo>
                    <a:pt x="51206" y="26225"/>
                  </a:lnTo>
                  <a:lnTo>
                    <a:pt x="47650" y="28282"/>
                  </a:lnTo>
                  <a:lnTo>
                    <a:pt x="47701" y="28663"/>
                  </a:lnTo>
                  <a:lnTo>
                    <a:pt x="51803" y="31038"/>
                  </a:lnTo>
                  <a:lnTo>
                    <a:pt x="52476" y="31064"/>
                  </a:lnTo>
                  <a:lnTo>
                    <a:pt x="56032" y="29006"/>
                  </a:lnTo>
                  <a:close/>
                </a:path>
                <a:path w="134619" h="77470">
                  <a:moveTo>
                    <a:pt x="56515" y="46888"/>
                  </a:moveTo>
                  <a:lnTo>
                    <a:pt x="56464" y="46494"/>
                  </a:lnTo>
                  <a:lnTo>
                    <a:pt x="52362" y="44119"/>
                  </a:lnTo>
                  <a:lnTo>
                    <a:pt x="51689" y="44094"/>
                  </a:lnTo>
                  <a:lnTo>
                    <a:pt x="48145" y="46151"/>
                  </a:lnTo>
                  <a:lnTo>
                    <a:pt x="48183" y="46532"/>
                  </a:lnTo>
                  <a:lnTo>
                    <a:pt x="52298" y="48907"/>
                  </a:lnTo>
                  <a:lnTo>
                    <a:pt x="52959" y="48933"/>
                  </a:lnTo>
                  <a:lnTo>
                    <a:pt x="56515" y="46888"/>
                  </a:lnTo>
                  <a:close/>
                </a:path>
                <a:path w="134619" h="77470">
                  <a:moveTo>
                    <a:pt x="58293" y="55765"/>
                  </a:moveTo>
                  <a:lnTo>
                    <a:pt x="58242" y="55372"/>
                  </a:lnTo>
                  <a:lnTo>
                    <a:pt x="54127" y="52997"/>
                  </a:lnTo>
                  <a:lnTo>
                    <a:pt x="53467" y="52984"/>
                  </a:lnTo>
                  <a:lnTo>
                    <a:pt x="49911" y="55029"/>
                  </a:lnTo>
                  <a:lnTo>
                    <a:pt x="49949" y="55422"/>
                  </a:lnTo>
                  <a:lnTo>
                    <a:pt x="54063" y="57785"/>
                  </a:lnTo>
                  <a:lnTo>
                    <a:pt x="54724" y="57823"/>
                  </a:lnTo>
                  <a:lnTo>
                    <a:pt x="58293" y="55765"/>
                  </a:lnTo>
                  <a:close/>
                </a:path>
                <a:path w="134619" h="77470">
                  <a:moveTo>
                    <a:pt x="61658" y="34836"/>
                  </a:moveTo>
                  <a:lnTo>
                    <a:pt x="61607" y="34455"/>
                  </a:lnTo>
                  <a:lnTo>
                    <a:pt x="57505" y="32080"/>
                  </a:lnTo>
                  <a:lnTo>
                    <a:pt x="56832" y="32054"/>
                  </a:lnTo>
                  <a:lnTo>
                    <a:pt x="53276" y="34099"/>
                  </a:lnTo>
                  <a:lnTo>
                    <a:pt x="53327" y="34493"/>
                  </a:lnTo>
                  <a:lnTo>
                    <a:pt x="57429" y="36868"/>
                  </a:lnTo>
                  <a:lnTo>
                    <a:pt x="58102" y="36893"/>
                  </a:lnTo>
                  <a:lnTo>
                    <a:pt x="61658" y="34836"/>
                  </a:lnTo>
                  <a:close/>
                </a:path>
                <a:path w="134619" h="77470">
                  <a:moveTo>
                    <a:pt x="61912" y="63576"/>
                  </a:moveTo>
                  <a:lnTo>
                    <a:pt x="61849" y="63182"/>
                  </a:lnTo>
                  <a:lnTo>
                    <a:pt x="57759" y="60820"/>
                  </a:lnTo>
                  <a:lnTo>
                    <a:pt x="57086" y="60782"/>
                  </a:lnTo>
                  <a:lnTo>
                    <a:pt x="53530" y="62839"/>
                  </a:lnTo>
                  <a:lnTo>
                    <a:pt x="53581" y="63220"/>
                  </a:lnTo>
                  <a:lnTo>
                    <a:pt x="57683" y="65595"/>
                  </a:lnTo>
                  <a:lnTo>
                    <a:pt x="58356" y="65620"/>
                  </a:lnTo>
                  <a:lnTo>
                    <a:pt x="61912" y="63576"/>
                  </a:lnTo>
                  <a:close/>
                </a:path>
                <a:path w="134619" h="77470">
                  <a:moveTo>
                    <a:pt x="62839" y="25082"/>
                  </a:moveTo>
                  <a:lnTo>
                    <a:pt x="62801" y="24688"/>
                  </a:lnTo>
                  <a:lnTo>
                    <a:pt x="58686" y="22313"/>
                  </a:lnTo>
                  <a:lnTo>
                    <a:pt x="58026" y="22301"/>
                  </a:lnTo>
                  <a:lnTo>
                    <a:pt x="54457" y="24345"/>
                  </a:lnTo>
                  <a:lnTo>
                    <a:pt x="54508" y="24739"/>
                  </a:lnTo>
                  <a:lnTo>
                    <a:pt x="58623" y="27101"/>
                  </a:lnTo>
                  <a:lnTo>
                    <a:pt x="59283" y="27127"/>
                  </a:lnTo>
                  <a:lnTo>
                    <a:pt x="62839" y="25082"/>
                  </a:lnTo>
                  <a:close/>
                </a:path>
                <a:path w="134619" h="77470">
                  <a:moveTo>
                    <a:pt x="63334" y="42951"/>
                  </a:moveTo>
                  <a:lnTo>
                    <a:pt x="63271" y="42570"/>
                  </a:lnTo>
                  <a:lnTo>
                    <a:pt x="59169" y="40195"/>
                  </a:lnTo>
                  <a:lnTo>
                    <a:pt x="58496" y="40170"/>
                  </a:lnTo>
                  <a:lnTo>
                    <a:pt x="54940" y="42214"/>
                  </a:lnTo>
                  <a:lnTo>
                    <a:pt x="54991" y="42608"/>
                  </a:lnTo>
                  <a:lnTo>
                    <a:pt x="59105" y="44983"/>
                  </a:lnTo>
                  <a:lnTo>
                    <a:pt x="59766" y="45008"/>
                  </a:lnTo>
                  <a:lnTo>
                    <a:pt x="63334" y="42951"/>
                  </a:lnTo>
                  <a:close/>
                </a:path>
                <a:path w="134619" h="77470">
                  <a:moveTo>
                    <a:pt x="65100" y="51828"/>
                  </a:moveTo>
                  <a:lnTo>
                    <a:pt x="65049" y="51447"/>
                  </a:lnTo>
                  <a:lnTo>
                    <a:pt x="60934" y="49085"/>
                  </a:lnTo>
                  <a:lnTo>
                    <a:pt x="60274" y="49047"/>
                  </a:lnTo>
                  <a:lnTo>
                    <a:pt x="56705" y="51104"/>
                  </a:lnTo>
                  <a:lnTo>
                    <a:pt x="56769" y="51485"/>
                  </a:lnTo>
                  <a:lnTo>
                    <a:pt x="60871" y="53860"/>
                  </a:lnTo>
                  <a:lnTo>
                    <a:pt x="61544" y="53886"/>
                  </a:lnTo>
                  <a:lnTo>
                    <a:pt x="65100" y="51828"/>
                  </a:lnTo>
                  <a:close/>
                </a:path>
                <a:path w="134619" h="77470">
                  <a:moveTo>
                    <a:pt x="68465" y="30911"/>
                  </a:moveTo>
                  <a:lnTo>
                    <a:pt x="68414" y="30518"/>
                  </a:lnTo>
                  <a:lnTo>
                    <a:pt x="64300" y="28155"/>
                  </a:lnTo>
                  <a:lnTo>
                    <a:pt x="63639" y="28130"/>
                  </a:lnTo>
                  <a:lnTo>
                    <a:pt x="60083" y="30175"/>
                  </a:lnTo>
                  <a:lnTo>
                    <a:pt x="60121" y="30568"/>
                  </a:lnTo>
                  <a:lnTo>
                    <a:pt x="64236" y="32931"/>
                  </a:lnTo>
                  <a:lnTo>
                    <a:pt x="64897" y="32969"/>
                  </a:lnTo>
                  <a:lnTo>
                    <a:pt x="68465" y="30911"/>
                  </a:lnTo>
                  <a:close/>
                </a:path>
                <a:path w="134619" h="77470">
                  <a:moveTo>
                    <a:pt x="69646" y="21145"/>
                  </a:moveTo>
                  <a:lnTo>
                    <a:pt x="69608" y="20764"/>
                  </a:lnTo>
                  <a:lnTo>
                    <a:pt x="65493" y="18389"/>
                  </a:lnTo>
                  <a:lnTo>
                    <a:pt x="64833" y="18364"/>
                  </a:lnTo>
                  <a:lnTo>
                    <a:pt x="61264" y="20421"/>
                  </a:lnTo>
                  <a:lnTo>
                    <a:pt x="61315" y="20802"/>
                  </a:lnTo>
                  <a:lnTo>
                    <a:pt x="65430" y="23164"/>
                  </a:lnTo>
                  <a:lnTo>
                    <a:pt x="66090" y="23202"/>
                  </a:lnTo>
                  <a:lnTo>
                    <a:pt x="69646" y="21145"/>
                  </a:lnTo>
                  <a:close/>
                </a:path>
                <a:path w="134619" h="77470">
                  <a:moveTo>
                    <a:pt x="70129" y="39014"/>
                  </a:moveTo>
                  <a:lnTo>
                    <a:pt x="70078" y="38633"/>
                  </a:lnTo>
                  <a:lnTo>
                    <a:pt x="65976" y="36271"/>
                  </a:lnTo>
                  <a:lnTo>
                    <a:pt x="65303" y="36233"/>
                  </a:lnTo>
                  <a:lnTo>
                    <a:pt x="61760" y="38290"/>
                  </a:lnTo>
                  <a:lnTo>
                    <a:pt x="61798" y="38671"/>
                  </a:lnTo>
                  <a:lnTo>
                    <a:pt x="65913" y="41046"/>
                  </a:lnTo>
                  <a:lnTo>
                    <a:pt x="66573" y="41071"/>
                  </a:lnTo>
                  <a:lnTo>
                    <a:pt x="70129" y="39014"/>
                  </a:lnTo>
                  <a:close/>
                </a:path>
                <a:path w="134619" h="77470">
                  <a:moveTo>
                    <a:pt x="71907" y="47904"/>
                  </a:moveTo>
                  <a:lnTo>
                    <a:pt x="71856" y="47510"/>
                  </a:lnTo>
                  <a:lnTo>
                    <a:pt x="67741" y="45148"/>
                  </a:lnTo>
                  <a:lnTo>
                    <a:pt x="67081" y="45110"/>
                  </a:lnTo>
                  <a:lnTo>
                    <a:pt x="63525" y="47167"/>
                  </a:lnTo>
                  <a:lnTo>
                    <a:pt x="63563" y="47561"/>
                  </a:lnTo>
                  <a:lnTo>
                    <a:pt x="67678" y="49936"/>
                  </a:lnTo>
                  <a:lnTo>
                    <a:pt x="68338" y="49949"/>
                  </a:lnTo>
                  <a:lnTo>
                    <a:pt x="71907" y="47904"/>
                  </a:lnTo>
                  <a:close/>
                </a:path>
                <a:path w="134619" h="77470">
                  <a:moveTo>
                    <a:pt x="75260" y="26974"/>
                  </a:moveTo>
                  <a:lnTo>
                    <a:pt x="75222" y="26593"/>
                  </a:lnTo>
                  <a:lnTo>
                    <a:pt x="71120" y="24231"/>
                  </a:lnTo>
                  <a:lnTo>
                    <a:pt x="70446" y="24193"/>
                  </a:lnTo>
                  <a:lnTo>
                    <a:pt x="66890" y="26250"/>
                  </a:lnTo>
                  <a:lnTo>
                    <a:pt x="66941" y="26631"/>
                  </a:lnTo>
                  <a:lnTo>
                    <a:pt x="71043" y="29006"/>
                  </a:lnTo>
                  <a:lnTo>
                    <a:pt x="71716" y="29032"/>
                  </a:lnTo>
                  <a:lnTo>
                    <a:pt x="75260" y="26974"/>
                  </a:lnTo>
                  <a:close/>
                </a:path>
                <a:path w="134619" h="77470">
                  <a:moveTo>
                    <a:pt x="76454" y="17221"/>
                  </a:moveTo>
                  <a:lnTo>
                    <a:pt x="76403" y="16827"/>
                  </a:lnTo>
                  <a:lnTo>
                    <a:pt x="72301" y="14465"/>
                  </a:lnTo>
                  <a:lnTo>
                    <a:pt x="71628" y="14427"/>
                  </a:lnTo>
                  <a:lnTo>
                    <a:pt x="68072" y="16484"/>
                  </a:lnTo>
                  <a:lnTo>
                    <a:pt x="68122" y="16865"/>
                  </a:lnTo>
                  <a:lnTo>
                    <a:pt x="72224" y="19253"/>
                  </a:lnTo>
                  <a:lnTo>
                    <a:pt x="72898" y="19265"/>
                  </a:lnTo>
                  <a:lnTo>
                    <a:pt x="76454" y="17221"/>
                  </a:lnTo>
                  <a:close/>
                </a:path>
                <a:path w="134619" h="77470">
                  <a:moveTo>
                    <a:pt x="76936" y="35090"/>
                  </a:moveTo>
                  <a:lnTo>
                    <a:pt x="76885" y="34709"/>
                  </a:lnTo>
                  <a:lnTo>
                    <a:pt x="72783" y="32334"/>
                  </a:lnTo>
                  <a:lnTo>
                    <a:pt x="72110" y="32308"/>
                  </a:lnTo>
                  <a:lnTo>
                    <a:pt x="68567" y="34366"/>
                  </a:lnTo>
                  <a:lnTo>
                    <a:pt x="68605" y="34747"/>
                  </a:lnTo>
                  <a:lnTo>
                    <a:pt x="72720" y="37109"/>
                  </a:lnTo>
                  <a:lnTo>
                    <a:pt x="73380" y="37147"/>
                  </a:lnTo>
                  <a:lnTo>
                    <a:pt x="76936" y="35090"/>
                  </a:lnTo>
                  <a:close/>
                </a:path>
                <a:path w="134619" h="77470">
                  <a:moveTo>
                    <a:pt x="78701" y="43980"/>
                  </a:moveTo>
                  <a:lnTo>
                    <a:pt x="78651" y="43586"/>
                  </a:lnTo>
                  <a:lnTo>
                    <a:pt x="74549" y="41211"/>
                  </a:lnTo>
                  <a:lnTo>
                    <a:pt x="73875" y="41186"/>
                  </a:lnTo>
                  <a:lnTo>
                    <a:pt x="70332" y="43243"/>
                  </a:lnTo>
                  <a:lnTo>
                    <a:pt x="70370" y="43624"/>
                  </a:lnTo>
                  <a:lnTo>
                    <a:pt x="74485" y="45999"/>
                  </a:lnTo>
                  <a:lnTo>
                    <a:pt x="75145" y="46024"/>
                  </a:lnTo>
                  <a:lnTo>
                    <a:pt x="78701" y="43980"/>
                  </a:lnTo>
                  <a:close/>
                </a:path>
                <a:path w="134619" h="77470">
                  <a:moveTo>
                    <a:pt x="82080" y="23050"/>
                  </a:moveTo>
                  <a:lnTo>
                    <a:pt x="82029" y="22656"/>
                  </a:lnTo>
                  <a:lnTo>
                    <a:pt x="77914" y="20294"/>
                  </a:lnTo>
                  <a:lnTo>
                    <a:pt x="77254" y="20256"/>
                  </a:lnTo>
                  <a:lnTo>
                    <a:pt x="73698" y="22313"/>
                  </a:lnTo>
                  <a:lnTo>
                    <a:pt x="73748" y="22707"/>
                  </a:lnTo>
                  <a:lnTo>
                    <a:pt x="77851" y="25082"/>
                  </a:lnTo>
                  <a:lnTo>
                    <a:pt x="78511" y="25095"/>
                  </a:lnTo>
                  <a:lnTo>
                    <a:pt x="82080" y="23050"/>
                  </a:lnTo>
                  <a:close/>
                </a:path>
                <a:path w="134619" h="77470">
                  <a:moveTo>
                    <a:pt x="83261" y="13284"/>
                  </a:moveTo>
                  <a:lnTo>
                    <a:pt x="83223" y="12903"/>
                  </a:lnTo>
                  <a:lnTo>
                    <a:pt x="79108" y="10528"/>
                  </a:lnTo>
                  <a:lnTo>
                    <a:pt x="78447" y="10502"/>
                  </a:lnTo>
                  <a:lnTo>
                    <a:pt x="74879" y="12560"/>
                  </a:lnTo>
                  <a:lnTo>
                    <a:pt x="74930" y="12941"/>
                  </a:lnTo>
                  <a:lnTo>
                    <a:pt x="79044" y="15316"/>
                  </a:lnTo>
                  <a:lnTo>
                    <a:pt x="79705" y="15341"/>
                  </a:lnTo>
                  <a:lnTo>
                    <a:pt x="83261" y="13284"/>
                  </a:lnTo>
                  <a:close/>
                </a:path>
                <a:path w="134619" h="77470">
                  <a:moveTo>
                    <a:pt x="83743" y="31165"/>
                  </a:moveTo>
                  <a:lnTo>
                    <a:pt x="83693" y="30772"/>
                  </a:lnTo>
                  <a:lnTo>
                    <a:pt x="79590" y="28409"/>
                  </a:lnTo>
                  <a:lnTo>
                    <a:pt x="78917" y="28371"/>
                  </a:lnTo>
                  <a:lnTo>
                    <a:pt x="75361" y="30429"/>
                  </a:lnTo>
                  <a:lnTo>
                    <a:pt x="75412" y="30810"/>
                  </a:lnTo>
                  <a:lnTo>
                    <a:pt x="79527" y="33197"/>
                  </a:lnTo>
                  <a:lnTo>
                    <a:pt x="80187" y="33210"/>
                  </a:lnTo>
                  <a:lnTo>
                    <a:pt x="83743" y="31165"/>
                  </a:lnTo>
                  <a:close/>
                </a:path>
                <a:path w="134619" h="77470">
                  <a:moveTo>
                    <a:pt x="85521" y="40043"/>
                  </a:moveTo>
                  <a:lnTo>
                    <a:pt x="85471" y="39649"/>
                  </a:lnTo>
                  <a:lnTo>
                    <a:pt x="81356" y="37287"/>
                  </a:lnTo>
                  <a:lnTo>
                    <a:pt x="80695" y="37261"/>
                  </a:lnTo>
                  <a:lnTo>
                    <a:pt x="77127" y="39306"/>
                  </a:lnTo>
                  <a:lnTo>
                    <a:pt x="77177" y="39700"/>
                  </a:lnTo>
                  <a:lnTo>
                    <a:pt x="81292" y="42062"/>
                  </a:lnTo>
                  <a:lnTo>
                    <a:pt x="81953" y="42100"/>
                  </a:lnTo>
                  <a:lnTo>
                    <a:pt x="85521" y="40043"/>
                  </a:lnTo>
                  <a:close/>
                </a:path>
                <a:path w="134619" h="77470">
                  <a:moveTo>
                    <a:pt x="88874" y="19126"/>
                  </a:moveTo>
                  <a:lnTo>
                    <a:pt x="88836" y="18732"/>
                  </a:lnTo>
                  <a:lnTo>
                    <a:pt x="84734" y="16370"/>
                  </a:lnTo>
                  <a:lnTo>
                    <a:pt x="84061" y="16332"/>
                  </a:lnTo>
                  <a:lnTo>
                    <a:pt x="80505" y="18389"/>
                  </a:lnTo>
                  <a:lnTo>
                    <a:pt x="80556" y="18770"/>
                  </a:lnTo>
                  <a:lnTo>
                    <a:pt x="84658" y="21145"/>
                  </a:lnTo>
                  <a:lnTo>
                    <a:pt x="85331" y="21170"/>
                  </a:lnTo>
                  <a:lnTo>
                    <a:pt x="88874" y="19126"/>
                  </a:lnTo>
                  <a:close/>
                </a:path>
                <a:path w="134619" h="77470">
                  <a:moveTo>
                    <a:pt x="90068" y="9359"/>
                  </a:moveTo>
                  <a:lnTo>
                    <a:pt x="90030" y="8966"/>
                  </a:lnTo>
                  <a:lnTo>
                    <a:pt x="85915" y="6604"/>
                  </a:lnTo>
                  <a:lnTo>
                    <a:pt x="85255" y="6578"/>
                  </a:lnTo>
                  <a:lnTo>
                    <a:pt x="81686" y="8623"/>
                  </a:lnTo>
                  <a:lnTo>
                    <a:pt x="81737" y="9017"/>
                  </a:lnTo>
                  <a:lnTo>
                    <a:pt x="85852" y="11379"/>
                  </a:lnTo>
                  <a:lnTo>
                    <a:pt x="86512" y="11404"/>
                  </a:lnTo>
                  <a:lnTo>
                    <a:pt x="90068" y="9359"/>
                  </a:lnTo>
                  <a:close/>
                </a:path>
                <a:path w="134619" h="77470">
                  <a:moveTo>
                    <a:pt x="90551" y="27228"/>
                  </a:moveTo>
                  <a:lnTo>
                    <a:pt x="90500" y="26847"/>
                  </a:lnTo>
                  <a:lnTo>
                    <a:pt x="86398" y="24472"/>
                  </a:lnTo>
                  <a:lnTo>
                    <a:pt x="85725" y="24447"/>
                  </a:lnTo>
                  <a:lnTo>
                    <a:pt x="82181" y="26492"/>
                  </a:lnTo>
                  <a:lnTo>
                    <a:pt x="82219" y="26885"/>
                  </a:lnTo>
                  <a:lnTo>
                    <a:pt x="86334" y="29260"/>
                  </a:lnTo>
                  <a:lnTo>
                    <a:pt x="86995" y="29286"/>
                  </a:lnTo>
                  <a:lnTo>
                    <a:pt x="90551" y="27228"/>
                  </a:lnTo>
                  <a:close/>
                </a:path>
                <a:path w="134619" h="77470">
                  <a:moveTo>
                    <a:pt x="92329" y="36106"/>
                  </a:moveTo>
                  <a:lnTo>
                    <a:pt x="92265" y="35725"/>
                  </a:lnTo>
                  <a:lnTo>
                    <a:pt x="88163" y="33362"/>
                  </a:lnTo>
                  <a:lnTo>
                    <a:pt x="87490" y="33324"/>
                  </a:lnTo>
                  <a:lnTo>
                    <a:pt x="83947" y="35382"/>
                  </a:lnTo>
                  <a:lnTo>
                    <a:pt x="83985" y="35763"/>
                  </a:lnTo>
                  <a:lnTo>
                    <a:pt x="88099" y="38138"/>
                  </a:lnTo>
                  <a:lnTo>
                    <a:pt x="88760" y="38163"/>
                  </a:lnTo>
                  <a:lnTo>
                    <a:pt x="92329" y="36106"/>
                  </a:lnTo>
                  <a:close/>
                </a:path>
                <a:path w="134619" h="77470">
                  <a:moveTo>
                    <a:pt x="95681" y="15189"/>
                  </a:moveTo>
                  <a:lnTo>
                    <a:pt x="95643" y="14808"/>
                  </a:lnTo>
                  <a:lnTo>
                    <a:pt x="91541" y="12433"/>
                  </a:lnTo>
                  <a:lnTo>
                    <a:pt x="90868" y="12407"/>
                  </a:lnTo>
                  <a:lnTo>
                    <a:pt x="87312" y="14452"/>
                  </a:lnTo>
                  <a:lnTo>
                    <a:pt x="87363" y="14846"/>
                  </a:lnTo>
                  <a:lnTo>
                    <a:pt x="91465" y="17221"/>
                  </a:lnTo>
                  <a:lnTo>
                    <a:pt x="92138" y="17246"/>
                  </a:lnTo>
                  <a:lnTo>
                    <a:pt x="95681" y="15189"/>
                  </a:lnTo>
                  <a:close/>
                </a:path>
                <a:path w="134619" h="77470">
                  <a:moveTo>
                    <a:pt x="97370" y="23304"/>
                  </a:moveTo>
                  <a:lnTo>
                    <a:pt x="97307" y="22910"/>
                  </a:lnTo>
                  <a:lnTo>
                    <a:pt x="93192" y="20535"/>
                  </a:lnTo>
                  <a:lnTo>
                    <a:pt x="92532" y="20523"/>
                  </a:lnTo>
                  <a:lnTo>
                    <a:pt x="88976" y="22567"/>
                  </a:lnTo>
                  <a:lnTo>
                    <a:pt x="89014" y="22961"/>
                  </a:lnTo>
                  <a:lnTo>
                    <a:pt x="93141" y="25323"/>
                  </a:lnTo>
                  <a:lnTo>
                    <a:pt x="93802" y="25361"/>
                  </a:lnTo>
                  <a:lnTo>
                    <a:pt x="97370" y="23304"/>
                  </a:lnTo>
                  <a:close/>
                </a:path>
                <a:path w="134619" h="77470">
                  <a:moveTo>
                    <a:pt x="99123" y="32181"/>
                  </a:moveTo>
                  <a:lnTo>
                    <a:pt x="99072" y="31800"/>
                  </a:lnTo>
                  <a:lnTo>
                    <a:pt x="94970" y="29425"/>
                  </a:lnTo>
                  <a:lnTo>
                    <a:pt x="94297" y="29400"/>
                  </a:lnTo>
                  <a:lnTo>
                    <a:pt x="90754" y="31457"/>
                  </a:lnTo>
                  <a:lnTo>
                    <a:pt x="90792" y="31838"/>
                  </a:lnTo>
                  <a:lnTo>
                    <a:pt x="94907" y="34201"/>
                  </a:lnTo>
                  <a:lnTo>
                    <a:pt x="95567" y="34239"/>
                  </a:lnTo>
                  <a:lnTo>
                    <a:pt x="99123" y="32181"/>
                  </a:lnTo>
                  <a:close/>
                </a:path>
                <a:path w="134619" h="77470">
                  <a:moveTo>
                    <a:pt x="100901" y="41059"/>
                  </a:moveTo>
                  <a:lnTo>
                    <a:pt x="100850" y="40678"/>
                  </a:lnTo>
                  <a:lnTo>
                    <a:pt x="96748" y="38303"/>
                  </a:lnTo>
                  <a:lnTo>
                    <a:pt x="96075" y="38277"/>
                  </a:lnTo>
                  <a:lnTo>
                    <a:pt x="60350" y="58902"/>
                  </a:lnTo>
                  <a:lnTo>
                    <a:pt x="60388" y="59296"/>
                  </a:lnTo>
                  <a:lnTo>
                    <a:pt x="64490" y="61658"/>
                  </a:lnTo>
                  <a:lnTo>
                    <a:pt x="65163" y="61696"/>
                  </a:lnTo>
                  <a:lnTo>
                    <a:pt x="100901" y="41059"/>
                  </a:lnTo>
                  <a:close/>
                </a:path>
                <a:path w="134619" h="77470">
                  <a:moveTo>
                    <a:pt x="101447" y="2794"/>
                  </a:moveTo>
                  <a:lnTo>
                    <a:pt x="101396" y="2400"/>
                  </a:lnTo>
                  <a:lnTo>
                    <a:pt x="97282" y="38"/>
                  </a:lnTo>
                  <a:lnTo>
                    <a:pt x="96621" y="0"/>
                  </a:lnTo>
                  <a:lnTo>
                    <a:pt x="88493" y="4699"/>
                  </a:lnTo>
                  <a:lnTo>
                    <a:pt x="88544" y="5080"/>
                  </a:lnTo>
                  <a:lnTo>
                    <a:pt x="92659" y="7454"/>
                  </a:lnTo>
                  <a:lnTo>
                    <a:pt x="93319" y="7480"/>
                  </a:lnTo>
                  <a:lnTo>
                    <a:pt x="101447" y="2794"/>
                  </a:lnTo>
                  <a:close/>
                </a:path>
                <a:path w="134619" h="77470">
                  <a:moveTo>
                    <a:pt x="102501" y="11264"/>
                  </a:moveTo>
                  <a:lnTo>
                    <a:pt x="102450" y="10871"/>
                  </a:lnTo>
                  <a:lnTo>
                    <a:pt x="98336" y="8509"/>
                  </a:lnTo>
                  <a:lnTo>
                    <a:pt x="97675" y="8470"/>
                  </a:lnTo>
                  <a:lnTo>
                    <a:pt x="94119" y="10528"/>
                  </a:lnTo>
                  <a:lnTo>
                    <a:pt x="94157" y="10909"/>
                  </a:lnTo>
                  <a:lnTo>
                    <a:pt x="98272" y="13284"/>
                  </a:lnTo>
                  <a:lnTo>
                    <a:pt x="98933" y="13309"/>
                  </a:lnTo>
                  <a:lnTo>
                    <a:pt x="102501" y="11264"/>
                  </a:lnTo>
                  <a:close/>
                </a:path>
                <a:path w="134619" h="77470">
                  <a:moveTo>
                    <a:pt x="104165" y="19367"/>
                  </a:moveTo>
                  <a:lnTo>
                    <a:pt x="104114" y="18986"/>
                  </a:lnTo>
                  <a:lnTo>
                    <a:pt x="100012" y="16624"/>
                  </a:lnTo>
                  <a:lnTo>
                    <a:pt x="99339" y="16586"/>
                  </a:lnTo>
                  <a:lnTo>
                    <a:pt x="95796" y="18643"/>
                  </a:lnTo>
                  <a:lnTo>
                    <a:pt x="95834" y="19024"/>
                  </a:lnTo>
                  <a:lnTo>
                    <a:pt x="99949" y="21399"/>
                  </a:lnTo>
                  <a:lnTo>
                    <a:pt x="100609" y="21424"/>
                  </a:lnTo>
                  <a:lnTo>
                    <a:pt x="104165" y="19367"/>
                  </a:lnTo>
                  <a:close/>
                </a:path>
                <a:path w="134619" h="77470">
                  <a:moveTo>
                    <a:pt x="105943" y="28257"/>
                  </a:moveTo>
                  <a:lnTo>
                    <a:pt x="105892" y="27863"/>
                  </a:lnTo>
                  <a:lnTo>
                    <a:pt x="101777" y="25501"/>
                  </a:lnTo>
                  <a:lnTo>
                    <a:pt x="101117" y="25463"/>
                  </a:lnTo>
                  <a:lnTo>
                    <a:pt x="97548" y="27520"/>
                  </a:lnTo>
                  <a:lnTo>
                    <a:pt x="97599" y="27901"/>
                  </a:lnTo>
                  <a:lnTo>
                    <a:pt x="101714" y="30276"/>
                  </a:lnTo>
                  <a:lnTo>
                    <a:pt x="102374" y="30302"/>
                  </a:lnTo>
                  <a:lnTo>
                    <a:pt x="105943" y="28257"/>
                  </a:lnTo>
                  <a:close/>
                </a:path>
                <a:path w="134619" h="77470">
                  <a:moveTo>
                    <a:pt x="108750" y="36525"/>
                  </a:moveTo>
                  <a:lnTo>
                    <a:pt x="108712" y="36131"/>
                  </a:lnTo>
                  <a:lnTo>
                    <a:pt x="104609" y="33769"/>
                  </a:lnTo>
                  <a:lnTo>
                    <a:pt x="103924" y="33731"/>
                  </a:lnTo>
                  <a:lnTo>
                    <a:pt x="99326" y="36398"/>
                  </a:lnTo>
                  <a:lnTo>
                    <a:pt x="99377" y="36779"/>
                  </a:lnTo>
                  <a:lnTo>
                    <a:pt x="103479" y="39154"/>
                  </a:lnTo>
                  <a:lnTo>
                    <a:pt x="104152" y="39179"/>
                  </a:lnTo>
                  <a:lnTo>
                    <a:pt x="108750" y="36525"/>
                  </a:lnTo>
                  <a:close/>
                </a:path>
                <a:path w="134619" h="77470">
                  <a:moveTo>
                    <a:pt x="109296" y="7327"/>
                  </a:moveTo>
                  <a:lnTo>
                    <a:pt x="109258" y="6946"/>
                  </a:lnTo>
                  <a:lnTo>
                    <a:pt x="105156" y="4572"/>
                  </a:lnTo>
                  <a:lnTo>
                    <a:pt x="104482" y="4546"/>
                  </a:lnTo>
                  <a:lnTo>
                    <a:pt x="100926" y="6604"/>
                  </a:lnTo>
                  <a:lnTo>
                    <a:pt x="100977" y="6985"/>
                  </a:lnTo>
                  <a:lnTo>
                    <a:pt x="105079" y="9347"/>
                  </a:lnTo>
                  <a:lnTo>
                    <a:pt x="105752" y="9385"/>
                  </a:lnTo>
                  <a:lnTo>
                    <a:pt x="109296" y="7327"/>
                  </a:lnTo>
                  <a:close/>
                </a:path>
                <a:path w="134619" h="77470">
                  <a:moveTo>
                    <a:pt x="112737" y="24320"/>
                  </a:moveTo>
                  <a:lnTo>
                    <a:pt x="112687" y="23939"/>
                  </a:lnTo>
                  <a:lnTo>
                    <a:pt x="108585" y="21564"/>
                  </a:lnTo>
                  <a:lnTo>
                    <a:pt x="107911" y="21539"/>
                  </a:lnTo>
                  <a:lnTo>
                    <a:pt x="104368" y="23583"/>
                  </a:lnTo>
                  <a:lnTo>
                    <a:pt x="104406" y="23977"/>
                  </a:lnTo>
                  <a:lnTo>
                    <a:pt x="108521" y="26352"/>
                  </a:lnTo>
                  <a:lnTo>
                    <a:pt x="109181" y="26377"/>
                  </a:lnTo>
                  <a:lnTo>
                    <a:pt x="112737" y="24320"/>
                  </a:lnTo>
                  <a:close/>
                </a:path>
                <a:path w="134619" h="77470">
                  <a:moveTo>
                    <a:pt x="115100" y="32854"/>
                  </a:moveTo>
                  <a:lnTo>
                    <a:pt x="115049" y="32473"/>
                  </a:lnTo>
                  <a:lnTo>
                    <a:pt x="110947" y="30099"/>
                  </a:lnTo>
                  <a:lnTo>
                    <a:pt x="110274" y="30073"/>
                  </a:lnTo>
                  <a:lnTo>
                    <a:pt x="106133" y="32473"/>
                  </a:lnTo>
                  <a:lnTo>
                    <a:pt x="106184" y="32854"/>
                  </a:lnTo>
                  <a:lnTo>
                    <a:pt x="110286" y="35217"/>
                  </a:lnTo>
                  <a:lnTo>
                    <a:pt x="110959" y="35255"/>
                  </a:lnTo>
                  <a:lnTo>
                    <a:pt x="115100" y="32854"/>
                  </a:lnTo>
                  <a:close/>
                </a:path>
                <a:path w="134619" h="77470">
                  <a:moveTo>
                    <a:pt x="117157" y="11874"/>
                  </a:moveTo>
                  <a:lnTo>
                    <a:pt x="117119" y="11480"/>
                  </a:lnTo>
                  <a:lnTo>
                    <a:pt x="113004" y="9105"/>
                  </a:lnTo>
                  <a:lnTo>
                    <a:pt x="112344" y="9080"/>
                  </a:lnTo>
                  <a:lnTo>
                    <a:pt x="103073" y="14439"/>
                  </a:lnTo>
                  <a:lnTo>
                    <a:pt x="103111" y="14820"/>
                  </a:lnTo>
                  <a:lnTo>
                    <a:pt x="107238" y="17195"/>
                  </a:lnTo>
                  <a:lnTo>
                    <a:pt x="107899" y="17221"/>
                  </a:lnTo>
                  <a:lnTo>
                    <a:pt x="117157" y="11874"/>
                  </a:lnTo>
                  <a:close/>
                </a:path>
                <a:path w="134619" h="77470">
                  <a:moveTo>
                    <a:pt x="122250" y="28663"/>
                  </a:moveTo>
                  <a:lnTo>
                    <a:pt x="122199" y="28270"/>
                  </a:lnTo>
                  <a:lnTo>
                    <a:pt x="120637" y="27368"/>
                  </a:lnTo>
                  <a:lnTo>
                    <a:pt x="119964" y="27343"/>
                  </a:lnTo>
                  <a:lnTo>
                    <a:pt x="115417" y="29972"/>
                  </a:lnTo>
                  <a:lnTo>
                    <a:pt x="115468" y="30353"/>
                  </a:lnTo>
                  <a:lnTo>
                    <a:pt x="117030" y="31254"/>
                  </a:lnTo>
                  <a:lnTo>
                    <a:pt x="117690" y="31292"/>
                  </a:lnTo>
                  <a:lnTo>
                    <a:pt x="122250" y="28663"/>
                  </a:lnTo>
                  <a:close/>
                </a:path>
                <a:path w="134619" h="77470">
                  <a:moveTo>
                    <a:pt x="124104" y="22898"/>
                  </a:moveTo>
                  <a:lnTo>
                    <a:pt x="124053" y="22517"/>
                  </a:lnTo>
                  <a:lnTo>
                    <a:pt x="122504" y="21615"/>
                  </a:lnTo>
                  <a:lnTo>
                    <a:pt x="121818" y="21577"/>
                  </a:lnTo>
                  <a:lnTo>
                    <a:pt x="117271" y="24206"/>
                  </a:lnTo>
                  <a:lnTo>
                    <a:pt x="117322" y="24599"/>
                  </a:lnTo>
                  <a:lnTo>
                    <a:pt x="118872" y="25501"/>
                  </a:lnTo>
                  <a:lnTo>
                    <a:pt x="119545" y="25527"/>
                  </a:lnTo>
                  <a:lnTo>
                    <a:pt x="124104" y="22898"/>
                  </a:lnTo>
                  <a:close/>
                </a:path>
                <a:path w="134619" h="77470">
                  <a:moveTo>
                    <a:pt x="125742" y="16827"/>
                  </a:moveTo>
                  <a:lnTo>
                    <a:pt x="125691" y="16433"/>
                  </a:lnTo>
                  <a:lnTo>
                    <a:pt x="121577" y="14058"/>
                  </a:lnTo>
                  <a:lnTo>
                    <a:pt x="120916" y="14020"/>
                  </a:lnTo>
                  <a:lnTo>
                    <a:pt x="110337" y="20142"/>
                  </a:lnTo>
                  <a:lnTo>
                    <a:pt x="110375" y="20523"/>
                  </a:lnTo>
                  <a:lnTo>
                    <a:pt x="114490" y="22910"/>
                  </a:lnTo>
                  <a:lnTo>
                    <a:pt x="115150" y="22923"/>
                  </a:lnTo>
                  <a:lnTo>
                    <a:pt x="125742" y="16827"/>
                  </a:lnTo>
                  <a:close/>
                </a:path>
                <a:path w="134619" h="77470">
                  <a:moveTo>
                    <a:pt x="128244" y="25196"/>
                  </a:moveTo>
                  <a:lnTo>
                    <a:pt x="128193" y="24803"/>
                  </a:lnTo>
                  <a:lnTo>
                    <a:pt x="126631" y="23901"/>
                  </a:lnTo>
                  <a:lnTo>
                    <a:pt x="125971" y="23888"/>
                  </a:lnTo>
                  <a:lnTo>
                    <a:pt x="121412" y="26517"/>
                  </a:lnTo>
                  <a:lnTo>
                    <a:pt x="121462" y="26898"/>
                  </a:lnTo>
                  <a:lnTo>
                    <a:pt x="123024" y="27800"/>
                  </a:lnTo>
                  <a:lnTo>
                    <a:pt x="123698" y="27825"/>
                  </a:lnTo>
                  <a:lnTo>
                    <a:pt x="128244" y="25196"/>
                  </a:lnTo>
                  <a:close/>
                </a:path>
                <a:path w="134619" h="77470">
                  <a:moveTo>
                    <a:pt x="134251" y="21729"/>
                  </a:moveTo>
                  <a:lnTo>
                    <a:pt x="134188" y="21348"/>
                  </a:lnTo>
                  <a:lnTo>
                    <a:pt x="132638" y="20447"/>
                  </a:lnTo>
                  <a:lnTo>
                    <a:pt x="131965" y="20421"/>
                  </a:lnTo>
                  <a:lnTo>
                    <a:pt x="127406" y="23050"/>
                  </a:lnTo>
                  <a:lnTo>
                    <a:pt x="127457" y="23431"/>
                  </a:lnTo>
                  <a:lnTo>
                    <a:pt x="129019" y="24333"/>
                  </a:lnTo>
                  <a:lnTo>
                    <a:pt x="129692" y="24358"/>
                  </a:lnTo>
                  <a:lnTo>
                    <a:pt x="134251" y="21729"/>
                  </a:lnTo>
                  <a:close/>
                </a:path>
              </a:pathLst>
            </a:custGeom>
            <a:solidFill>
              <a:srgbClr val="4F475E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17635024" y="7979836"/>
              <a:ext cx="81280" cy="47625"/>
            </a:xfrm>
            <a:custGeom>
              <a:avLst/>
              <a:gdLst/>
              <a:ahLst/>
              <a:cxnLst/>
              <a:rect l="l" t="t" r="r" b="b"/>
              <a:pathLst>
                <a:path w="81280" h="47625">
                  <a:moveTo>
                    <a:pt x="50396" y="0"/>
                  </a:moveTo>
                  <a:lnTo>
                    <a:pt x="47684" y="0"/>
                  </a:lnTo>
                  <a:lnTo>
                    <a:pt x="743" y="27077"/>
                  </a:lnTo>
                  <a:lnTo>
                    <a:pt x="0" y="28753"/>
                  </a:lnTo>
                  <a:lnTo>
                    <a:pt x="743" y="29789"/>
                  </a:lnTo>
                  <a:lnTo>
                    <a:pt x="30826" y="47160"/>
                  </a:lnTo>
                  <a:lnTo>
                    <a:pt x="33527" y="47160"/>
                  </a:lnTo>
                  <a:lnTo>
                    <a:pt x="80458" y="20062"/>
                  </a:lnTo>
                  <a:lnTo>
                    <a:pt x="81201" y="19025"/>
                  </a:lnTo>
                  <a:lnTo>
                    <a:pt x="80458" y="17350"/>
                  </a:lnTo>
                  <a:lnTo>
                    <a:pt x="50396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17635024" y="7980475"/>
              <a:ext cx="81280" cy="46990"/>
            </a:xfrm>
            <a:custGeom>
              <a:avLst/>
              <a:gdLst/>
              <a:ahLst/>
              <a:cxnLst/>
              <a:rect l="l" t="t" r="r" b="b"/>
              <a:pathLst>
                <a:path w="81280" h="46990">
                  <a:moveTo>
                    <a:pt x="50396" y="0"/>
                  </a:moveTo>
                  <a:lnTo>
                    <a:pt x="47684" y="0"/>
                  </a:lnTo>
                  <a:lnTo>
                    <a:pt x="743" y="27088"/>
                  </a:lnTo>
                  <a:lnTo>
                    <a:pt x="0" y="28114"/>
                  </a:lnTo>
                  <a:lnTo>
                    <a:pt x="743" y="29150"/>
                  </a:lnTo>
                  <a:lnTo>
                    <a:pt x="30826" y="46522"/>
                  </a:lnTo>
                  <a:lnTo>
                    <a:pt x="33527" y="46522"/>
                  </a:lnTo>
                  <a:lnTo>
                    <a:pt x="80458" y="19423"/>
                  </a:lnTo>
                  <a:lnTo>
                    <a:pt x="81201" y="18386"/>
                  </a:lnTo>
                  <a:lnTo>
                    <a:pt x="80458" y="17360"/>
                  </a:lnTo>
                  <a:lnTo>
                    <a:pt x="50396" y="0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17120245" y="806315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0" y="0"/>
                  </a:moveTo>
                  <a:lnTo>
                    <a:pt x="0" y="2418"/>
                  </a:lnTo>
                  <a:lnTo>
                    <a:pt x="1905" y="1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2D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119524" y="7893627"/>
              <a:ext cx="213360" cy="237490"/>
            </a:xfrm>
            <a:custGeom>
              <a:avLst/>
              <a:gdLst/>
              <a:ahLst/>
              <a:cxnLst/>
              <a:rect l="l" t="t" r="r" b="b"/>
              <a:pathLst>
                <a:path w="213359" h="237490">
                  <a:moveTo>
                    <a:pt x="213055" y="181762"/>
                  </a:moveTo>
                  <a:lnTo>
                    <a:pt x="213042" y="178689"/>
                  </a:lnTo>
                  <a:lnTo>
                    <a:pt x="213017" y="172123"/>
                  </a:lnTo>
                  <a:lnTo>
                    <a:pt x="213017" y="167386"/>
                  </a:lnTo>
                  <a:lnTo>
                    <a:pt x="212623" y="67665"/>
                  </a:lnTo>
                  <a:lnTo>
                    <a:pt x="209638" y="62509"/>
                  </a:lnTo>
                  <a:lnTo>
                    <a:pt x="101396" y="0"/>
                  </a:lnTo>
                  <a:lnTo>
                    <a:pt x="96723" y="2692"/>
                  </a:lnTo>
                  <a:lnTo>
                    <a:pt x="96799" y="111963"/>
                  </a:lnTo>
                  <a:lnTo>
                    <a:pt x="98463" y="112928"/>
                  </a:lnTo>
                  <a:lnTo>
                    <a:pt x="0" y="169799"/>
                  </a:lnTo>
                  <a:lnTo>
                    <a:pt x="0" y="173964"/>
                  </a:lnTo>
                  <a:lnTo>
                    <a:pt x="109435" y="237159"/>
                  </a:lnTo>
                  <a:lnTo>
                    <a:pt x="115125" y="237185"/>
                  </a:lnTo>
                  <a:lnTo>
                    <a:pt x="213055" y="181762"/>
                  </a:lnTo>
                  <a:close/>
                </a:path>
              </a:pathLst>
            </a:custGeom>
            <a:solidFill>
              <a:srgbClr val="19254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17215269" y="7894127"/>
              <a:ext cx="116205" cy="179070"/>
            </a:xfrm>
            <a:custGeom>
              <a:avLst/>
              <a:gdLst/>
              <a:ahLst/>
              <a:cxnLst/>
              <a:rect l="l" t="t" r="r" b="b"/>
              <a:pathLst>
                <a:path w="116205" h="179070">
                  <a:moveTo>
                    <a:pt x="4659" y="0"/>
                  </a:moveTo>
                  <a:lnTo>
                    <a:pt x="0" y="2691"/>
                  </a:lnTo>
                  <a:lnTo>
                    <a:pt x="0" y="112007"/>
                  </a:lnTo>
                  <a:lnTo>
                    <a:pt x="115912" y="178957"/>
                  </a:lnTo>
                  <a:lnTo>
                    <a:pt x="115912" y="73296"/>
                  </a:lnTo>
                  <a:lnTo>
                    <a:pt x="115912" y="67673"/>
                  </a:lnTo>
                  <a:lnTo>
                    <a:pt x="112907" y="62479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3F30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7119512" y="8006132"/>
              <a:ext cx="212090" cy="123189"/>
            </a:xfrm>
            <a:custGeom>
              <a:avLst/>
              <a:gdLst/>
              <a:ahLst/>
              <a:cxnLst/>
              <a:rect l="l" t="t" r="r" b="b"/>
              <a:pathLst>
                <a:path w="212090" h="123190">
                  <a:moveTo>
                    <a:pt x="95756" y="0"/>
                  </a:moveTo>
                  <a:lnTo>
                    <a:pt x="0" y="55296"/>
                  </a:lnTo>
                  <a:lnTo>
                    <a:pt x="0" y="59453"/>
                  </a:lnTo>
                  <a:lnTo>
                    <a:pt x="109420" y="122635"/>
                  </a:lnTo>
                  <a:lnTo>
                    <a:pt x="115169" y="122635"/>
                  </a:lnTo>
                  <a:lnTo>
                    <a:pt x="211668" y="66950"/>
                  </a:lnTo>
                  <a:lnTo>
                    <a:pt x="95756" y="0"/>
                  </a:lnTo>
                  <a:close/>
                </a:path>
              </a:pathLst>
            </a:custGeom>
            <a:solidFill>
              <a:srgbClr val="F1E2E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7163535" y="8090927"/>
              <a:ext cx="20955" cy="12065"/>
            </a:xfrm>
            <a:custGeom>
              <a:avLst/>
              <a:gdLst/>
              <a:ahLst/>
              <a:cxnLst/>
              <a:rect l="l" t="t" r="r" b="b"/>
              <a:pathLst>
                <a:path w="20955" h="12065">
                  <a:moveTo>
                    <a:pt x="1832" y="0"/>
                  </a:moveTo>
                  <a:lnTo>
                    <a:pt x="104" y="0"/>
                  </a:lnTo>
                  <a:lnTo>
                    <a:pt x="0" y="188"/>
                  </a:lnTo>
                  <a:lnTo>
                    <a:pt x="879" y="1696"/>
                  </a:lnTo>
                  <a:lnTo>
                    <a:pt x="18858" y="12020"/>
                  </a:lnTo>
                  <a:lnTo>
                    <a:pt x="20596" y="12020"/>
                  </a:lnTo>
                  <a:lnTo>
                    <a:pt x="20659" y="11675"/>
                  </a:lnTo>
                  <a:lnTo>
                    <a:pt x="19779" y="10177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17235291" y="8020400"/>
              <a:ext cx="62865" cy="36830"/>
            </a:xfrm>
            <a:custGeom>
              <a:avLst/>
              <a:gdLst/>
              <a:ahLst/>
              <a:cxnLst/>
              <a:rect l="l" t="t" r="r" b="b"/>
              <a:pathLst>
                <a:path w="62865" h="36829">
                  <a:moveTo>
                    <a:pt x="4952" y="0"/>
                  </a:moveTo>
                  <a:lnTo>
                    <a:pt x="0" y="2732"/>
                  </a:lnTo>
                  <a:lnTo>
                    <a:pt x="58050" y="36260"/>
                  </a:lnTo>
                  <a:lnTo>
                    <a:pt x="62856" y="33433"/>
                  </a:lnTo>
                  <a:lnTo>
                    <a:pt x="4952" y="0"/>
                  </a:lnTo>
                  <a:close/>
                </a:path>
              </a:pathLst>
            </a:custGeom>
            <a:solidFill>
              <a:srgbClr val="3F30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7219412" y="7900383"/>
              <a:ext cx="106680" cy="160655"/>
            </a:xfrm>
            <a:custGeom>
              <a:avLst/>
              <a:gdLst/>
              <a:ahLst/>
              <a:cxnLst/>
              <a:rect l="l" t="t" r="r" b="b"/>
              <a:pathLst>
                <a:path w="106680" h="160654">
                  <a:moveTo>
                    <a:pt x="0" y="0"/>
                  </a:moveTo>
                  <a:lnTo>
                    <a:pt x="73" y="98656"/>
                  </a:lnTo>
                  <a:lnTo>
                    <a:pt x="106625" y="160173"/>
                  </a:lnTo>
                  <a:lnTo>
                    <a:pt x="106625" y="6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EFF3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17171848" y="8016309"/>
              <a:ext cx="141605" cy="82550"/>
            </a:xfrm>
            <a:custGeom>
              <a:avLst/>
              <a:gdLst/>
              <a:ahLst/>
              <a:cxnLst/>
              <a:rect l="l" t="t" r="r" b="b"/>
              <a:pathLst>
                <a:path w="141605" h="82550">
                  <a:moveTo>
                    <a:pt x="44438" y="0"/>
                  </a:moveTo>
                  <a:lnTo>
                    <a:pt x="42396" y="0"/>
                  </a:lnTo>
                  <a:lnTo>
                    <a:pt x="638" y="24083"/>
                  </a:lnTo>
                  <a:lnTo>
                    <a:pt x="0" y="25580"/>
                  </a:lnTo>
                  <a:lnTo>
                    <a:pt x="628" y="26428"/>
                  </a:lnTo>
                  <a:lnTo>
                    <a:pt x="96656" y="82206"/>
                  </a:lnTo>
                  <a:lnTo>
                    <a:pt x="98698" y="82206"/>
                  </a:lnTo>
                  <a:lnTo>
                    <a:pt x="140718" y="57924"/>
                  </a:lnTo>
                  <a:lnTo>
                    <a:pt x="141356" y="57076"/>
                  </a:lnTo>
                  <a:lnTo>
                    <a:pt x="140718" y="55589"/>
                  </a:lnTo>
                  <a:lnTo>
                    <a:pt x="44438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17171848" y="8016938"/>
              <a:ext cx="141605" cy="81915"/>
            </a:xfrm>
            <a:custGeom>
              <a:avLst/>
              <a:gdLst/>
              <a:ahLst/>
              <a:cxnLst/>
              <a:rect l="l" t="t" r="r" b="b"/>
              <a:pathLst>
                <a:path w="141605" h="81915">
                  <a:moveTo>
                    <a:pt x="44438" y="0"/>
                  </a:moveTo>
                  <a:lnTo>
                    <a:pt x="42396" y="0"/>
                  </a:lnTo>
                  <a:lnTo>
                    <a:pt x="638" y="24093"/>
                  </a:lnTo>
                  <a:lnTo>
                    <a:pt x="0" y="24952"/>
                  </a:lnTo>
                  <a:lnTo>
                    <a:pt x="628" y="25800"/>
                  </a:lnTo>
                  <a:lnTo>
                    <a:pt x="96656" y="81578"/>
                  </a:lnTo>
                  <a:lnTo>
                    <a:pt x="98698" y="81578"/>
                  </a:lnTo>
                  <a:lnTo>
                    <a:pt x="140718" y="57296"/>
                  </a:lnTo>
                  <a:lnTo>
                    <a:pt x="141356" y="56448"/>
                  </a:lnTo>
                  <a:lnTo>
                    <a:pt x="140718" y="55589"/>
                  </a:lnTo>
                  <a:lnTo>
                    <a:pt x="44438" y="0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17177437" y="8029568"/>
              <a:ext cx="104775" cy="59690"/>
            </a:xfrm>
            <a:custGeom>
              <a:avLst/>
              <a:gdLst/>
              <a:ahLst/>
              <a:cxnLst/>
              <a:rect l="l" t="t" r="r" b="b"/>
              <a:pathLst>
                <a:path w="104775" h="59690">
                  <a:moveTo>
                    <a:pt x="558" y="10134"/>
                  </a:moveTo>
                  <a:lnTo>
                    <a:pt x="469" y="9804"/>
                  </a:lnTo>
                  <a:lnTo>
                    <a:pt x="0" y="9702"/>
                  </a:lnTo>
                  <a:lnTo>
                    <a:pt x="0" y="10312"/>
                  </a:lnTo>
                  <a:lnTo>
                    <a:pt x="558" y="10134"/>
                  </a:lnTo>
                  <a:close/>
                </a:path>
                <a:path w="104775" h="59690">
                  <a:moveTo>
                    <a:pt x="6629" y="13144"/>
                  </a:moveTo>
                  <a:lnTo>
                    <a:pt x="5880" y="13106"/>
                  </a:lnTo>
                  <a:lnTo>
                    <a:pt x="5880" y="13703"/>
                  </a:lnTo>
                  <a:lnTo>
                    <a:pt x="6629" y="13627"/>
                  </a:lnTo>
                  <a:lnTo>
                    <a:pt x="6629" y="13144"/>
                  </a:lnTo>
                  <a:close/>
                </a:path>
                <a:path w="104775" h="59690">
                  <a:moveTo>
                    <a:pt x="6921" y="11315"/>
                  </a:moveTo>
                  <a:lnTo>
                    <a:pt x="6388" y="11518"/>
                  </a:lnTo>
                  <a:lnTo>
                    <a:pt x="6464" y="11861"/>
                  </a:lnTo>
                  <a:lnTo>
                    <a:pt x="6921" y="11950"/>
                  </a:lnTo>
                  <a:lnTo>
                    <a:pt x="6921" y="11315"/>
                  </a:lnTo>
                  <a:close/>
                </a:path>
                <a:path w="104775" h="59690">
                  <a:moveTo>
                    <a:pt x="9169" y="5295"/>
                  </a:moveTo>
                  <a:lnTo>
                    <a:pt x="8902" y="4965"/>
                  </a:lnTo>
                  <a:lnTo>
                    <a:pt x="8343" y="4889"/>
                  </a:lnTo>
                  <a:lnTo>
                    <a:pt x="8343" y="5511"/>
                  </a:lnTo>
                  <a:lnTo>
                    <a:pt x="9169" y="5295"/>
                  </a:lnTo>
                  <a:close/>
                </a:path>
                <a:path w="104775" h="59690">
                  <a:moveTo>
                    <a:pt x="10756" y="11417"/>
                  </a:moveTo>
                  <a:lnTo>
                    <a:pt x="10680" y="10896"/>
                  </a:lnTo>
                  <a:lnTo>
                    <a:pt x="9944" y="10845"/>
                  </a:lnTo>
                  <a:lnTo>
                    <a:pt x="9944" y="11455"/>
                  </a:lnTo>
                  <a:lnTo>
                    <a:pt x="10756" y="11417"/>
                  </a:lnTo>
                  <a:close/>
                </a:path>
                <a:path w="104775" h="59690">
                  <a:moveTo>
                    <a:pt x="12369" y="17056"/>
                  </a:moveTo>
                  <a:lnTo>
                    <a:pt x="12319" y="16586"/>
                  </a:lnTo>
                  <a:lnTo>
                    <a:pt x="11760" y="16484"/>
                  </a:lnTo>
                  <a:lnTo>
                    <a:pt x="11760" y="17106"/>
                  </a:lnTo>
                  <a:lnTo>
                    <a:pt x="12369" y="17056"/>
                  </a:lnTo>
                  <a:close/>
                </a:path>
                <a:path w="104775" h="59690">
                  <a:moveTo>
                    <a:pt x="12801" y="14719"/>
                  </a:moveTo>
                  <a:lnTo>
                    <a:pt x="12090" y="14795"/>
                  </a:lnTo>
                  <a:lnTo>
                    <a:pt x="12090" y="15163"/>
                  </a:lnTo>
                  <a:lnTo>
                    <a:pt x="12801" y="15354"/>
                  </a:lnTo>
                  <a:lnTo>
                    <a:pt x="12801" y="14719"/>
                  </a:lnTo>
                  <a:close/>
                </a:path>
                <a:path w="104775" h="59690">
                  <a:moveTo>
                    <a:pt x="16865" y="12471"/>
                  </a:moveTo>
                  <a:lnTo>
                    <a:pt x="16268" y="12585"/>
                  </a:lnTo>
                  <a:lnTo>
                    <a:pt x="16306" y="13017"/>
                  </a:lnTo>
                  <a:lnTo>
                    <a:pt x="16865" y="13106"/>
                  </a:lnTo>
                  <a:lnTo>
                    <a:pt x="16865" y="12471"/>
                  </a:lnTo>
                  <a:close/>
                </a:path>
                <a:path w="104775" h="59690">
                  <a:moveTo>
                    <a:pt x="17602" y="139"/>
                  </a:moveTo>
                  <a:lnTo>
                    <a:pt x="16751" y="0"/>
                  </a:lnTo>
                  <a:lnTo>
                    <a:pt x="16751" y="647"/>
                  </a:lnTo>
                  <a:lnTo>
                    <a:pt x="17513" y="571"/>
                  </a:lnTo>
                  <a:lnTo>
                    <a:pt x="17602" y="139"/>
                  </a:lnTo>
                  <a:close/>
                </a:path>
                <a:path w="104775" h="59690">
                  <a:moveTo>
                    <a:pt x="18694" y="18110"/>
                  </a:moveTo>
                  <a:lnTo>
                    <a:pt x="17970" y="18288"/>
                  </a:lnTo>
                  <a:lnTo>
                    <a:pt x="18084" y="18681"/>
                  </a:lnTo>
                  <a:lnTo>
                    <a:pt x="18694" y="18745"/>
                  </a:lnTo>
                  <a:lnTo>
                    <a:pt x="18694" y="18110"/>
                  </a:lnTo>
                  <a:close/>
                </a:path>
                <a:path w="104775" h="59690">
                  <a:moveTo>
                    <a:pt x="19532" y="20789"/>
                  </a:moveTo>
                  <a:lnTo>
                    <a:pt x="18783" y="20624"/>
                  </a:lnTo>
                  <a:lnTo>
                    <a:pt x="18783" y="21221"/>
                  </a:lnTo>
                  <a:lnTo>
                    <a:pt x="19507" y="21145"/>
                  </a:lnTo>
                  <a:lnTo>
                    <a:pt x="19532" y="20789"/>
                  </a:lnTo>
                  <a:close/>
                </a:path>
                <a:path w="104775" h="59690">
                  <a:moveTo>
                    <a:pt x="21742" y="12763"/>
                  </a:moveTo>
                  <a:lnTo>
                    <a:pt x="21666" y="12357"/>
                  </a:lnTo>
                  <a:lnTo>
                    <a:pt x="21094" y="12242"/>
                  </a:lnTo>
                  <a:lnTo>
                    <a:pt x="21094" y="12865"/>
                  </a:lnTo>
                  <a:lnTo>
                    <a:pt x="21742" y="12763"/>
                  </a:lnTo>
                  <a:close/>
                </a:path>
                <a:path w="104775" h="59690">
                  <a:moveTo>
                    <a:pt x="23685" y="8470"/>
                  </a:moveTo>
                  <a:lnTo>
                    <a:pt x="23279" y="8559"/>
                  </a:lnTo>
                  <a:lnTo>
                    <a:pt x="23139" y="9004"/>
                  </a:lnTo>
                  <a:lnTo>
                    <a:pt x="23685" y="9093"/>
                  </a:lnTo>
                  <a:lnTo>
                    <a:pt x="23685" y="8470"/>
                  </a:lnTo>
                  <a:close/>
                </a:path>
                <a:path w="104775" h="59690">
                  <a:moveTo>
                    <a:pt x="25514" y="24612"/>
                  </a:moveTo>
                  <a:lnTo>
                    <a:pt x="25425" y="24320"/>
                  </a:lnTo>
                  <a:lnTo>
                    <a:pt x="25006" y="24206"/>
                  </a:lnTo>
                  <a:lnTo>
                    <a:pt x="25006" y="24815"/>
                  </a:lnTo>
                  <a:lnTo>
                    <a:pt x="25514" y="24612"/>
                  </a:lnTo>
                  <a:close/>
                </a:path>
                <a:path w="104775" h="59690">
                  <a:moveTo>
                    <a:pt x="27787" y="20535"/>
                  </a:moveTo>
                  <a:lnTo>
                    <a:pt x="26835" y="20802"/>
                  </a:lnTo>
                  <a:lnTo>
                    <a:pt x="27241" y="21170"/>
                  </a:lnTo>
                  <a:lnTo>
                    <a:pt x="27787" y="21170"/>
                  </a:lnTo>
                  <a:lnTo>
                    <a:pt x="27787" y="20535"/>
                  </a:lnTo>
                  <a:close/>
                </a:path>
                <a:path w="104775" h="59690">
                  <a:moveTo>
                    <a:pt x="28270" y="16662"/>
                  </a:moveTo>
                  <a:lnTo>
                    <a:pt x="28130" y="16192"/>
                  </a:lnTo>
                  <a:lnTo>
                    <a:pt x="27762" y="16103"/>
                  </a:lnTo>
                  <a:lnTo>
                    <a:pt x="27762" y="16700"/>
                  </a:lnTo>
                  <a:lnTo>
                    <a:pt x="28270" y="16662"/>
                  </a:lnTo>
                  <a:close/>
                </a:path>
                <a:path w="104775" h="59690">
                  <a:moveTo>
                    <a:pt x="29527" y="11849"/>
                  </a:moveTo>
                  <a:lnTo>
                    <a:pt x="29095" y="12014"/>
                  </a:lnTo>
                  <a:lnTo>
                    <a:pt x="28981" y="12420"/>
                  </a:lnTo>
                  <a:lnTo>
                    <a:pt x="29527" y="12471"/>
                  </a:lnTo>
                  <a:lnTo>
                    <a:pt x="29527" y="11849"/>
                  </a:lnTo>
                  <a:close/>
                </a:path>
                <a:path w="104775" h="59690">
                  <a:moveTo>
                    <a:pt x="30416" y="7874"/>
                  </a:moveTo>
                  <a:lnTo>
                    <a:pt x="30314" y="7480"/>
                  </a:lnTo>
                  <a:lnTo>
                    <a:pt x="29502" y="7378"/>
                  </a:lnTo>
                  <a:lnTo>
                    <a:pt x="29502" y="8001"/>
                  </a:lnTo>
                  <a:lnTo>
                    <a:pt x="30416" y="7874"/>
                  </a:lnTo>
                  <a:close/>
                </a:path>
                <a:path w="104775" h="59690">
                  <a:moveTo>
                    <a:pt x="30797" y="2870"/>
                  </a:moveTo>
                  <a:lnTo>
                    <a:pt x="30175" y="3048"/>
                  </a:lnTo>
                  <a:lnTo>
                    <a:pt x="30124" y="3556"/>
                  </a:lnTo>
                  <a:lnTo>
                    <a:pt x="30797" y="3505"/>
                  </a:lnTo>
                  <a:lnTo>
                    <a:pt x="30797" y="2870"/>
                  </a:lnTo>
                  <a:close/>
                </a:path>
                <a:path w="104775" h="59690">
                  <a:moveTo>
                    <a:pt x="33337" y="28778"/>
                  </a:moveTo>
                  <a:lnTo>
                    <a:pt x="32715" y="28676"/>
                  </a:lnTo>
                  <a:lnTo>
                    <a:pt x="32715" y="29298"/>
                  </a:lnTo>
                  <a:lnTo>
                    <a:pt x="33337" y="29083"/>
                  </a:lnTo>
                  <a:lnTo>
                    <a:pt x="33337" y="28778"/>
                  </a:lnTo>
                  <a:close/>
                </a:path>
                <a:path w="104775" h="59690">
                  <a:moveTo>
                    <a:pt x="34480" y="24434"/>
                  </a:moveTo>
                  <a:lnTo>
                    <a:pt x="33845" y="24599"/>
                  </a:lnTo>
                  <a:lnTo>
                    <a:pt x="33909" y="24993"/>
                  </a:lnTo>
                  <a:lnTo>
                    <a:pt x="34480" y="25057"/>
                  </a:lnTo>
                  <a:lnTo>
                    <a:pt x="34480" y="24434"/>
                  </a:lnTo>
                  <a:close/>
                </a:path>
                <a:path w="104775" h="59690">
                  <a:moveTo>
                    <a:pt x="35344" y="20116"/>
                  </a:moveTo>
                  <a:lnTo>
                    <a:pt x="34442" y="19964"/>
                  </a:lnTo>
                  <a:lnTo>
                    <a:pt x="34442" y="20574"/>
                  </a:lnTo>
                  <a:lnTo>
                    <a:pt x="35242" y="20523"/>
                  </a:lnTo>
                  <a:lnTo>
                    <a:pt x="35344" y="20116"/>
                  </a:lnTo>
                  <a:close/>
                </a:path>
                <a:path w="104775" h="59690">
                  <a:moveTo>
                    <a:pt x="36207" y="15709"/>
                  </a:moveTo>
                  <a:lnTo>
                    <a:pt x="35547" y="15938"/>
                  </a:lnTo>
                  <a:lnTo>
                    <a:pt x="35890" y="16205"/>
                  </a:lnTo>
                  <a:lnTo>
                    <a:pt x="36207" y="16332"/>
                  </a:lnTo>
                  <a:lnTo>
                    <a:pt x="36207" y="15709"/>
                  </a:lnTo>
                  <a:close/>
                </a:path>
                <a:path w="104775" h="59690">
                  <a:moveTo>
                    <a:pt x="36957" y="11366"/>
                  </a:moveTo>
                  <a:lnTo>
                    <a:pt x="36182" y="11226"/>
                  </a:lnTo>
                  <a:lnTo>
                    <a:pt x="36182" y="11861"/>
                  </a:lnTo>
                  <a:lnTo>
                    <a:pt x="36779" y="11785"/>
                  </a:lnTo>
                  <a:lnTo>
                    <a:pt x="36957" y="11366"/>
                  </a:lnTo>
                  <a:close/>
                </a:path>
                <a:path w="104775" h="59690">
                  <a:moveTo>
                    <a:pt x="37947" y="7010"/>
                  </a:moveTo>
                  <a:lnTo>
                    <a:pt x="37147" y="7277"/>
                  </a:lnTo>
                  <a:lnTo>
                    <a:pt x="37376" y="7632"/>
                  </a:lnTo>
                  <a:lnTo>
                    <a:pt x="37947" y="7632"/>
                  </a:lnTo>
                  <a:lnTo>
                    <a:pt x="37947" y="7010"/>
                  </a:lnTo>
                  <a:close/>
                </a:path>
                <a:path w="104775" h="59690">
                  <a:moveTo>
                    <a:pt x="41859" y="24180"/>
                  </a:moveTo>
                  <a:lnTo>
                    <a:pt x="41706" y="23901"/>
                  </a:lnTo>
                  <a:lnTo>
                    <a:pt x="41122" y="23825"/>
                  </a:lnTo>
                  <a:lnTo>
                    <a:pt x="41122" y="24409"/>
                  </a:lnTo>
                  <a:lnTo>
                    <a:pt x="41859" y="24180"/>
                  </a:lnTo>
                  <a:close/>
                </a:path>
                <a:path w="104775" h="59690">
                  <a:moveTo>
                    <a:pt x="42887" y="19583"/>
                  </a:moveTo>
                  <a:lnTo>
                    <a:pt x="42240" y="19761"/>
                  </a:lnTo>
                  <a:lnTo>
                    <a:pt x="42329" y="20104"/>
                  </a:lnTo>
                  <a:lnTo>
                    <a:pt x="42887" y="20193"/>
                  </a:lnTo>
                  <a:lnTo>
                    <a:pt x="42887" y="19583"/>
                  </a:lnTo>
                  <a:close/>
                </a:path>
                <a:path w="104775" h="59690">
                  <a:moveTo>
                    <a:pt x="43637" y="15532"/>
                  </a:moveTo>
                  <a:lnTo>
                    <a:pt x="43586" y="15189"/>
                  </a:lnTo>
                  <a:lnTo>
                    <a:pt x="42849" y="15113"/>
                  </a:lnTo>
                  <a:lnTo>
                    <a:pt x="42849" y="15697"/>
                  </a:lnTo>
                  <a:lnTo>
                    <a:pt x="43637" y="15532"/>
                  </a:lnTo>
                  <a:close/>
                </a:path>
                <a:path w="104775" h="59690">
                  <a:moveTo>
                    <a:pt x="44615" y="10845"/>
                  </a:moveTo>
                  <a:lnTo>
                    <a:pt x="44043" y="11036"/>
                  </a:lnTo>
                  <a:lnTo>
                    <a:pt x="44170" y="11544"/>
                  </a:lnTo>
                  <a:lnTo>
                    <a:pt x="44615" y="11468"/>
                  </a:lnTo>
                  <a:lnTo>
                    <a:pt x="44615" y="10845"/>
                  </a:lnTo>
                  <a:close/>
                </a:path>
                <a:path w="104775" h="59690">
                  <a:moveTo>
                    <a:pt x="45161" y="7620"/>
                  </a:moveTo>
                  <a:lnTo>
                    <a:pt x="45072" y="7239"/>
                  </a:lnTo>
                  <a:lnTo>
                    <a:pt x="44500" y="7124"/>
                  </a:lnTo>
                  <a:lnTo>
                    <a:pt x="44500" y="7759"/>
                  </a:lnTo>
                  <a:lnTo>
                    <a:pt x="45161" y="7620"/>
                  </a:lnTo>
                  <a:close/>
                </a:path>
                <a:path w="104775" h="59690">
                  <a:moveTo>
                    <a:pt x="48526" y="28181"/>
                  </a:moveTo>
                  <a:lnTo>
                    <a:pt x="48437" y="27736"/>
                  </a:lnTo>
                  <a:lnTo>
                    <a:pt x="47802" y="27660"/>
                  </a:lnTo>
                  <a:lnTo>
                    <a:pt x="47802" y="28295"/>
                  </a:lnTo>
                  <a:lnTo>
                    <a:pt x="48526" y="28181"/>
                  </a:lnTo>
                  <a:close/>
                </a:path>
                <a:path w="104775" h="59690">
                  <a:moveTo>
                    <a:pt x="49568" y="23393"/>
                  </a:moveTo>
                  <a:lnTo>
                    <a:pt x="48653" y="23685"/>
                  </a:lnTo>
                  <a:lnTo>
                    <a:pt x="49085" y="24041"/>
                  </a:lnTo>
                  <a:lnTo>
                    <a:pt x="49568" y="24041"/>
                  </a:lnTo>
                  <a:lnTo>
                    <a:pt x="49568" y="23393"/>
                  </a:lnTo>
                  <a:close/>
                </a:path>
                <a:path w="104775" h="59690">
                  <a:moveTo>
                    <a:pt x="50101" y="19088"/>
                  </a:moveTo>
                  <a:lnTo>
                    <a:pt x="49542" y="18948"/>
                  </a:lnTo>
                  <a:lnTo>
                    <a:pt x="49542" y="19558"/>
                  </a:lnTo>
                  <a:lnTo>
                    <a:pt x="50101" y="19494"/>
                  </a:lnTo>
                  <a:lnTo>
                    <a:pt x="50101" y="19088"/>
                  </a:lnTo>
                  <a:close/>
                </a:path>
                <a:path w="104775" h="59690">
                  <a:moveTo>
                    <a:pt x="51295" y="14706"/>
                  </a:moveTo>
                  <a:lnTo>
                    <a:pt x="50711" y="14897"/>
                  </a:lnTo>
                  <a:lnTo>
                    <a:pt x="50863" y="15328"/>
                  </a:lnTo>
                  <a:lnTo>
                    <a:pt x="51295" y="15328"/>
                  </a:lnTo>
                  <a:lnTo>
                    <a:pt x="51295" y="14706"/>
                  </a:lnTo>
                  <a:close/>
                </a:path>
                <a:path w="104775" h="59690">
                  <a:moveTo>
                    <a:pt x="54952" y="31584"/>
                  </a:moveTo>
                  <a:lnTo>
                    <a:pt x="54483" y="31534"/>
                  </a:lnTo>
                  <a:lnTo>
                    <a:pt x="54483" y="32118"/>
                  </a:lnTo>
                  <a:lnTo>
                    <a:pt x="54952" y="32042"/>
                  </a:lnTo>
                  <a:lnTo>
                    <a:pt x="54952" y="31584"/>
                  </a:lnTo>
                  <a:close/>
                </a:path>
                <a:path w="104775" h="59690">
                  <a:moveTo>
                    <a:pt x="56248" y="27292"/>
                  </a:moveTo>
                  <a:lnTo>
                    <a:pt x="55664" y="27393"/>
                  </a:lnTo>
                  <a:lnTo>
                    <a:pt x="55613" y="27749"/>
                  </a:lnTo>
                  <a:lnTo>
                    <a:pt x="56248" y="27914"/>
                  </a:lnTo>
                  <a:lnTo>
                    <a:pt x="56248" y="27292"/>
                  </a:lnTo>
                  <a:close/>
                </a:path>
                <a:path w="104775" h="59690">
                  <a:moveTo>
                    <a:pt x="57175" y="22936"/>
                  </a:moveTo>
                  <a:lnTo>
                    <a:pt x="56210" y="22821"/>
                  </a:lnTo>
                  <a:lnTo>
                    <a:pt x="56210" y="23406"/>
                  </a:lnTo>
                  <a:lnTo>
                    <a:pt x="57061" y="23393"/>
                  </a:lnTo>
                  <a:lnTo>
                    <a:pt x="57175" y="22936"/>
                  </a:lnTo>
                  <a:close/>
                </a:path>
                <a:path w="104775" h="59690">
                  <a:moveTo>
                    <a:pt x="57975" y="18618"/>
                  </a:moveTo>
                  <a:lnTo>
                    <a:pt x="57391" y="18745"/>
                  </a:lnTo>
                  <a:lnTo>
                    <a:pt x="57454" y="19062"/>
                  </a:lnTo>
                  <a:lnTo>
                    <a:pt x="57975" y="19164"/>
                  </a:lnTo>
                  <a:lnTo>
                    <a:pt x="57975" y="18618"/>
                  </a:lnTo>
                  <a:close/>
                </a:path>
                <a:path w="104775" h="59690">
                  <a:moveTo>
                    <a:pt x="61849" y="35725"/>
                  </a:moveTo>
                  <a:lnTo>
                    <a:pt x="61734" y="35496"/>
                  </a:lnTo>
                  <a:lnTo>
                    <a:pt x="61163" y="35394"/>
                  </a:lnTo>
                  <a:lnTo>
                    <a:pt x="61163" y="36029"/>
                  </a:lnTo>
                  <a:lnTo>
                    <a:pt x="61849" y="35725"/>
                  </a:lnTo>
                  <a:close/>
                </a:path>
                <a:path w="104775" h="59690">
                  <a:moveTo>
                    <a:pt x="62915" y="31127"/>
                  </a:moveTo>
                  <a:lnTo>
                    <a:pt x="62153" y="31318"/>
                  </a:lnTo>
                  <a:lnTo>
                    <a:pt x="62407" y="31762"/>
                  </a:lnTo>
                  <a:lnTo>
                    <a:pt x="62915" y="31762"/>
                  </a:lnTo>
                  <a:lnTo>
                    <a:pt x="62915" y="31127"/>
                  </a:lnTo>
                  <a:close/>
                </a:path>
                <a:path w="104775" h="59690">
                  <a:moveTo>
                    <a:pt x="63525" y="27127"/>
                  </a:moveTo>
                  <a:lnTo>
                    <a:pt x="63347" y="26733"/>
                  </a:lnTo>
                  <a:lnTo>
                    <a:pt x="62890" y="26657"/>
                  </a:lnTo>
                  <a:lnTo>
                    <a:pt x="62890" y="27292"/>
                  </a:lnTo>
                  <a:lnTo>
                    <a:pt x="63525" y="27127"/>
                  </a:lnTo>
                  <a:close/>
                </a:path>
                <a:path w="104775" h="59690">
                  <a:moveTo>
                    <a:pt x="64655" y="22440"/>
                  </a:moveTo>
                  <a:lnTo>
                    <a:pt x="64135" y="22542"/>
                  </a:lnTo>
                  <a:lnTo>
                    <a:pt x="64160" y="22821"/>
                  </a:lnTo>
                  <a:lnTo>
                    <a:pt x="64655" y="23050"/>
                  </a:lnTo>
                  <a:lnTo>
                    <a:pt x="64655" y="22440"/>
                  </a:lnTo>
                  <a:close/>
                </a:path>
                <a:path w="104775" h="59690">
                  <a:moveTo>
                    <a:pt x="68719" y="39839"/>
                  </a:moveTo>
                  <a:lnTo>
                    <a:pt x="68529" y="39306"/>
                  </a:lnTo>
                  <a:lnTo>
                    <a:pt x="67830" y="39243"/>
                  </a:lnTo>
                  <a:lnTo>
                    <a:pt x="67830" y="39839"/>
                  </a:lnTo>
                  <a:lnTo>
                    <a:pt x="68719" y="39839"/>
                  </a:lnTo>
                  <a:close/>
                </a:path>
                <a:path w="104775" h="59690">
                  <a:moveTo>
                    <a:pt x="69596" y="34975"/>
                  </a:moveTo>
                  <a:lnTo>
                    <a:pt x="69075" y="35267"/>
                  </a:lnTo>
                  <a:lnTo>
                    <a:pt x="69265" y="35496"/>
                  </a:lnTo>
                  <a:lnTo>
                    <a:pt x="69596" y="35610"/>
                  </a:lnTo>
                  <a:lnTo>
                    <a:pt x="69596" y="34975"/>
                  </a:lnTo>
                  <a:close/>
                </a:path>
                <a:path w="104775" h="59690">
                  <a:moveTo>
                    <a:pt x="70281" y="30822"/>
                  </a:moveTo>
                  <a:lnTo>
                    <a:pt x="70104" y="30594"/>
                  </a:lnTo>
                  <a:lnTo>
                    <a:pt x="69557" y="30530"/>
                  </a:lnTo>
                  <a:lnTo>
                    <a:pt x="69557" y="31140"/>
                  </a:lnTo>
                  <a:lnTo>
                    <a:pt x="70281" y="30822"/>
                  </a:lnTo>
                  <a:close/>
                </a:path>
                <a:path w="104775" h="59690">
                  <a:moveTo>
                    <a:pt x="71335" y="26301"/>
                  </a:moveTo>
                  <a:lnTo>
                    <a:pt x="70751" y="26454"/>
                  </a:lnTo>
                  <a:lnTo>
                    <a:pt x="70827" y="26822"/>
                  </a:lnTo>
                  <a:lnTo>
                    <a:pt x="71335" y="26898"/>
                  </a:lnTo>
                  <a:lnTo>
                    <a:pt x="71335" y="26301"/>
                  </a:lnTo>
                  <a:close/>
                </a:path>
                <a:path w="104775" h="59690">
                  <a:moveTo>
                    <a:pt x="71780" y="51422"/>
                  </a:moveTo>
                  <a:lnTo>
                    <a:pt x="71716" y="50825"/>
                  </a:lnTo>
                  <a:lnTo>
                    <a:pt x="70954" y="50736"/>
                  </a:lnTo>
                  <a:lnTo>
                    <a:pt x="70954" y="51371"/>
                  </a:lnTo>
                  <a:lnTo>
                    <a:pt x="71780" y="51422"/>
                  </a:lnTo>
                  <a:close/>
                </a:path>
                <a:path w="104775" h="59690">
                  <a:moveTo>
                    <a:pt x="72720" y="47142"/>
                  </a:moveTo>
                  <a:lnTo>
                    <a:pt x="72707" y="46532"/>
                  </a:lnTo>
                  <a:lnTo>
                    <a:pt x="72110" y="46659"/>
                  </a:lnTo>
                  <a:lnTo>
                    <a:pt x="72110" y="46964"/>
                  </a:lnTo>
                  <a:lnTo>
                    <a:pt x="72720" y="47142"/>
                  </a:lnTo>
                  <a:close/>
                </a:path>
                <a:path w="104775" h="59690">
                  <a:moveTo>
                    <a:pt x="75057" y="43091"/>
                  </a:moveTo>
                  <a:lnTo>
                    <a:pt x="74523" y="43091"/>
                  </a:lnTo>
                  <a:lnTo>
                    <a:pt x="74523" y="43675"/>
                  </a:lnTo>
                  <a:lnTo>
                    <a:pt x="74930" y="43522"/>
                  </a:lnTo>
                  <a:lnTo>
                    <a:pt x="75057" y="43091"/>
                  </a:lnTo>
                  <a:close/>
                </a:path>
                <a:path w="104775" h="59690">
                  <a:moveTo>
                    <a:pt x="76276" y="38836"/>
                  </a:moveTo>
                  <a:lnTo>
                    <a:pt x="75692" y="39039"/>
                  </a:lnTo>
                  <a:lnTo>
                    <a:pt x="75857" y="39382"/>
                  </a:lnTo>
                  <a:lnTo>
                    <a:pt x="76276" y="39484"/>
                  </a:lnTo>
                  <a:lnTo>
                    <a:pt x="76276" y="38836"/>
                  </a:lnTo>
                  <a:close/>
                </a:path>
                <a:path w="104775" h="59690">
                  <a:moveTo>
                    <a:pt x="77000" y="34912"/>
                  </a:moveTo>
                  <a:lnTo>
                    <a:pt x="76860" y="34353"/>
                  </a:lnTo>
                  <a:lnTo>
                    <a:pt x="76238" y="34353"/>
                  </a:lnTo>
                  <a:lnTo>
                    <a:pt x="76238" y="34988"/>
                  </a:lnTo>
                  <a:lnTo>
                    <a:pt x="77000" y="34912"/>
                  </a:lnTo>
                  <a:close/>
                </a:path>
                <a:path w="104775" h="59690">
                  <a:moveTo>
                    <a:pt x="78003" y="30124"/>
                  </a:moveTo>
                  <a:lnTo>
                    <a:pt x="77419" y="30314"/>
                  </a:lnTo>
                  <a:lnTo>
                    <a:pt x="77597" y="30734"/>
                  </a:lnTo>
                  <a:lnTo>
                    <a:pt x="78003" y="30746"/>
                  </a:lnTo>
                  <a:lnTo>
                    <a:pt x="78003" y="30124"/>
                  </a:lnTo>
                  <a:close/>
                </a:path>
                <a:path w="104775" h="59690">
                  <a:moveTo>
                    <a:pt x="78409" y="54711"/>
                  </a:moveTo>
                  <a:lnTo>
                    <a:pt x="77635" y="54597"/>
                  </a:lnTo>
                  <a:lnTo>
                    <a:pt x="77635" y="55206"/>
                  </a:lnTo>
                  <a:lnTo>
                    <a:pt x="78320" y="55206"/>
                  </a:lnTo>
                  <a:lnTo>
                    <a:pt x="78409" y="54711"/>
                  </a:lnTo>
                  <a:close/>
                </a:path>
                <a:path w="104775" h="59690">
                  <a:moveTo>
                    <a:pt x="78549" y="26898"/>
                  </a:moveTo>
                  <a:lnTo>
                    <a:pt x="78371" y="26416"/>
                  </a:lnTo>
                  <a:lnTo>
                    <a:pt x="77889" y="26416"/>
                  </a:lnTo>
                  <a:lnTo>
                    <a:pt x="77889" y="27038"/>
                  </a:lnTo>
                  <a:lnTo>
                    <a:pt x="78549" y="26898"/>
                  </a:lnTo>
                  <a:close/>
                </a:path>
                <a:path w="104775" h="59690">
                  <a:moveTo>
                    <a:pt x="79400" y="50380"/>
                  </a:moveTo>
                  <a:lnTo>
                    <a:pt x="78625" y="50546"/>
                  </a:lnTo>
                  <a:lnTo>
                    <a:pt x="78689" y="50888"/>
                  </a:lnTo>
                  <a:lnTo>
                    <a:pt x="79400" y="50977"/>
                  </a:lnTo>
                  <a:lnTo>
                    <a:pt x="79400" y="50380"/>
                  </a:lnTo>
                  <a:close/>
                </a:path>
                <a:path w="104775" h="59690">
                  <a:moveTo>
                    <a:pt x="81838" y="46875"/>
                  </a:moveTo>
                  <a:lnTo>
                    <a:pt x="81178" y="46926"/>
                  </a:lnTo>
                  <a:lnTo>
                    <a:pt x="81178" y="47561"/>
                  </a:lnTo>
                  <a:lnTo>
                    <a:pt x="81838" y="47307"/>
                  </a:lnTo>
                  <a:lnTo>
                    <a:pt x="81838" y="46875"/>
                  </a:lnTo>
                  <a:close/>
                </a:path>
                <a:path w="104775" h="59690">
                  <a:moveTo>
                    <a:pt x="82943" y="42748"/>
                  </a:moveTo>
                  <a:lnTo>
                    <a:pt x="82588" y="42748"/>
                  </a:lnTo>
                  <a:lnTo>
                    <a:pt x="82410" y="43116"/>
                  </a:lnTo>
                  <a:lnTo>
                    <a:pt x="82943" y="43307"/>
                  </a:lnTo>
                  <a:lnTo>
                    <a:pt x="82943" y="42748"/>
                  </a:lnTo>
                  <a:close/>
                </a:path>
                <a:path w="104775" h="59690">
                  <a:moveTo>
                    <a:pt x="83553" y="38455"/>
                  </a:moveTo>
                  <a:lnTo>
                    <a:pt x="82918" y="38214"/>
                  </a:lnTo>
                  <a:lnTo>
                    <a:pt x="82918" y="38836"/>
                  </a:lnTo>
                  <a:lnTo>
                    <a:pt x="83477" y="38925"/>
                  </a:lnTo>
                  <a:lnTo>
                    <a:pt x="83553" y="38455"/>
                  </a:lnTo>
                  <a:close/>
                </a:path>
                <a:path w="104775" h="59690">
                  <a:moveTo>
                    <a:pt x="84683" y="33972"/>
                  </a:moveTo>
                  <a:lnTo>
                    <a:pt x="84074" y="34086"/>
                  </a:lnTo>
                  <a:lnTo>
                    <a:pt x="84277" y="34556"/>
                  </a:lnTo>
                  <a:lnTo>
                    <a:pt x="84683" y="34607"/>
                  </a:lnTo>
                  <a:lnTo>
                    <a:pt x="84683" y="33972"/>
                  </a:lnTo>
                  <a:close/>
                </a:path>
                <a:path w="104775" h="59690">
                  <a:moveTo>
                    <a:pt x="85001" y="58534"/>
                  </a:moveTo>
                  <a:lnTo>
                    <a:pt x="84302" y="58445"/>
                  </a:lnTo>
                  <a:lnTo>
                    <a:pt x="84302" y="59080"/>
                  </a:lnTo>
                  <a:lnTo>
                    <a:pt x="84912" y="58953"/>
                  </a:lnTo>
                  <a:lnTo>
                    <a:pt x="85001" y="58534"/>
                  </a:lnTo>
                  <a:close/>
                </a:path>
                <a:path w="104775" h="59690">
                  <a:moveTo>
                    <a:pt x="86080" y="54229"/>
                  </a:moveTo>
                  <a:lnTo>
                    <a:pt x="85445" y="54394"/>
                  </a:lnTo>
                  <a:lnTo>
                    <a:pt x="85445" y="54762"/>
                  </a:lnTo>
                  <a:lnTo>
                    <a:pt x="86080" y="54851"/>
                  </a:lnTo>
                  <a:lnTo>
                    <a:pt x="86080" y="54229"/>
                  </a:lnTo>
                  <a:close/>
                </a:path>
                <a:path w="104775" h="59690">
                  <a:moveTo>
                    <a:pt x="86321" y="26009"/>
                  </a:moveTo>
                  <a:lnTo>
                    <a:pt x="85852" y="26276"/>
                  </a:lnTo>
                  <a:lnTo>
                    <a:pt x="85928" y="26606"/>
                  </a:lnTo>
                  <a:lnTo>
                    <a:pt x="86321" y="26657"/>
                  </a:lnTo>
                  <a:lnTo>
                    <a:pt x="86321" y="26009"/>
                  </a:lnTo>
                  <a:close/>
                </a:path>
                <a:path w="104775" h="59690">
                  <a:moveTo>
                    <a:pt x="88531" y="51117"/>
                  </a:moveTo>
                  <a:lnTo>
                    <a:pt x="88404" y="50876"/>
                  </a:lnTo>
                  <a:lnTo>
                    <a:pt x="87871" y="50812"/>
                  </a:lnTo>
                  <a:lnTo>
                    <a:pt x="87871" y="51396"/>
                  </a:lnTo>
                  <a:lnTo>
                    <a:pt x="88531" y="51117"/>
                  </a:lnTo>
                  <a:close/>
                </a:path>
                <a:path w="104775" h="59690">
                  <a:moveTo>
                    <a:pt x="89623" y="46596"/>
                  </a:moveTo>
                  <a:lnTo>
                    <a:pt x="89103" y="46736"/>
                  </a:lnTo>
                  <a:lnTo>
                    <a:pt x="89103" y="47053"/>
                  </a:lnTo>
                  <a:lnTo>
                    <a:pt x="89623" y="47167"/>
                  </a:lnTo>
                  <a:lnTo>
                    <a:pt x="89623" y="46596"/>
                  </a:lnTo>
                  <a:close/>
                </a:path>
                <a:path w="104775" h="59690">
                  <a:moveTo>
                    <a:pt x="90119" y="42684"/>
                  </a:moveTo>
                  <a:lnTo>
                    <a:pt x="89979" y="42176"/>
                  </a:lnTo>
                  <a:lnTo>
                    <a:pt x="89598" y="42075"/>
                  </a:lnTo>
                  <a:lnTo>
                    <a:pt x="89598" y="42684"/>
                  </a:lnTo>
                  <a:lnTo>
                    <a:pt x="90119" y="42684"/>
                  </a:lnTo>
                  <a:close/>
                </a:path>
                <a:path w="104775" h="59690">
                  <a:moveTo>
                    <a:pt x="91363" y="37871"/>
                  </a:moveTo>
                  <a:lnTo>
                    <a:pt x="90868" y="38061"/>
                  </a:lnTo>
                  <a:lnTo>
                    <a:pt x="90944" y="38455"/>
                  </a:lnTo>
                  <a:lnTo>
                    <a:pt x="91363" y="38455"/>
                  </a:lnTo>
                  <a:lnTo>
                    <a:pt x="91363" y="37871"/>
                  </a:lnTo>
                  <a:close/>
                </a:path>
                <a:path w="104775" h="59690">
                  <a:moveTo>
                    <a:pt x="92760" y="58077"/>
                  </a:moveTo>
                  <a:lnTo>
                    <a:pt x="92163" y="58153"/>
                  </a:lnTo>
                  <a:lnTo>
                    <a:pt x="92227" y="58648"/>
                  </a:lnTo>
                  <a:lnTo>
                    <a:pt x="92760" y="58699"/>
                  </a:lnTo>
                  <a:lnTo>
                    <a:pt x="92760" y="58077"/>
                  </a:lnTo>
                  <a:close/>
                </a:path>
                <a:path w="104775" h="59690">
                  <a:moveTo>
                    <a:pt x="96304" y="50393"/>
                  </a:moveTo>
                  <a:lnTo>
                    <a:pt x="95859" y="50495"/>
                  </a:lnTo>
                  <a:lnTo>
                    <a:pt x="95859" y="50863"/>
                  </a:lnTo>
                  <a:lnTo>
                    <a:pt x="96304" y="51015"/>
                  </a:lnTo>
                  <a:lnTo>
                    <a:pt x="96304" y="50393"/>
                  </a:lnTo>
                  <a:close/>
                </a:path>
                <a:path w="104775" h="59690">
                  <a:moveTo>
                    <a:pt x="96926" y="46405"/>
                  </a:moveTo>
                  <a:lnTo>
                    <a:pt x="96837" y="46050"/>
                  </a:lnTo>
                  <a:lnTo>
                    <a:pt x="96266" y="45910"/>
                  </a:lnTo>
                  <a:lnTo>
                    <a:pt x="96266" y="46558"/>
                  </a:lnTo>
                  <a:lnTo>
                    <a:pt x="96926" y="46405"/>
                  </a:lnTo>
                  <a:close/>
                </a:path>
                <a:path w="104775" h="59690">
                  <a:moveTo>
                    <a:pt x="98044" y="41719"/>
                  </a:moveTo>
                  <a:lnTo>
                    <a:pt x="97459" y="41897"/>
                  </a:lnTo>
                  <a:lnTo>
                    <a:pt x="97599" y="42265"/>
                  </a:lnTo>
                  <a:lnTo>
                    <a:pt x="98044" y="42341"/>
                  </a:lnTo>
                  <a:lnTo>
                    <a:pt x="98044" y="41719"/>
                  </a:lnTo>
                  <a:close/>
                </a:path>
                <a:path w="104775" h="59690">
                  <a:moveTo>
                    <a:pt x="104724" y="45542"/>
                  </a:moveTo>
                  <a:lnTo>
                    <a:pt x="104152" y="45745"/>
                  </a:lnTo>
                  <a:lnTo>
                    <a:pt x="104254" y="46088"/>
                  </a:lnTo>
                  <a:lnTo>
                    <a:pt x="104724" y="46177"/>
                  </a:lnTo>
                  <a:lnTo>
                    <a:pt x="104724" y="45542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7201896" y="8020691"/>
              <a:ext cx="107950" cy="72390"/>
            </a:xfrm>
            <a:custGeom>
              <a:avLst/>
              <a:gdLst/>
              <a:ahLst/>
              <a:cxnLst/>
              <a:rect l="l" t="t" r="r" b="b"/>
              <a:pathLst>
                <a:path w="107950" h="72390">
                  <a:moveTo>
                    <a:pt x="762" y="4991"/>
                  </a:moveTo>
                  <a:lnTo>
                    <a:pt x="673" y="4533"/>
                  </a:lnTo>
                  <a:lnTo>
                    <a:pt x="0" y="4457"/>
                  </a:lnTo>
                  <a:lnTo>
                    <a:pt x="0" y="5080"/>
                  </a:lnTo>
                  <a:lnTo>
                    <a:pt x="762" y="4991"/>
                  </a:lnTo>
                  <a:close/>
                </a:path>
                <a:path w="107950" h="72390">
                  <a:moveTo>
                    <a:pt x="7277" y="8864"/>
                  </a:moveTo>
                  <a:lnTo>
                    <a:pt x="7188" y="8407"/>
                  </a:lnTo>
                  <a:lnTo>
                    <a:pt x="6680" y="8293"/>
                  </a:lnTo>
                  <a:lnTo>
                    <a:pt x="6680" y="8940"/>
                  </a:lnTo>
                  <a:lnTo>
                    <a:pt x="7277" y="8864"/>
                  </a:lnTo>
                  <a:close/>
                </a:path>
                <a:path w="107950" h="72390">
                  <a:moveTo>
                    <a:pt x="8369" y="203"/>
                  </a:moveTo>
                  <a:lnTo>
                    <a:pt x="7708" y="0"/>
                  </a:lnTo>
                  <a:lnTo>
                    <a:pt x="7708" y="622"/>
                  </a:lnTo>
                  <a:lnTo>
                    <a:pt x="8115" y="584"/>
                  </a:lnTo>
                  <a:lnTo>
                    <a:pt x="8369" y="203"/>
                  </a:lnTo>
                  <a:close/>
                </a:path>
                <a:path w="107950" h="72390">
                  <a:moveTo>
                    <a:pt x="8445" y="4051"/>
                  </a:moveTo>
                  <a:lnTo>
                    <a:pt x="7835" y="4152"/>
                  </a:lnTo>
                  <a:lnTo>
                    <a:pt x="7835" y="4597"/>
                  </a:lnTo>
                  <a:lnTo>
                    <a:pt x="8445" y="4699"/>
                  </a:lnTo>
                  <a:lnTo>
                    <a:pt x="8445" y="4051"/>
                  </a:lnTo>
                  <a:close/>
                </a:path>
                <a:path w="107950" h="72390">
                  <a:moveTo>
                    <a:pt x="13995" y="12573"/>
                  </a:moveTo>
                  <a:lnTo>
                    <a:pt x="13855" y="12230"/>
                  </a:lnTo>
                  <a:lnTo>
                    <a:pt x="13360" y="12166"/>
                  </a:lnTo>
                  <a:lnTo>
                    <a:pt x="13360" y="12788"/>
                  </a:lnTo>
                  <a:lnTo>
                    <a:pt x="13995" y="12573"/>
                  </a:lnTo>
                  <a:close/>
                </a:path>
                <a:path w="107950" h="72390">
                  <a:moveTo>
                    <a:pt x="15125" y="7912"/>
                  </a:moveTo>
                  <a:lnTo>
                    <a:pt x="14541" y="8115"/>
                  </a:lnTo>
                  <a:lnTo>
                    <a:pt x="14541" y="8407"/>
                  </a:lnTo>
                  <a:lnTo>
                    <a:pt x="15125" y="8547"/>
                  </a:lnTo>
                  <a:lnTo>
                    <a:pt x="15125" y="7912"/>
                  </a:lnTo>
                  <a:close/>
                </a:path>
                <a:path w="107950" h="72390">
                  <a:moveTo>
                    <a:pt x="19443" y="6845"/>
                  </a:moveTo>
                  <a:lnTo>
                    <a:pt x="19392" y="6578"/>
                  </a:lnTo>
                  <a:lnTo>
                    <a:pt x="18872" y="6451"/>
                  </a:lnTo>
                  <a:lnTo>
                    <a:pt x="18872" y="7073"/>
                  </a:lnTo>
                  <a:lnTo>
                    <a:pt x="19443" y="6845"/>
                  </a:lnTo>
                  <a:close/>
                </a:path>
                <a:path w="107950" h="72390">
                  <a:moveTo>
                    <a:pt x="20637" y="2209"/>
                  </a:moveTo>
                  <a:lnTo>
                    <a:pt x="20193" y="2324"/>
                  </a:lnTo>
                  <a:lnTo>
                    <a:pt x="19977" y="2794"/>
                  </a:lnTo>
                  <a:lnTo>
                    <a:pt x="20637" y="2819"/>
                  </a:lnTo>
                  <a:lnTo>
                    <a:pt x="20637" y="2209"/>
                  </a:lnTo>
                  <a:close/>
                </a:path>
                <a:path w="107950" h="72390">
                  <a:moveTo>
                    <a:pt x="20701" y="16497"/>
                  </a:moveTo>
                  <a:lnTo>
                    <a:pt x="20612" y="16116"/>
                  </a:lnTo>
                  <a:lnTo>
                    <a:pt x="20040" y="16002"/>
                  </a:lnTo>
                  <a:lnTo>
                    <a:pt x="20040" y="16637"/>
                  </a:lnTo>
                  <a:lnTo>
                    <a:pt x="20701" y="16497"/>
                  </a:lnTo>
                  <a:close/>
                </a:path>
                <a:path w="107950" h="72390">
                  <a:moveTo>
                    <a:pt x="21805" y="11772"/>
                  </a:moveTo>
                  <a:lnTo>
                    <a:pt x="21209" y="11874"/>
                  </a:lnTo>
                  <a:lnTo>
                    <a:pt x="21145" y="12382"/>
                  </a:lnTo>
                  <a:lnTo>
                    <a:pt x="21805" y="12382"/>
                  </a:lnTo>
                  <a:lnTo>
                    <a:pt x="21805" y="11772"/>
                  </a:lnTo>
                  <a:close/>
                </a:path>
                <a:path w="107950" h="72390">
                  <a:moveTo>
                    <a:pt x="26035" y="10795"/>
                  </a:moveTo>
                  <a:lnTo>
                    <a:pt x="26009" y="10414"/>
                  </a:lnTo>
                  <a:lnTo>
                    <a:pt x="25552" y="10312"/>
                  </a:lnTo>
                  <a:lnTo>
                    <a:pt x="25552" y="10909"/>
                  </a:lnTo>
                  <a:lnTo>
                    <a:pt x="26035" y="10795"/>
                  </a:lnTo>
                  <a:close/>
                </a:path>
                <a:path w="107950" h="72390">
                  <a:moveTo>
                    <a:pt x="27317" y="6045"/>
                  </a:moveTo>
                  <a:lnTo>
                    <a:pt x="26835" y="6311"/>
                  </a:lnTo>
                  <a:lnTo>
                    <a:pt x="27038" y="6642"/>
                  </a:lnTo>
                  <a:lnTo>
                    <a:pt x="27317" y="6680"/>
                  </a:lnTo>
                  <a:lnTo>
                    <a:pt x="27317" y="6045"/>
                  </a:lnTo>
                  <a:close/>
                </a:path>
                <a:path w="107950" h="72390">
                  <a:moveTo>
                    <a:pt x="27444" y="19951"/>
                  </a:moveTo>
                  <a:lnTo>
                    <a:pt x="26708" y="19875"/>
                  </a:lnTo>
                  <a:lnTo>
                    <a:pt x="26708" y="20485"/>
                  </a:lnTo>
                  <a:lnTo>
                    <a:pt x="27444" y="20396"/>
                  </a:lnTo>
                  <a:lnTo>
                    <a:pt x="27444" y="19951"/>
                  </a:lnTo>
                  <a:close/>
                </a:path>
                <a:path w="107950" h="72390">
                  <a:moveTo>
                    <a:pt x="28473" y="15659"/>
                  </a:moveTo>
                  <a:lnTo>
                    <a:pt x="27622" y="15811"/>
                  </a:lnTo>
                  <a:lnTo>
                    <a:pt x="27762" y="16167"/>
                  </a:lnTo>
                  <a:lnTo>
                    <a:pt x="28473" y="16243"/>
                  </a:lnTo>
                  <a:lnTo>
                    <a:pt x="28473" y="15659"/>
                  </a:lnTo>
                  <a:close/>
                </a:path>
                <a:path w="107950" h="72390">
                  <a:moveTo>
                    <a:pt x="33997" y="9906"/>
                  </a:moveTo>
                  <a:lnTo>
                    <a:pt x="33337" y="10172"/>
                  </a:lnTo>
                  <a:lnTo>
                    <a:pt x="33528" y="10452"/>
                  </a:lnTo>
                  <a:lnTo>
                    <a:pt x="33997" y="10528"/>
                  </a:lnTo>
                  <a:lnTo>
                    <a:pt x="33997" y="9906"/>
                  </a:lnTo>
                  <a:close/>
                </a:path>
                <a:path w="107950" h="72390">
                  <a:moveTo>
                    <a:pt x="34036" y="23850"/>
                  </a:moveTo>
                  <a:lnTo>
                    <a:pt x="33401" y="23736"/>
                  </a:lnTo>
                  <a:lnTo>
                    <a:pt x="33401" y="24333"/>
                  </a:lnTo>
                  <a:lnTo>
                    <a:pt x="34036" y="24269"/>
                  </a:lnTo>
                  <a:lnTo>
                    <a:pt x="34036" y="23850"/>
                  </a:lnTo>
                  <a:close/>
                </a:path>
                <a:path w="107950" h="72390">
                  <a:moveTo>
                    <a:pt x="35153" y="19481"/>
                  </a:moveTo>
                  <a:lnTo>
                    <a:pt x="34442" y="19748"/>
                  </a:lnTo>
                  <a:lnTo>
                    <a:pt x="34925" y="20116"/>
                  </a:lnTo>
                  <a:lnTo>
                    <a:pt x="35153" y="20116"/>
                  </a:lnTo>
                  <a:lnTo>
                    <a:pt x="35153" y="19481"/>
                  </a:lnTo>
                  <a:close/>
                </a:path>
                <a:path w="107950" h="72390">
                  <a:moveTo>
                    <a:pt x="40678" y="13766"/>
                  </a:moveTo>
                  <a:lnTo>
                    <a:pt x="40119" y="13957"/>
                  </a:lnTo>
                  <a:lnTo>
                    <a:pt x="37071" y="12217"/>
                  </a:lnTo>
                  <a:lnTo>
                    <a:pt x="36423" y="12242"/>
                  </a:lnTo>
                  <a:lnTo>
                    <a:pt x="32893" y="14274"/>
                  </a:lnTo>
                  <a:lnTo>
                    <a:pt x="32219" y="14160"/>
                  </a:lnTo>
                  <a:lnTo>
                    <a:pt x="32219" y="14782"/>
                  </a:lnTo>
                  <a:lnTo>
                    <a:pt x="32346" y="14782"/>
                  </a:lnTo>
                  <a:lnTo>
                    <a:pt x="32334" y="14947"/>
                  </a:lnTo>
                  <a:lnTo>
                    <a:pt x="35826" y="16954"/>
                  </a:lnTo>
                  <a:lnTo>
                    <a:pt x="36487" y="16941"/>
                  </a:lnTo>
                  <a:lnTo>
                    <a:pt x="40513" y="14605"/>
                  </a:lnTo>
                  <a:lnTo>
                    <a:pt x="40538" y="14363"/>
                  </a:lnTo>
                  <a:lnTo>
                    <a:pt x="40678" y="14389"/>
                  </a:lnTo>
                  <a:lnTo>
                    <a:pt x="40678" y="13766"/>
                  </a:lnTo>
                  <a:close/>
                </a:path>
                <a:path w="107950" h="72390">
                  <a:moveTo>
                    <a:pt x="40703" y="27711"/>
                  </a:moveTo>
                  <a:lnTo>
                    <a:pt x="40068" y="27571"/>
                  </a:lnTo>
                  <a:lnTo>
                    <a:pt x="40068" y="28206"/>
                  </a:lnTo>
                  <a:lnTo>
                    <a:pt x="40627" y="28105"/>
                  </a:lnTo>
                  <a:lnTo>
                    <a:pt x="40703" y="27711"/>
                  </a:lnTo>
                  <a:close/>
                </a:path>
                <a:path w="107950" h="72390">
                  <a:moveTo>
                    <a:pt x="41833" y="23368"/>
                  </a:moveTo>
                  <a:lnTo>
                    <a:pt x="41249" y="23533"/>
                  </a:lnTo>
                  <a:lnTo>
                    <a:pt x="41325" y="23977"/>
                  </a:lnTo>
                  <a:lnTo>
                    <a:pt x="41833" y="23977"/>
                  </a:lnTo>
                  <a:lnTo>
                    <a:pt x="41833" y="23368"/>
                  </a:lnTo>
                  <a:close/>
                </a:path>
                <a:path w="107950" h="72390">
                  <a:moveTo>
                    <a:pt x="47294" y="32029"/>
                  </a:moveTo>
                  <a:lnTo>
                    <a:pt x="47205" y="31508"/>
                  </a:lnTo>
                  <a:lnTo>
                    <a:pt x="46748" y="31457"/>
                  </a:lnTo>
                  <a:lnTo>
                    <a:pt x="46748" y="32029"/>
                  </a:lnTo>
                  <a:lnTo>
                    <a:pt x="47294" y="32029"/>
                  </a:lnTo>
                  <a:close/>
                </a:path>
                <a:path w="107950" h="72390">
                  <a:moveTo>
                    <a:pt x="47358" y="17627"/>
                  </a:moveTo>
                  <a:lnTo>
                    <a:pt x="46723" y="17780"/>
                  </a:lnTo>
                  <a:lnTo>
                    <a:pt x="43751" y="16065"/>
                  </a:lnTo>
                  <a:lnTo>
                    <a:pt x="43091" y="16103"/>
                  </a:lnTo>
                  <a:lnTo>
                    <a:pt x="39382" y="18249"/>
                  </a:lnTo>
                  <a:lnTo>
                    <a:pt x="39306" y="18084"/>
                  </a:lnTo>
                  <a:lnTo>
                    <a:pt x="38900" y="17995"/>
                  </a:lnTo>
                  <a:lnTo>
                    <a:pt x="38900" y="18643"/>
                  </a:lnTo>
                  <a:lnTo>
                    <a:pt x="39027" y="18592"/>
                  </a:lnTo>
                  <a:lnTo>
                    <a:pt x="39014" y="18796"/>
                  </a:lnTo>
                  <a:lnTo>
                    <a:pt x="42494" y="20815"/>
                  </a:lnTo>
                  <a:lnTo>
                    <a:pt x="43154" y="20789"/>
                  </a:lnTo>
                  <a:lnTo>
                    <a:pt x="47193" y="18453"/>
                  </a:lnTo>
                  <a:lnTo>
                    <a:pt x="47218" y="18237"/>
                  </a:lnTo>
                  <a:lnTo>
                    <a:pt x="47358" y="18249"/>
                  </a:lnTo>
                  <a:lnTo>
                    <a:pt x="47358" y="17627"/>
                  </a:lnTo>
                  <a:close/>
                </a:path>
                <a:path w="107950" h="72390">
                  <a:moveTo>
                    <a:pt x="48514" y="27203"/>
                  </a:moveTo>
                  <a:lnTo>
                    <a:pt x="47815" y="27317"/>
                  </a:lnTo>
                  <a:lnTo>
                    <a:pt x="47904" y="27673"/>
                  </a:lnTo>
                  <a:lnTo>
                    <a:pt x="48514" y="27838"/>
                  </a:lnTo>
                  <a:lnTo>
                    <a:pt x="48514" y="27203"/>
                  </a:lnTo>
                  <a:close/>
                </a:path>
                <a:path w="107950" h="72390">
                  <a:moveTo>
                    <a:pt x="54025" y="21463"/>
                  </a:moveTo>
                  <a:lnTo>
                    <a:pt x="53428" y="21602"/>
                  </a:lnTo>
                  <a:lnTo>
                    <a:pt x="50419" y="19926"/>
                  </a:lnTo>
                  <a:lnTo>
                    <a:pt x="49771" y="19951"/>
                  </a:lnTo>
                  <a:lnTo>
                    <a:pt x="46037" y="22098"/>
                  </a:lnTo>
                  <a:lnTo>
                    <a:pt x="45580" y="21856"/>
                  </a:lnTo>
                  <a:lnTo>
                    <a:pt x="45580" y="22491"/>
                  </a:lnTo>
                  <a:lnTo>
                    <a:pt x="45707" y="22440"/>
                  </a:lnTo>
                  <a:lnTo>
                    <a:pt x="45694" y="22656"/>
                  </a:lnTo>
                  <a:lnTo>
                    <a:pt x="49174" y="24663"/>
                  </a:lnTo>
                  <a:lnTo>
                    <a:pt x="49834" y="24650"/>
                  </a:lnTo>
                  <a:lnTo>
                    <a:pt x="53873" y="22326"/>
                  </a:lnTo>
                  <a:lnTo>
                    <a:pt x="53898" y="22072"/>
                  </a:lnTo>
                  <a:lnTo>
                    <a:pt x="54025" y="22098"/>
                  </a:lnTo>
                  <a:lnTo>
                    <a:pt x="54025" y="21463"/>
                  </a:lnTo>
                  <a:close/>
                </a:path>
                <a:path w="107950" h="72390">
                  <a:moveTo>
                    <a:pt x="55181" y="31089"/>
                  </a:moveTo>
                  <a:lnTo>
                    <a:pt x="54533" y="31242"/>
                  </a:lnTo>
                  <a:lnTo>
                    <a:pt x="54698" y="31546"/>
                  </a:lnTo>
                  <a:lnTo>
                    <a:pt x="55181" y="31661"/>
                  </a:lnTo>
                  <a:lnTo>
                    <a:pt x="55181" y="31089"/>
                  </a:lnTo>
                  <a:close/>
                </a:path>
                <a:path w="107950" h="72390">
                  <a:moveTo>
                    <a:pt x="60706" y="25323"/>
                  </a:moveTo>
                  <a:lnTo>
                    <a:pt x="60261" y="25615"/>
                  </a:lnTo>
                  <a:lnTo>
                    <a:pt x="57099" y="23774"/>
                  </a:lnTo>
                  <a:lnTo>
                    <a:pt x="56451" y="23812"/>
                  </a:lnTo>
                  <a:lnTo>
                    <a:pt x="52743" y="25958"/>
                  </a:lnTo>
                  <a:lnTo>
                    <a:pt x="52260" y="25717"/>
                  </a:lnTo>
                  <a:lnTo>
                    <a:pt x="52260" y="26365"/>
                  </a:lnTo>
                  <a:lnTo>
                    <a:pt x="52387" y="26352"/>
                  </a:lnTo>
                  <a:lnTo>
                    <a:pt x="52362" y="26517"/>
                  </a:lnTo>
                  <a:lnTo>
                    <a:pt x="55854" y="28524"/>
                  </a:lnTo>
                  <a:lnTo>
                    <a:pt x="56515" y="28498"/>
                  </a:lnTo>
                  <a:lnTo>
                    <a:pt x="60540" y="26174"/>
                  </a:lnTo>
                  <a:lnTo>
                    <a:pt x="60566" y="25971"/>
                  </a:lnTo>
                  <a:lnTo>
                    <a:pt x="60706" y="25958"/>
                  </a:lnTo>
                  <a:lnTo>
                    <a:pt x="60706" y="25323"/>
                  </a:lnTo>
                  <a:close/>
                </a:path>
                <a:path w="107950" h="72390">
                  <a:moveTo>
                    <a:pt x="60794" y="39319"/>
                  </a:moveTo>
                  <a:lnTo>
                    <a:pt x="60109" y="39166"/>
                  </a:lnTo>
                  <a:lnTo>
                    <a:pt x="60109" y="39751"/>
                  </a:lnTo>
                  <a:lnTo>
                    <a:pt x="60629" y="39751"/>
                  </a:lnTo>
                  <a:lnTo>
                    <a:pt x="60794" y="39319"/>
                  </a:lnTo>
                  <a:close/>
                </a:path>
                <a:path w="107950" h="72390">
                  <a:moveTo>
                    <a:pt x="67246" y="71831"/>
                  </a:moveTo>
                  <a:lnTo>
                    <a:pt x="67170" y="71323"/>
                  </a:lnTo>
                  <a:lnTo>
                    <a:pt x="66535" y="71196"/>
                  </a:lnTo>
                  <a:lnTo>
                    <a:pt x="66535" y="71831"/>
                  </a:lnTo>
                  <a:lnTo>
                    <a:pt x="67246" y="71831"/>
                  </a:lnTo>
                  <a:close/>
                </a:path>
                <a:path w="107950" h="72390">
                  <a:moveTo>
                    <a:pt x="67386" y="29197"/>
                  </a:moveTo>
                  <a:lnTo>
                    <a:pt x="67030" y="29273"/>
                  </a:lnTo>
                  <a:lnTo>
                    <a:pt x="66903" y="29451"/>
                  </a:lnTo>
                  <a:lnTo>
                    <a:pt x="63779" y="27635"/>
                  </a:lnTo>
                  <a:lnTo>
                    <a:pt x="63131" y="27660"/>
                  </a:lnTo>
                  <a:lnTo>
                    <a:pt x="59524" y="29730"/>
                  </a:lnTo>
                  <a:lnTo>
                    <a:pt x="58928" y="29578"/>
                  </a:lnTo>
                  <a:lnTo>
                    <a:pt x="58928" y="30200"/>
                  </a:lnTo>
                  <a:lnTo>
                    <a:pt x="59055" y="30213"/>
                  </a:lnTo>
                  <a:lnTo>
                    <a:pt x="59042" y="30365"/>
                  </a:lnTo>
                  <a:lnTo>
                    <a:pt x="62534" y="32372"/>
                  </a:lnTo>
                  <a:lnTo>
                    <a:pt x="63195" y="32359"/>
                  </a:lnTo>
                  <a:lnTo>
                    <a:pt x="67221" y="30035"/>
                  </a:lnTo>
                  <a:lnTo>
                    <a:pt x="67246" y="29756"/>
                  </a:lnTo>
                  <a:lnTo>
                    <a:pt x="67386" y="29794"/>
                  </a:lnTo>
                  <a:lnTo>
                    <a:pt x="67386" y="29197"/>
                  </a:lnTo>
                  <a:close/>
                </a:path>
                <a:path w="107950" h="72390">
                  <a:moveTo>
                    <a:pt x="67398" y="43688"/>
                  </a:moveTo>
                  <a:lnTo>
                    <a:pt x="67335" y="43053"/>
                  </a:lnTo>
                  <a:lnTo>
                    <a:pt x="66776" y="42989"/>
                  </a:lnTo>
                  <a:lnTo>
                    <a:pt x="66776" y="43624"/>
                  </a:lnTo>
                  <a:lnTo>
                    <a:pt x="67398" y="43688"/>
                  </a:lnTo>
                  <a:close/>
                </a:path>
                <a:path w="107950" h="72390">
                  <a:moveTo>
                    <a:pt x="68541" y="38760"/>
                  </a:moveTo>
                  <a:lnTo>
                    <a:pt x="67754" y="38950"/>
                  </a:lnTo>
                  <a:lnTo>
                    <a:pt x="68148" y="39395"/>
                  </a:lnTo>
                  <a:lnTo>
                    <a:pt x="68541" y="39395"/>
                  </a:lnTo>
                  <a:lnTo>
                    <a:pt x="68541" y="38760"/>
                  </a:lnTo>
                  <a:close/>
                </a:path>
                <a:path w="107950" h="72390">
                  <a:moveTo>
                    <a:pt x="70167" y="63754"/>
                  </a:moveTo>
                  <a:lnTo>
                    <a:pt x="69900" y="63220"/>
                  </a:lnTo>
                  <a:lnTo>
                    <a:pt x="69367" y="63131"/>
                  </a:lnTo>
                  <a:lnTo>
                    <a:pt x="69367" y="63754"/>
                  </a:lnTo>
                  <a:lnTo>
                    <a:pt x="70167" y="63754"/>
                  </a:lnTo>
                  <a:close/>
                </a:path>
                <a:path w="107950" h="72390">
                  <a:moveTo>
                    <a:pt x="74066" y="33032"/>
                  </a:moveTo>
                  <a:lnTo>
                    <a:pt x="73482" y="33248"/>
                  </a:lnTo>
                  <a:lnTo>
                    <a:pt x="70459" y="31496"/>
                  </a:lnTo>
                  <a:lnTo>
                    <a:pt x="69811" y="31521"/>
                  </a:lnTo>
                  <a:lnTo>
                    <a:pt x="66230" y="33591"/>
                  </a:lnTo>
                  <a:lnTo>
                    <a:pt x="65608" y="33426"/>
                  </a:lnTo>
                  <a:lnTo>
                    <a:pt x="65608" y="34048"/>
                  </a:lnTo>
                  <a:lnTo>
                    <a:pt x="65735" y="34048"/>
                  </a:lnTo>
                  <a:lnTo>
                    <a:pt x="65722" y="34226"/>
                  </a:lnTo>
                  <a:lnTo>
                    <a:pt x="69215" y="36233"/>
                  </a:lnTo>
                  <a:lnTo>
                    <a:pt x="69875" y="36207"/>
                  </a:lnTo>
                  <a:lnTo>
                    <a:pt x="73901" y="33883"/>
                  </a:lnTo>
                  <a:lnTo>
                    <a:pt x="73926" y="33629"/>
                  </a:lnTo>
                  <a:lnTo>
                    <a:pt x="74066" y="33655"/>
                  </a:lnTo>
                  <a:lnTo>
                    <a:pt x="74066" y="33032"/>
                  </a:lnTo>
                  <a:close/>
                </a:path>
                <a:path w="107950" h="72390">
                  <a:moveTo>
                    <a:pt x="74117" y="46850"/>
                  </a:moveTo>
                  <a:lnTo>
                    <a:pt x="73456" y="46850"/>
                  </a:lnTo>
                  <a:lnTo>
                    <a:pt x="73456" y="47472"/>
                  </a:lnTo>
                  <a:lnTo>
                    <a:pt x="74028" y="47409"/>
                  </a:lnTo>
                  <a:lnTo>
                    <a:pt x="74117" y="46850"/>
                  </a:lnTo>
                  <a:close/>
                </a:path>
                <a:path w="107950" h="72390">
                  <a:moveTo>
                    <a:pt x="74968" y="70840"/>
                  </a:moveTo>
                  <a:lnTo>
                    <a:pt x="74320" y="70967"/>
                  </a:lnTo>
                  <a:lnTo>
                    <a:pt x="74320" y="71424"/>
                  </a:lnTo>
                  <a:lnTo>
                    <a:pt x="74968" y="71424"/>
                  </a:lnTo>
                  <a:lnTo>
                    <a:pt x="74968" y="70840"/>
                  </a:lnTo>
                  <a:close/>
                </a:path>
                <a:path w="107950" h="72390">
                  <a:moveTo>
                    <a:pt x="75222" y="42608"/>
                  </a:moveTo>
                  <a:lnTo>
                    <a:pt x="74206" y="42862"/>
                  </a:lnTo>
                  <a:lnTo>
                    <a:pt x="74650" y="43268"/>
                  </a:lnTo>
                  <a:lnTo>
                    <a:pt x="75222" y="43268"/>
                  </a:lnTo>
                  <a:lnTo>
                    <a:pt x="75222" y="42608"/>
                  </a:lnTo>
                  <a:close/>
                </a:path>
                <a:path w="107950" h="72390">
                  <a:moveTo>
                    <a:pt x="79933" y="59601"/>
                  </a:moveTo>
                  <a:lnTo>
                    <a:pt x="79730" y="59067"/>
                  </a:lnTo>
                  <a:lnTo>
                    <a:pt x="79095" y="59004"/>
                  </a:lnTo>
                  <a:lnTo>
                    <a:pt x="79095" y="59651"/>
                  </a:lnTo>
                  <a:lnTo>
                    <a:pt x="79933" y="59601"/>
                  </a:lnTo>
                  <a:close/>
                </a:path>
                <a:path w="107950" h="72390">
                  <a:moveTo>
                    <a:pt x="80733" y="36893"/>
                  </a:moveTo>
                  <a:lnTo>
                    <a:pt x="80149" y="37058"/>
                  </a:lnTo>
                  <a:lnTo>
                    <a:pt x="77139" y="35344"/>
                  </a:lnTo>
                  <a:lnTo>
                    <a:pt x="76479" y="35382"/>
                  </a:lnTo>
                  <a:lnTo>
                    <a:pt x="72910" y="37439"/>
                  </a:lnTo>
                  <a:lnTo>
                    <a:pt x="72288" y="37287"/>
                  </a:lnTo>
                  <a:lnTo>
                    <a:pt x="72288" y="37909"/>
                  </a:lnTo>
                  <a:lnTo>
                    <a:pt x="72415" y="37871"/>
                  </a:lnTo>
                  <a:lnTo>
                    <a:pt x="72402" y="38074"/>
                  </a:lnTo>
                  <a:lnTo>
                    <a:pt x="75895" y="40093"/>
                  </a:lnTo>
                  <a:lnTo>
                    <a:pt x="76555" y="40068"/>
                  </a:lnTo>
                  <a:lnTo>
                    <a:pt x="80581" y="37744"/>
                  </a:lnTo>
                  <a:lnTo>
                    <a:pt x="80594" y="37503"/>
                  </a:lnTo>
                  <a:lnTo>
                    <a:pt x="80733" y="37515"/>
                  </a:lnTo>
                  <a:lnTo>
                    <a:pt x="80733" y="36893"/>
                  </a:lnTo>
                  <a:close/>
                </a:path>
                <a:path w="107950" h="72390">
                  <a:moveTo>
                    <a:pt x="81000" y="50736"/>
                  </a:moveTo>
                  <a:lnTo>
                    <a:pt x="80137" y="50711"/>
                  </a:lnTo>
                  <a:lnTo>
                    <a:pt x="80137" y="51346"/>
                  </a:lnTo>
                  <a:lnTo>
                    <a:pt x="81000" y="51244"/>
                  </a:lnTo>
                  <a:lnTo>
                    <a:pt x="81000" y="50736"/>
                  </a:lnTo>
                  <a:close/>
                </a:path>
                <a:path w="107950" h="72390">
                  <a:moveTo>
                    <a:pt x="81889" y="46494"/>
                  </a:moveTo>
                  <a:lnTo>
                    <a:pt x="81292" y="46558"/>
                  </a:lnTo>
                  <a:lnTo>
                    <a:pt x="81368" y="47155"/>
                  </a:lnTo>
                  <a:lnTo>
                    <a:pt x="81889" y="47091"/>
                  </a:lnTo>
                  <a:lnTo>
                    <a:pt x="81889" y="46494"/>
                  </a:lnTo>
                  <a:close/>
                </a:path>
                <a:path w="107950" h="72390">
                  <a:moveTo>
                    <a:pt x="83604" y="66065"/>
                  </a:moveTo>
                  <a:lnTo>
                    <a:pt x="83058" y="66319"/>
                  </a:lnTo>
                  <a:lnTo>
                    <a:pt x="83261" y="66611"/>
                  </a:lnTo>
                  <a:lnTo>
                    <a:pt x="83604" y="66687"/>
                  </a:lnTo>
                  <a:lnTo>
                    <a:pt x="83604" y="66065"/>
                  </a:lnTo>
                  <a:close/>
                </a:path>
                <a:path w="107950" h="72390">
                  <a:moveTo>
                    <a:pt x="87414" y="40741"/>
                  </a:moveTo>
                  <a:lnTo>
                    <a:pt x="86982" y="40894"/>
                  </a:lnTo>
                  <a:lnTo>
                    <a:pt x="86969" y="41046"/>
                  </a:lnTo>
                  <a:lnTo>
                    <a:pt x="83820" y="39204"/>
                  </a:lnTo>
                  <a:lnTo>
                    <a:pt x="83159" y="39230"/>
                  </a:lnTo>
                  <a:lnTo>
                    <a:pt x="79425" y="41376"/>
                  </a:lnTo>
                  <a:lnTo>
                    <a:pt x="78968" y="41135"/>
                  </a:lnTo>
                  <a:lnTo>
                    <a:pt x="78968" y="41757"/>
                  </a:lnTo>
                  <a:lnTo>
                    <a:pt x="79095" y="41719"/>
                  </a:lnTo>
                  <a:lnTo>
                    <a:pt x="79082" y="41935"/>
                  </a:lnTo>
                  <a:lnTo>
                    <a:pt x="82575" y="43942"/>
                  </a:lnTo>
                  <a:lnTo>
                    <a:pt x="83223" y="43916"/>
                  </a:lnTo>
                  <a:lnTo>
                    <a:pt x="87261" y="41592"/>
                  </a:lnTo>
                  <a:lnTo>
                    <a:pt x="87274" y="41351"/>
                  </a:lnTo>
                  <a:lnTo>
                    <a:pt x="87414" y="41363"/>
                  </a:lnTo>
                  <a:lnTo>
                    <a:pt x="87414" y="40741"/>
                  </a:lnTo>
                  <a:close/>
                </a:path>
                <a:path w="107950" h="72390">
                  <a:moveTo>
                    <a:pt x="87693" y="55181"/>
                  </a:moveTo>
                  <a:lnTo>
                    <a:pt x="87515" y="54686"/>
                  </a:lnTo>
                  <a:lnTo>
                    <a:pt x="86817" y="54571"/>
                  </a:lnTo>
                  <a:lnTo>
                    <a:pt x="86817" y="55194"/>
                  </a:lnTo>
                  <a:lnTo>
                    <a:pt x="87693" y="55181"/>
                  </a:lnTo>
                  <a:close/>
                </a:path>
                <a:path w="107950" h="72390">
                  <a:moveTo>
                    <a:pt x="88582" y="50317"/>
                  </a:moveTo>
                  <a:lnTo>
                    <a:pt x="87655" y="50482"/>
                  </a:lnTo>
                  <a:lnTo>
                    <a:pt x="87896" y="51015"/>
                  </a:lnTo>
                  <a:lnTo>
                    <a:pt x="88582" y="50965"/>
                  </a:lnTo>
                  <a:lnTo>
                    <a:pt x="88582" y="50317"/>
                  </a:lnTo>
                  <a:close/>
                </a:path>
                <a:path w="107950" h="72390">
                  <a:moveTo>
                    <a:pt x="92024" y="61201"/>
                  </a:moveTo>
                  <a:lnTo>
                    <a:pt x="91389" y="61391"/>
                  </a:lnTo>
                  <a:lnTo>
                    <a:pt x="91541" y="61836"/>
                  </a:lnTo>
                  <a:lnTo>
                    <a:pt x="92024" y="61836"/>
                  </a:lnTo>
                  <a:lnTo>
                    <a:pt x="92024" y="61201"/>
                  </a:lnTo>
                  <a:close/>
                </a:path>
                <a:path w="107950" h="72390">
                  <a:moveTo>
                    <a:pt x="94094" y="44589"/>
                  </a:moveTo>
                  <a:lnTo>
                    <a:pt x="93675" y="44691"/>
                  </a:lnTo>
                  <a:lnTo>
                    <a:pt x="93624" y="44881"/>
                  </a:lnTo>
                  <a:lnTo>
                    <a:pt x="90487" y="43053"/>
                  </a:lnTo>
                  <a:lnTo>
                    <a:pt x="89827" y="43091"/>
                  </a:lnTo>
                  <a:lnTo>
                    <a:pt x="86347" y="45097"/>
                  </a:lnTo>
                  <a:lnTo>
                    <a:pt x="85648" y="44983"/>
                  </a:lnTo>
                  <a:lnTo>
                    <a:pt x="85648" y="45631"/>
                  </a:lnTo>
                  <a:lnTo>
                    <a:pt x="85775" y="45643"/>
                  </a:lnTo>
                  <a:lnTo>
                    <a:pt x="85763" y="45783"/>
                  </a:lnTo>
                  <a:lnTo>
                    <a:pt x="89242" y="47802"/>
                  </a:lnTo>
                  <a:lnTo>
                    <a:pt x="89903" y="47777"/>
                  </a:lnTo>
                  <a:lnTo>
                    <a:pt x="93941" y="45453"/>
                  </a:lnTo>
                  <a:lnTo>
                    <a:pt x="93967" y="45199"/>
                  </a:lnTo>
                  <a:lnTo>
                    <a:pt x="94094" y="45224"/>
                  </a:lnTo>
                  <a:lnTo>
                    <a:pt x="94094" y="44589"/>
                  </a:lnTo>
                  <a:close/>
                </a:path>
                <a:path w="107950" h="72390">
                  <a:moveTo>
                    <a:pt x="99733" y="56769"/>
                  </a:moveTo>
                  <a:lnTo>
                    <a:pt x="99072" y="57010"/>
                  </a:lnTo>
                  <a:lnTo>
                    <a:pt x="99250" y="57416"/>
                  </a:lnTo>
                  <a:lnTo>
                    <a:pt x="99733" y="57416"/>
                  </a:lnTo>
                  <a:lnTo>
                    <a:pt x="99733" y="56769"/>
                  </a:lnTo>
                  <a:close/>
                </a:path>
                <a:path w="107950" h="72390">
                  <a:moveTo>
                    <a:pt x="100774" y="48450"/>
                  </a:moveTo>
                  <a:lnTo>
                    <a:pt x="100368" y="48577"/>
                  </a:lnTo>
                  <a:lnTo>
                    <a:pt x="100317" y="48742"/>
                  </a:lnTo>
                  <a:lnTo>
                    <a:pt x="97167" y="46913"/>
                  </a:lnTo>
                  <a:lnTo>
                    <a:pt x="96507" y="46939"/>
                  </a:lnTo>
                  <a:lnTo>
                    <a:pt x="92837" y="49060"/>
                  </a:lnTo>
                  <a:lnTo>
                    <a:pt x="92633" y="48933"/>
                  </a:lnTo>
                  <a:lnTo>
                    <a:pt x="92329" y="48869"/>
                  </a:lnTo>
                  <a:lnTo>
                    <a:pt x="92329" y="49479"/>
                  </a:lnTo>
                  <a:lnTo>
                    <a:pt x="92456" y="49479"/>
                  </a:lnTo>
                  <a:lnTo>
                    <a:pt x="92443" y="49644"/>
                  </a:lnTo>
                  <a:lnTo>
                    <a:pt x="95923" y="51650"/>
                  </a:lnTo>
                  <a:lnTo>
                    <a:pt x="96583" y="51625"/>
                  </a:lnTo>
                  <a:lnTo>
                    <a:pt x="100609" y="49301"/>
                  </a:lnTo>
                  <a:lnTo>
                    <a:pt x="100634" y="49047"/>
                  </a:lnTo>
                  <a:lnTo>
                    <a:pt x="100774" y="49072"/>
                  </a:lnTo>
                  <a:lnTo>
                    <a:pt x="100774" y="48450"/>
                  </a:lnTo>
                  <a:close/>
                </a:path>
                <a:path w="107950" h="72390">
                  <a:moveTo>
                    <a:pt x="107442" y="52324"/>
                  </a:moveTo>
                  <a:lnTo>
                    <a:pt x="106895" y="52539"/>
                  </a:lnTo>
                  <a:lnTo>
                    <a:pt x="103847" y="50761"/>
                  </a:lnTo>
                  <a:lnTo>
                    <a:pt x="103200" y="50800"/>
                  </a:lnTo>
                  <a:lnTo>
                    <a:pt x="99606" y="52870"/>
                  </a:lnTo>
                  <a:lnTo>
                    <a:pt x="98996" y="52717"/>
                  </a:lnTo>
                  <a:lnTo>
                    <a:pt x="98996" y="53340"/>
                  </a:lnTo>
                  <a:lnTo>
                    <a:pt x="99123" y="53340"/>
                  </a:lnTo>
                  <a:lnTo>
                    <a:pt x="99110" y="53492"/>
                  </a:lnTo>
                  <a:lnTo>
                    <a:pt x="102603" y="55524"/>
                  </a:lnTo>
                  <a:lnTo>
                    <a:pt x="103263" y="55486"/>
                  </a:lnTo>
                  <a:lnTo>
                    <a:pt x="107289" y="53162"/>
                  </a:lnTo>
                  <a:lnTo>
                    <a:pt x="107302" y="52959"/>
                  </a:lnTo>
                  <a:lnTo>
                    <a:pt x="107442" y="52933"/>
                  </a:lnTo>
                  <a:lnTo>
                    <a:pt x="107442" y="52324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17177538" y="8018748"/>
              <a:ext cx="124460" cy="76200"/>
            </a:xfrm>
            <a:custGeom>
              <a:avLst/>
              <a:gdLst/>
              <a:ahLst/>
              <a:cxnLst/>
              <a:rect l="l" t="t" r="r" b="b"/>
              <a:pathLst>
                <a:path w="124459" h="76200">
                  <a:moveTo>
                    <a:pt x="6705" y="22606"/>
                  </a:moveTo>
                  <a:lnTo>
                    <a:pt x="2247" y="20015"/>
                  </a:lnTo>
                  <a:lnTo>
                    <a:pt x="1587" y="20053"/>
                  </a:lnTo>
                  <a:lnTo>
                    <a:pt x="50" y="20929"/>
                  </a:lnTo>
                  <a:lnTo>
                    <a:pt x="0" y="21323"/>
                  </a:lnTo>
                  <a:lnTo>
                    <a:pt x="4470" y="23888"/>
                  </a:lnTo>
                  <a:lnTo>
                    <a:pt x="5130" y="23876"/>
                  </a:lnTo>
                  <a:lnTo>
                    <a:pt x="6667" y="22987"/>
                  </a:lnTo>
                  <a:lnTo>
                    <a:pt x="6705" y="22606"/>
                  </a:lnTo>
                  <a:close/>
                </a:path>
                <a:path w="124459" h="76200">
                  <a:moveTo>
                    <a:pt x="12585" y="25996"/>
                  </a:moveTo>
                  <a:lnTo>
                    <a:pt x="8128" y="23418"/>
                  </a:lnTo>
                  <a:lnTo>
                    <a:pt x="7467" y="23456"/>
                  </a:lnTo>
                  <a:lnTo>
                    <a:pt x="5943" y="24333"/>
                  </a:lnTo>
                  <a:lnTo>
                    <a:pt x="5892" y="24714"/>
                  </a:lnTo>
                  <a:lnTo>
                    <a:pt x="10363" y="27292"/>
                  </a:lnTo>
                  <a:lnTo>
                    <a:pt x="11023" y="27266"/>
                  </a:lnTo>
                  <a:lnTo>
                    <a:pt x="12547" y="26377"/>
                  </a:lnTo>
                  <a:lnTo>
                    <a:pt x="12585" y="25996"/>
                  </a:lnTo>
                  <a:close/>
                </a:path>
                <a:path w="124459" h="76200">
                  <a:moveTo>
                    <a:pt x="16649" y="23749"/>
                  </a:moveTo>
                  <a:lnTo>
                    <a:pt x="12192" y="21170"/>
                  </a:lnTo>
                  <a:lnTo>
                    <a:pt x="11531" y="21196"/>
                  </a:lnTo>
                  <a:lnTo>
                    <a:pt x="10007" y="22085"/>
                  </a:lnTo>
                  <a:lnTo>
                    <a:pt x="9956" y="22466"/>
                  </a:lnTo>
                  <a:lnTo>
                    <a:pt x="14427" y="25044"/>
                  </a:lnTo>
                  <a:lnTo>
                    <a:pt x="15087" y="25019"/>
                  </a:lnTo>
                  <a:lnTo>
                    <a:pt x="16611" y="24142"/>
                  </a:lnTo>
                  <a:lnTo>
                    <a:pt x="16649" y="23749"/>
                  </a:lnTo>
                  <a:close/>
                </a:path>
                <a:path w="124459" h="76200">
                  <a:moveTo>
                    <a:pt x="18478" y="29387"/>
                  </a:moveTo>
                  <a:lnTo>
                    <a:pt x="14008" y="26809"/>
                  </a:lnTo>
                  <a:lnTo>
                    <a:pt x="13347" y="26847"/>
                  </a:lnTo>
                  <a:lnTo>
                    <a:pt x="11823" y="27724"/>
                  </a:lnTo>
                  <a:lnTo>
                    <a:pt x="11772" y="28105"/>
                  </a:lnTo>
                  <a:lnTo>
                    <a:pt x="16243" y="30683"/>
                  </a:lnTo>
                  <a:lnTo>
                    <a:pt x="16903" y="30657"/>
                  </a:lnTo>
                  <a:lnTo>
                    <a:pt x="18427" y="29781"/>
                  </a:lnTo>
                  <a:lnTo>
                    <a:pt x="18478" y="29387"/>
                  </a:lnTo>
                  <a:close/>
                </a:path>
                <a:path w="124459" h="76200">
                  <a:moveTo>
                    <a:pt x="23469" y="19761"/>
                  </a:moveTo>
                  <a:lnTo>
                    <a:pt x="13081" y="13766"/>
                  </a:lnTo>
                  <a:lnTo>
                    <a:pt x="12433" y="13792"/>
                  </a:lnTo>
                  <a:lnTo>
                    <a:pt x="8394" y="16116"/>
                  </a:lnTo>
                  <a:lnTo>
                    <a:pt x="8343" y="16497"/>
                  </a:lnTo>
                  <a:lnTo>
                    <a:pt x="18732" y="22491"/>
                  </a:lnTo>
                  <a:lnTo>
                    <a:pt x="19380" y="22466"/>
                  </a:lnTo>
                  <a:lnTo>
                    <a:pt x="23418" y="20142"/>
                  </a:lnTo>
                  <a:lnTo>
                    <a:pt x="23469" y="19761"/>
                  </a:lnTo>
                  <a:close/>
                </a:path>
                <a:path w="124459" h="76200">
                  <a:moveTo>
                    <a:pt x="27584" y="31851"/>
                  </a:moveTo>
                  <a:lnTo>
                    <a:pt x="23507" y="29502"/>
                  </a:lnTo>
                  <a:lnTo>
                    <a:pt x="22860" y="29527"/>
                  </a:lnTo>
                  <a:lnTo>
                    <a:pt x="18834" y="31864"/>
                  </a:lnTo>
                  <a:lnTo>
                    <a:pt x="18783" y="32232"/>
                  </a:lnTo>
                  <a:lnTo>
                    <a:pt x="22860" y="34582"/>
                  </a:lnTo>
                  <a:lnTo>
                    <a:pt x="23507" y="34556"/>
                  </a:lnTo>
                  <a:lnTo>
                    <a:pt x="27533" y="32219"/>
                  </a:lnTo>
                  <a:lnTo>
                    <a:pt x="27584" y="31851"/>
                  </a:lnTo>
                  <a:close/>
                </a:path>
                <a:path w="124459" h="76200">
                  <a:moveTo>
                    <a:pt x="29324" y="23139"/>
                  </a:moveTo>
                  <a:lnTo>
                    <a:pt x="25831" y="21120"/>
                  </a:lnTo>
                  <a:lnTo>
                    <a:pt x="25171" y="21145"/>
                  </a:lnTo>
                  <a:lnTo>
                    <a:pt x="21145" y="23482"/>
                  </a:lnTo>
                  <a:lnTo>
                    <a:pt x="21094" y="23850"/>
                  </a:lnTo>
                  <a:lnTo>
                    <a:pt x="24587" y="25869"/>
                  </a:lnTo>
                  <a:lnTo>
                    <a:pt x="25234" y="25844"/>
                  </a:lnTo>
                  <a:lnTo>
                    <a:pt x="29273" y="23520"/>
                  </a:lnTo>
                  <a:lnTo>
                    <a:pt x="29324" y="23139"/>
                  </a:lnTo>
                  <a:close/>
                </a:path>
                <a:path w="124459" h="76200">
                  <a:moveTo>
                    <a:pt x="30581" y="14160"/>
                  </a:moveTo>
                  <a:lnTo>
                    <a:pt x="21488" y="8915"/>
                  </a:lnTo>
                  <a:lnTo>
                    <a:pt x="20840" y="8928"/>
                  </a:lnTo>
                  <a:lnTo>
                    <a:pt x="16802" y="11252"/>
                  </a:lnTo>
                  <a:lnTo>
                    <a:pt x="16751" y="11645"/>
                  </a:lnTo>
                  <a:lnTo>
                    <a:pt x="25857" y="16891"/>
                  </a:lnTo>
                  <a:lnTo>
                    <a:pt x="26504" y="16865"/>
                  </a:lnTo>
                  <a:lnTo>
                    <a:pt x="30543" y="14528"/>
                  </a:lnTo>
                  <a:lnTo>
                    <a:pt x="30581" y="14160"/>
                  </a:lnTo>
                  <a:close/>
                </a:path>
                <a:path w="124459" h="76200">
                  <a:moveTo>
                    <a:pt x="32689" y="6464"/>
                  </a:moveTo>
                  <a:lnTo>
                    <a:pt x="29210" y="4457"/>
                  </a:lnTo>
                  <a:lnTo>
                    <a:pt x="28549" y="4483"/>
                  </a:lnTo>
                  <a:lnTo>
                    <a:pt x="24511" y="6807"/>
                  </a:lnTo>
                  <a:lnTo>
                    <a:pt x="24472" y="7188"/>
                  </a:lnTo>
                  <a:lnTo>
                    <a:pt x="27965" y="9194"/>
                  </a:lnTo>
                  <a:lnTo>
                    <a:pt x="28625" y="9182"/>
                  </a:lnTo>
                  <a:lnTo>
                    <a:pt x="32639" y="6845"/>
                  </a:lnTo>
                  <a:lnTo>
                    <a:pt x="32689" y="6464"/>
                  </a:lnTo>
                  <a:close/>
                </a:path>
                <a:path w="124459" h="76200">
                  <a:moveTo>
                    <a:pt x="34264" y="35699"/>
                  </a:moveTo>
                  <a:lnTo>
                    <a:pt x="29743" y="33096"/>
                  </a:lnTo>
                  <a:lnTo>
                    <a:pt x="29083" y="33121"/>
                  </a:lnTo>
                  <a:lnTo>
                    <a:pt x="25057" y="35445"/>
                  </a:lnTo>
                  <a:lnTo>
                    <a:pt x="25006" y="35826"/>
                  </a:lnTo>
                  <a:lnTo>
                    <a:pt x="29527" y="38430"/>
                  </a:lnTo>
                  <a:lnTo>
                    <a:pt x="30187" y="38417"/>
                  </a:lnTo>
                  <a:lnTo>
                    <a:pt x="34213" y="36093"/>
                  </a:lnTo>
                  <a:lnTo>
                    <a:pt x="34264" y="35699"/>
                  </a:lnTo>
                  <a:close/>
                </a:path>
                <a:path w="124459" h="76200">
                  <a:moveTo>
                    <a:pt x="36004" y="27000"/>
                  </a:moveTo>
                  <a:lnTo>
                    <a:pt x="32499" y="24968"/>
                  </a:lnTo>
                  <a:lnTo>
                    <a:pt x="31851" y="25006"/>
                  </a:lnTo>
                  <a:lnTo>
                    <a:pt x="27825" y="27330"/>
                  </a:lnTo>
                  <a:lnTo>
                    <a:pt x="27787" y="27724"/>
                  </a:lnTo>
                  <a:lnTo>
                    <a:pt x="31267" y="29730"/>
                  </a:lnTo>
                  <a:lnTo>
                    <a:pt x="31915" y="29692"/>
                  </a:lnTo>
                  <a:lnTo>
                    <a:pt x="35953" y="27368"/>
                  </a:lnTo>
                  <a:lnTo>
                    <a:pt x="36004" y="27000"/>
                  </a:lnTo>
                  <a:close/>
                </a:path>
                <a:path w="124459" h="76200">
                  <a:moveTo>
                    <a:pt x="37731" y="18288"/>
                  </a:moveTo>
                  <a:lnTo>
                    <a:pt x="34239" y="16268"/>
                  </a:lnTo>
                  <a:lnTo>
                    <a:pt x="33591" y="16294"/>
                  </a:lnTo>
                  <a:lnTo>
                    <a:pt x="29552" y="18618"/>
                  </a:lnTo>
                  <a:lnTo>
                    <a:pt x="29514" y="18999"/>
                  </a:lnTo>
                  <a:lnTo>
                    <a:pt x="33007" y="21018"/>
                  </a:lnTo>
                  <a:lnTo>
                    <a:pt x="33655" y="20993"/>
                  </a:lnTo>
                  <a:lnTo>
                    <a:pt x="37680" y="18656"/>
                  </a:lnTo>
                  <a:lnTo>
                    <a:pt x="37731" y="18288"/>
                  </a:lnTo>
                  <a:close/>
                </a:path>
                <a:path w="124459" h="76200">
                  <a:moveTo>
                    <a:pt x="39370" y="10325"/>
                  </a:moveTo>
                  <a:lnTo>
                    <a:pt x="35890" y="8318"/>
                  </a:lnTo>
                  <a:lnTo>
                    <a:pt x="35229" y="8343"/>
                  </a:lnTo>
                  <a:lnTo>
                    <a:pt x="31191" y="10655"/>
                  </a:lnTo>
                  <a:lnTo>
                    <a:pt x="31153" y="11049"/>
                  </a:lnTo>
                  <a:lnTo>
                    <a:pt x="34632" y="13055"/>
                  </a:lnTo>
                  <a:lnTo>
                    <a:pt x="35293" y="13030"/>
                  </a:lnTo>
                  <a:lnTo>
                    <a:pt x="39319" y="10706"/>
                  </a:lnTo>
                  <a:lnTo>
                    <a:pt x="39370" y="10325"/>
                  </a:lnTo>
                  <a:close/>
                </a:path>
                <a:path w="124459" h="76200">
                  <a:moveTo>
                    <a:pt x="42684" y="30848"/>
                  </a:moveTo>
                  <a:lnTo>
                    <a:pt x="39179" y="28829"/>
                  </a:lnTo>
                  <a:lnTo>
                    <a:pt x="38531" y="28867"/>
                  </a:lnTo>
                  <a:lnTo>
                    <a:pt x="34505" y="31191"/>
                  </a:lnTo>
                  <a:lnTo>
                    <a:pt x="34455" y="31572"/>
                  </a:lnTo>
                  <a:lnTo>
                    <a:pt x="37947" y="33578"/>
                  </a:lnTo>
                  <a:lnTo>
                    <a:pt x="38595" y="33553"/>
                  </a:lnTo>
                  <a:lnTo>
                    <a:pt x="42621" y="31229"/>
                  </a:lnTo>
                  <a:lnTo>
                    <a:pt x="42684" y="30848"/>
                  </a:lnTo>
                  <a:close/>
                </a:path>
                <a:path w="124459" h="76200">
                  <a:moveTo>
                    <a:pt x="44411" y="22136"/>
                  </a:moveTo>
                  <a:lnTo>
                    <a:pt x="40919" y="20116"/>
                  </a:lnTo>
                  <a:lnTo>
                    <a:pt x="40271" y="20154"/>
                  </a:lnTo>
                  <a:lnTo>
                    <a:pt x="36233" y="22479"/>
                  </a:lnTo>
                  <a:lnTo>
                    <a:pt x="36195" y="22860"/>
                  </a:lnTo>
                  <a:lnTo>
                    <a:pt x="39674" y="24866"/>
                  </a:lnTo>
                  <a:lnTo>
                    <a:pt x="40335" y="24853"/>
                  </a:lnTo>
                  <a:lnTo>
                    <a:pt x="44361" y="22517"/>
                  </a:lnTo>
                  <a:lnTo>
                    <a:pt x="44411" y="22136"/>
                  </a:lnTo>
                  <a:close/>
                </a:path>
                <a:path w="124459" h="76200">
                  <a:moveTo>
                    <a:pt x="44881" y="4610"/>
                  </a:moveTo>
                  <a:lnTo>
                    <a:pt x="36918" y="0"/>
                  </a:lnTo>
                  <a:lnTo>
                    <a:pt x="36258" y="38"/>
                  </a:lnTo>
                  <a:lnTo>
                    <a:pt x="32232" y="2362"/>
                  </a:lnTo>
                  <a:lnTo>
                    <a:pt x="32181" y="2743"/>
                  </a:lnTo>
                  <a:lnTo>
                    <a:pt x="40157" y="7340"/>
                  </a:lnTo>
                  <a:lnTo>
                    <a:pt x="40817" y="7315"/>
                  </a:lnTo>
                  <a:lnTo>
                    <a:pt x="44831" y="4978"/>
                  </a:lnTo>
                  <a:lnTo>
                    <a:pt x="44881" y="4610"/>
                  </a:lnTo>
                  <a:close/>
                </a:path>
                <a:path w="124459" h="76200">
                  <a:moveTo>
                    <a:pt x="46050" y="14173"/>
                  </a:moveTo>
                  <a:lnTo>
                    <a:pt x="42557" y="12166"/>
                  </a:lnTo>
                  <a:lnTo>
                    <a:pt x="41897" y="12204"/>
                  </a:lnTo>
                  <a:lnTo>
                    <a:pt x="37871" y="14516"/>
                  </a:lnTo>
                  <a:lnTo>
                    <a:pt x="37833" y="14897"/>
                  </a:lnTo>
                  <a:lnTo>
                    <a:pt x="41313" y="16916"/>
                  </a:lnTo>
                  <a:lnTo>
                    <a:pt x="41973" y="16891"/>
                  </a:lnTo>
                  <a:lnTo>
                    <a:pt x="45999" y="14554"/>
                  </a:lnTo>
                  <a:lnTo>
                    <a:pt x="46050" y="14173"/>
                  </a:lnTo>
                  <a:close/>
                </a:path>
                <a:path w="124459" h="76200">
                  <a:moveTo>
                    <a:pt x="49352" y="34709"/>
                  </a:moveTo>
                  <a:lnTo>
                    <a:pt x="45859" y="32689"/>
                  </a:lnTo>
                  <a:lnTo>
                    <a:pt x="45212" y="32715"/>
                  </a:lnTo>
                  <a:lnTo>
                    <a:pt x="41173" y="35039"/>
                  </a:lnTo>
                  <a:lnTo>
                    <a:pt x="41135" y="35433"/>
                  </a:lnTo>
                  <a:lnTo>
                    <a:pt x="44627" y="37439"/>
                  </a:lnTo>
                  <a:lnTo>
                    <a:pt x="45275" y="37414"/>
                  </a:lnTo>
                  <a:lnTo>
                    <a:pt x="49301" y="35077"/>
                  </a:lnTo>
                  <a:lnTo>
                    <a:pt x="49352" y="34709"/>
                  </a:lnTo>
                  <a:close/>
                </a:path>
                <a:path w="124459" h="76200">
                  <a:moveTo>
                    <a:pt x="51092" y="25996"/>
                  </a:moveTo>
                  <a:lnTo>
                    <a:pt x="47586" y="23977"/>
                  </a:lnTo>
                  <a:lnTo>
                    <a:pt x="46939" y="24003"/>
                  </a:lnTo>
                  <a:lnTo>
                    <a:pt x="42913" y="26327"/>
                  </a:lnTo>
                  <a:lnTo>
                    <a:pt x="42875" y="26720"/>
                  </a:lnTo>
                  <a:lnTo>
                    <a:pt x="46355" y="28727"/>
                  </a:lnTo>
                  <a:lnTo>
                    <a:pt x="47002" y="28702"/>
                  </a:lnTo>
                  <a:lnTo>
                    <a:pt x="51041" y="26365"/>
                  </a:lnTo>
                  <a:lnTo>
                    <a:pt x="51092" y="25996"/>
                  </a:lnTo>
                  <a:close/>
                </a:path>
                <a:path w="124459" h="76200">
                  <a:moveTo>
                    <a:pt x="51562" y="8470"/>
                  </a:moveTo>
                  <a:lnTo>
                    <a:pt x="48069" y="6451"/>
                  </a:lnTo>
                  <a:lnTo>
                    <a:pt x="47421" y="6477"/>
                  </a:lnTo>
                  <a:lnTo>
                    <a:pt x="43383" y="8801"/>
                  </a:lnTo>
                  <a:lnTo>
                    <a:pt x="43345" y="9182"/>
                  </a:lnTo>
                  <a:lnTo>
                    <a:pt x="46824" y="11188"/>
                  </a:lnTo>
                  <a:lnTo>
                    <a:pt x="47485" y="11176"/>
                  </a:lnTo>
                  <a:lnTo>
                    <a:pt x="51523" y="8839"/>
                  </a:lnTo>
                  <a:lnTo>
                    <a:pt x="51562" y="8470"/>
                  </a:lnTo>
                  <a:close/>
                </a:path>
                <a:path w="124459" h="76200">
                  <a:moveTo>
                    <a:pt x="52730" y="18034"/>
                  </a:moveTo>
                  <a:lnTo>
                    <a:pt x="49237" y="16014"/>
                  </a:lnTo>
                  <a:lnTo>
                    <a:pt x="48577" y="16052"/>
                  </a:lnTo>
                  <a:lnTo>
                    <a:pt x="44551" y="18376"/>
                  </a:lnTo>
                  <a:lnTo>
                    <a:pt x="44500" y="18757"/>
                  </a:lnTo>
                  <a:lnTo>
                    <a:pt x="47993" y="20777"/>
                  </a:lnTo>
                  <a:lnTo>
                    <a:pt x="48653" y="20739"/>
                  </a:lnTo>
                  <a:lnTo>
                    <a:pt x="52679" y="18415"/>
                  </a:lnTo>
                  <a:lnTo>
                    <a:pt x="52730" y="18034"/>
                  </a:lnTo>
                  <a:close/>
                </a:path>
                <a:path w="124459" h="76200">
                  <a:moveTo>
                    <a:pt x="56032" y="38557"/>
                  </a:moveTo>
                  <a:lnTo>
                    <a:pt x="52539" y="36537"/>
                  </a:lnTo>
                  <a:lnTo>
                    <a:pt x="51892" y="36576"/>
                  </a:lnTo>
                  <a:lnTo>
                    <a:pt x="47853" y="38900"/>
                  </a:lnTo>
                  <a:lnTo>
                    <a:pt x="47815" y="39281"/>
                  </a:lnTo>
                  <a:lnTo>
                    <a:pt x="51295" y="41287"/>
                  </a:lnTo>
                  <a:lnTo>
                    <a:pt x="51955" y="41275"/>
                  </a:lnTo>
                  <a:lnTo>
                    <a:pt x="55981" y="38938"/>
                  </a:lnTo>
                  <a:lnTo>
                    <a:pt x="56032" y="38557"/>
                  </a:lnTo>
                  <a:close/>
                </a:path>
                <a:path w="124459" h="76200">
                  <a:moveTo>
                    <a:pt x="57772" y="29845"/>
                  </a:moveTo>
                  <a:lnTo>
                    <a:pt x="54267" y="27825"/>
                  </a:lnTo>
                  <a:lnTo>
                    <a:pt x="53619" y="27863"/>
                  </a:lnTo>
                  <a:lnTo>
                    <a:pt x="49593" y="30187"/>
                  </a:lnTo>
                  <a:lnTo>
                    <a:pt x="49542" y="30568"/>
                  </a:lnTo>
                  <a:lnTo>
                    <a:pt x="53035" y="32575"/>
                  </a:lnTo>
                  <a:lnTo>
                    <a:pt x="53682" y="32562"/>
                  </a:lnTo>
                  <a:lnTo>
                    <a:pt x="57708" y="30226"/>
                  </a:lnTo>
                  <a:lnTo>
                    <a:pt x="57772" y="29845"/>
                  </a:lnTo>
                  <a:close/>
                </a:path>
                <a:path w="124459" h="76200">
                  <a:moveTo>
                    <a:pt x="58242" y="12319"/>
                  </a:moveTo>
                  <a:lnTo>
                    <a:pt x="54749" y="10299"/>
                  </a:lnTo>
                  <a:lnTo>
                    <a:pt x="54102" y="10337"/>
                  </a:lnTo>
                  <a:lnTo>
                    <a:pt x="50063" y="12661"/>
                  </a:lnTo>
                  <a:lnTo>
                    <a:pt x="50012" y="13030"/>
                  </a:lnTo>
                  <a:lnTo>
                    <a:pt x="53505" y="15049"/>
                  </a:lnTo>
                  <a:lnTo>
                    <a:pt x="54165" y="15024"/>
                  </a:lnTo>
                  <a:lnTo>
                    <a:pt x="58191" y="12687"/>
                  </a:lnTo>
                  <a:lnTo>
                    <a:pt x="58242" y="12319"/>
                  </a:lnTo>
                  <a:close/>
                </a:path>
                <a:path w="124459" h="76200">
                  <a:moveTo>
                    <a:pt x="59397" y="21894"/>
                  </a:moveTo>
                  <a:lnTo>
                    <a:pt x="55918" y="19875"/>
                  </a:lnTo>
                  <a:lnTo>
                    <a:pt x="55257" y="19900"/>
                  </a:lnTo>
                  <a:lnTo>
                    <a:pt x="51231" y="22225"/>
                  </a:lnTo>
                  <a:lnTo>
                    <a:pt x="51181" y="22618"/>
                  </a:lnTo>
                  <a:lnTo>
                    <a:pt x="54673" y="24625"/>
                  </a:lnTo>
                  <a:lnTo>
                    <a:pt x="55333" y="24599"/>
                  </a:lnTo>
                  <a:lnTo>
                    <a:pt x="59359" y="22275"/>
                  </a:lnTo>
                  <a:lnTo>
                    <a:pt x="59397" y="21894"/>
                  </a:lnTo>
                  <a:close/>
                </a:path>
                <a:path w="124459" h="76200">
                  <a:moveTo>
                    <a:pt x="62712" y="42418"/>
                  </a:moveTo>
                  <a:lnTo>
                    <a:pt x="59220" y="40398"/>
                  </a:lnTo>
                  <a:lnTo>
                    <a:pt x="58559" y="40424"/>
                  </a:lnTo>
                  <a:lnTo>
                    <a:pt x="54533" y="42748"/>
                  </a:lnTo>
                  <a:lnTo>
                    <a:pt x="54495" y="43141"/>
                  </a:lnTo>
                  <a:lnTo>
                    <a:pt x="57975" y="45148"/>
                  </a:lnTo>
                  <a:lnTo>
                    <a:pt x="58623" y="45123"/>
                  </a:lnTo>
                  <a:lnTo>
                    <a:pt x="62661" y="42799"/>
                  </a:lnTo>
                  <a:lnTo>
                    <a:pt x="62712" y="42418"/>
                  </a:lnTo>
                  <a:close/>
                </a:path>
                <a:path w="124459" h="76200">
                  <a:moveTo>
                    <a:pt x="64439" y="33705"/>
                  </a:moveTo>
                  <a:lnTo>
                    <a:pt x="60947" y="31686"/>
                  </a:lnTo>
                  <a:lnTo>
                    <a:pt x="60299" y="31711"/>
                  </a:lnTo>
                  <a:lnTo>
                    <a:pt x="56261" y="34036"/>
                  </a:lnTo>
                  <a:lnTo>
                    <a:pt x="56222" y="34429"/>
                  </a:lnTo>
                  <a:lnTo>
                    <a:pt x="59715" y="36436"/>
                  </a:lnTo>
                  <a:lnTo>
                    <a:pt x="60363" y="36410"/>
                  </a:lnTo>
                  <a:lnTo>
                    <a:pt x="64389" y="34086"/>
                  </a:lnTo>
                  <a:lnTo>
                    <a:pt x="64439" y="33705"/>
                  </a:lnTo>
                  <a:close/>
                </a:path>
                <a:path w="124459" h="76200">
                  <a:moveTo>
                    <a:pt x="64922" y="16179"/>
                  </a:moveTo>
                  <a:lnTo>
                    <a:pt x="61429" y="14160"/>
                  </a:lnTo>
                  <a:lnTo>
                    <a:pt x="60782" y="14185"/>
                  </a:lnTo>
                  <a:lnTo>
                    <a:pt x="56730" y="16510"/>
                  </a:lnTo>
                  <a:lnTo>
                    <a:pt x="56692" y="16891"/>
                  </a:lnTo>
                  <a:lnTo>
                    <a:pt x="60185" y="18897"/>
                  </a:lnTo>
                  <a:lnTo>
                    <a:pt x="60845" y="18884"/>
                  </a:lnTo>
                  <a:lnTo>
                    <a:pt x="64871" y="16548"/>
                  </a:lnTo>
                  <a:lnTo>
                    <a:pt x="64922" y="16179"/>
                  </a:lnTo>
                  <a:close/>
                </a:path>
                <a:path w="124459" h="76200">
                  <a:moveTo>
                    <a:pt x="66078" y="25742"/>
                  </a:moveTo>
                  <a:lnTo>
                    <a:pt x="62598" y="23723"/>
                  </a:lnTo>
                  <a:lnTo>
                    <a:pt x="61937" y="23761"/>
                  </a:lnTo>
                  <a:lnTo>
                    <a:pt x="57899" y="26085"/>
                  </a:lnTo>
                  <a:lnTo>
                    <a:pt x="57861" y="26466"/>
                  </a:lnTo>
                  <a:lnTo>
                    <a:pt x="61353" y="28486"/>
                  </a:lnTo>
                  <a:lnTo>
                    <a:pt x="62014" y="28448"/>
                  </a:lnTo>
                  <a:lnTo>
                    <a:pt x="66040" y="26123"/>
                  </a:lnTo>
                  <a:lnTo>
                    <a:pt x="66078" y="25742"/>
                  </a:lnTo>
                  <a:close/>
                </a:path>
                <a:path w="124459" h="76200">
                  <a:moveTo>
                    <a:pt x="69392" y="46266"/>
                  </a:moveTo>
                  <a:lnTo>
                    <a:pt x="65887" y="44246"/>
                  </a:lnTo>
                  <a:lnTo>
                    <a:pt x="65239" y="44284"/>
                  </a:lnTo>
                  <a:lnTo>
                    <a:pt x="61214" y="46609"/>
                  </a:lnTo>
                  <a:lnTo>
                    <a:pt x="61163" y="46990"/>
                  </a:lnTo>
                  <a:lnTo>
                    <a:pt x="64655" y="49009"/>
                  </a:lnTo>
                  <a:lnTo>
                    <a:pt x="65303" y="48983"/>
                  </a:lnTo>
                  <a:lnTo>
                    <a:pt x="69342" y="46647"/>
                  </a:lnTo>
                  <a:lnTo>
                    <a:pt x="69392" y="46266"/>
                  </a:lnTo>
                  <a:close/>
                </a:path>
                <a:path w="124459" h="76200">
                  <a:moveTo>
                    <a:pt x="71120" y="37553"/>
                  </a:moveTo>
                  <a:lnTo>
                    <a:pt x="67627" y="35534"/>
                  </a:lnTo>
                  <a:lnTo>
                    <a:pt x="66979" y="35572"/>
                  </a:lnTo>
                  <a:lnTo>
                    <a:pt x="62941" y="37896"/>
                  </a:lnTo>
                  <a:lnTo>
                    <a:pt x="62903" y="38277"/>
                  </a:lnTo>
                  <a:lnTo>
                    <a:pt x="66382" y="40297"/>
                  </a:lnTo>
                  <a:lnTo>
                    <a:pt x="67043" y="40271"/>
                  </a:lnTo>
                  <a:lnTo>
                    <a:pt x="71069" y="37934"/>
                  </a:lnTo>
                  <a:lnTo>
                    <a:pt x="71120" y="37553"/>
                  </a:lnTo>
                  <a:close/>
                </a:path>
                <a:path w="124459" h="76200">
                  <a:moveTo>
                    <a:pt x="72504" y="57785"/>
                  </a:moveTo>
                  <a:lnTo>
                    <a:pt x="37452" y="37541"/>
                  </a:lnTo>
                  <a:lnTo>
                    <a:pt x="36791" y="37579"/>
                  </a:lnTo>
                  <a:lnTo>
                    <a:pt x="32766" y="39903"/>
                  </a:lnTo>
                  <a:lnTo>
                    <a:pt x="32715" y="40271"/>
                  </a:lnTo>
                  <a:lnTo>
                    <a:pt x="67779" y="60515"/>
                  </a:lnTo>
                  <a:lnTo>
                    <a:pt x="68427" y="60502"/>
                  </a:lnTo>
                  <a:lnTo>
                    <a:pt x="72453" y="58166"/>
                  </a:lnTo>
                  <a:lnTo>
                    <a:pt x="72504" y="57785"/>
                  </a:lnTo>
                  <a:close/>
                </a:path>
                <a:path w="124459" h="76200">
                  <a:moveTo>
                    <a:pt x="72758" y="29603"/>
                  </a:moveTo>
                  <a:lnTo>
                    <a:pt x="69265" y="27597"/>
                  </a:lnTo>
                  <a:lnTo>
                    <a:pt x="68618" y="27609"/>
                  </a:lnTo>
                  <a:lnTo>
                    <a:pt x="64579" y="29933"/>
                  </a:lnTo>
                  <a:lnTo>
                    <a:pt x="64541" y="30327"/>
                  </a:lnTo>
                  <a:lnTo>
                    <a:pt x="68021" y="32334"/>
                  </a:lnTo>
                  <a:lnTo>
                    <a:pt x="68681" y="32308"/>
                  </a:lnTo>
                  <a:lnTo>
                    <a:pt x="72720" y="29984"/>
                  </a:lnTo>
                  <a:lnTo>
                    <a:pt x="72758" y="29603"/>
                  </a:lnTo>
                  <a:close/>
                </a:path>
                <a:path w="124459" h="76200">
                  <a:moveTo>
                    <a:pt x="76060" y="50126"/>
                  </a:moveTo>
                  <a:lnTo>
                    <a:pt x="72567" y="48120"/>
                  </a:lnTo>
                  <a:lnTo>
                    <a:pt x="71920" y="48133"/>
                  </a:lnTo>
                  <a:lnTo>
                    <a:pt x="67894" y="50457"/>
                  </a:lnTo>
                  <a:lnTo>
                    <a:pt x="67843" y="50850"/>
                  </a:lnTo>
                  <a:lnTo>
                    <a:pt x="71335" y="52857"/>
                  </a:lnTo>
                  <a:lnTo>
                    <a:pt x="71983" y="52832"/>
                  </a:lnTo>
                  <a:lnTo>
                    <a:pt x="76009" y="50507"/>
                  </a:lnTo>
                  <a:lnTo>
                    <a:pt x="76060" y="50126"/>
                  </a:lnTo>
                  <a:close/>
                </a:path>
                <a:path w="124459" h="76200">
                  <a:moveTo>
                    <a:pt x="77800" y="41414"/>
                  </a:moveTo>
                  <a:lnTo>
                    <a:pt x="74307" y="39408"/>
                  </a:lnTo>
                  <a:lnTo>
                    <a:pt x="73647" y="39420"/>
                  </a:lnTo>
                  <a:lnTo>
                    <a:pt x="69621" y="41744"/>
                  </a:lnTo>
                  <a:lnTo>
                    <a:pt x="69583" y="42138"/>
                  </a:lnTo>
                  <a:lnTo>
                    <a:pt x="73063" y="44145"/>
                  </a:lnTo>
                  <a:lnTo>
                    <a:pt x="73710" y="44119"/>
                  </a:lnTo>
                  <a:lnTo>
                    <a:pt x="77749" y="41795"/>
                  </a:lnTo>
                  <a:lnTo>
                    <a:pt x="77800" y="41414"/>
                  </a:lnTo>
                  <a:close/>
                </a:path>
                <a:path w="124459" h="76200">
                  <a:moveTo>
                    <a:pt x="79184" y="61633"/>
                  </a:moveTo>
                  <a:lnTo>
                    <a:pt x="75692" y="59626"/>
                  </a:lnTo>
                  <a:lnTo>
                    <a:pt x="75031" y="59664"/>
                  </a:lnTo>
                  <a:lnTo>
                    <a:pt x="71018" y="61976"/>
                  </a:lnTo>
                  <a:lnTo>
                    <a:pt x="70967" y="62357"/>
                  </a:lnTo>
                  <a:lnTo>
                    <a:pt x="74447" y="64376"/>
                  </a:lnTo>
                  <a:lnTo>
                    <a:pt x="75107" y="64350"/>
                  </a:lnTo>
                  <a:lnTo>
                    <a:pt x="79133" y="62014"/>
                  </a:lnTo>
                  <a:lnTo>
                    <a:pt x="79184" y="61633"/>
                  </a:lnTo>
                  <a:close/>
                </a:path>
                <a:path w="124459" h="76200">
                  <a:moveTo>
                    <a:pt x="79438" y="33451"/>
                  </a:moveTo>
                  <a:lnTo>
                    <a:pt x="75946" y="31445"/>
                  </a:lnTo>
                  <a:lnTo>
                    <a:pt x="75285" y="31470"/>
                  </a:lnTo>
                  <a:lnTo>
                    <a:pt x="71259" y="33794"/>
                  </a:lnTo>
                  <a:lnTo>
                    <a:pt x="71208" y="34175"/>
                  </a:lnTo>
                  <a:lnTo>
                    <a:pt x="74701" y="36195"/>
                  </a:lnTo>
                  <a:lnTo>
                    <a:pt x="75361" y="36156"/>
                  </a:lnTo>
                  <a:lnTo>
                    <a:pt x="79387" y="33832"/>
                  </a:lnTo>
                  <a:lnTo>
                    <a:pt x="79438" y="33451"/>
                  </a:lnTo>
                  <a:close/>
                </a:path>
                <a:path w="124459" h="76200">
                  <a:moveTo>
                    <a:pt x="82740" y="53975"/>
                  </a:moveTo>
                  <a:lnTo>
                    <a:pt x="79260" y="51968"/>
                  </a:lnTo>
                  <a:lnTo>
                    <a:pt x="78600" y="51993"/>
                  </a:lnTo>
                  <a:lnTo>
                    <a:pt x="74561" y="54317"/>
                  </a:lnTo>
                  <a:lnTo>
                    <a:pt x="74523" y="54698"/>
                  </a:lnTo>
                  <a:lnTo>
                    <a:pt x="78016" y="56718"/>
                  </a:lnTo>
                  <a:lnTo>
                    <a:pt x="78663" y="56692"/>
                  </a:lnTo>
                  <a:lnTo>
                    <a:pt x="82689" y="54356"/>
                  </a:lnTo>
                  <a:lnTo>
                    <a:pt x="82740" y="53975"/>
                  </a:lnTo>
                  <a:close/>
                </a:path>
                <a:path w="124459" h="76200">
                  <a:moveTo>
                    <a:pt x="84480" y="45262"/>
                  </a:moveTo>
                  <a:lnTo>
                    <a:pt x="80987" y="43256"/>
                  </a:lnTo>
                  <a:lnTo>
                    <a:pt x="80327" y="43281"/>
                  </a:lnTo>
                  <a:lnTo>
                    <a:pt x="76301" y="45605"/>
                  </a:lnTo>
                  <a:lnTo>
                    <a:pt x="76250" y="45986"/>
                  </a:lnTo>
                  <a:lnTo>
                    <a:pt x="79743" y="48006"/>
                  </a:lnTo>
                  <a:lnTo>
                    <a:pt x="80391" y="47980"/>
                  </a:lnTo>
                  <a:lnTo>
                    <a:pt x="84429" y="45643"/>
                  </a:lnTo>
                  <a:lnTo>
                    <a:pt x="84480" y="45262"/>
                  </a:lnTo>
                  <a:close/>
                </a:path>
                <a:path w="124459" h="76200">
                  <a:moveTo>
                    <a:pt x="85864" y="65493"/>
                  </a:moveTo>
                  <a:lnTo>
                    <a:pt x="82372" y="63487"/>
                  </a:lnTo>
                  <a:lnTo>
                    <a:pt x="81711" y="63512"/>
                  </a:lnTo>
                  <a:lnTo>
                    <a:pt x="77698" y="65824"/>
                  </a:lnTo>
                  <a:lnTo>
                    <a:pt x="77647" y="66217"/>
                  </a:lnTo>
                  <a:lnTo>
                    <a:pt x="81127" y="68224"/>
                  </a:lnTo>
                  <a:lnTo>
                    <a:pt x="81788" y="68211"/>
                  </a:lnTo>
                  <a:lnTo>
                    <a:pt x="85813" y="65874"/>
                  </a:lnTo>
                  <a:lnTo>
                    <a:pt x="85864" y="65493"/>
                  </a:lnTo>
                  <a:close/>
                </a:path>
                <a:path w="124459" h="76200">
                  <a:moveTo>
                    <a:pt x="86118" y="37312"/>
                  </a:moveTo>
                  <a:lnTo>
                    <a:pt x="82626" y="35306"/>
                  </a:lnTo>
                  <a:lnTo>
                    <a:pt x="81965" y="35318"/>
                  </a:lnTo>
                  <a:lnTo>
                    <a:pt x="77939" y="37642"/>
                  </a:lnTo>
                  <a:lnTo>
                    <a:pt x="77901" y="38036"/>
                  </a:lnTo>
                  <a:lnTo>
                    <a:pt x="81381" y="40043"/>
                  </a:lnTo>
                  <a:lnTo>
                    <a:pt x="82029" y="40017"/>
                  </a:lnTo>
                  <a:lnTo>
                    <a:pt x="86067" y="37693"/>
                  </a:lnTo>
                  <a:lnTo>
                    <a:pt x="86118" y="37312"/>
                  </a:lnTo>
                  <a:close/>
                </a:path>
                <a:path w="124459" h="76200">
                  <a:moveTo>
                    <a:pt x="89420" y="57835"/>
                  </a:moveTo>
                  <a:lnTo>
                    <a:pt x="85928" y="55829"/>
                  </a:lnTo>
                  <a:lnTo>
                    <a:pt x="85280" y="55841"/>
                  </a:lnTo>
                  <a:lnTo>
                    <a:pt x="81241" y="58166"/>
                  </a:lnTo>
                  <a:lnTo>
                    <a:pt x="81203" y="58559"/>
                  </a:lnTo>
                  <a:lnTo>
                    <a:pt x="84683" y="60566"/>
                  </a:lnTo>
                  <a:lnTo>
                    <a:pt x="85331" y="60553"/>
                  </a:lnTo>
                  <a:lnTo>
                    <a:pt x="89369" y="58216"/>
                  </a:lnTo>
                  <a:lnTo>
                    <a:pt x="89420" y="57835"/>
                  </a:lnTo>
                  <a:close/>
                </a:path>
                <a:path w="124459" h="76200">
                  <a:moveTo>
                    <a:pt x="91147" y="49123"/>
                  </a:moveTo>
                  <a:lnTo>
                    <a:pt x="87668" y="47117"/>
                  </a:lnTo>
                  <a:lnTo>
                    <a:pt x="87007" y="47129"/>
                  </a:lnTo>
                  <a:lnTo>
                    <a:pt x="82981" y="49453"/>
                  </a:lnTo>
                  <a:lnTo>
                    <a:pt x="82931" y="49847"/>
                  </a:lnTo>
                  <a:lnTo>
                    <a:pt x="86423" y="51854"/>
                  </a:lnTo>
                  <a:lnTo>
                    <a:pt x="87071" y="51841"/>
                  </a:lnTo>
                  <a:lnTo>
                    <a:pt x="91109" y="49504"/>
                  </a:lnTo>
                  <a:lnTo>
                    <a:pt x="91147" y="49123"/>
                  </a:lnTo>
                  <a:close/>
                </a:path>
                <a:path w="124459" h="76200">
                  <a:moveTo>
                    <a:pt x="92544" y="69354"/>
                  </a:moveTo>
                  <a:lnTo>
                    <a:pt x="89052" y="67335"/>
                  </a:lnTo>
                  <a:lnTo>
                    <a:pt x="88392" y="67373"/>
                  </a:lnTo>
                  <a:lnTo>
                    <a:pt x="84366" y="69684"/>
                  </a:lnTo>
                  <a:lnTo>
                    <a:pt x="84315" y="70078"/>
                  </a:lnTo>
                  <a:lnTo>
                    <a:pt x="87807" y="72085"/>
                  </a:lnTo>
                  <a:lnTo>
                    <a:pt x="88468" y="72059"/>
                  </a:lnTo>
                  <a:lnTo>
                    <a:pt x="92481" y="69723"/>
                  </a:lnTo>
                  <a:lnTo>
                    <a:pt x="92544" y="69354"/>
                  </a:lnTo>
                  <a:close/>
                </a:path>
                <a:path w="124459" h="76200">
                  <a:moveTo>
                    <a:pt x="92798" y="41173"/>
                  </a:moveTo>
                  <a:lnTo>
                    <a:pt x="89306" y="39154"/>
                  </a:lnTo>
                  <a:lnTo>
                    <a:pt x="88646" y="39179"/>
                  </a:lnTo>
                  <a:lnTo>
                    <a:pt x="84620" y="41503"/>
                  </a:lnTo>
                  <a:lnTo>
                    <a:pt x="84569" y="41897"/>
                  </a:lnTo>
                  <a:lnTo>
                    <a:pt x="88061" y="43903"/>
                  </a:lnTo>
                  <a:lnTo>
                    <a:pt x="88709" y="43878"/>
                  </a:lnTo>
                  <a:lnTo>
                    <a:pt x="92748" y="41541"/>
                  </a:lnTo>
                  <a:lnTo>
                    <a:pt x="92798" y="41173"/>
                  </a:lnTo>
                  <a:close/>
                </a:path>
                <a:path w="124459" h="76200">
                  <a:moveTo>
                    <a:pt x="96100" y="61696"/>
                  </a:moveTo>
                  <a:lnTo>
                    <a:pt x="92608" y="59677"/>
                  </a:lnTo>
                  <a:lnTo>
                    <a:pt x="91948" y="59702"/>
                  </a:lnTo>
                  <a:lnTo>
                    <a:pt x="87922" y="62026"/>
                  </a:lnTo>
                  <a:lnTo>
                    <a:pt x="87884" y="62407"/>
                  </a:lnTo>
                  <a:lnTo>
                    <a:pt x="91363" y="64427"/>
                  </a:lnTo>
                  <a:lnTo>
                    <a:pt x="92011" y="64401"/>
                  </a:lnTo>
                  <a:lnTo>
                    <a:pt x="96050" y="62064"/>
                  </a:lnTo>
                  <a:lnTo>
                    <a:pt x="96100" y="61696"/>
                  </a:lnTo>
                  <a:close/>
                </a:path>
                <a:path w="124459" h="76200">
                  <a:moveTo>
                    <a:pt x="97828" y="52984"/>
                  </a:moveTo>
                  <a:lnTo>
                    <a:pt x="94348" y="50965"/>
                  </a:lnTo>
                  <a:lnTo>
                    <a:pt x="93687" y="50990"/>
                  </a:lnTo>
                  <a:lnTo>
                    <a:pt x="89649" y="53314"/>
                  </a:lnTo>
                  <a:lnTo>
                    <a:pt x="89611" y="53695"/>
                  </a:lnTo>
                  <a:lnTo>
                    <a:pt x="93103" y="55714"/>
                  </a:lnTo>
                  <a:lnTo>
                    <a:pt x="93751" y="55689"/>
                  </a:lnTo>
                  <a:lnTo>
                    <a:pt x="97790" y="53352"/>
                  </a:lnTo>
                  <a:lnTo>
                    <a:pt x="97828" y="52984"/>
                  </a:lnTo>
                  <a:close/>
                </a:path>
                <a:path w="124459" h="76200">
                  <a:moveTo>
                    <a:pt x="99212" y="73202"/>
                  </a:moveTo>
                  <a:lnTo>
                    <a:pt x="95732" y="71196"/>
                  </a:lnTo>
                  <a:lnTo>
                    <a:pt x="95072" y="71221"/>
                  </a:lnTo>
                  <a:lnTo>
                    <a:pt x="91046" y="73545"/>
                  </a:lnTo>
                  <a:lnTo>
                    <a:pt x="90995" y="73926"/>
                  </a:lnTo>
                  <a:lnTo>
                    <a:pt x="94488" y="75933"/>
                  </a:lnTo>
                  <a:lnTo>
                    <a:pt x="95148" y="75920"/>
                  </a:lnTo>
                  <a:lnTo>
                    <a:pt x="99161" y="73583"/>
                  </a:lnTo>
                  <a:lnTo>
                    <a:pt x="99212" y="73202"/>
                  </a:lnTo>
                  <a:close/>
                </a:path>
                <a:path w="124459" h="76200">
                  <a:moveTo>
                    <a:pt x="99466" y="45021"/>
                  </a:moveTo>
                  <a:lnTo>
                    <a:pt x="95986" y="43014"/>
                  </a:lnTo>
                  <a:lnTo>
                    <a:pt x="95326" y="43027"/>
                  </a:lnTo>
                  <a:lnTo>
                    <a:pt x="91287" y="45364"/>
                  </a:lnTo>
                  <a:lnTo>
                    <a:pt x="91249" y="45745"/>
                  </a:lnTo>
                  <a:lnTo>
                    <a:pt x="94742" y="47752"/>
                  </a:lnTo>
                  <a:lnTo>
                    <a:pt x="95389" y="47739"/>
                  </a:lnTo>
                  <a:lnTo>
                    <a:pt x="99415" y="45402"/>
                  </a:lnTo>
                  <a:lnTo>
                    <a:pt x="99466" y="45021"/>
                  </a:lnTo>
                  <a:close/>
                </a:path>
                <a:path w="124459" h="76200">
                  <a:moveTo>
                    <a:pt x="104508" y="56832"/>
                  </a:moveTo>
                  <a:lnTo>
                    <a:pt x="101015" y="54825"/>
                  </a:lnTo>
                  <a:lnTo>
                    <a:pt x="100355" y="54838"/>
                  </a:lnTo>
                  <a:lnTo>
                    <a:pt x="96329" y="57175"/>
                  </a:lnTo>
                  <a:lnTo>
                    <a:pt x="96291" y="57556"/>
                  </a:lnTo>
                  <a:lnTo>
                    <a:pt x="99771" y="59563"/>
                  </a:lnTo>
                  <a:lnTo>
                    <a:pt x="100418" y="59550"/>
                  </a:lnTo>
                  <a:lnTo>
                    <a:pt x="104470" y="57213"/>
                  </a:lnTo>
                  <a:lnTo>
                    <a:pt x="104508" y="56832"/>
                  </a:lnTo>
                  <a:close/>
                </a:path>
                <a:path w="124459" h="76200">
                  <a:moveTo>
                    <a:pt x="106146" y="48882"/>
                  </a:moveTo>
                  <a:lnTo>
                    <a:pt x="102666" y="46863"/>
                  </a:lnTo>
                  <a:lnTo>
                    <a:pt x="102006" y="46888"/>
                  </a:lnTo>
                  <a:lnTo>
                    <a:pt x="97967" y="49212"/>
                  </a:lnTo>
                  <a:lnTo>
                    <a:pt x="97929" y="49606"/>
                  </a:lnTo>
                  <a:lnTo>
                    <a:pt x="101422" y="51612"/>
                  </a:lnTo>
                  <a:lnTo>
                    <a:pt x="102069" y="51587"/>
                  </a:lnTo>
                  <a:lnTo>
                    <a:pt x="106095" y="49250"/>
                  </a:lnTo>
                  <a:lnTo>
                    <a:pt x="106146" y="48882"/>
                  </a:lnTo>
                  <a:close/>
                </a:path>
                <a:path w="124459" h="76200">
                  <a:moveTo>
                    <a:pt x="107861" y="68491"/>
                  </a:moveTo>
                  <a:lnTo>
                    <a:pt x="98564" y="63119"/>
                  </a:lnTo>
                  <a:lnTo>
                    <a:pt x="97904" y="63144"/>
                  </a:lnTo>
                  <a:lnTo>
                    <a:pt x="93878" y="65468"/>
                  </a:lnTo>
                  <a:lnTo>
                    <a:pt x="93827" y="65849"/>
                  </a:lnTo>
                  <a:lnTo>
                    <a:pt x="103124" y="71221"/>
                  </a:lnTo>
                  <a:lnTo>
                    <a:pt x="103784" y="71183"/>
                  </a:lnTo>
                  <a:lnTo>
                    <a:pt x="107810" y="68859"/>
                  </a:lnTo>
                  <a:lnTo>
                    <a:pt x="107861" y="68491"/>
                  </a:lnTo>
                  <a:close/>
                </a:path>
                <a:path w="124459" h="76200">
                  <a:moveTo>
                    <a:pt x="112826" y="52730"/>
                  </a:moveTo>
                  <a:lnTo>
                    <a:pt x="109334" y="50723"/>
                  </a:lnTo>
                  <a:lnTo>
                    <a:pt x="108673" y="50749"/>
                  </a:lnTo>
                  <a:lnTo>
                    <a:pt x="104648" y="53073"/>
                  </a:lnTo>
                  <a:lnTo>
                    <a:pt x="104609" y="53454"/>
                  </a:lnTo>
                  <a:lnTo>
                    <a:pt x="108089" y="55460"/>
                  </a:lnTo>
                  <a:lnTo>
                    <a:pt x="108737" y="55448"/>
                  </a:lnTo>
                  <a:lnTo>
                    <a:pt x="112776" y="53111"/>
                  </a:lnTo>
                  <a:lnTo>
                    <a:pt x="112826" y="52730"/>
                  </a:lnTo>
                  <a:close/>
                </a:path>
                <a:path w="124459" h="76200">
                  <a:moveTo>
                    <a:pt x="116281" y="63627"/>
                  </a:moveTo>
                  <a:lnTo>
                    <a:pt x="108292" y="59016"/>
                  </a:lnTo>
                  <a:lnTo>
                    <a:pt x="107645" y="59055"/>
                  </a:lnTo>
                  <a:lnTo>
                    <a:pt x="103619" y="61379"/>
                  </a:lnTo>
                  <a:lnTo>
                    <a:pt x="103568" y="61760"/>
                  </a:lnTo>
                  <a:lnTo>
                    <a:pt x="111544" y="66357"/>
                  </a:lnTo>
                  <a:lnTo>
                    <a:pt x="112191" y="66344"/>
                  </a:lnTo>
                  <a:lnTo>
                    <a:pt x="116230" y="64008"/>
                  </a:lnTo>
                  <a:lnTo>
                    <a:pt x="116281" y="63627"/>
                  </a:lnTo>
                  <a:close/>
                </a:path>
                <a:path w="124459" h="76200">
                  <a:moveTo>
                    <a:pt x="123977" y="59169"/>
                  </a:moveTo>
                  <a:lnTo>
                    <a:pt x="116014" y="54584"/>
                  </a:lnTo>
                  <a:lnTo>
                    <a:pt x="115354" y="54597"/>
                  </a:lnTo>
                  <a:lnTo>
                    <a:pt x="111328" y="56921"/>
                  </a:lnTo>
                  <a:lnTo>
                    <a:pt x="111277" y="57315"/>
                  </a:lnTo>
                  <a:lnTo>
                    <a:pt x="119253" y="61912"/>
                  </a:lnTo>
                  <a:lnTo>
                    <a:pt x="119913" y="61887"/>
                  </a:lnTo>
                  <a:lnTo>
                    <a:pt x="123926" y="59550"/>
                  </a:lnTo>
                  <a:lnTo>
                    <a:pt x="123977" y="59169"/>
                  </a:lnTo>
                  <a:close/>
                </a:path>
              </a:pathLst>
            </a:custGeom>
            <a:solidFill>
              <a:srgbClr val="433A51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17177538" y="8018125"/>
              <a:ext cx="132080" cy="76200"/>
            </a:xfrm>
            <a:custGeom>
              <a:avLst/>
              <a:gdLst/>
              <a:ahLst/>
              <a:cxnLst/>
              <a:rect l="l" t="t" r="r" b="b"/>
              <a:pathLst>
                <a:path w="132080" h="76200">
                  <a:moveTo>
                    <a:pt x="6705" y="22593"/>
                  </a:moveTo>
                  <a:lnTo>
                    <a:pt x="2247" y="20015"/>
                  </a:lnTo>
                  <a:lnTo>
                    <a:pt x="1587" y="20040"/>
                  </a:lnTo>
                  <a:lnTo>
                    <a:pt x="50" y="20929"/>
                  </a:lnTo>
                  <a:lnTo>
                    <a:pt x="0" y="21297"/>
                  </a:lnTo>
                  <a:lnTo>
                    <a:pt x="4470" y="23888"/>
                  </a:lnTo>
                  <a:lnTo>
                    <a:pt x="5130" y="23863"/>
                  </a:lnTo>
                  <a:lnTo>
                    <a:pt x="6667" y="22974"/>
                  </a:lnTo>
                  <a:lnTo>
                    <a:pt x="6705" y="22593"/>
                  </a:lnTo>
                  <a:close/>
                </a:path>
                <a:path w="132080" h="76200">
                  <a:moveTo>
                    <a:pt x="12585" y="25996"/>
                  </a:moveTo>
                  <a:lnTo>
                    <a:pt x="8128" y="23406"/>
                  </a:lnTo>
                  <a:lnTo>
                    <a:pt x="7467" y="23444"/>
                  </a:lnTo>
                  <a:lnTo>
                    <a:pt x="5943" y="24320"/>
                  </a:lnTo>
                  <a:lnTo>
                    <a:pt x="5892" y="24701"/>
                  </a:lnTo>
                  <a:lnTo>
                    <a:pt x="10363" y="27279"/>
                  </a:lnTo>
                  <a:lnTo>
                    <a:pt x="11023" y="27266"/>
                  </a:lnTo>
                  <a:lnTo>
                    <a:pt x="12547" y="26377"/>
                  </a:lnTo>
                  <a:lnTo>
                    <a:pt x="12585" y="25996"/>
                  </a:lnTo>
                  <a:close/>
                </a:path>
                <a:path w="132080" h="76200">
                  <a:moveTo>
                    <a:pt x="16649" y="23749"/>
                  </a:moveTo>
                  <a:lnTo>
                    <a:pt x="12192" y="21158"/>
                  </a:lnTo>
                  <a:lnTo>
                    <a:pt x="11531" y="21196"/>
                  </a:lnTo>
                  <a:lnTo>
                    <a:pt x="10007" y="22072"/>
                  </a:lnTo>
                  <a:lnTo>
                    <a:pt x="9956" y="22453"/>
                  </a:lnTo>
                  <a:lnTo>
                    <a:pt x="14427" y="25031"/>
                  </a:lnTo>
                  <a:lnTo>
                    <a:pt x="15087" y="25006"/>
                  </a:lnTo>
                  <a:lnTo>
                    <a:pt x="16611" y="24117"/>
                  </a:lnTo>
                  <a:lnTo>
                    <a:pt x="16649" y="23749"/>
                  </a:lnTo>
                  <a:close/>
                </a:path>
                <a:path w="132080" h="76200">
                  <a:moveTo>
                    <a:pt x="18478" y="29387"/>
                  </a:moveTo>
                  <a:lnTo>
                    <a:pt x="14008" y="26809"/>
                  </a:lnTo>
                  <a:lnTo>
                    <a:pt x="13347" y="26835"/>
                  </a:lnTo>
                  <a:lnTo>
                    <a:pt x="11823" y="27724"/>
                  </a:lnTo>
                  <a:lnTo>
                    <a:pt x="11772" y="28105"/>
                  </a:lnTo>
                  <a:lnTo>
                    <a:pt x="16243" y="30683"/>
                  </a:lnTo>
                  <a:lnTo>
                    <a:pt x="16903" y="30657"/>
                  </a:lnTo>
                  <a:lnTo>
                    <a:pt x="18427" y="29768"/>
                  </a:lnTo>
                  <a:lnTo>
                    <a:pt x="18478" y="29387"/>
                  </a:lnTo>
                  <a:close/>
                </a:path>
                <a:path w="132080" h="76200">
                  <a:moveTo>
                    <a:pt x="23469" y="19748"/>
                  </a:moveTo>
                  <a:lnTo>
                    <a:pt x="13081" y="13766"/>
                  </a:lnTo>
                  <a:lnTo>
                    <a:pt x="12433" y="13779"/>
                  </a:lnTo>
                  <a:lnTo>
                    <a:pt x="8394" y="16116"/>
                  </a:lnTo>
                  <a:lnTo>
                    <a:pt x="8343" y="16484"/>
                  </a:lnTo>
                  <a:lnTo>
                    <a:pt x="18732" y="22479"/>
                  </a:lnTo>
                  <a:lnTo>
                    <a:pt x="19380" y="22466"/>
                  </a:lnTo>
                  <a:lnTo>
                    <a:pt x="23418" y="20129"/>
                  </a:lnTo>
                  <a:lnTo>
                    <a:pt x="23469" y="19748"/>
                  </a:lnTo>
                  <a:close/>
                </a:path>
                <a:path w="132080" h="76200">
                  <a:moveTo>
                    <a:pt x="27584" y="31838"/>
                  </a:moveTo>
                  <a:lnTo>
                    <a:pt x="23507" y="29502"/>
                  </a:lnTo>
                  <a:lnTo>
                    <a:pt x="22860" y="29527"/>
                  </a:lnTo>
                  <a:lnTo>
                    <a:pt x="18834" y="31838"/>
                  </a:lnTo>
                  <a:lnTo>
                    <a:pt x="18783" y="32232"/>
                  </a:lnTo>
                  <a:lnTo>
                    <a:pt x="22860" y="34569"/>
                  </a:lnTo>
                  <a:lnTo>
                    <a:pt x="23507" y="34544"/>
                  </a:lnTo>
                  <a:lnTo>
                    <a:pt x="27533" y="32219"/>
                  </a:lnTo>
                  <a:lnTo>
                    <a:pt x="27584" y="31838"/>
                  </a:lnTo>
                  <a:close/>
                </a:path>
                <a:path w="132080" h="76200">
                  <a:moveTo>
                    <a:pt x="29324" y="23126"/>
                  </a:moveTo>
                  <a:lnTo>
                    <a:pt x="25831" y="21120"/>
                  </a:lnTo>
                  <a:lnTo>
                    <a:pt x="25171" y="21145"/>
                  </a:lnTo>
                  <a:lnTo>
                    <a:pt x="21145" y="23469"/>
                  </a:lnTo>
                  <a:lnTo>
                    <a:pt x="21094" y="23850"/>
                  </a:lnTo>
                  <a:lnTo>
                    <a:pt x="24587" y="25857"/>
                  </a:lnTo>
                  <a:lnTo>
                    <a:pt x="25234" y="25844"/>
                  </a:lnTo>
                  <a:lnTo>
                    <a:pt x="29273" y="23507"/>
                  </a:lnTo>
                  <a:lnTo>
                    <a:pt x="29324" y="23126"/>
                  </a:lnTo>
                  <a:close/>
                </a:path>
                <a:path w="132080" h="76200">
                  <a:moveTo>
                    <a:pt x="30581" y="14147"/>
                  </a:moveTo>
                  <a:lnTo>
                    <a:pt x="21488" y="8890"/>
                  </a:lnTo>
                  <a:lnTo>
                    <a:pt x="20840" y="8928"/>
                  </a:lnTo>
                  <a:lnTo>
                    <a:pt x="16802" y="11252"/>
                  </a:lnTo>
                  <a:lnTo>
                    <a:pt x="16751" y="11633"/>
                  </a:lnTo>
                  <a:lnTo>
                    <a:pt x="25857" y="16878"/>
                  </a:lnTo>
                  <a:lnTo>
                    <a:pt x="26504" y="16852"/>
                  </a:lnTo>
                  <a:lnTo>
                    <a:pt x="30543" y="14528"/>
                  </a:lnTo>
                  <a:lnTo>
                    <a:pt x="30581" y="14147"/>
                  </a:lnTo>
                  <a:close/>
                </a:path>
                <a:path w="132080" h="76200">
                  <a:moveTo>
                    <a:pt x="32689" y="6464"/>
                  </a:moveTo>
                  <a:lnTo>
                    <a:pt x="29210" y="4445"/>
                  </a:lnTo>
                  <a:lnTo>
                    <a:pt x="28549" y="4470"/>
                  </a:lnTo>
                  <a:lnTo>
                    <a:pt x="24511" y="6794"/>
                  </a:lnTo>
                  <a:lnTo>
                    <a:pt x="24472" y="7188"/>
                  </a:lnTo>
                  <a:lnTo>
                    <a:pt x="27965" y="9194"/>
                  </a:lnTo>
                  <a:lnTo>
                    <a:pt x="28625" y="9169"/>
                  </a:lnTo>
                  <a:lnTo>
                    <a:pt x="32639" y="6832"/>
                  </a:lnTo>
                  <a:lnTo>
                    <a:pt x="32689" y="6464"/>
                  </a:lnTo>
                  <a:close/>
                </a:path>
                <a:path w="132080" h="76200">
                  <a:moveTo>
                    <a:pt x="34264" y="35699"/>
                  </a:moveTo>
                  <a:lnTo>
                    <a:pt x="29743" y="33083"/>
                  </a:lnTo>
                  <a:lnTo>
                    <a:pt x="29083" y="33121"/>
                  </a:lnTo>
                  <a:lnTo>
                    <a:pt x="25057" y="35433"/>
                  </a:lnTo>
                  <a:lnTo>
                    <a:pt x="25006" y="35814"/>
                  </a:lnTo>
                  <a:lnTo>
                    <a:pt x="29527" y="38430"/>
                  </a:lnTo>
                  <a:lnTo>
                    <a:pt x="30187" y="38404"/>
                  </a:lnTo>
                  <a:lnTo>
                    <a:pt x="34213" y="36068"/>
                  </a:lnTo>
                  <a:lnTo>
                    <a:pt x="34264" y="35699"/>
                  </a:lnTo>
                  <a:close/>
                </a:path>
                <a:path w="132080" h="76200">
                  <a:moveTo>
                    <a:pt x="36004" y="26987"/>
                  </a:moveTo>
                  <a:lnTo>
                    <a:pt x="32499" y="24968"/>
                  </a:lnTo>
                  <a:lnTo>
                    <a:pt x="31851" y="24993"/>
                  </a:lnTo>
                  <a:lnTo>
                    <a:pt x="27825" y="27317"/>
                  </a:lnTo>
                  <a:lnTo>
                    <a:pt x="27787" y="27711"/>
                  </a:lnTo>
                  <a:lnTo>
                    <a:pt x="31267" y="29718"/>
                  </a:lnTo>
                  <a:lnTo>
                    <a:pt x="31915" y="29692"/>
                  </a:lnTo>
                  <a:lnTo>
                    <a:pt x="35953" y="27355"/>
                  </a:lnTo>
                  <a:lnTo>
                    <a:pt x="36004" y="26987"/>
                  </a:lnTo>
                  <a:close/>
                </a:path>
                <a:path w="132080" h="76200">
                  <a:moveTo>
                    <a:pt x="37731" y="18275"/>
                  </a:moveTo>
                  <a:lnTo>
                    <a:pt x="34239" y="16256"/>
                  </a:lnTo>
                  <a:lnTo>
                    <a:pt x="33591" y="16281"/>
                  </a:lnTo>
                  <a:lnTo>
                    <a:pt x="29552" y="18618"/>
                  </a:lnTo>
                  <a:lnTo>
                    <a:pt x="29514" y="18999"/>
                  </a:lnTo>
                  <a:lnTo>
                    <a:pt x="33007" y="21005"/>
                  </a:lnTo>
                  <a:lnTo>
                    <a:pt x="33655" y="20980"/>
                  </a:lnTo>
                  <a:lnTo>
                    <a:pt x="37680" y="18643"/>
                  </a:lnTo>
                  <a:lnTo>
                    <a:pt x="37731" y="18275"/>
                  </a:lnTo>
                  <a:close/>
                </a:path>
                <a:path w="132080" h="76200">
                  <a:moveTo>
                    <a:pt x="39370" y="10312"/>
                  </a:moveTo>
                  <a:lnTo>
                    <a:pt x="35890" y="8305"/>
                  </a:lnTo>
                  <a:lnTo>
                    <a:pt x="35229" y="8331"/>
                  </a:lnTo>
                  <a:lnTo>
                    <a:pt x="31191" y="10655"/>
                  </a:lnTo>
                  <a:lnTo>
                    <a:pt x="31153" y="11036"/>
                  </a:lnTo>
                  <a:lnTo>
                    <a:pt x="34632" y="13055"/>
                  </a:lnTo>
                  <a:lnTo>
                    <a:pt x="35293" y="13030"/>
                  </a:lnTo>
                  <a:lnTo>
                    <a:pt x="39319" y="10693"/>
                  </a:lnTo>
                  <a:lnTo>
                    <a:pt x="39370" y="10312"/>
                  </a:lnTo>
                  <a:close/>
                </a:path>
                <a:path w="132080" h="76200">
                  <a:moveTo>
                    <a:pt x="42684" y="30835"/>
                  </a:moveTo>
                  <a:lnTo>
                    <a:pt x="39179" y="28829"/>
                  </a:lnTo>
                  <a:lnTo>
                    <a:pt x="38531" y="28854"/>
                  </a:lnTo>
                  <a:lnTo>
                    <a:pt x="34505" y="31178"/>
                  </a:lnTo>
                  <a:lnTo>
                    <a:pt x="34455" y="31559"/>
                  </a:lnTo>
                  <a:lnTo>
                    <a:pt x="37947" y="33566"/>
                  </a:lnTo>
                  <a:lnTo>
                    <a:pt x="38595" y="33553"/>
                  </a:lnTo>
                  <a:lnTo>
                    <a:pt x="42621" y="31216"/>
                  </a:lnTo>
                  <a:lnTo>
                    <a:pt x="42684" y="30835"/>
                  </a:lnTo>
                  <a:close/>
                </a:path>
                <a:path w="132080" h="76200">
                  <a:moveTo>
                    <a:pt x="44411" y="22136"/>
                  </a:moveTo>
                  <a:lnTo>
                    <a:pt x="40919" y="20116"/>
                  </a:lnTo>
                  <a:lnTo>
                    <a:pt x="40271" y="20142"/>
                  </a:lnTo>
                  <a:lnTo>
                    <a:pt x="36233" y="22466"/>
                  </a:lnTo>
                  <a:lnTo>
                    <a:pt x="36195" y="22847"/>
                  </a:lnTo>
                  <a:lnTo>
                    <a:pt x="39674" y="24866"/>
                  </a:lnTo>
                  <a:lnTo>
                    <a:pt x="40335" y="24828"/>
                  </a:lnTo>
                  <a:lnTo>
                    <a:pt x="44361" y="22504"/>
                  </a:lnTo>
                  <a:lnTo>
                    <a:pt x="44411" y="22136"/>
                  </a:lnTo>
                  <a:close/>
                </a:path>
                <a:path w="132080" h="76200">
                  <a:moveTo>
                    <a:pt x="44881" y="4597"/>
                  </a:moveTo>
                  <a:lnTo>
                    <a:pt x="36918" y="0"/>
                  </a:lnTo>
                  <a:lnTo>
                    <a:pt x="36258" y="25"/>
                  </a:lnTo>
                  <a:lnTo>
                    <a:pt x="32232" y="2349"/>
                  </a:lnTo>
                  <a:lnTo>
                    <a:pt x="32181" y="2730"/>
                  </a:lnTo>
                  <a:lnTo>
                    <a:pt x="40157" y="7327"/>
                  </a:lnTo>
                  <a:lnTo>
                    <a:pt x="40817" y="7302"/>
                  </a:lnTo>
                  <a:lnTo>
                    <a:pt x="44831" y="4978"/>
                  </a:lnTo>
                  <a:lnTo>
                    <a:pt x="44881" y="4597"/>
                  </a:lnTo>
                  <a:close/>
                </a:path>
                <a:path w="132080" h="76200">
                  <a:moveTo>
                    <a:pt x="46050" y="14173"/>
                  </a:moveTo>
                  <a:lnTo>
                    <a:pt x="42557" y="12166"/>
                  </a:lnTo>
                  <a:lnTo>
                    <a:pt x="41897" y="12179"/>
                  </a:lnTo>
                  <a:lnTo>
                    <a:pt x="37871" y="14503"/>
                  </a:lnTo>
                  <a:lnTo>
                    <a:pt x="37833" y="14897"/>
                  </a:lnTo>
                  <a:lnTo>
                    <a:pt x="41313" y="16903"/>
                  </a:lnTo>
                  <a:lnTo>
                    <a:pt x="41973" y="16878"/>
                  </a:lnTo>
                  <a:lnTo>
                    <a:pt x="45999" y="14554"/>
                  </a:lnTo>
                  <a:lnTo>
                    <a:pt x="46050" y="14173"/>
                  </a:lnTo>
                  <a:close/>
                </a:path>
                <a:path w="132080" h="76200">
                  <a:moveTo>
                    <a:pt x="49352" y="34696"/>
                  </a:moveTo>
                  <a:lnTo>
                    <a:pt x="45859" y="32689"/>
                  </a:lnTo>
                  <a:lnTo>
                    <a:pt x="45212" y="32702"/>
                  </a:lnTo>
                  <a:lnTo>
                    <a:pt x="41173" y="35026"/>
                  </a:lnTo>
                  <a:lnTo>
                    <a:pt x="41135" y="35420"/>
                  </a:lnTo>
                  <a:lnTo>
                    <a:pt x="44627" y="37426"/>
                  </a:lnTo>
                  <a:lnTo>
                    <a:pt x="45275" y="37401"/>
                  </a:lnTo>
                  <a:lnTo>
                    <a:pt x="49301" y="35064"/>
                  </a:lnTo>
                  <a:lnTo>
                    <a:pt x="49352" y="34696"/>
                  </a:lnTo>
                  <a:close/>
                </a:path>
                <a:path w="132080" h="76200">
                  <a:moveTo>
                    <a:pt x="51092" y="25984"/>
                  </a:moveTo>
                  <a:lnTo>
                    <a:pt x="47586" y="23964"/>
                  </a:lnTo>
                  <a:lnTo>
                    <a:pt x="46939" y="24003"/>
                  </a:lnTo>
                  <a:lnTo>
                    <a:pt x="42913" y="26327"/>
                  </a:lnTo>
                  <a:lnTo>
                    <a:pt x="42875" y="26695"/>
                  </a:lnTo>
                  <a:lnTo>
                    <a:pt x="46355" y="28714"/>
                  </a:lnTo>
                  <a:lnTo>
                    <a:pt x="47002" y="28689"/>
                  </a:lnTo>
                  <a:lnTo>
                    <a:pt x="51041" y="26365"/>
                  </a:lnTo>
                  <a:lnTo>
                    <a:pt x="51092" y="25984"/>
                  </a:lnTo>
                  <a:close/>
                </a:path>
                <a:path w="132080" h="76200">
                  <a:moveTo>
                    <a:pt x="51562" y="8458"/>
                  </a:moveTo>
                  <a:lnTo>
                    <a:pt x="48069" y="6438"/>
                  </a:lnTo>
                  <a:lnTo>
                    <a:pt x="47421" y="6464"/>
                  </a:lnTo>
                  <a:lnTo>
                    <a:pt x="43383" y="8788"/>
                  </a:lnTo>
                  <a:lnTo>
                    <a:pt x="43345" y="9169"/>
                  </a:lnTo>
                  <a:lnTo>
                    <a:pt x="46824" y="11188"/>
                  </a:lnTo>
                  <a:lnTo>
                    <a:pt x="47485" y="11163"/>
                  </a:lnTo>
                  <a:lnTo>
                    <a:pt x="51523" y="8839"/>
                  </a:lnTo>
                  <a:lnTo>
                    <a:pt x="51562" y="8458"/>
                  </a:lnTo>
                  <a:close/>
                </a:path>
                <a:path w="132080" h="76200">
                  <a:moveTo>
                    <a:pt x="52730" y="18021"/>
                  </a:moveTo>
                  <a:lnTo>
                    <a:pt x="49237" y="16014"/>
                  </a:lnTo>
                  <a:lnTo>
                    <a:pt x="48577" y="16040"/>
                  </a:lnTo>
                  <a:lnTo>
                    <a:pt x="44551" y="18364"/>
                  </a:lnTo>
                  <a:lnTo>
                    <a:pt x="44500" y="18745"/>
                  </a:lnTo>
                  <a:lnTo>
                    <a:pt x="47993" y="20764"/>
                  </a:lnTo>
                  <a:lnTo>
                    <a:pt x="48653" y="20739"/>
                  </a:lnTo>
                  <a:lnTo>
                    <a:pt x="52679" y="18402"/>
                  </a:lnTo>
                  <a:lnTo>
                    <a:pt x="52730" y="18021"/>
                  </a:lnTo>
                  <a:close/>
                </a:path>
                <a:path w="132080" h="76200">
                  <a:moveTo>
                    <a:pt x="56032" y="38544"/>
                  </a:moveTo>
                  <a:lnTo>
                    <a:pt x="52539" y="36537"/>
                  </a:lnTo>
                  <a:lnTo>
                    <a:pt x="51892" y="36563"/>
                  </a:lnTo>
                  <a:lnTo>
                    <a:pt x="47853" y="38887"/>
                  </a:lnTo>
                  <a:lnTo>
                    <a:pt x="47815" y="39268"/>
                  </a:lnTo>
                  <a:lnTo>
                    <a:pt x="51295" y="41287"/>
                  </a:lnTo>
                  <a:lnTo>
                    <a:pt x="51955" y="41262"/>
                  </a:lnTo>
                  <a:lnTo>
                    <a:pt x="55981" y="38925"/>
                  </a:lnTo>
                  <a:lnTo>
                    <a:pt x="56032" y="38544"/>
                  </a:lnTo>
                  <a:close/>
                </a:path>
                <a:path w="132080" h="76200">
                  <a:moveTo>
                    <a:pt x="57772" y="29845"/>
                  </a:moveTo>
                  <a:lnTo>
                    <a:pt x="54267" y="27825"/>
                  </a:lnTo>
                  <a:lnTo>
                    <a:pt x="53619" y="27851"/>
                  </a:lnTo>
                  <a:lnTo>
                    <a:pt x="49593" y="30175"/>
                  </a:lnTo>
                  <a:lnTo>
                    <a:pt x="49542" y="30556"/>
                  </a:lnTo>
                  <a:lnTo>
                    <a:pt x="53035" y="32575"/>
                  </a:lnTo>
                  <a:lnTo>
                    <a:pt x="53682" y="32537"/>
                  </a:lnTo>
                  <a:lnTo>
                    <a:pt x="57708" y="30213"/>
                  </a:lnTo>
                  <a:lnTo>
                    <a:pt x="57772" y="29845"/>
                  </a:lnTo>
                  <a:close/>
                </a:path>
                <a:path w="132080" h="76200">
                  <a:moveTo>
                    <a:pt x="58242" y="12306"/>
                  </a:moveTo>
                  <a:lnTo>
                    <a:pt x="54749" y="10287"/>
                  </a:lnTo>
                  <a:lnTo>
                    <a:pt x="54102" y="10325"/>
                  </a:lnTo>
                  <a:lnTo>
                    <a:pt x="50063" y="12649"/>
                  </a:lnTo>
                  <a:lnTo>
                    <a:pt x="50012" y="13030"/>
                  </a:lnTo>
                  <a:lnTo>
                    <a:pt x="53505" y="15049"/>
                  </a:lnTo>
                  <a:lnTo>
                    <a:pt x="54165" y="15011"/>
                  </a:lnTo>
                  <a:lnTo>
                    <a:pt x="58191" y="12687"/>
                  </a:lnTo>
                  <a:lnTo>
                    <a:pt x="58242" y="12306"/>
                  </a:lnTo>
                  <a:close/>
                </a:path>
                <a:path w="132080" h="76200">
                  <a:moveTo>
                    <a:pt x="59397" y="21882"/>
                  </a:moveTo>
                  <a:lnTo>
                    <a:pt x="55918" y="19875"/>
                  </a:lnTo>
                  <a:lnTo>
                    <a:pt x="55257" y="19888"/>
                  </a:lnTo>
                  <a:lnTo>
                    <a:pt x="51231" y="22212"/>
                  </a:lnTo>
                  <a:lnTo>
                    <a:pt x="51181" y="22606"/>
                  </a:lnTo>
                  <a:lnTo>
                    <a:pt x="54673" y="24612"/>
                  </a:lnTo>
                  <a:lnTo>
                    <a:pt x="55333" y="24599"/>
                  </a:lnTo>
                  <a:lnTo>
                    <a:pt x="59359" y="22263"/>
                  </a:lnTo>
                  <a:lnTo>
                    <a:pt x="59397" y="21882"/>
                  </a:lnTo>
                  <a:close/>
                </a:path>
                <a:path w="132080" h="76200">
                  <a:moveTo>
                    <a:pt x="62712" y="42405"/>
                  </a:moveTo>
                  <a:lnTo>
                    <a:pt x="59220" y="40386"/>
                  </a:lnTo>
                  <a:lnTo>
                    <a:pt x="58559" y="40424"/>
                  </a:lnTo>
                  <a:lnTo>
                    <a:pt x="54533" y="42748"/>
                  </a:lnTo>
                  <a:lnTo>
                    <a:pt x="54495" y="43116"/>
                  </a:lnTo>
                  <a:lnTo>
                    <a:pt x="57975" y="45135"/>
                  </a:lnTo>
                  <a:lnTo>
                    <a:pt x="58623" y="45110"/>
                  </a:lnTo>
                  <a:lnTo>
                    <a:pt x="62661" y="42786"/>
                  </a:lnTo>
                  <a:lnTo>
                    <a:pt x="62712" y="42405"/>
                  </a:lnTo>
                  <a:close/>
                </a:path>
                <a:path w="132080" h="76200">
                  <a:moveTo>
                    <a:pt x="64439" y="33693"/>
                  </a:moveTo>
                  <a:lnTo>
                    <a:pt x="60947" y="31673"/>
                  </a:lnTo>
                  <a:lnTo>
                    <a:pt x="60299" y="31711"/>
                  </a:lnTo>
                  <a:lnTo>
                    <a:pt x="56261" y="34036"/>
                  </a:lnTo>
                  <a:lnTo>
                    <a:pt x="56222" y="34404"/>
                  </a:lnTo>
                  <a:lnTo>
                    <a:pt x="59715" y="36436"/>
                  </a:lnTo>
                  <a:lnTo>
                    <a:pt x="60363" y="36398"/>
                  </a:lnTo>
                  <a:lnTo>
                    <a:pt x="64389" y="34074"/>
                  </a:lnTo>
                  <a:lnTo>
                    <a:pt x="64439" y="33693"/>
                  </a:lnTo>
                  <a:close/>
                </a:path>
                <a:path w="132080" h="76200">
                  <a:moveTo>
                    <a:pt x="64922" y="16167"/>
                  </a:moveTo>
                  <a:lnTo>
                    <a:pt x="61429" y="14147"/>
                  </a:lnTo>
                  <a:lnTo>
                    <a:pt x="60782" y="14173"/>
                  </a:lnTo>
                  <a:lnTo>
                    <a:pt x="56730" y="16497"/>
                  </a:lnTo>
                  <a:lnTo>
                    <a:pt x="56692" y="16878"/>
                  </a:lnTo>
                  <a:lnTo>
                    <a:pt x="60185" y="18897"/>
                  </a:lnTo>
                  <a:lnTo>
                    <a:pt x="60845" y="18872"/>
                  </a:lnTo>
                  <a:lnTo>
                    <a:pt x="64871" y="16548"/>
                  </a:lnTo>
                  <a:lnTo>
                    <a:pt x="64922" y="16167"/>
                  </a:lnTo>
                  <a:close/>
                </a:path>
                <a:path w="132080" h="76200">
                  <a:moveTo>
                    <a:pt x="66078" y="25742"/>
                  </a:moveTo>
                  <a:lnTo>
                    <a:pt x="62598" y="23723"/>
                  </a:lnTo>
                  <a:lnTo>
                    <a:pt x="61937" y="23749"/>
                  </a:lnTo>
                  <a:lnTo>
                    <a:pt x="57899" y="26073"/>
                  </a:lnTo>
                  <a:lnTo>
                    <a:pt x="57861" y="26454"/>
                  </a:lnTo>
                  <a:lnTo>
                    <a:pt x="61353" y="28473"/>
                  </a:lnTo>
                  <a:lnTo>
                    <a:pt x="62014" y="28448"/>
                  </a:lnTo>
                  <a:lnTo>
                    <a:pt x="66040" y="26111"/>
                  </a:lnTo>
                  <a:lnTo>
                    <a:pt x="66078" y="25742"/>
                  </a:lnTo>
                  <a:close/>
                </a:path>
                <a:path w="132080" h="76200">
                  <a:moveTo>
                    <a:pt x="69392" y="46266"/>
                  </a:moveTo>
                  <a:lnTo>
                    <a:pt x="65887" y="44246"/>
                  </a:lnTo>
                  <a:lnTo>
                    <a:pt x="65239" y="44272"/>
                  </a:lnTo>
                  <a:lnTo>
                    <a:pt x="61214" y="46596"/>
                  </a:lnTo>
                  <a:lnTo>
                    <a:pt x="61163" y="46977"/>
                  </a:lnTo>
                  <a:lnTo>
                    <a:pt x="64655" y="48996"/>
                  </a:lnTo>
                  <a:lnTo>
                    <a:pt x="65303" y="48971"/>
                  </a:lnTo>
                  <a:lnTo>
                    <a:pt x="69342" y="46647"/>
                  </a:lnTo>
                  <a:lnTo>
                    <a:pt x="69392" y="46266"/>
                  </a:lnTo>
                  <a:close/>
                </a:path>
                <a:path w="132080" h="76200">
                  <a:moveTo>
                    <a:pt x="71120" y="37553"/>
                  </a:moveTo>
                  <a:lnTo>
                    <a:pt x="67627" y="35534"/>
                  </a:lnTo>
                  <a:lnTo>
                    <a:pt x="66979" y="35560"/>
                  </a:lnTo>
                  <a:lnTo>
                    <a:pt x="62941" y="37884"/>
                  </a:lnTo>
                  <a:lnTo>
                    <a:pt x="62903" y="38265"/>
                  </a:lnTo>
                  <a:lnTo>
                    <a:pt x="66382" y="40284"/>
                  </a:lnTo>
                  <a:lnTo>
                    <a:pt x="67043" y="40259"/>
                  </a:lnTo>
                  <a:lnTo>
                    <a:pt x="71069" y="37934"/>
                  </a:lnTo>
                  <a:lnTo>
                    <a:pt x="71120" y="37553"/>
                  </a:lnTo>
                  <a:close/>
                </a:path>
                <a:path w="132080" h="76200">
                  <a:moveTo>
                    <a:pt x="71602" y="20027"/>
                  </a:moveTo>
                  <a:lnTo>
                    <a:pt x="68110" y="17995"/>
                  </a:lnTo>
                  <a:lnTo>
                    <a:pt x="67449" y="18034"/>
                  </a:lnTo>
                  <a:lnTo>
                    <a:pt x="63411" y="20358"/>
                  </a:lnTo>
                  <a:lnTo>
                    <a:pt x="63373" y="20739"/>
                  </a:lnTo>
                  <a:lnTo>
                    <a:pt x="66852" y="22758"/>
                  </a:lnTo>
                  <a:lnTo>
                    <a:pt x="67513" y="22720"/>
                  </a:lnTo>
                  <a:lnTo>
                    <a:pt x="71551" y="20396"/>
                  </a:lnTo>
                  <a:lnTo>
                    <a:pt x="71602" y="20027"/>
                  </a:lnTo>
                  <a:close/>
                </a:path>
                <a:path w="132080" h="76200">
                  <a:moveTo>
                    <a:pt x="72504" y="57772"/>
                  </a:moveTo>
                  <a:lnTo>
                    <a:pt x="37452" y="37541"/>
                  </a:lnTo>
                  <a:lnTo>
                    <a:pt x="36791" y="37566"/>
                  </a:lnTo>
                  <a:lnTo>
                    <a:pt x="32766" y="39878"/>
                  </a:lnTo>
                  <a:lnTo>
                    <a:pt x="32715" y="40271"/>
                  </a:lnTo>
                  <a:lnTo>
                    <a:pt x="67779" y="60515"/>
                  </a:lnTo>
                  <a:lnTo>
                    <a:pt x="68427" y="60477"/>
                  </a:lnTo>
                  <a:lnTo>
                    <a:pt x="72453" y="58153"/>
                  </a:lnTo>
                  <a:lnTo>
                    <a:pt x="72504" y="57772"/>
                  </a:lnTo>
                  <a:close/>
                </a:path>
                <a:path w="132080" h="76200">
                  <a:moveTo>
                    <a:pt x="72758" y="29591"/>
                  </a:moveTo>
                  <a:lnTo>
                    <a:pt x="69265" y="27584"/>
                  </a:lnTo>
                  <a:lnTo>
                    <a:pt x="68618" y="27597"/>
                  </a:lnTo>
                  <a:lnTo>
                    <a:pt x="64579" y="29921"/>
                  </a:lnTo>
                  <a:lnTo>
                    <a:pt x="64541" y="30314"/>
                  </a:lnTo>
                  <a:lnTo>
                    <a:pt x="68021" y="32321"/>
                  </a:lnTo>
                  <a:lnTo>
                    <a:pt x="68681" y="32308"/>
                  </a:lnTo>
                  <a:lnTo>
                    <a:pt x="72720" y="29972"/>
                  </a:lnTo>
                  <a:lnTo>
                    <a:pt x="72758" y="29591"/>
                  </a:lnTo>
                  <a:close/>
                </a:path>
                <a:path w="132080" h="76200">
                  <a:moveTo>
                    <a:pt x="76060" y="50114"/>
                  </a:moveTo>
                  <a:lnTo>
                    <a:pt x="72567" y="48094"/>
                  </a:lnTo>
                  <a:lnTo>
                    <a:pt x="71920" y="48133"/>
                  </a:lnTo>
                  <a:lnTo>
                    <a:pt x="67894" y="50457"/>
                  </a:lnTo>
                  <a:lnTo>
                    <a:pt x="67843" y="50825"/>
                  </a:lnTo>
                  <a:lnTo>
                    <a:pt x="71335" y="52857"/>
                  </a:lnTo>
                  <a:lnTo>
                    <a:pt x="71983" y="52819"/>
                  </a:lnTo>
                  <a:lnTo>
                    <a:pt x="76009" y="50495"/>
                  </a:lnTo>
                  <a:lnTo>
                    <a:pt x="76060" y="50114"/>
                  </a:lnTo>
                  <a:close/>
                </a:path>
                <a:path w="132080" h="76200">
                  <a:moveTo>
                    <a:pt x="77800" y="41402"/>
                  </a:moveTo>
                  <a:lnTo>
                    <a:pt x="74307" y="39382"/>
                  </a:lnTo>
                  <a:lnTo>
                    <a:pt x="73647" y="39420"/>
                  </a:lnTo>
                  <a:lnTo>
                    <a:pt x="69621" y="41744"/>
                  </a:lnTo>
                  <a:lnTo>
                    <a:pt x="69583" y="42113"/>
                  </a:lnTo>
                  <a:lnTo>
                    <a:pt x="73063" y="44145"/>
                  </a:lnTo>
                  <a:lnTo>
                    <a:pt x="73710" y="44119"/>
                  </a:lnTo>
                  <a:lnTo>
                    <a:pt x="77749" y="41783"/>
                  </a:lnTo>
                  <a:lnTo>
                    <a:pt x="77800" y="41402"/>
                  </a:lnTo>
                  <a:close/>
                </a:path>
                <a:path w="132080" h="76200">
                  <a:moveTo>
                    <a:pt x="78282" y="23876"/>
                  </a:moveTo>
                  <a:lnTo>
                    <a:pt x="74777" y="21856"/>
                  </a:lnTo>
                  <a:lnTo>
                    <a:pt x="74129" y="21882"/>
                  </a:lnTo>
                  <a:lnTo>
                    <a:pt x="70091" y="24206"/>
                  </a:lnTo>
                  <a:lnTo>
                    <a:pt x="70053" y="24587"/>
                  </a:lnTo>
                  <a:lnTo>
                    <a:pt x="73533" y="26606"/>
                  </a:lnTo>
                  <a:lnTo>
                    <a:pt x="74193" y="26581"/>
                  </a:lnTo>
                  <a:lnTo>
                    <a:pt x="78232" y="24257"/>
                  </a:lnTo>
                  <a:lnTo>
                    <a:pt x="78282" y="23876"/>
                  </a:lnTo>
                  <a:close/>
                </a:path>
                <a:path w="132080" h="76200">
                  <a:moveTo>
                    <a:pt x="79184" y="61633"/>
                  </a:moveTo>
                  <a:lnTo>
                    <a:pt x="75692" y="59626"/>
                  </a:lnTo>
                  <a:lnTo>
                    <a:pt x="75031" y="59639"/>
                  </a:lnTo>
                  <a:lnTo>
                    <a:pt x="71018" y="61963"/>
                  </a:lnTo>
                  <a:lnTo>
                    <a:pt x="70967" y="62357"/>
                  </a:lnTo>
                  <a:lnTo>
                    <a:pt x="74447" y="64363"/>
                  </a:lnTo>
                  <a:lnTo>
                    <a:pt x="75107" y="64338"/>
                  </a:lnTo>
                  <a:lnTo>
                    <a:pt x="79133" y="62014"/>
                  </a:lnTo>
                  <a:lnTo>
                    <a:pt x="79184" y="61633"/>
                  </a:lnTo>
                  <a:close/>
                </a:path>
                <a:path w="132080" h="76200">
                  <a:moveTo>
                    <a:pt x="79438" y="33451"/>
                  </a:moveTo>
                  <a:lnTo>
                    <a:pt x="75946" y="31432"/>
                  </a:lnTo>
                  <a:lnTo>
                    <a:pt x="75285" y="31470"/>
                  </a:lnTo>
                  <a:lnTo>
                    <a:pt x="71259" y="33782"/>
                  </a:lnTo>
                  <a:lnTo>
                    <a:pt x="71208" y="34163"/>
                  </a:lnTo>
                  <a:lnTo>
                    <a:pt x="74701" y="36182"/>
                  </a:lnTo>
                  <a:lnTo>
                    <a:pt x="75361" y="36156"/>
                  </a:lnTo>
                  <a:lnTo>
                    <a:pt x="79387" y="33820"/>
                  </a:lnTo>
                  <a:lnTo>
                    <a:pt x="79438" y="33451"/>
                  </a:lnTo>
                  <a:close/>
                </a:path>
                <a:path w="132080" h="76200">
                  <a:moveTo>
                    <a:pt x="82740" y="53975"/>
                  </a:moveTo>
                  <a:lnTo>
                    <a:pt x="79260" y="51955"/>
                  </a:lnTo>
                  <a:lnTo>
                    <a:pt x="78600" y="51981"/>
                  </a:lnTo>
                  <a:lnTo>
                    <a:pt x="74561" y="54305"/>
                  </a:lnTo>
                  <a:lnTo>
                    <a:pt x="74523" y="54686"/>
                  </a:lnTo>
                  <a:lnTo>
                    <a:pt x="78016" y="56705"/>
                  </a:lnTo>
                  <a:lnTo>
                    <a:pt x="78663" y="56680"/>
                  </a:lnTo>
                  <a:lnTo>
                    <a:pt x="82689" y="54356"/>
                  </a:lnTo>
                  <a:lnTo>
                    <a:pt x="82740" y="53975"/>
                  </a:lnTo>
                  <a:close/>
                </a:path>
                <a:path w="132080" h="76200">
                  <a:moveTo>
                    <a:pt x="84480" y="45262"/>
                  </a:moveTo>
                  <a:lnTo>
                    <a:pt x="80987" y="43243"/>
                  </a:lnTo>
                  <a:lnTo>
                    <a:pt x="80327" y="43268"/>
                  </a:lnTo>
                  <a:lnTo>
                    <a:pt x="76301" y="45593"/>
                  </a:lnTo>
                  <a:lnTo>
                    <a:pt x="76250" y="45974"/>
                  </a:lnTo>
                  <a:lnTo>
                    <a:pt x="79743" y="47993"/>
                  </a:lnTo>
                  <a:lnTo>
                    <a:pt x="80391" y="47967"/>
                  </a:lnTo>
                  <a:lnTo>
                    <a:pt x="84429" y="45643"/>
                  </a:lnTo>
                  <a:lnTo>
                    <a:pt x="84480" y="45262"/>
                  </a:lnTo>
                  <a:close/>
                </a:path>
                <a:path w="132080" h="76200">
                  <a:moveTo>
                    <a:pt x="84963" y="27736"/>
                  </a:moveTo>
                  <a:lnTo>
                    <a:pt x="81457" y="25704"/>
                  </a:lnTo>
                  <a:lnTo>
                    <a:pt x="80810" y="25742"/>
                  </a:lnTo>
                  <a:lnTo>
                    <a:pt x="76784" y="28067"/>
                  </a:lnTo>
                  <a:lnTo>
                    <a:pt x="76720" y="28448"/>
                  </a:lnTo>
                  <a:lnTo>
                    <a:pt x="80213" y="30467"/>
                  </a:lnTo>
                  <a:lnTo>
                    <a:pt x="80873" y="30429"/>
                  </a:lnTo>
                  <a:lnTo>
                    <a:pt x="84899" y="28105"/>
                  </a:lnTo>
                  <a:lnTo>
                    <a:pt x="84963" y="27736"/>
                  </a:lnTo>
                  <a:close/>
                </a:path>
                <a:path w="132080" h="76200">
                  <a:moveTo>
                    <a:pt x="85864" y="65493"/>
                  </a:moveTo>
                  <a:lnTo>
                    <a:pt x="82372" y="63474"/>
                  </a:lnTo>
                  <a:lnTo>
                    <a:pt x="81711" y="63500"/>
                  </a:lnTo>
                  <a:lnTo>
                    <a:pt x="77698" y="65824"/>
                  </a:lnTo>
                  <a:lnTo>
                    <a:pt x="77647" y="66205"/>
                  </a:lnTo>
                  <a:lnTo>
                    <a:pt x="81127" y="68224"/>
                  </a:lnTo>
                  <a:lnTo>
                    <a:pt x="81788" y="68186"/>
                  </a:lnTo>
                  <a:lnTo>
                    <a:pt x="85813" y="65862"/>
                  </a:lnTo>
                  <a:lnTo>
                    <a:pt x="85864" y="65493"/>
                  </a:lnTo>
                  <a:close/>
                </a:path>
                <a:path w="132080" h="76200">
                  <a:moveTo>
                    <a:pt x="86118" y="37299"/>
                  </a:moveTo>
                  <a:lnTo>
                    <a:pt x="82626" y="35293"/>
                  </a:lnTo>
                  <a:lnTo>
                    <a:pt x="81965" y="35318"/>
                  </a:lnTo>
                  <a:lnTo>
                    <a:pt x="77939" y="37630"/>
                  </a:lnTo>
                  <a:lnTo>
                    <a:pt x="77901" y="38023"/>
                  </a:lnTo>
                  <a:lnTo>
                    <a:pt x="81381" y="40030"/>
                  </a:lnTo>
                  <a:lnTo>
                    <a:pt x="82029" y="40017"/>
                  </a:lnTo>
                  <a:lnTo>
                    <a:pt x="86067" y="37680"/>
                  </a:lnTo>
                  <a:lnTo>
                    <a:pt x="86118" y="37299"/>
                  </a:lnTo>
                  <a:close/>
                </a:path>
                <a:path w="132080" h="76200">
                  <a:moveTo>
                    <a:pt x="89420" y="57823"/>
                  </a:moveTo>
                  <a:lnTo>
                    <a:pt x="85928" y="55803"/>
                  </a:lnTo>
                  <a:lnTo>
                    <a:pt x="85280" y="55841"/>
                  </a:lnTo>
                  <a:lnTo>
                    <a:pt x="81241" y="58166"/>
                  </a:lnTo>
                  <a:lnTo>
                    <a:pt x="81203" y="58547"/>
                  </a:lnTo>
                  <a:lnTo>
                    <a:pt x="84683" y="60566"/>
                  </a:lnTo>
                  <a:lnTo>
                    <a:pt x="85331" y="60528"/>
                  </a:lnTo>
                  <a:lnTo>
                    <a:pt x="89369" y="58204"/>
                  </a:lnTo>
                  <a:lnTo>
                    <a:pt x="89420" y="57823"/>
                  </a:lnTo>
                  <a:close/>
                </a:path>
                <a:path w="132080" h="76200">
                  <a:moveTo>
                    <a:pt x="91147" y="49123"/>
                  </a:moveTo>
                  <a:lnTo>
                    <a:pt x="87668" y="47091"/>
                  </a:lnTo>
                  <a:lnTo>
                    <a:pt x="87007" y="47129"/>
                  </a:lnTo>
                  <a:lnTo>
                    <a:pt x="82981" y="49453"/>
                  </a:lnTo>
                  <a:lnTo>
                    <a:pt x="82931" y="49834"/>
                  </a:lnTo>
                  <a:lnTo>
                    <a:pt x="86423" y="51854"/>
                  </a:lnTo>
                  <a:lnTo>
                    <a:pt x="87071" y="51828"/>
                  </a:lnTo>
                  <a:lnTo>
                    <a:pt x="91109" y="49491"/>
                  </a:lnTo>
                  <a:lnTo>
                    <a:pt x="91147" y="49123"/>
                  </a:lnTo>
                  <a:close/>
                </a:path>
                <a:path w="132080" h="76200">
                  <a:moveTo>
                    <a:pt x="91630" y="31597"/>
                  </a:moveTo>
                  <a:lnTo>
                    <a:pt x="88138" y="29565"/>
                  </a:lnTo>
                  <a:lnTo>
                    <a:pt x="87490" y="29603"/>
                  </a:lnTo>
                  <a:lnTo>
                    <a:pt x="83451" y="31927"/>
                  </a:lnTo>
                  <a:lnTo>
                    <a:pt x="83400" y="32308"/>
                  </a:lnTo>
                  <a:lnTo>
                    <a:pt x="86893" y="34315"/>
                  </a:lnTo>
                  <a:lnTo>
                    <a:pt x="87553" y="34290"/>
                  </a:lnTo>
                  <a:lnTo>
                    <a:pt x="91579" y="31953"/>
                  </a:lnTo>
                  <a:lnTo>
                    <a:pt x="91630" y="31597"/>
                  </a:lnTo>
                  <a:close/>
                </a:path>
                <a:path w="132080" h="76200">
                  <a:moveTo>
                    <a:pt x="92544" y="69342"/>
                  </a:moveTo>
                  <a:lnTo>
                    <a:pt x="89052" y="67335"/>
                  </a:lnTo>
                  <a:lnTo>
                    <a:pt x="88392" y="67348"/>
                  </a:lnTo>
                  <a:lnTo>
                    <a:pt x="84366" y="69672"/>
                  </a:lnTo>
                  <a:lnTo>
                    <a:pt x="84315" y="70065"/>
                  </a:lnTo>
                  <a:lnTo>
                    <a:pt x="87807" y="72072"/>
                  </a:lnTo>
                  <a:lnTo>
                    <a:pt x="88468" y="72047"/>
                  </a:lnTo>
                  <a:lnTo>
                    <a:pt x="92481" y="69723"/>
                  </a:lnTo>
                  <a:lnTo>
                    <a:pt x="92544" y="69342"/>
                  </a:lnTo>
                  <a:close/>
                </a:path>
                <a:path w="132080" h="76200">
                  <a:moveTo>
                    <a:pt x="92798" y="41160"/>
                  </a:moveTo>
                  <a:lnTo>
                    <a:pt x="89306" y="39141"/>
                  </a:lnTo>
                  <a:lnTo>
                    <a:pt x="88646" y="39179"/>
                  </a:lnTo>
                  <a:lnTo>
                    <a:pt x="84620" y="41490"/>
                  </a:lnTo>
                  <a:lnTo>
                    <a:pt x="84569" y="41884"/>
                  </a:lnTo>
                  <a:lnTo>
                    <a:pt x="88061" y="43891"/>
                  </a:lnTo>
                  <a:lnTo>
                    <a:pt x="88709" y="43865"/>
                  </a:lnTo>
                  <a:lnTo>
                    <a:pt x="92748" y="41529"/>
                  </a:lnTo>
                  <a:lnTo>
                    <a:pt x="92798" y="41160"/>
                  </a:lnTo>
                  <a:close/>
                </a:path>
                <a:path w="132080" h="76200">
                  <a:moveTo>
                    <a:pt x="96100" y="61683"/>
                  </a:moveTo>
                  <a:lnTo>
                    <a:pt x="92608" y="59664"/>
                  </a:lnTo>
                  <a:lnTo>
                    <a:pt x="91948" y="59690"/>
                  </a:lnTo>
                  <a:lnTo>
                    <a:pt x="87922" y="62014"/>
                  </a:lnTo>
                  <a:lnTo>
                    <a:pt x="87884" y="62407"/>
                  </a:lnTo>
                  <a:lnTo>
                    <a:pt x="91363" y="64414"/>
                  </a:lnTo>
                  <a:lnTo>
                    <a:pt x="92011" y="64389"/>
                  </a:lnTo>
                  <a:lnTo>
                    <a:pt x="96050" y="62064"/>
                  </a:lnTo>
                  <a:lnTo>
                    <a:pt x="96100" y="61683"/>
                  </a:lnTo>
                  <a:close/>
                </a:path>
                <a:path w="132080" h="76200">
                  <a:moveTo>
                    <a:pt x="97828" y="52971"/>
                  </a:moveTo>
                  <a:lnTo>
                    <a:pt x="94348" y="50952"/>
                  </a:lnTo>
                  <a:lnTo>
                    <a:pt x="93687" y="50977"/>
                  </a:lnTo>
                  <a:lnTo>
                    <a:pt x="89649" y="53301"/>
                  </a:lnTo>
                  <a:lnTo>
                    <a:pt x="89611" y="53695"/>
                  </a:lnTo>
                  <a:lnTo>
                    <a:pt x="93103" y="55702"/>
                  </a:lnTo>
                  <a:lnTo>
                    <a:pt x="93751" y="55689"/>
                  </a:lnTo>
                  <a:lnTo>
                    <a:pt x="97790" y="53352"/>
                  </a:lnTo>
                  <a:lnTo>
                    <a:pt x="97828" y="52971"/>
                  </a:lnTo>
                  <a:close/>
                </a:path>
                <a:path w="132080" h="76200">
                  <a:moveTo>
                    <a:pt x="98310" y="35445"/>
                  </a:moveTo>
                  <a:lnTo>
                    <a:pt x="94818" y="33426"/>
                  </a:lnTo>
                  <a:lnTo>
                    <a:pt x="94170" y="33451"/>
                  </a:lnTo>
                  <a:lnTo>
                    <a:pt x="90131" y="35775"/>
                  </a:lnTo>
                  <a:lnTo>
                    <a:pt x="90081" y="36156"/>
                  </a:lnTo>
                  <a:lnTo>
                    <a:pt x="93573" y="38163"/>
                  </a:lnTo>
                  <a:lnTo>
                    <a:pt x="94234" y="38150"/>
                  </a:lnTo>
                  <a:lnTo>
                    <a:pt x="98259" y="35814"/>
                  </a:lnTo>
                  <a:lnTo>
                    <a:pt x="98310" y="35445"/>
                  </a:lnTo>
                  <a:close/>
                </a:path>
                <a:path w="132080" h="76200">
                  <a:moveTo>
                    <a:pt x="99212" y="73202"/>
                  </a:moveTo>
                  <a:lnTo>
                    <a:pt x="95732" y="71183"/>
                  </a:lnTo>
                  <a:lnTo>
                    <a:pt x="95072" y="71208"/>
                  </a:lnTo>
                  <a:lnTo>
                    <a:pt x="91046" y="73533"/>
                  </a:lnTo>
                  <a:lnTo>
                    <a:pt x="90995" y="73926"/>
                  </a:lnTo>
                  <a:lnTo>
                    <a:pt x="94488" y="75933"/>
                  </a:lnTo>
                  <a:lnTo>
                    <a:pt x="95148" y="75895"/>
                  </a:lnTo>
                  <a:lnTo>
                    <a:pt x="99161" y="73571"/>
                  </a:lnTo>
                  <a:lnTo>
                    <a:pt x="99212" y="73202"/>
                  </a:lnTo>
                  <a:close/>
                </a:path>
                <a:path w="132080" h="76200">
                  <a:moveTo>
                    <a:pt x="99466" y="45008"/>
                  </a:moveTo>
                  <a:lnTo>
                    <a:pt x="95986" y="43002"/>
                  </a:lnTo>
                  <a:lnTo>
                    <a:pt x="95326" y="43027"/>
                  </a:lnTo>
                  <a:lnTo>
                    <a:pt x="91287" y="45351"/>
                  </a:lnTo>
                  <a:lnTo>
                    <a:pt x="91249" y="45732"/>
                  </a:lnTo>
                  <a:lnTo>
                    <a:pt x="94742" y="47739"/>
                  </a:lnTo>
                  <a:lnTo>
                    <a:pt x="95389" y="47726"/>
                  </a:lnTo>
                  <a:lnTo>
                    <a:pt x="99415" y="45389"/>
                  </a:lnTo>
                  <a:lnTo>
                    <a:pt x="99466" y="45008"/>
                  </a:lnTo>
                  <a:close/>
                </a:path>
                <a:path w="132080" h="76200">
                  <a:moveTo>
                    <a:pt x="104508" y="56832"/>
                  </a:moveTo>
                  <a:lnTo>
                    <a:pt x="101015" y="54800"/>
                  </a:lnTo>
                  <a:lnTo>
                    <a:pt x="100355" y="54838"/>
                  </a:lnTo>
                  <a:lnTo>
                    <a:pt x="96329" y="57162"/>
                  </a:lnTo>
                  <a:lnTo>
                    <a:pt x="96291" y="57543"/>
                  </a:lnTo>
                  <a:lnTo>
                    <a:pt x="99771" y="59563"/>
                  </a:lnTo>
                  <a:lnTo>
                    <a:pt x="100418" y="59537"/>
                  </a:lnTo>
                  <a:lnTo>
                    <a:pt x="104470" y="57200"/>
                  </a:lnTo>
                  <a:lnTo>
                    <a:pt x="104508" y="56832"/>
                  </a:lnTo>
                  <a:close/>
                </a:path>
                <a:path w="132080" h="76200">
                  <a:moveTo>
                    <a:pt x="104978" y="39306"/>
                  </a:moveTo>
                  <a:lnTo>
                    <a:pt x="101498" y="37287"/>
                  </a:lnTo>
                  <a:lnTo>
                    <a:pt x="100838" y="37312"/>
                  </a:lnTo>
                  <a:lnTo>
                    <a:pt x="96799" y="39636"/>
                  </a:lnTo>
                  <a:lnTo>
                    <a:pt x="96761" y="40017"/>
                  </a:lnTo>
                  <a:lnTo>
                    <a:pt x="100253" y="42024"/>
                  </a:lnTo>
                  <a:lnTo>
                    <a:pt x="100914" y="41998"/>
                  </a:lnTo>
                  <a:lnTo>
                    <a:pt x="104940" y="39674"/>
                  </a:lnTo>
                  <a:lnTo>
                    <a:pt x="104978" y="39306"/>
                  </a:lnTo>
                  <a:close/>
                </a:path>
                <a:path w="132080" h="76200">
                  <a:moveTo>
                    <a:pt x="106146" y="48869"/>
                  </a:moveTo>
                  <a:lnTo>
                    <a:pt x="102666" y="46850"/>
                  </a:lnTo>
                  <a:lnTo>
                    <a:pt x="102006" y="46875"/>
                  </a:lnTo>
                  <a:lnTo>
                    <a:pt x="97967" y="49212"/>
                  </a:lnTo>
                  <a:lnTo>
                    <a:pt x="97929" y="49593"/>
                  </a:lnTo>
                  <a:lnTo>
                    <a:pt x="101422" y="51600"/>
                  </a:lnTo>
                  <a:lnTo>
                    <a:pt x="102069" y="51574"/>
                  </a:lnTo>
                  <a:lnTo>
                    <a:pt x="106095" y="49250"/>
                  </a:lnTo>
                  <a:lnTo>
                    <a:pt x="106146" y="48869"/>
                  </a:lnTo>
                  <a:close/>
                </a:path>
                <a:path w="132080" h="76200">
                  <a:moveTo>
                    <a:pt x="107861" y="68478"/>
                  </a:moveTo>
                  <a:lnTo>
                    <a:pt x="98564" y="63119"/>
                  </a:lnTo>
                  <a:lnTo>
                    <a:pt x="97904" y="63131"/>
                  </a:lnTo>
                  <a:lnTo>
                    <a:pt x="93878" y="65468"/>
                  </a:lnTo>
                  <a:lnTo>
                    <a:pt x="93827" y="65849"/>
                  </a:lnTo>
                  <a:lnTo>
                    <a:pt x="103124" y="71208"/>
                  </a:lnTo>
                  <a:lnTo>
                    <a:pt x="103784" y="71183"/>
                  </a:lnTo>
                  <a:lnTo>
                    <a:pt x="107810" y="68846"/>
                  </a:lnTo>
                  <a:lnTo>
                    <a:pt x="107861" y="68478"/>
                  </a:lnTo>
                  <a:close/>
                </a:path>
                <a:path w="132080" h="76200">
                  <a:moveTo>
                    <a:pt x="111658" y="43154"/>
                  </a:moveTo>
                  <a:lnTo>
                    <a:pt x="108178" y="41135"/>
                  </a:lnTo>
                  <a:lnTo>
                    <a:pt x="107518" y="41173"/>
                  </a:lnTo>
                  <a:lnTo>
                    <a:pt x="103479" y="43497"/>
                  </a:lnTo>
                  <a:lnTo>
                    <a:pt x="103441" y="43865"/>
                  </a:lnTo>
                  <a:lnTo>
                    <a:pt x="106934" y="45885"/>
                  </a:lnTo>
                  <a:lnTo>
                    <a:pt x="107581" y="45859"/>
                  </a:lnTo>
                  <a:lnTo>
                    <a:pt x="111620" y="43522"/>
                  </a:lnTo>
                  <a:lnTo>
                    <a:pt x="111658" y="43154"/>
                  </a:lnTo>
                  <a:close/>
                </a:path>
                <a:path w="132080" h="76200">
                  <a:moveTo>
                    <a:pt x="112826" y="52730"/>
                  </a:moveTo>
                  <a:lnTo>
                    <a:pt x="109334" y="50711"/>
                  </a:lnTo>
                  <a:lnTo>
                    <a:pt x="108673" y="50736"/>
                  </a:lnTo>
                  <a:lnTo>
                    <a:pt x="104648" y="53060"/>
                  </a:lnTo>
                  <a:lnTo>
                    <a:pt x="104609" y="53454"/>
                  </a:lnTo>
                  <a:lnTo>
                    <a:pt x="108089" y="55460"/>
                  </a:lnTo>
                  <a:lnTo>
                    <a:pt x="108737" y="55422"/>
                  </a:lnTo>
                  <a:lnTo>
                    <a:pt x="112776" y="53098"/>
                  </a:lnTo>
                  <a:lnTo>
                    <a:pt x="112826" y="52730"/>
                  </a:lnTo>
                  <a:close/>
                </a:path>
                <a:path w="132080" h="76200">
                  <a:moveTo>
                    <a:pt x="116281" y="63627"/>
                  </a:moveTo>
                  <a:lnTo>
                    <a:pt x="108292" y="59016"/>
                  </a:lnTo>
                  <a:lnTo>
                    <a:pt x="107645" y="59042"/>
                  </a:lnTo>
                  <a:lnTo>
                    <a:pt x="103619" y="61366"/>
                  </a:lnTo>
                  <a:lnTo>
                    <a:pt x="103568" y="61747"/>
                  </a:lnTo>
                  <a:lnTo>
                    <a:pt x="111544" y="66357"/>
                  </a:lnTo>
                  <a:lnTo>
                    <a:pt x="112191" y="66319"/>
                  </a:lnTo>
                  <a:lnTo>
                    <a:pt x="116230" y="63995"/>
                  </a:lnTo>
                  <a:lnTo>
                    <a:pt x="116281" y="63627"/>
                  </a:lnTo>
                  <a:close/>
                </a:path>
                <a:path w="132080" h="76200">
                  <a:moveTo>
                    <a:pt x="118338" y="47015"/>
                  </a:moveTo>
                  <a:lnTo>
                    <a:pt x="114846" y="44996"/>
                  </a:lnTo>
                  <a:lnTo>
                    <a:pt x="114185" y="45021"/>
                  </a:lnTo>
                  <a:lnTo>
                    <a:pt x="110159" y="47345"/>
                  </a:lnTo>
                  <a:lnTo>
                    <a:pt x="110121" y="47726"/>
                  </a:lnTo>
                  <a:lnTo>
                    <a:pt x="113601" y="49733"/>
                  </a:lnTo>
                  <a:lnTo>
                    <a:pt x="114261" y="49707"/>
                  </a:lnTo>
                  <a:lnTo>
                    <a:pt x="118300" y="47383"/>
                  </a:lnTo>
                  <a:lnTo>
                    <a:pt x="118338" y="47015"/>
                  </a:lnTo>
                  <a:close/>
                </a:path>
                <a:path w="132080" h="76200">
                  <a:moveTo>
                    <a:pt x="123977" y="59169"/>
                  </a:moveTo>
                  <a:lnTo>
                    <a:pt x="116014" y="54559"/>
                  </a:lnTo>
                  <a:lnTo>
                    <a:pt x="115354" y="54597"/>
                  </a:lnTo>
                  <a:lnTo>
                    <a:pt x="111328" y="56921"/>
                  </a:lnTo>
                  <a:lnTo>
                    <a:pt x="111277" y="57302"/>
                  </a:lnTo>
                  <a:lnTo>
                    <a:pt x="119253" y="61899"/>
                  </a:lnTo>
                  <a:lnTo>
                    <a:pt x="119913" y="61874"/>
                  </a:lnTo>
                  <a:lnTo>
                    <a:pt x="123926" y="59550"/>
                  </a:lnTo>
                  <a:lnTo>
                    <a:pt x="123977" y="59169"/>
                  </a:lnTo>
                  <a:close/>
                </a:path>
                <a:path w="132080" h="76200">
                  <a:moveTo>
                    <a:pt x="125018" y="50863"/>
                  </a:moveTo>
                  <a:lnTo>
                    <a:pt x="121526" y="48844"/>
                  </a:lnTo>
                  <a:lnTo>
                    <a:pt x="120865" y="48882"/>
                  </a:lnTo>
                  <a:lnTo>
                    <a:pt x="116840" y="51206"/>
                  </a:lnTo>
                  <a:lnTo>
                    <a:pt x="116801" y="51574"/>
                  </a:lnTo>
                  <a:lnTo>
                    <a:pt x="120281" y="53594"/>
                  </a:lnTo>
                  <a:lnTo>
                    <a:pt x="120942" y="53568"/>
                  </a:lnTo>
                  <a:lnTo>
                    <a:pt x="124968" y="51244"/>
                  </a:lnTo>
                  <a:lnTo>
                    <a:pt x="125018" y="50863"/>
                  </a:lnTo>
                  <a:close/>
                </a:path>
                <a:path w="132080" h="76200">
                  <a:moveTo>
                    <a:pt x="131686" y="54724"/>
                  </a:moveTo>
                  <a:lnTo>
                    <a:pt x="128206" y="52705"/>
                  </a:lnTo>
                  <a:lnTo>
                    <a:pt x="127558" y="52730"/>
                  </a:lnTo>
                  <a:lnTo>
                    <a:pt x="123520" y="55054"/>
                  </a:lnTo>
                  <a:lnTo>
                    <a:pt x="123469" y="55435"/>
                  </a:lnTo>
                  <a:lnTo>
                    <a:pt x="126961" y="57442"/>
                  </a:lnTo>
                  <a:lnTo>
                    <a:pt x="127622" y="57429"/>
                  </a:lnTo>
                  <a:lnTo>
                    <a:pt x="131648" y="55105"/>
                  </a:lnTo>
                  <a:lnTo>
                    <a:pt x="131686" y="54724"/>
                  </a:lnTo>
                  <a:close/>
                </a:path>
              </a:pathLst>
            </a:custGeom>
            <a:solidFill>
              <a:srgbClr val="4F475E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158881" y="8059501"/>
              <a:ext cx="80010" cy="46355"/>
            </a:xfrm>
            <a:custGeom>
              <a:avLst/>
              <a:gdLst/>
              <a:ahLst/>
              <a:cxnLst/>
              <a:rect l="l" t="t" r="r" b="b"/>
              <a:pathLst>
                <a:path w="80009" h="46354">
                  <a:moveTo>
                    <a:pt x="32878" y="0"/>
                  </a:moveTo>
                  <a:lnTo>
                    <a:pt x="30218" y="0"/>
                  </a:lnTo>
                  <a:lnTo>
                    <a:pt x="732" y="17025"/>
                  </a:lnTo>
                  <a:lnTo>
                    <a:pt x="0" y="18669"/>
                  </a:lnTo>
                  <a:lnTo>
                    <a:pt x="732" y="19685"/>
                  </a:lnTo>
                  <a:lnTo>
                    <a:pt x="46762" y="46260"/>
                  </a:lnTo>
                  <a:lnTo>
                    <a:pt x="49412" y="46260"/>
                  </a:lnTo>
                  <a:lnTo>
                    <a:pt x="78919" y="29224"/>
                  </a:lnTo>
                  <a:lnTo>
                    <a:pt x="79652" y="28208"/>
                  </a:lnTo>
                  <a:lnTo>
                    <a:pt x="78919" y="26564"/>
                  </a:lnTo>
                  <a:lnTo>
                    <a:pt x="32878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158881" y="8060129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09" h="45720">
                  <a:moveTo>
                    <a:pt x="32878" y="0"/>
                  </a:moveTo>
                  <a:lnTo>
                    <a:pt x="30218" y="0"/>
                  </a:lnTo>
                  <a:lnTo>
                    <a:pt x="732" y="17025"/>
                  </a:lnTo>
                  <a:lnTo>
                    <a:pt x="0" y="18041"/>
                  </a:lnTo>
                  <a:lnTo>
                    <a:pt x="732" y="19057"/>
                  </a:lnTo>
                  <a:lnTo>
                    <a:pt x="46762" y="45632"/>
                  </a:lnTo>
                  <a:lnTo>
                    <a:pt x="49412" y="45632"/>
                  </a:lnTo>
                  <a:lnTo>
                    <a:pt x="78919" y="28595"/>
                  </a:lnTo>
                  <a:lnTo>
                    <a:pt x="79652" y="27580"/>
                  </a:lnTo>
                  <a:lnTo>
                    <a:pt x="78919" y="26564"/>
                  </a:lnTo>
                  <a:lnTo>
                    <a:pt x="32878" y="0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273842" y="7757153"/>
              <a:ext cx="207645" cy="120014"/>
            </a:xfrm>
            <a:custGeom>
              <a:avLst/>
              <a:gdLst/>
              <a:ahLst/>
              <a:cxnLst/>
              <a:rect l="l" t="t" r="r" b="b"/>
              <a:pathLst>
                <a:path w="207644" h="120015">
                  <a:moveTo>
                    <a:pt x="207378" y="47701"/>
                  </a:moveTo>
                  <a:lnTo>
                    <a:pt x="124993" y="0"/>
                  </a:lnTo>
                  <a:lnTo>
                    <a:pt x="123177" y="0"/>
                  </a:lnTo>
                  <a:lnTo>
                    <a:pt x="1625" y="70180"/>
                  </a:lnTo>
                  <a:lnTo>
                    <a:pt x="0" y="70180"/>
                  </a:lnTo>
                  <a:lnTo>
                    <a:pt x="0" y="71793"/>
                  </a:lnTo>
                  <a:lnTo>
                    <a:pt x="571" y="71793"/>
                  </a:lnTo>
                  <a:lnTo>
                    <a:pt x="571" y="72783"/>
                  </a:lnTo>
                  <a:lnTo>
                    <a:pt x="82257" y="119938"/>
                  </a:lnTo>
                  <a:lnTo>
                    <a:pt x="207378" y="47701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17274425" y="7755629"/>
              <a:ext cx="207010" cy="120014"/>
            </a:xfrm>
            <a:custGeom>
              <a:avLst/>
              <a:gdLst/>
              <a:ahLst/>
              <a:cxnLst/>
              <a:rect l="l" t="t" r="r" b="b"/>
              <a:pathLst>
                <a:path w="207009" h="120015">
                  <a:moveTo>
                    <a:pt x="124415" y="0"/>
                  </a:moveTo>
                  <a:lnTo>
                    <a:pt x="122603" y="0"/>
                  </a:lnTo>
                  <a:lnTo>
                    <a:pt x="0" y="70783"/>
                  </a:lnTo>
                  <a:lnTo>
                    <a:pt x="0" y="72783"/>
                  </a:lnTo>
                  <a:lnTo>
                    <a:pt x="81683" y="119933"/>
                  </a:lnTo>
                  <a:lnTo>
                    <a:pt x="206799" y="47694"/>
                  </a:lnTo>
                  <a:lnTo>
                    <a:pt x="124415" y="0"/>
                  </a:lnTo>
                  <a:close/>
                </a:path>
              </a:pathLst>
            </a:custGeom>
            <a:solidFill>
              <a:srgbClr val="F1E2E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17312091" y="7777473"/>
              <a:ext cx="149225" cy="86360"/>
            </a:xfrm>
            <a:custGeom>
              <a:avLst/>
              <a:gdLst/>
              <a:ahLst/>
              <a:cxnLst/>
              <a:rect l="l" t="t" r="r" b="b"/>
              <a:pathLst>
                <a:path w="149225" h="86359">
                  <a:moveTo>
                    <a:pt x="103756" y="52"/>
                  </a:moveTo>
                  <a:lnTo>
                    <a:pt x="102394" y="0"/>
                  </a:lnTo>
                  <a:lnTo>
                    <a:pt x="0" y="59118"/>
                  </a:lnTo>
                  <a:lnTo>
                    <a:pt x="104" y="59893"/>
                  </a:lnTo>
                  <a:lnTo>
                    <a:pt x="45160" y="85913"/>
                  </a:lnTo>
                  <a:lnTo>
                    <a:pt x="46511" y="85965"/>
                  </a:lnTo>
                  <a:lnTo>
                    <a:pt x="148875" y="26836"/>
                  </a:lnTo>
                  <a:lnTo>
                    <a:pt x="148780" y="26051"/>
                  </a:lnTo>
                  <a:lnTo>
                    <a:pt x="103756" y="52"/>
                  </a:lnTo>
                  <a:close/>
                </a:path>
              </a:pathLst>
            </a:custGeom>
            <a:solidFill>
              <a:srgbClr val="F0EFF3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7318241" y="7780953"/>
              <a:ext cx="137160" cy="79375"/>
            </a:xfrm>
            <a:custGeom>
              <a:avLst/>
              <a:gdLst/>
              <a:ahLst/>
              <a:cxnLst/>
              <a:rect l="l" t="t" r="r" b="b"/>
              <a:pathLst>
                <a:path w="137159" h="79375">
                  <a:moveTo>
                    <a:pt x="6972" y="55499"/>
                  </a:moveTo>
                  <a:lnTo>
                    <a:pt x="6934" y="55105"/>
                  </a:lnTo>
                  <a:lnTo>
                    <a:pt x="5321" y="54190"/>
                  </a:lnTo>
                  <a:lnTo>
                    <a:pt x="4648" y="54165"/>
                  </a:lnTo>
                  <a:lnTo>
                    <a:pt x="0" y="56845"/>
                  </a:lnTo>
                  <a:lnTo>
                    <a:pt x="50" y="57238"/>
                  </a:lnTo>
                  <a:lnTo>
                    <a:pt x="1625" y="58166"/>
                  </a:lnTo>
                  <a:lnTo>
                    <a:pt x="2324" y="58191"/>
                  </a:lnTo>
                  <a:lnTo>
                    <a:pt x="6972" y="55499"/>
                  </a:lnTo>
                  <a:close/>
                </a:path>
                <a:path w="137159" h="79375">
                  <a:moveTo>
                    <a:pt x="13093" y="51968"/>
                  </a:moveTo>
                  <a:lnTo>
                    <a:pt x="13042" y="51574"/>
                  </a:lnTo>
                  <a:lnTo>
                    <a:pt x="11455" y="50647"/>
                  </a:lnTo>
                  <a:lnTo>
                    <a:pt x="10769" y="50634"/>
                  </a:lnTo>
                  <a:lnTo>
                    <a:pt x="6121" y="53314"/>
                  </a:lnTo>
                  <a:lnTo>
                    <a:pt x="6172" y="53708"/>
                  </a:lnTo>
                  <a:lnTo>
                    <a:pt x="7759" y="54635"/>
                  </a:lnTo>
                  <a:lnTo>
                    <a:pt x="8445" y="54660"/>
                  </a:lnTo>
                  <a:lnTo>
                    <a:pt x="13093" y="51968"/>
                  </a:lnTo>
                  <a:close/>
                </a:path>
                <a:path w="137159" h="79375">
                  <a:moveTo>
                    <a:pt x="16014" y="53657"/>
                  </a:moveTo>
                  <a:lnTo>
                    <a:pt x="15963" y="53263"/>
                  </a:lnTo>
                  <a:lnTo>
                    <a:pt x="14376" y="52349"/>
                  </a:lnTo>
                  <a:lnTo>
                    <a:pt x="13690" y="52311"/>
                  </a:lnTo>
                  <a:lnTo>
                    <a:pt x="9042" y="54991"/>
                  </a:lnTo>
                  <a:lnTo>
                    <a:pt x="9093" y="55397"/>
                  </a:lnTo>
                  <a:lnTo>
                    <a:pt x="10680" y="56311"/>
                  </a:lnTo>
                  <a:lnTo>
                    <a:pt x="11366" y="56349"/>
                  </a:lnTo>
                  <a:lnTo>
                    <a:pt x="16014" y="53657"/>
                  </a:lnTo>
                  <a:close/>
                </a:path>
                <a:path w="137159" h="79375">
                  <a:moveTo>
                    <a:pt x="19227" y="48437"/>
                  </a:moveTo>
                  <a:lnTo>
                    <a:pt x="19177" y="48031"/>
                  </a:lnTo>
                  <a:lnTo>
                    <a:pt x="17589" y="47129"/>
                  </a:lnTo>
                  <a:lnTo>
                    <a:pt x="16891" y="47091"/>
                  </a:lnTo>
                  <a:lnTo>
                    <a:pt x="12242" y="49771"/>
                  </a:lnTo>
                  <a:lnTo>
                    <a:pt x="12293" y="50177"/>
                  </a:lnTo>
                  <a:lnTo>
                    <a:pt x="13881" y="51092"/>
                  </a:lnTo>
                  <a:lnTo>
                    <a:pt x="14566" y="51130"/>
                  </a:lnTo>
                  <a:lnTo>
                    <a:pt x="19227" y="48437"/>
                  </a:lnTo>
                  <a:close/>
                </a:path>
                <a:path w="137159" h="79375">
                  <a:moveTo>
                    <a:pt x="24409" y="58458"/>
                  </a:moveTo>
                  <a:lnTo>
                    <a:pt x="24358" y="58077"/>
                  </a:lnTo>
                  <a:lnTo>
                    <a:pt x="20180" y="55651"/>
                  </a:lnTo>
                  <a:lnTo>
                    <a:pt x="19494" y="55626"/>
                  </a:lnTo>
                  <a:lnTo>
                    <a:pt x="8674" y="61861"/>
                  </a:lnTo>
                  <a:lnTo>
                    <a:pt x="8724" y="62268"/>
                  </a:lnTo>
                  <a:lnTo>
                    <a:pt x="12928" y="64681"/>
                  </a:lnTo>
                  <a:lnTo>
                    <a:pt x="13614" y="64719"/>
                  </a:lnTo>
                  <a:lnTo>
                    <a:pt x="24409" y="58458"/>
                  </a:lnTo>
                  <a:close/>
                </a:path>
                <a:path w="137159" h="79375">
                  <a:moveTo>
                    <a:pt x="28702" y="45885"/>
                  </a:moveTo>
                  <a:lnTo>
                    <a:pt x="28651" y="45478"/>
                  </a:lnTo>
                  <a:lnTo>
                    <a:pt x="24460" y="43065"/>
                  </a:lnTo>
                  <a:lnTo>
                    <a:pt x="23774" y="43040"/>
                  </a:lnTo>
                  <a:lnTo>
                    <a:pt x="19545" y="45478"/>
                  </a:lnTo>
                  <a:lnTo>
                    <a:pt x="19596" y="45885"/>
                  </a:lnTo>
                  <a:lnTo>
                    <a:pt x="23774" y="48298"/>
                  </a:lnTo>
                  <a:lnTo>
                    <a:pt x="24472" y="48336"/>
                  </a:lnTo>
                  <a:lnTo>
                    <a:pt x="28702" y="45885"/>
                  </a:lnTo>
                  <a:close/>
                </a:path>
                <a:path w="137159" h="79375">
                  <a:moveTo>
                    <a:pt x="30518" y="54940"/>
                  </a:moveTo>
                  <a:lnTo>
                    <a:pt x="30467" y="54559"/>
                  </a:lnTo>
                  <a:lnTo>
                    <a:pt x="26263" y="52133"/>
                  </a:lnTo>
                  <a:lnTo>
                    <a:pt x="25577" y="52108"/>
                  </a:lnTo>
                  <a:lnTo>
                    <a:pt x="21945" y="54203"/>
                  </a:lnTo>
                  <a:lnTo>
                    <a:pt x="21996" y="54597"/>
                  </a:lnTo>
                  <a:lnTo>
                    <a:pt x="26200" y="57023"/>
                  </a:lnTo>
                  <a:lnTo>
                    <a:pt x="26885" y="57048"/>
                  </a:lnTo>
                  <a:lnTo>
                    <a:pt x="30518" y="54940"/>
                  </a:lnTo>
                  <a:close/>
                </a:path>
                <a:path w="137159" h="79375">
                  <a:moveTo>
                    <a:pt x="31838" y="64300"/>
                  </a:moveTo>
                  <a:lnTo>
                    <a:pt x="31788" y="63906"/>
                  </a:lnTo>
                  <a:lnTo>
                    <a:pt x="27584" y="61480"/>
                  </a:lnTo>
                  <a:lnTo>
                    <a:pt x="26898" y="61455"/>
                  </a:lnTo>
                  <a:lnTo>
                    <a:pt x="17437" y="66916"/>
                  </a:lnTo>
                  <a:lnTo>
                    <a:pt x="17487" y="67322"/>
                  </a:lnTo>
                  <a:lnTo>
                    <a:pt x="21678" y="69735"/>
                  </a:lnTo>
                  <a:lnTo>
                    <a:pt x="22352" y="69773"/>
                  </a:lnTo>
                  <a:lnTo>
                    <a:pt x="31838" y="64300"/>
                  </a:lnTo>
                  <a:close/>
                </a:path>
                <a:path w="137159" h="79375">
                  <a:moveTo>
                    <a:pt x="34023" y="72301"/>
                  </a:moveTo>
                  <a:lnTo>
                    <a:pt x="33972" y="71907"/>
                  </a:lnTo>
                  <a:lnTo>
                    <a:pt x="29781" y="69481"/>
                  </a:lnTo>
                  <a:lnTo>
                    <a:pt x="29095" y="69456"/>
                  </a:lnTo>
                  <a:lnTo>
                    <a:pt x="25463" y="71551"/>
                  </a:lnTo>
                  <a:lnTo>
                    <a:pt x="25514" y="71958"/>
                  </a:lnTo>
                  <a:lnTo>
                    <a:pt x="29705" y="74371"/>
                  </a:lnTo>
                  <a:lnTo>
                    <a:pt x="30391" y="74409"/>
                  </a:lnTo>
                  <a:lnTo>
                    <a:pt x="34023" y="72301"/>
                  </a:lnTo>
                  <a:close/>
                </a:path>
                <a:path w="137159" h="79375">
                  <a:moveTo>
                    <a:pt x="35648" y="41871"/>
                  </a:moveTo>
                  <a:lnTo>
                    <a:pt x="35610" y="41465"/>
                  </a:lnTo>
                  <a:lnTo>
                    <a:pt x="31419" y="39052"/>
                  </a:lnTo>
                  <a:lnTo>
                    <a:pt x="30721" y="39027"/>
                  </a:lnTo>
                  <a:lnTo>
                    <a:pt x="26022" y="41744"/>
                  </a:lnTo>
                  <a:lnTo>
                    <a:pt x="26073" y="42138"/>
                  </a:lnTo>
                  <a:lnTo>
                    <a:pt x="30264" y="44564"/>
                  </a:lnTo>
                  <a:lnTo>
                    <a:pt x="30949" y="44589"/>
                  </a:lnTo>
                  <a:lnTo>
                    <a:pt x="35648" y="41871"/>
                  </a:lnTo>
                  <a:close/>
                </a:path>
                <a:path w="137159" h="79375">
                  <a:moveTo>
                    <a:pt x="37452" y="50927"/>
                  </a:moveTo>
                  <a:lnTo>
                    <a:pt x="37401" y="50546"/>
                  </a:lnTo>
                  <a:lnTo>
                    <a:pt x="33223" y="48120"/>
                  </a:lnTo>
                  <a:lnTo>
                    <a:pt x="32537" y="48094"/>
                  </a:lnTo>
                  <a:lnTo>
                    <a:pt x="28905" y="50190"/>
                  </a:lnTo>
                  <a:lnTo>
                    <a:pt x="28956" y="50584"/>
                  </a:lnTo>
                  <a:lnTo>
                    <a:pt x="33147" y="53009"/>
                  </a:lnTo>
                  <a:lnTo>
                    <a:pt x="33820" y="53035"/>
                  </a:lnTo>
                  <a:lnTo>
                    <a:pt x="37452" y="50927"/>
                  </a:lnTo>
                  <a:close/>
                </a:path>
                <a:path w="137159" h="79375">
                  <a:moveTo>
                    <a:pt x="39268" y="60007"/>
                  </a:moveTo>
                  <a:lnTo>
                    <a:pt x="39217" y="59613"/>
                  </a:lnTo>
                  <a:lnTo>
                    <a:pt x="35026" y="57188"/>
                  </a:lnTo>
                  <a:lnTo>
                    <a:pt x="34340" y="57162"/>
                  </a:lnTo>
                  <a:lnTo>
                    <a:pt x="30708" y="59258"/>
                  </a:lnTo>
                  <a:lnTo>
                    <a:pt x="30746" y="59651"/>
                  </a:lnTo>
                  <a:lnTo>
                    <a:pt x="34950" y="62077"/>
                  </a:lnTo>
                  <a:lnTo>
                    <a:pt x="35636" y="62103"/>
                  </a:lnTo>
                  <a:lnTo>
                    <a:pt x="39268" y="60007"/>
                  </a:lnTo>
                  <a:close/>
                </a:path>
                <a:path w="137159" h="79375">
                  <a:moveTo>
                    <a:pt x="40970" y="68287"/>
                  </a:moveTo>
                  <a:lnTo>
                    <a:pt x="40919" y="67894"/>
                  </a:lnTo>
                  <a:lnTo>
                    <a:pt x="36728" y="65468"/>
                  </a:lnTo>
                  <a:lnTo>
                    <a:pt x="36042" y="65443"/>
                  </a:lnTo>
                  <a:lnTo>
                    <a:pt x="32410" y="67538"/>
                  </a:lnTo>
                  <a:lnTo>
                    <a:pt x="32461" y="67945"/>
                  </a:lnTo>
                  <a:lnTo>
                    <a:pt x="36664" y="70358"/>
                  </a:lnTo>
                  <a:lnTo>
                    <a:pt x="37338" y="70396"/>
                  </a:lnTo>
                  <a:lnTo>
                    <a:pt x="40970" y="68287"/>
                  </a:lnTo>
                  <a:close/>
                </a:path>
                <a:path w="137159" h="79375">
                  <a:moveTo>
                    <a:pt x="44411" y="46913"/>
                  </a:moveTo>
                  <a:lnTo>
                    <a:pt x="44361" y="46532"/>
                  </a:lnTo>
                  <a:lnTo>
                    <a:pt x="40170" y="44107"/>
                  </a:lnTo>
                  <a:lnTo>
                    <a:pt x="39484" y="44081"/>
                  </a:lnTo>
                  <a:lnTo>
                    <a:pt x="35852" y="46189"/>
                  </a:lnTo>
                  <a:lnTo>
                    <a:pt x="35902" y="46570"/>
                  </a:lnTo>
                  <a:lnTo>
                    <a:pt x="40106" y="48996"/>
                  </a:lnTo>
                  <a:lnTo>
                    <a:pt x="40779" y="49022"/>
                  </a:lnTo>
                  <a:lnTo>
                    <a:pt x="44411" y="46913"/>
                  </a:lnTo>
                  <a:close/>
                </a:path>
                <a:path w="137159" h="79375">
                  <a:moveTo>
                    <a:pt x="46215" y="55994"/>
                  </a:moveTo>
                  <a:lnTo>
                    <a:pt x="46164" y="55600"/>
                  </a:lnTo>
                  <a:lnTo>
                    <a:pt x="41973" y="53174"/>
                  </a:lnTo>
                  <a:lnTo>
                    <a:pt x="41287" y="53149"/>
                  </a:lnTo>
                  <a:lnTo>
                    <a:pt x="37655" y="55245"/>
                  </a:lnTo>
                  <a:lnTo>
                    <a:pt x="37706" y="55638"/>
                  </a:lnTo>
                  <a:lnTo>
                    <a:pt x="41910" y="58064"/>
                  </a:lnTo>
                  <a:lnTo>
                    <a:pt x="42583" y="58089"/>
                  </a:lnTo>
                  <a:lnTo>
                    <a:pt x="46215" y="55994"/>
                  </a:lnTo>
                  <a:close/>
                </a:path>
                <a:path w="137159" h="79375">
                  <a:moveTo>
                    <a:pt x="46710" y="74244"/>
                  </a:moveTo>
                  <a:lnTo>
                    <a:pt x="46659" y="73837"/>
                  </a:lnTo>
                  <a:lnTo>
                    <a:pt x="42456" y="71424"/>
                  </a:lnTo>
                  <a:lnTo>
                    <a:pt x="41783" y="71399"/>
                  </a:lnTo>
                  <a:lnTo>
                    <a:pt x="33489" y="76187"/>
                  </a:lnTo>
                  <a:lnTo>
                    <a:pt x="33540" y="76593"/>
                  </a:lnTo>
                  <a:lnTo>
                    <a:pt x="37744" y="79006"/>
                  </a:lnTo>
                  <a:lnTo>
                    <a:pt x="38404" y="79032"/>
                  </a:lnTo>
                  <a:lnTo>
                    <a:pt x="46710" y="74244"/>
                  </a:lnTo>
                  <a:close/>
                </a:path>
                <a:path w="137159" h="79375">
                  <a:moveTo>
                    <a:pt x="47917" y="64274"/>
                  </a:moveTo>
                  <a:lnTo>
                    <a:pt x="47879" y="63881"/>
                  </a:lnTo>
                  <a:lnTo>
                    <a:pt x="43675" y="61455"/>
                  </a:lnTo>
                  <a:lnTo>
                    <a:pt x="43002" y="61429"/>
                  </a:lnTo>
                  <a:lnTo>
                    <a:pt x="39370" y="63525"/>
                  </a:lnTo>
                  <a:lnTo>
                    <a:pt x="39420" y="63931"/>
                  </a:lnTo>
                  <a:lnTo>
                    <a:pt x="43599" y="66344"/>
                  </a:lnTo>
                  <a:lnTo>
                    <a:pt x="44297" y="66370"/>
                  </a:lnTo>
                  <a:lnTo>
                    <a:pt x="47917" y="64274"/>
                  </a:lnTo>
                  <a:close/>
                </a:path>
                <a:path w="137159" h="79375">
                  <a:moveTo>
                    <a:pt x="51358" y="42900"/>
                  </a:moveTo>
                  <a:lnTo>
                    <a:pt x="51308" y="42519"/>
                  </a:lnTo>
                  <a:lnTo>
                    <a:pt x="47117" y="40093"/>
                  </a:lnTo>
                  <a:lnTo>
                    <a:pt x="46443" y="40068"/>
                  </a:lnTo>
                  <a:lnTo>
                    <a:pt x="42799" y="42176"/>
                  </a:lnTo>
                  <a:lnTo>
                    <a:pt x="42862" y="42557"/>
                  </a:lnTo>
                  <a:lnTo>
                    <a:pt x="47040" y="44983"/>
                  </a:lnTo>
                  <a:lnTo>
                    <a:pt x="47726" y="45008"/>
                  </a:lnTo>
                  <a:lnTo>
                    <a:pt x="51358" y="42900"/>
                  </a:lnTo>
                  <a:close/>
                </a:path>
                <a:path w="137159" h="79375">
                  <a:moveTo>
                    <a:pt x="53162" y="51981"/>
                  </a:moveTo>
                  <a:lnTo>
                    <a:pt x="53124" y="51587"/>
                  </a:lnTo>
                  <a:lnTo>
                    <a:pt x="48920" y="49161"/>
                  </a:lnTo>
                  <a:lnTo>
                    <a:pt x="48247" y="49136"/>
                  </a:lnTo>
                  <a:lnTo>
                    <a:pt x="44615" y="51231"/>
                  </a:lnTo>
                  <a:lnTo>
                    <a:pt x="44653" y="51625"/>
                  </a:lnTo>
                  <a:lnTo>
                    <a:pt x="48844" y="54051"/>
                  </a:lnTo>
                  <a:lnTo>
                    <a:pt x="49530" y="54076"/>
                  </a:lnTo>
                  <a:lnTo>
                    <a:pt x="53162" y="51981"/>
                  </a:lnTo>
                  <a:close/>
                </a:path>
                <a:path w="137159" h="79375">
                  <a:moveTo>
                    <a:pt x="53657" y="70231"/>
                  </a:moveTo>
                  <a:lnTo>
                    <a:pt x="53619" y="69837"/>
                  </a:lnTo>
                  <a:lnTo>
                    <a:pt x="49415" y="67411"/>
                  </a:lnTo>
                  <a:lnTo>
                    <a:pt x="48742" y="67386"/>
                  </a:lnTo>
                  <a:lnTo>
                    <a:pt x="45097" y="69481"/>
                  </a:lnTo>
                  <a:lnTo>
                    <a:pt x="45148" y="69875"/>
                  </a:lnTo>
                  <a:lnTo>
                    <a:pt x="49339" y="72301"/>
                  </a:lnTo>
                  <a:lnTo>
                    <a:pt x="50025" y="72326"/>
                  </a:lnTo>
                  <a:lnTo>
                    <a:pt x="53657" y="70231"/>
                  </a:lnTo>
                  <a:close/>
                </a:path>
                <a:path w="137159" h="79375">
                  <a:moveTo>
                    <a:pt x="54876" y="60261"/>
                  </a:moveTo>
                  <a:lnTo>
                    <a:pt x="54825" y="59867"/>
                  </a:lnTo>
                  <a:lnTo>
                    <a:pt x="50622" y="57442"/>
                  </a:lnTo>
                  <a:lnTo>
                    <a:pt x="49949" y="57416"/>
                  </a:lnTo>
                  <a:lnTo>
                    <a:pt x="46316" y="59512"/>
                  </a:lnTo>
                  <a:lnTo>
                    <a:pt x="46367" y="59918"/>
                  </a:lnTo>
                  <a:lnTo>
                    <a:pt x="50558" y="62331"/>
                  </a:lnTo>
                  <a:lnTo>
                    <a:pt x="51244" y="62357"/>
                  </a:lnTo>
                  <a:lnTo>
                    <a:pt x="54876" y="60261"/>
                  </a:lnTo>
                  <a:close/>
                </a:path>
                <a:path w="137159" h="79375">
                  <a:moveTo>
                    <a:pt x="58305" y="38900"/>
                  </a:moveTo>
                  <a:lnTo>
                    <a:pt x="58267" y="38506"/>
                  </a:lnTo>
                  <a:lnTo>
                    <a:pt x="54063" y="36080"/>
                  </a:lnTo>
                  <a:lnTo>
                    <a:pt x="53390" y="36055"/>
                  </a:lnTo>
                  <a:lnTo>
                    <a:pt x="49758" y="38163"/>
                  </a:lnTo>
                  <a:lnTo>
                    <a:pt x="49809" y="38544"/>
                  </a:lnTo>
                  <a:lnTo>
                    <a:pt x="54000" y="40970"/>
                  </a:lnTo>
                  <a:lnTo>
                    <a:pt x="54686" y="40995"/>
                  </a:lnTo>
                  <a:lnTo>
                    <a:pt x="58305" y="38900"/>
                  </a:lnTo>
                  <a:close/>
                </a:path>
                <a:path w="137159" h="79375">
                  <a:moveTo>
                    <a:pt x="60121" y="47967"/>
                  </a:moveTo>
                  <a:lnTo>
                    <a:pt x="60071" y="47574"/>
                  </a:lnTo>
                  <a:lnTo>
                    <a:pt x="55867" y="45148"/>
                  </a:lnTo>
                  <a:lnTo>
                    <a:pt x="55194" y="45123"/>
                  </a:lnTo>
                  <a:lnTo>
                    <a:pt x="51562" y="47218"/>
                  </a:lnTo>
                  <a:lnTo>
                    <a:pt x="51612" y="47612"/>
                  </a:lnTo>
                  <a:lnTo>
                    <a:pt x="55803" y="50038"/>
                  </a:lnTo>
                  <a:lnTo>
                    <a:pt x="56489" y="50063"/>
                  </a:lnTo>
                  <a:lnTo>
                    <a:pt x="60121" y="47967"/>
                  </a:lnTo>
                  <a:close/>
                </a:path>
                <a:path w="137159" h="79375">
                  <a:moveTo>
                    <a:pt x="60617" y="66217"/>
                  </a:moveTo>
                  <a:lnTo>
                    <a:pt x="60566" y="65824"/>
                  </a:lnTo>
                  <a:lnTo>
                    <a:pt x="56362" y="63398"/>
                  </a:lnTo>
                  <a:lnTo>
                    <a:pt x="55689" y="63373"/>
                  </a:lnTo>
                  <a:lnTo>
                    <a:pt x="52057" y="65468"/>
                  </a:lnTo>
                  <a:lnTo>
                    <a:pt x="52108" y="65862"/>
                  </a:lnTo>
                  <a:lnTo>
                    <a:pt x="56299" y="68287"/>
                  </a:lnTo>
                  <a:lnTo>
                    <a:pt x="56984" y="68313"/>
                  </a:lnTo>
                  <a:lnTo>
                    <a:pt x="60617" y="66217"/>
                  </a:lnTo>
                  <a:close/>
                </a:path>
                <a:path w="137159" h="79375">
                  <a:moveTo>
                    <a:pt x="61823" y="56248"/>
                  </a:moveTo>
                  <a:lnTo>
                    <a:pt x="61772" y="55854"/>
                  </a:lnTo>
                  <a:lnTo>
                    <a:pt x="57581" y="53441"/>
                  </a:lnTo>
                  <a:lnTo>
                    <a:pt x="56896" y="53403"/>
                  </a:lnTo>
                  <a:lnTo>
                    <a:pt x="53263" y="55499"/>
                  </a:lnTo>
                  <a:lnTo>
                    <a:pt x="53314" y="55905"/>
                  </a:lnTo>
                  <a:lnTo>
                    <a:pt x="57505" y="58318"/>
                  </a:lnTo>
                  <a:lnTo>
                    <a:pt x="58204" y="58343"/>
                  </a:lnTo>
                  <a:lnTo>
                    <a:pt x="61823" y="56248"/>
                  </a:lnTo>
                  <a:close/>
                </a:path>
                <a:path w="137159" h="79375">
                  <a:moveTo>
                    <a:pt x="65265" y="34886"/>
                  </a:moveTo>
                  <a:lnTo>
                    <a:pt x="65214" y="34493"/>
                  </a:lnTo>
                  <a:lnTo>
                    <a:pt x="61023" y="32067"/>
                  </a:lnTo>
                  <a:lnTo>
                    <a:pt x="60337" y="32042"/>
                  </a:lnTo>
                  <a:lnTo>
                    <a:pt x="56705" y="34137"/>
                  </a:lnTo>
                  <a:lnTo>
                    <a:pt x="56743" y="34544"/>
                  </a:lnTo>
                  <a:lnTo>
                    <a:pt x="60947" y="36957"/>
                  </a:lnTo>
                  <a:lnTo>
                    <a:pt x="61633" y="36982"/>
                  </a:lnTo>
                  <a:lnTo>
                    <a:pt x="65265" y="34886"/>
                  </a:lnTo>
                  <a:close/>
                </a:path>
                <a:path w="137159" h="79375">
                  <a:moveTo>
                    <a:pt x="67068" y="43954"/>
                  </a:moveTo>
                  <a:lnTo>
                    <a:pt x="67017" y="43561"/>
                  </a:lnTo>
                  <a:lnTo>
                    <a:pt x="62814" y="41148"/>
                  </a:lnTo>
                  <a:lnTo>
                    <a:pt x="62141" y="41109"/>
                  </a:lnTo>
                  <a:lnTo>
                    <a:pt x="58508" y="43218"/>
                  </a:lnTo>
                  <a:lnTo>
                    <a:pt x="58547" y="43599"/>
                  </a:lnTo>
                  <a:lnTo>
                    <a:pt x="62750" y="46024"/>
                  </a:lnTo>
                  <a:lnTo>
                    <a:pt x="63436" y="46050"/>
                  </a:lnTo>
                  <a:lnTo>
                    <a:pt x="67068" y="43954"/>
                  </a:lnTo>
                  <a:close/>
                </a:path>
                <a:path w="137159" h="79375">
                  <a:moveTo>
                    <a:pt x="67564" y="62204"/>
                  </a:moveTo>
                  <a:lnTo>
                    <a:pt x="67513" y="61810"/>
                  </a:lnTo>
                  <a:lnTo>
                    <a:pt x="63322" y="59385"/>
                  </a:lnTo>
                  <a:lnTo>
                    <a:pt x="62636" y="59359"/>
                  </a:lnTo>
                  <a:lnTo>
                    <a:pt x="59004" y="61455"/>
                  </a:lnTo>
                  <a:lnTo>
                    <a:pt x="59042" y="61849"/>
                  </a:lnTo>
                  <a:lnTo>
                    <a:pt x="63246" y="64274"/>
                  </a:lnTo>
                  <a:lnTo>
                    <a:pt x="63931" y="64300"/>
                  </a:lnTo>
                  <a:lnTo>
                    <a:pt x="67564" y="62204"/>
                  </a:lnTo>
                  <a:close/>
                </a:path>
                <a:path w="137159" h="79375">
                  <a:moveTo>
                    <a:pt x="68783" y="52235"/>
                  </a:moveTo>
                  <a:lnTo>
                    <a:pt x="68732" y="51841"/>
                  </a:lnTo>
                  <a:lnTo>
                    <a:pt x="64528" y="49428"/>
                  </a:lnTo>
                  <a:lnTo>
                    <a:pt x="63842" y="49390"/>
                  </a:lnTo>
                  <a:lnTo>
                    <a:pt x="60210" y="51485"/>
                  </a:lnTo>
                  <a:lnTo>
                    <a:pt x="60261" y="51879"/>
                  </a:lnTo>
                  <a:lnTo>
                    <a:pt x="64465" y="54305"/>
                  </a:lnTo>
                  <a:lnTo>
                    <a:pt x="65151" y="54330"/>
                  </a:lnTo>
                  <a:lnTo>
                    <a:pt x="68783" y="52235"/>
                  </a:lnTo>
                  <a:close/>
                </a:path>
                <a:path w="137159" h="79375">
                  <a:moveTo>
                    <a:pt x="72212" y="30873"/>
                  </a:moveTo>
                  <a:lnTo>
                    <a:pt x="72161" y="30480"/>
                  </a:lnTo>
                  <a:lnTo>
                    <a:pt x="67970" y="28054"/>
                  </a:lnTo>
                  <a:lnTo>
                    <a:pt x="67284" y="28028"/>
                  </a:lnTo>
                  <a:lnTo>
                    <a:pt x="63652" y="30124"/>
                  </a:lnTo>
                  <a:lnTo>
                    <a:pt x="63703" y="30530"/>
                  </a:lnTo>
                  <a:lnTo>
                    <a:pt x="67906" y="32943"/>
                  </a:lnTo>
                  <a:lnTo>
                    <a:pt x="68580" y="32969"/>
                  </a:lnTo>
                  <a:lnTo>
                    <a:pt x="72212" y="30873"/>
                  </a:lnTo>
                  <a:close/>
                </a:path>
                <a:path w="137159" h="79375">
                  <a:moveTo>
                    <a:pt x="74028" y="39941"/>
                  </a:moveTo>
                  <a:lnTo>
                    <a:pt x="73977" y="39547"/>
                  </a:lnTo>
                  <a:lnTo>
                    <a:pt x="69773" y="37134"/>
                  </a:lnTo>
                  <a:lnTo>
                    <a:pt x="69088" y="37096"/>
                  </a:lnTo>
                  <a:lnTo>
                    <a:pt x="65455" y="39204"/>
                  </a:lnTo>
                  <a:lnTo>
                    <a:pt x="65506" y="39585"/>
                  </a:lnTo>
                  <a:lnTo>
                    <a:pt x="69710" y="42011"/>
                  </a:lnTo>
                  <a:lnTo>
                    <a:pt x="70396" y="42037"/>
                  </a:lnTo>
                  <a:lnTo>
                    <a:pt x="74028" y="39941"/>
                  </a:lnTo>
                  <a:close/>
                </a:path>
                <a:path w="137159" h="79375">
                  <a:moveTo>
                    <a:pt x="74510" y="58191"/>
                  </a:moveTo>
                  <a:lnTo>
                    <a:pt x="74460" y="57797"/>
                  </a:lnTo>
                  <a:lnTo>
                    <a:pt x="70269" y="55372"/>
                  </a:lnTo>
                  <a:lnTo>
                    <a:pt x="69583" y="55346"/>
                  </a:lnTo>
                  <a:lnTo>
                    <a:pt x="65951" y="57442"/>
                  </a:lnTo>
                  <a:lnTo>
                    <a:pt x="66001" y="57848"/>
                  </a:lnTo>
                  <a:lnTo>
                    <a:pt x="70205" y="60261"/>
                  </a:lnTo>
                  <a:lnTo>
                    <a:pt x="70891" y="60286"/>
                  </a:lnTo>
                  <a:lnTo>
                    <a:pt x="74510" y="58191"/>
                  </a:lnTo>
                  <a:close/>
                </a:path>
                <a:path w="137159" h="79375">
                  <a:moveTo>
                    <a:pt x="75450" y="18884"/>
                  </a:moveTo>
                  <a:lnTo>
                    <a:pt x="75412" y="18491"/>
                  </a:lnTo>
                  <a:lnTo>
                    <a:pt x="71221" y="16065"/>
                  </a:lnTo>
                  <a:lnTo>
                    <a:pt x="70535" y="16052"/>
                  </a:lnTo>
                  <a:lnTo>
                    <a:pt x="34048" y="37109"/>
                  </a:lnTo>
                  <a:lnTo>
                    <a:pt x="34099" y="37515"/>
                  </a:lnTo>
                  <a:lnTo>
                    <a:pt x="38290" y="39928"/>
                  </a:lnTo>
                  <a:lnTo>
                    <a:pt x="38976" y="39954"/>
                  </a:lnTo>
                  <a:lnTo>
                    <a:pt x="75450" y="18884"/>
                  </a:lnTo>
                  <a:close/>
                </a:path>
                <a:path w="137159" h="79375">
                  <a:moveTo>
                    <a:pt x="75717" y="48221"/>
                  </a:moveTo>
                  <a:lnTo>
                    <a:pt x="75666" y="47828"/>
                  </a:lnTo>
                  <a:lnTo>
                    <a:pt x="71475" y="45415"/>
                  </a:lnTo>
                  <a:lnTo>
                    <a:pt x="70802" y="45377"/>
                  </a:lnTo>
                  <a:lnTo>
                    <a:pt x="67170" y="47472"/>
                  </a:lnTo>
                  <a:lnTo>
                    <a:pt x="67221" y="47866"/>
                  </a:lnTo>
                  <a:lnTo>
                    <a:pt x="71412" y="50292"/>
                  </a:lnTo>
                  <a:lnTo>
                    <a:pt x="72097" y="50317"/>
                  </a:lnTo>
                  <a:lnTo>
                    <a:pt x="75717" y="48221"/>
                  </a:lnTo>
                  <a:close/>
                </a:path>
                <a:path w="137159" h="79375">
                  <a:moveTo>
                    <a:pt x="79159" y="26860"/>
                  </a:moveTo>
                  <a:lnTo>
                    <a:pt x="79108" y="26466"/>
                  </a:lnTo>
                  <a:lnTo>
                    <a:pt x="74917" y="24041"/>
                  </a:lnTo>
                  <a:lnTo>
                    <a:pt x="74244" y="24015"/>
                  </a:lnTo>
                  <a:lnTo>
                    <a:pt x="70612" y="26111"/>
                  </a:lnTo>
                  <a:lnTo>
                    <a:pt x="70650" y="26517"/>
                  </a:lnTo>
                  <a:lnTo>
                    <a:pt x="74853" y="28930"/>
                  </a:lnTo>
                  <a:lnTo>
                    <a:pt x="75526" y="28956"/>
                  </a:lnTo>
                  <a:lnTo>
                    <a:pt x="79159" y="26860"/>
                  </a:lnTo>
                  <a:close/>
                </a:path>
                <a:path w="137159" h="79375">
                  <a:moveTo>
                    <a:pt x="80962" y="35915"/>
                  </a:moveTo>
                  <a:lnTo>
                    <a:pt x="80911" y="35534"/>
                  </a:lnTo>
                  <a:lnTo>
                    <a:pt x="76720" y="33121"/>
                  </a:lnTo>
                  <a:lnTo>
                    <a:pt x="76047" y="33083"/>
                  </a:lnTo>
                  <a:lnTo>
                    <a:pt x="72415" y="35191"/>
                  </a:lnTo>
                  <a:lnTo>
                    <a:pt x="72453" y="35572"/>
                  </a:lnTo>
                  <a:lnTo>
                    <a:pt x="76657" y="37998"/>
                  </a:lnTo>
                  <a:lnTo>
                    <a:pt x="77330" y="38023"/>
                  </a:lnTo>
                  <a:lnTo>
                    <a:pt x="80962" y="35915"/>
                  </a:lnTo>
                  <a:close/>
                </a:path>
                <a:path w="137159" h="79375">
                  <a:moveTo>
                    <a:pt x="81457" y="54178"/>
                  </a:moveTo>
                  <a:lnTo>
                    <a:pt x="81407" y="53784"/>
                  </a:lnTo>
                  <a:lnTo>
                    <a:pt x="77216" y="51358"/>
                  </a:lnTo>
                  <a:lnTo>
                    <a:pt x="76542" y="51333"/>
                  </a:lnTo>
                  <a:lnTo>
                    <a:pt x="72910" y="53428"/>
                  </a:lnTo>
                  <a:lnTo>
                    <a:pt x="72948" y="53835"/>
                  </a:lnTo>
                  <a:lnTo>
                    <a:pt x="77152" y="56248"/>
                  </a:lnTo>
                  <a:lnTo>
                    <a:pt x="77825" y="56273"/>
                  </a:lnTo>
                  <a:lnTo>
                    <a:pt x="81457" y="54178"/>
                  </a:lnTo>
                  <a:close/>
                </a:path>
                <a:path w="137159" h="79375">
                  <a:moveTo>
                    <a:pt x="82410" y="14871"/>
                  </a:moveTo>
                  <a:lnTo>
                    <a:pt x="82359" y="14478"/>
                  </a:lnTo>
                  <a:lnTo>
                    <a:pt x="78168" y="12052"/>
                  </a:lnTo>
                  <a:lnTo>
                    <a:pt x="77482" y="12039"/>
                  </a:lnTo>
                  <a:lnTo>
                    <a:pt x="73850" y="14122"/>
                  </a:lnTo>
                  <a:lnTo>
                    <a:pt x="73901" y="14528"/>
                  </a:lnTo>
                  <a:lnTo>
                    <a:pt x="78092" y="16941"/>
                  </a:lnTo>
                  <a:lnTo>
                    <a:pt x="78790" y="16967"/>
                  </a:lnTo>
                  <a:lnTo>
                    <a:pt x="82410" y="14871"/>
                  </a:lnTo>
                  <a:close/>
                </a:path>
                <a:path w="137159" h="79375">
                  <a:moveTo>
                    <a:pt x="82664" y="44208"/>
                  </a:moveTo>
                  <a:lnTo>
                    <a:pt x="82626" y="43815"/>
                  </a:lnTo>
                  <a:lnTo>
                    <a:pt x="78435" y="41402"/>
                  </a:lnTo>
                  <a:lnTo>
                    <a:pt x="77749" y="41363"/>
                  </a:lnTo>
                  <a:lnTo>
                    <a:pt x="74117" y="43459"/>
                  </a:lnTo>
                  <a:lnTo>
                    <a:pt x="74168" y="43853"/>
                  </a:lnTo>
                  <a:lnTo>
                    <a:pt x="78371" y="46278"/>
                  </a:lnTo>
                  <a:lnTo>
                    <a:pt x="79044" y="46304"/>
                  </a:lnTo>
                  <a:lnTo>
                    <a:pt x="82664" y="44208"/>
                  </a:lnTo>
                  <a:close/>
                </a:path>
                <a:path w="137159" h="79375">
                  <a:moveTo>
                    <a:pt x="86106" y="22847"/>
                  </a:moveTo>
                  <a:lnTo>
                    <a:pt x="86067" y="22453"/>
                  </a:lnTo>
                  <a:lnTo>
                    <a:pt x="81864" y="20027"/>
                  </a:lnTo>
                  <a:lnTo>
                    <a:pt x="81191" y="20002"/>
                  </a:lnTo>
                  <a:lnTo>
                    <a:pt x="77558" y="22098"/>
                  </a:lnTo>
                  <a:lnTo>
                    <a:pt x="77609" y="22504"/>
                  </a:lnTo>
                  <a:lnTo>
                    <a:pt x="81813" y="24917"/>
                  </a:lnTo>
                  <a:lnTo>
                    <a:pt x="82486" y="24942"/>
                  </a:lnTo>
                  <a:lnTo>
                    <a:pt x="86106" y="22847"/>
                  </a:lnTo>
                  <a:close/>
                </a:path>
                <a:path w="137159" h="79375">
                  <a:moveTo>
                    <a:pt x="87922" y="31902"/>
                  </a:moveTo>
                  <a:lnTo>
                    <a:pt x="87871" y="31521"/>
                  </a:lnTo>
                  <a:lnTo>
                    <a:pt x="83680" y="29095"/>
                  </a:lnTo>
                  <a:lnTo>
                    <a:pt x="82994" y="29070"/>
                  </a:lnTo>
                  <a:lnTo>
                    <a:pt x="79362" y="31178"/>
                  </a:lnTo>
                  <a:lnTo>
                    <a:pt x="79413" y="31559"/>
                  </a:lnTo>
                  <a:lnTo>
                    <a:pt x="83616" y="33997"/>
                  </a:lnTo>
                  <a:lnTo>
                    <a:pt x="84277" y="34010"/>
                  </a:lnTo>
                  <a:lnTo>
                    <a:pt x="87922" y="31902"/>
                  </a:lnTo>
                  <a:close/>
                </a:path>
                <a:path w="137159" h="79375">
                  <a:moveTo>
                    <a:pt x="88404" y="50165"/>
                  </a:moveTo>
                  <a:lnTo>
                    <a:pt x="88366" y="49771"/>
                  </a:lnTo>
                  <a:lnTo>
                    <a:pt x="84162" y="47345"/>
                  </a:lnTo>
                  <a:lnTo>
                    <a:pt x="83489" y="47320"/>
                  </a:lnTo>
                  <a:lnTo>
                    <a:pt x="79857" y="49415"/>
                  </a:lnTo>
                  <a:lnTo>
                    <a:pt x="79908" y="49822"/>
                  </a:lnTo>
                  <a:lnTo>
                    <a:pt x="84112" y="52235"/>
                  </a:lnTo>
                  <a:lnTo>
                    <a:pt x="84785" y="52260"/>
                  </a:lnTo>
                  <a:lnTo>
                    <a:pt x="88404" y="50165"/>
                  </a:lnTo>
                  <a:close/>
                </a:path>
                <a:path w="137159" h="79375">
                  <a:moveTo>
                    <a:pt x="89357" y="10858"/>
                  </a:moveTo>
                  <a:lnTo>
                    <a:pt x="89319" y="10464"/>
                  </a:lnTo>
                  <a:lnTo>
                    <a:pt x="85115" y="8039"/>
                  </a:lnTo>
                  <a:lnTo>
                    <a:pt x="84429" y="8026"/>
                  </a:lnTo>
                  <a:lnTo>
                    <a:pt x="80810" y="10109"/>
                  </a:lnTo>
                  <a:lnTo>
                    <a:pt x="80860" y="10515"/>
                  </a:lnTo>
                  <a:lnTo>
                    <a:pt x="85039" y="12928"/>
                  </a:lnTo>
                  <a:lnTo>
                    <a:pt x="85737" y="12966"/>
                  </a:lnTo>
                  <a:lnTo>
                    <a:pt x="89357" y="10858"/>
                  </a:lnTo>
                  <a:close/>
                </a:path>
                <a:path w="137159" h="79375">
                  <a:moveTo>
                    <a:pt x="89623" y="40195"/>
                  </a:moveTo>
                  <a:lnTo>
                    <a:pt x="89573" y="39801"/>
                  </a:lnTo>
                  <a:lnTo>
                    <a:pt x="85382" y="37388"/>
                  </a:lnTo>
                  <a:lnTo>
                    <a:pt x="84696" y="37350"/>
                  </a:lnTo>
                  <a:lnTo>
                    <a:pt x="81064" y="39446"/>
                  </a:lnTo>
                  <a:lnTo>
                    <a:pt x="81114" y="39839"/>
                  </a:lnTo>
                  <a:lnTo>
                    <a:pt x="85305" y="42265"/>
                  </a:lnTo>
                  <a:lnTo>
                    <a:pt x="86004" y="42291"/>
                  </a:lnTo>
                  <a:lnTo>
                    <a:pt x="89623" y="40195"/>
                  </a:lnTo>
                  <a:close/>
                </a:path>
                <a:path w="137159" h="79375">
                  <a:moveTo>
                    <a:pt x="93065" y="18834"/>
                  </a:moveTo>
                  <a:lnTo>
                    <a:pt x="93014" y="18440"/>
                  </a:lnTo>
                  <a:lnTo>
                    <a:pt x="88823" y="16014"/>
                  </a:lnTo>
                  <a:lnTo>
                    <a:pt x="88138" y="15989"/>
                  </a:lnTo>
                  <a:lnTo>
                    <a:pt x="84505" y="18084"/>
                  </a:lnTo>
                  <a:lnTo>
                    <a:pt x="84556" y="18478"/>
                  </a:lnTo>
                  <a:lnTo>
                    <a:pt x="88760" y="20904"/>
                  </a:lnTo>
                  <a:lnTo>
                    <a:pt x="89433" y="20929"/>
                  </a:lnTo>
                  <a:lnTo>
                    <a:pt x="93065" y="18834"/>
                  </a:lnTo>
                  <a:close/>
                </a:path>
                <a:path w="137159" h="79375">
                  <a:moveTo>
                    <a:pt x="94869" y="27901"/>
                  </a:moveTo>
                  <a:lnTo>
                    <a:pt x="94818" y="27508"/>
                  </a:lnTo>
                  <a:lnTo>
                    <a:pt x="90614" y="25082"/>
                  </a:lnTo>
                  <a:lnTo>
                    <a:pt x="89941" y="25057"/>
                  </a:lnTo>
                  <a:lnTo>
                    <a:pt x="86309" y="27165"/>
                  </a:lnTo>
                  <a:lnTo>
                    <a:pt x="86360" y="27546"/>
                  </a:lnTo>
                  <a:lnTo>
                    <a:pt x="90551" y="29984"/>
                  </a:lnTo>
                  <a:lnTo>
                    <a:pt x="91236" y="29997"/>
                  </a:lnTo>
                  <a:lnTo>
                    <a:pt x="94869" y="27901"/>
                  </a:lnTo>
                  <a:close/>
                </a:path>
                <a:path w="137159" h="79375">
                  <a:moveTo>
                    <a:pt x="95364" y="46151"/>
                  </a:moveTo>
                  <a:lnTo>
                    <a:pt x="95313" y="45758"/>
                  </a:lnTo>
                  <a:lnTo>
                    <a:pt x="91122" y="43332"/>
                  </a:lnTo>
                  <a:lnTo>
                    <a:pt x="90436" y="43307"/>
                  </a:lnTo>
                  <a:lnTo>
                    <a:pt x="86804" y="45402"/>
                  </a:lnTo>
                  <a:lnTo>
                    <a:pt x="86855" y="45808"/>
                  </a:lnTo>
                  <a:lnTo>
                    <a:pt x="91046" y="48221"/>
                  </a:lnTo>
                  <a:lnTo>
                    <a:pt x="91732" y="48247"/>
                  </a:lnTo>
                  <a:lnTo>
                    <a:pt x="95364" y="46151"/>
                  </a:lnTo>
                  <a:close/>
                </a:path>
                <a:path w="137159" h="79375">
                  <a:moveTo>
                    <a:pt x="96316" y="6845"/>
                  </a:moveTo>
                  <a:lnTo>
                    <a:pt x="96253" y="6451"/>
                  </a:lnTo>
                  <a:lnTo>
                    <a:pt x="92075" y="4025"/>
                  </a:lnTo>
                  <a:lnTo>
                    <a:pt x="91389" y="4013"/>
                  </a:lnTo>
                  <a:lnTo>
                    <a:pt x="87757" y="6096"/>
                  </a:lnTo>
                  <a:lnTo>
                    <a:pt x="87807" y="6502"/>
                  </a:lnTo>
                  <a:lnTo>
                    <a:pt x="91998" y="8915"/>
                  </a:lnTo>
                  <a:lnTo>
                    <a:pt x="92684" y="8953"/>
                  </a:lnTo>
                  <a:lnTo>
                    <a:pt x="96316" y="6845"/>
                  </a:lnTo>
                  <a:close/>
                </a:path>
                <a:path w="137159" h="79375">
                  <a:moveTo>
                    <a:pt x="96570" y="36182"/>
                  </a:moveTo>
                  <a:lnTo>
                    <a:pt x="96532" y="35801"/>
                  </a:lnTo>
                  <a:lnTo>
                    <a:pt x="92329" y="33362"/>
                  </a:lnTo>
                  <a:lnTo>
                    <a:pt x="91655" y="33350"/>
                  </a:lnTo>
                  <a:lnTo>
                    <a:pt x="88011" y="35433"/>
                  </a:lnTo>
                  <a:lnTo>
                    <a:pt x="88074" y="35839"/>
                  </a:lnTo>
                  <a:lnTo>
                    <a:pt x="92265" y="38252"/>
                  </a:lnTo>
                  <a:lnTo>
                    <a:pt x="92951" y="38290"/>
                  </a:lnTo>
                  <a:lnTo>
                    <a:pt x="96570" y="36182"/>
                  </a:lnTo>
                  <a:close/>
                </a:path>
                <a:path w="137159" h="79375">
                  <a:moveTo>
                    <a:pt x="100012" y="14820"/>
                  </a:moveTo>
                  <a:lnTo>
                    <a:pt x="99974" y="14427"/>
                  </a:lnTo>
                  <a:lnTo>
                    <a:pt x="95770" y="12014"/>
                  </a:lnTo>
                  <a:lnTo>
                    <a:pt x="95084" y="11976"/>
                  </a:lnTo>
                  <a:lnTo>
                    <a:pt x="91452" y="14071"/>
                  </a:lnTo>
                  <a:lnTo>
                    <a:pt x="91503" y="14465"/>
                  </a:lnTo>
                  <a:lnTo>
                    <a:pt x="95694" y="16891"/>
                  </a:lnTo>
                  <a:lnTo>
                    <a:pt x="96393" y="16916"/>
                  </a:lnTo>
                  <a:lnTo>
                    <a:pt x="100012" y="14820"/>
                  </a:lnTo>
                  <a:close/>
                </a:path>
                <a:path w="137159" h="79375">
                  <a:moveTo>
                    <a:pt x="101815" y="23888"/>
                  </a:moveTo>
                  <a:lnTo>
                    <a:pt x="101777" y="23495"/>
                  </a:lnTo>
                  <a:lnTo>
                    <a:pt x="97574" y="21069"/>
                  </a:lnTo>
                  <a:lnTo>
                    <a:pt x="96901" y="21043"/>
                  </a:lnTo>
                  <a:lnTo>
                    <a:pt x="93268" y="23139"/>
                  </a:lnTo>
                  <a:lnTo>
                    <a:pt x="93319" y="23545"/>
                  </a:lnTo>
                  <a:lnTo>
                    <a:pt x="97510" y="25958"/>
                  </a:lnTo>
                  <a:lnTo>
                    <a:pt x="98183" y="25996"/>
                  </a:lnTo>
                  <a:lnTo>
                    <a:pt x="101815" y="23888"/>
                  </a:lnTo>
                  <a:close/>
                </a:path>
                <a:path w="137159" h="79375">
                  <a:moveTo>
                    <a:pt x="102311" y="42138"/>
                  </a:moveTo>
                  <a:lnTo>
                    <a:pt x="102273" y="41744"/>
                  </a:lnTo>
                  <a:lnTo>
                    <a:pt x="98069" y="39319"/>
                  </a:lnTo>
                  <a:lnTo>
                    <a:pt x="97396" y="39293"/>
                  </a:lnTo>
                  <a:lnTo>
                    <a:pt x="93751" y="41389"/>
                  </a:lnTo>
                  <a:lnTo>
                    <a:pt x="93814" y="41795"/>
                  </a:lnTo>
                  <a:lnTo>
                    <a:pt x="98005" y="44208"/>
                  </a:lnTo>
                  <a:lnTo>
                    <a:pt x="98679" y="44234"/>
                  </a:lnTo>
                  <a:lnTo>
                    <a:pt x="102311" y="42138"/>
                  </a:lnTo>
                  <a:close/>
                </a:path>
                <a:path w="137159" h="79375">
                  <a:moveTo>
                    <a:pt x="103263" y="2832"/>
                  </a:moveTo>
                  <a:lnTo>
                    <a:pt x="103212" y="2438"/>
                  </a:lnTo>
                  <a:lnTo>
                    <a:pt x="99021" y="25"/>
                  </a:lnTo>
                  <a:lnTo>
                    <a:pt x="98336" y="0"/>
                  </a:lnTo>
                  <a:lnTo>
                    <a:pt x="94716" y="2082"/>
                  </a:lnTo>
                  <a:lnTo>
                    <a:pt x="94754" y="2489"/>
                  </a:lnTo>
                  <a:lnTo>
                    <a:pt x="98945" y="4902"/>
                  </a:lnTo>
                  <a:lnTo>
                    <a:pt x="99631" y="4940"/>
                  </a:lnTo>
                  <a:lnTo>
                    <a:pt x="103263" y="2832"/>
                  </a:lnTo>
                  <a:close/>
                </a:path>
                <a:path w="137159" h="79375">
                  <a:moveTo>
                    <a:pt x="103530" y="32169"/>
                  </a:moveTo>
                  <a:lnTo>
                    <a:pt x="103466" y="31775"/>
                  </a:lnTo>
                  <a:lnTo>
                    <a:pt x="99288" y="29349"/>
                  </a:lnTo>
                  <a:lnTo>
                    <a:pt x="98602" y="29337"/>
                  </a:lnTo>
                  <a:lnTo>
                    <a:pt x="94970" y="31419"/>
                  </a:lnTo>
                  <a:lnTo>
                    <a:pt x="95021" y="31826"/>
                  </a:lnTo>
                  <a:lnTo>
                    <a:pt x="99212" y="34239"/>
                  </a:lnTo>
                  <a:lnTo>
                    <a:pt x="99898" y="34277"/>
                  </a:lnTo>
                  <a:lnTo>
                    <a:pt x="103530" y="32169"/>
                  </a:lnTo>
                  <a:close/>
                </a:path>
                <a:path w="137159" h="79375">
                  <a:moveTo>
                    <a:pt x="108775" y="19875"/>
                  </a:moveTo>
                  <a:lnTo>
                    <a:pt x="108712" y="19481"/>
                  </a:lnTo>
                  <a:lnTo>
                    <a:pt x="104521" y="17056"/>
                  </a:lnTo>
                  <a:lnTo>
                    <a:pt x="103847" y="17030"/>
                  </a:lnTo>
                  <a:lnTo>
                    <a:pt x="100215" y="19126"/>
                  </a:lnTo>
                  <a:lnTo>
                    <a:pt x="100253" y="19532"/>
                  </a:lnTo>
                  <a:lnTo>
                    <a:pt x="104457" y="21945"/>
                  </a:lnTo>
                  <a:lnTo>
                    <a:pt x="105130" y="21983"/>
                  </a:lnTo>
                  <a:lnTo>
                    <a:pt x="108775" y="19875"/>
                  </a:lnTo>
                  <a:close/>
                </a:path>
                <a:path w="137159" h="79375">
                  <a:moveTo>
                    <a:pt x="109258" y="38125"/>
                  </a:moveTo>
                  <a:lnTo>
                    <a:pt x="109207" y="37731"/>
                  </a:lnTo>
                  <a:lnTo>
                    <a:pt x="105029" y="35306"/>
                  </a:lnTo>
                  <a:lnTo>
                    <a:pt x="104343" y="35280"/>
                  </a:lnTo>
                  <a:lnTo>
                    <a:pt x="100711" y="37376"/>
                  </a:lnTo>
                  <a:lnTo>
                    <a:pt x="100749" y="37782"/>
                  </a:lnTo>
                  <a:lnTo>
                    <a:pt x="104952" y="40195"/>
                  </a:lnTo>
                  <a:lnTo>
                    <a:pt x="105625" y="40233"/>
                  </a:lnTo>
                  <a:lnTo>
                    <a:pt x="109258" y="38125"/>
                  </a:lnTo>
                  <a:close/>
                </a:path>
                <a:path w="137159" h="79375">
                  <a:moveTo>
                    <a:pt x="110477" y="28155"/>
                  </a:moveTo>
                  <a:lnTo>
                    <a:pt x="110426" y="27762"/>
                  </a:lnTo>
                  <a:lnTo>
                    <a:pt x="106235" y="25336"/>
                  </a:lnTo>
                  <a:lnTo>
                    <a:pt x="105549" y="25323"/>
                  </a:lnTo>
                  <a:lnTo>
                    <a:pt x="101917" y="27406"/>
                  </a:lnTo>
                  <a:lnTo>
                    <a:pt x="101968" y="27813"/>
                  </a:lnTo>
                  <a:lnTo>
                    <a:pt x="106159" y="30226"/>
                  </a:lnTo>
                  <a:lnTo>
                    <a:pt x="106845" y="30264"/>
                  </a:lnTo>
                  <a:lnTo>
                    <a:pt x="110477" y="28155"/>
                  </a:lnTo>
                  <a:close/>
                </a:path>
                <a:path w="137159" h="79375">
                  <a:moveTo>
                    <a:pt x="112268" y="7747"/>
                  </a:moveTo>
                  <a:lnTo>
                    <a:pt x="112217" y="7353"/>
                  </a:lnTo>
                  <a:lnTo>
                    <a:pt x="108013" y="4940"/>
                  </a:lnTo>
                  <a:lnTo>
                    <a:pt x="107340" y="4902"/>
                  </a:lnTo>
                  <a:lnTo>
                    <a:pt x="97663" y="10502"/>
                  </a:lnTo>
                  <a:lnTo>
                    <a:pt x="97713" y="10883"/>
                  </a:lnTo>
                  <a:lnTo>
                    <a:pt x="101904" y="13309"/>
                  </a:lnTo>
                  <a:lnTo>
                    <a:pt x="102577" y="13335"/>
                  </a:lnTo>
                  <a:lnTo>
                    <a:pt x="112268" y="7747"/>
                  </a:lnTo>
                  <a:close/>
                </a:path>
                <a:path w="137159" h="79375">
                  <a:moveTo>
                    <a:pt x="116217" y="34112"/>
                  </a:moveTo>
                  <a:lnTo>
                    <a:pt x="116166" y="33731"/>
                  </a:lnTo>
                  <a:lnTo>
                    <a:pt x="111975" y="31292"/>
                  </a:lnTo>
                  <a:lnTo>
                    <a:pt x="111290" y="31267"/>
                  </a:lnTo>
                  <a:lnTo>
                    <a:pt x="107657" y="33375"/>
                  </a:lnTo>
                  <a:lnTo>
                    <a:pt x="107708" y="33756"/>
                  </a:lnTo>
                  <a:lnTo>
                    <a:pt x="111912" y="36182"/>
                  </a:lnTo>
                  <a:lnTo>
                    <a:pt x="112585" y="36207"/>
                  </a:lnTo>
                  <a:lnTo>
                    <a:pt x="116217" y="34112"/>
                  </a:lnTo>
                  <a:close/>
                </a:path>
                <a:path w="137159" h="79375">
                  <a:moveTo>
                    <a:pt x="117424" y="24142"/>
                  </a:moveTo>
                  <a:lnTo>
                    <a:pt x="117373" y="23749"/>
                  </a:lnTo>
                  <a:lnTo>
                    <a:pt x="113182" y="21323"/>
                  </a:lnTo>
                  <a:lnTo>
                    <a:pt x="112509" y="21310"/>
                  </a:lnTo>
                  <a:lnTo>
                    <a:pt x="108877" y="23393"/>
                  </a:lnTo>
                  <a:lnTo>
                    <a:pt x="108927" y="23799"/>
                  </a:lnTo>
                  <a:lnTo>
                    <a:pt x="113106" y="26212"/>
                  </a:lnTo>
                  <a:lnTo>
                    <a:pt x="113804" y="26250"/>
                  </a:lnTo>
                  <a:lnTo>
                    <a:pt x="117424" y="24142"/>
                  </a:lnTo>
                  <a:close/>
                </a:path>
                <a:path w="137159" h="79375">
                  <a:moveTo>
                    <a:pt x="121018" y="12801"/>
                  </a:moveTo>
                  <a:lnTo>
                    <a:pt x="120980" y="12420"/>
                  </a:lnTo>
                  <a:lnTo>
                    <a:pt x="116776" y="9982"/>
                  </a:lnTo>
                  <a:lnTo>
                    <a:pt x="116090" y="9969"/>
                  </a:lnTo>
                  <a:lnTo>
                    <a:pt x="107797" y="14757"/>
                  </a:lnTo>
                  <a:lnTo>
                    <a:pt x="107848" y="15151"/>
                  </a:lnTo>
                  <a:lnTo>
                    <a:pt x="112039" y="17576"/>
                  </a:lnTo>
                  <a:lnTo>
                    <a:pt x="112725" y="17602"/>
                  </a:lnTo>
                  <a:lnTo>
                    <a:pt x="121018" y="12801"/>
                  </a:lnTo>
                  <a:close/>
                </a:path>
                <a:path w="137159" h="79375">
                  <a:moveTo>
                    <a:pt x="123164" y="30099"/>
                  </a:moveTo>
                  <a:lnTo>
                    <a:pt x="123113" y="29718"/>
                  </a:lnTo>
                  <a:lnTo>
                    <a:pt x="118922" y="27279"/>
                  </a:lnTo>
                  <a:lnTo>
                    <a:pt x="118249" y="27254"/>
                  </a:lnTo>
                  <a:lnTo>
                    <a:pt x="114617" y="29362"/>
                  </a:lnTo>
                  <a:lnTo>
                    <a:pt x="114655" y="29743"/>
                  </a:lnTo>
                  <a:lnTo>
                    <a:pt x="118846" y="32169"/>
                  </a:lnTo>
                  <a:lnTo>
                    <a:pt x="119532" y="32194"/>
                  </a:lnTo>
                  <a:lnTo>
                    <a:pt x="123164" y="30099"/>
                  </a:lnTo>
                  <a:close/>
                </a:path>
                <a:path w="137159" h="79375">
                  <a:moveTo>
                    <a:pt x="129032" y="17437"/>
                  </a:moveTo>
                  <a:lnTo>
                    <a:pt x="128993" y="17043"/>
                  </a:lnTo>
                  <a:lnTo>
                    <a:pt x="124802" y="14630"/>
                  </a:lnTo>
                  <a:lnTo>
                    <a:pt x="124117" y="14592"/>
                  </a:lnTo>
                  <a:lnTo>
                    <a:pt x="115824" y="19392"/>
                  </a:lnTo>
                  <a:lnTo>
                    <a:pt x="115862" y="19773"/>
                  </a:lnTo>
                  <a:lnTo>
                    <a:pt x="120065" y="22212"/>
                  </a:lnTo>
                  <a:lnTo>
                    <a:pt x="120738" y="22225"/>
                  </a:lnTo>
                  <a:lnTo>
                    <a:pt x="129032" y="17437"/>
                  </a:lnTo>
                  <a:close/>
                </a:path>
                <a:path w="137159" h="79375">
                  <a:moveTo>
                    <a:pt x="130111" y="26085"/>
                  </a:moveTo>
                  <a:lnTo>
                    <a:pt x="130073" y="25704"/>
                  </a:lnTo>
                  <a:lnTo>
                    <a:pt x="125869" y="23266"/>
                  </a:lnTo>
                  <a:lnTo>
                    <a:pt x="125196" y="23241"/>
                  </a:lnTo>
                  <a:lnTo>
                    <a:pt x="121564" y="25349"/>
                  </a:lnTo>
                  <a:lnTo>
                    <a:pt x="121615" y="25730"/>
                  </a:lnTo>
                  <a:lnTo>
                    <a:pt x="125806" y="28155"/>
                  </a:lnTo>
                  <a:lnTo>
                    <a:pt x="126479" y="28181"/>
                  </a:lnTo>
                  <a:lnTo>
                    <a:pt x="130111" y="26085"/>
                  </a:lnTo>
                  <a:close/>
                </a:path>
                <a:path w="137159" h="79375">
                  <a:moveTo>
                    <a:pt x="137071" y="22072"/>
                  </a:moveTo>
                  <a:lnTo>
                    <a:pt x="137020" y="21691"/>
                  </a:lnTo>
                  <a:lnTo>
                    <a:pt x="132816" y="19253"/>
                  </a:lnTo>
                  <a:lnTo>
                    <a:pt x="132143" y="19227"/>
                  </a:lnTo>
                  <a:lnTo>
                    <a:pt x="128511" y="21323"/>
                  </a:lnTo>
                  <a:lnTo>
                    <a:pt x="128562" y="21729"/>
                  </a:lnTo>
                  <a:lnTo>
                    <a:pt x="132753" y="24142"/>
                  </a:lnTo>
                  <a:lnTo>
                    <a:pt x="133438" y="24168"/>
                  </a:lnTo>
                  <a:lnTo>
                    <a:pt x="137071" y="22072"/>
                  </a:lnTo>
                  <a:close/>
                </a:path>
              </a:pathLst>
            </a:custGeom>
            <a:solidFill>
              <a:srgbClr val="605570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7326837" y="7780497"/>
              <a:ext cx="54610" cy="31750"/>
            </a:xfrm>
            <a:custGeom>
              <a:avLst/>
              <a:gdLst/>
              <a:ahLst/>
              <a:cxnLst/>
              <a:rect l="l" t="t" r="r" b="b"/>
              <a:pathLst>
                <a:path w="54609" h="31750">
                  <a:moveTo>
                    <a:pt x="35496" y="0"/>
                  </a:moveTo>
                  <a:lnTo>
                    <a:pt x="33915" y="0"/>
                  </a:lnTo>
                  <a:lnTo>
                    <a:pt x="701" y="19161"/>
                  </a:lnTo>
                  <a:lnTo>
                    <a:pt x="0" y="20491"/>
                  </a:lnTo>
                  <a:lnTo>
                    <a:pt x="701" y="21224"/>
                  </a:lnTo>
                  <a:lnTo>
                    <a:pt x="18784" y="31684"/>
                  </a:lnTo>
                  <a:lnTo>
                    <a:pt x="20376" y="31684"/>
                  </a:lnTo>
                  <a:lnTo>
                    <a:pt x="53621" y="12491"/>
                  </a:lnTo>
                  <a:lnTo>
                    <a:pt x="54281" y="11758"/>
                  </a:lnTo>
                  <a:lnTo>
                    <a:pt x="53621" y="10429"/>
                  </a:lnTo>
                  <a:lnTo>
                    <a:pt x="35496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17326837" y="7781073"/>
              <a:ext cx="54610" cy="31115"/>
            </a:xfrm>
            <a:custGeom>
              <a:avLst/>
              <a:gdLst/>
              <a:ahLst/>
              <a:cxnLst/>
              <a:rect l="l" t="t" r="r" b="b"/>
              <a:pathLst>
                <a:path w="54609" h="31115">
                  <a:moveTo>
                    <a:pt x="35496" y="0"/>
                  </a:moveTo>
                  <a:lnTo>
                    <a:pt x="33915" y="0"/>
                  </a:lnTo>
                  <a:lnTo>
                    <a:pt x="701" y="19193"/>
                  </a:lnTo>
                  <a:lnTo>
                    <a:pt x="0" y="19915"/>
                  </a:lnTo>
                  <a:lnTo>
                    <a:pt x="701" y="20648"/>
                  </a:lnTo>
                  <a:lnTo>
                    <a:pt x="18784" y="31109"/>
                  </a:lnTo>
                  <a:lnTo>
                    <a:pt x="20376" y="31109"/>
                  </a:lnTo>
                  <a:lnTo>
                    <a:pt x="53621" y="11915"/>
                  </a:lnTo>
                  <a:lnTo>
                    <a:pt x="54281" y="11182"/>
                  </a:lnTo>
                  <a:lnTo>
                    <a:pt x="53621" y="10449"/>
                  </a:lnTo>
                  <a:lnTo>
                    <a:pt x="35496" y="0"/>
                  </a:lnTo>
                  <a:close/>
                </a:path>
              </a:pathLst>
            </a:custGeom>
            <a:solidFill>
              <a:srgbClr val="F1EEF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17356106" y="7709432"/>
              <a:ext cx="125730" cy="168910"/>
            </a:xfrm>
            <a:custGeom>
              <a:avLst/>
              <a:gdLst/>
              <a:ahLst/>
              <a:cxnLst/>
              <a:rect l="l" t="t" r="r" b="b"/>
              <a:pathLst>
                <a:path w="125730" h="168909">
                  <a:moveTo>
                    <a:pt x="123556" y="0"/>
                  </a:moveTo>
                  <a:lnTo>
                    <a:pt x="1874" y="69442"/>
                  </a:lnTo>
                  <a:lnTo>
                    <a:pt x="0" y="72678"/>
                  </a:lnTo>
                  <a:lnTo>
                    <a:pt x="0" y="167659"/>
                  </a:lnTo>
                  <a:lnTo>
                    <a:pt x="1214" y="168361"/>
                  </a:lnTo>
                  <a:lnTo>
                    <a:pt x="125116" y="95421"/>
                  </a:lnTo>
                  <a:lnTo>
                    <a:pt x="125116" y="900"/>
                  </a:lnTo>
                  <a:lnTo>
                    <a:pt x="123556" y="0"/>
                  </a:lnTo>
                  <a:close/>
                </a:path>
              </a:pathLst>
            </a:custGeom>
            <a:solidFill>
              <a:srgbClr val="BAB7D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17357317" y="7710132"/>
              <a:ext cx="125730" cy="168275"/>
            </a:xfrm>
            <a:custGeom>
              <a:avLst/>
              <a:gdLst/>
              <a:ahLst/>
              <a:cxnLst/>
              <a:rect l="l" t="t" r="r" b="b"/>
              <a:pathLst>
                <a:path w="125730" h="168275">
                  <a:moveTo>
                    <a:pt x="123556" y="0"/>
                  </a:moveTo>
                  <a:lnTo>
                    <a:pt x="1874" y="69442"/>
                  </a:lnTo>
                  <a:lnTo>
                    <a:pt x="0" y="72678"/>
                  </a:lnTo>
                  <a:lnTo>
                    <a:pt x="0" y="167659"/>
                  </a:lnTo>
                  <a:lnTo>
                    <a:pt x="125116" y="95421"/>
                  </a:lnTo>
                  <a:lnTo>
                    <a:pt x="125116" y="910"/>
                  </a:lnTo>
                  <a:lnTo>
                    <a:pt x="123556" y="0"/>
                  </a:lnTo>
                  <a:close/>
                </a:path>
              </a:pathLst>
            </a:custGeom>
            <a:solidFill>
              <a:srgbClr val="F1E2EF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7" name="object 1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609442" y="7791072"/>
              <a:ext cx="166549" cy="192284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8657846" y="7618009"/>
              <a:ext cx="68580" cy="259079"/>
            </a:xfrm>
            <a:custGeom>
              <a:avLst/>
              <a:gdLst/>
              <a:ahLst/>
              <a:cxnLst/>
              <a:rect l="l" t="t" r="r" b="b"/>
              <a:pathLst>
                <a:path w="68580" h="259079">
                  <a:moveTo>
                    <a:pt x="34858" y="0"/>
                  </a:moveTo>
                  <a:lnTo>
                    <a:pt x="10014" y="9262"/>
                  </a:lnTo>
                  <a:lnTo>
                    <a:pt x="0" y="35386"/>
                  </a:lnTo>
                  <a:lnTo>
                    <a:pt x="3255" y="99103"/>
                  </a:lnTo>
                  <a:lnTo>
                    <a:pt x="18220" y="221145"/>
                  </a:lnTo>
                  <a:lnTo>
                    <a:pt x="18461" y="249102"/>
                  </a:lnTo>
                  <a:lnTo>
                    <a:pt x="34869" y="258578"/>
                  </a:lnTo>
                  <a:lnTo>
                    <a:pt x="66983" y="240045"/>
                  </a:lnTo>
                  <a:lnTo>
                    <a:pt x="68110" y="201086"/>
                  </a:lnTo>
                  <a:lnTo>
                    <a:pt x="67310" y="116150"/>
                  </a:lnTo>
                  <a:lnTo>
                    <a:pt x="58316" y="33151"/>
                  </a:lnTo>
                  <a:lnTo>
                    <a:pt x="34858" y="0"/>
                  </a:lnTo>
                  <a:close/>
                </a:path>
              </a:pathLst>
            </a:custGeom>
            <a:solidFill>
              <a:srgbClr val="FCB14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9" name="object 1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606672" y="7704529"/>
              <a:ext cx="71026" cy="162581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8719045" y="7685292"/>
              <a:ext cx="45085" cy="173355"/>
            </a:xfrm>
            <a:custGeom>
              <a:avLst/>
              <a:gdLst/>
              <a:ahLst/>
              <a:cxnLst/>
              <a:rect l="l" t="t" r="r" b="b"/>
              <a:pathLst>
                <a:path w="45084" h="173354">
                  <a:moveTo>
                    <a:pt x="23665" y="0"/>
                  </a:moveTo>
                  <a:lnTo>
                    <a:pt x="8044" y="12369"/>
                  </a:lnTo>
                  <a:lnTo>
                    <a:pt x="1022" y="46624"/>
                  </a:lnTo>
                  <a:lnTo>
                    <a:pt x="0" y="91767"/>
                  </a:lnTo>
                  <a:lnTo>
                    <a:pt x="2378" y="136802"/>
                  </a:lnTo>
                  <a:lnTo>
                    <a:pt x="3266" y="147563"/>
                  </a:lnTo>
                  <a:lnTo>
                    <a:pt x="5781" y="172759"/>
                  </a:lnTo>
                  <a:lnTo>
                    <a:pt x="35225" y="155764"/>
                  </a:lnTo>
                  <a:lnTo>
                    <a:pt x="39179" y="132049"/>
                  </a:lnTo>
                  <a:lnTo>
                    <a:pt x="44806" y="79543"/>
                  </a:lnTo>
                  <a:lnTo>
                    <a:pt x="42752" y="26206"/>
                  </a:lnTo>
                  <a:lnTo>
                    <a:pt x="23665" y="0"/>
                  </a:lnTo>
                  <a:close/>
                </a:path>
              </a:pathLst>
            </a:custGeom>
            <a:solidFill>
              <a:srgbClr val="FBE79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1" name="object 1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255544" y="8572769"/>
              <a:ext cx="166549" cy="192289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7305531" y="8355952"/>
              <a:ext cx="73660" cy="302895"/>
            </a:xfrm>
            <a:custGeom>
              <a:avLst/>
              <a:gdLst/>
              <a:ahLst/>
              <a:cxnLst/>
              <a:rect l="l" t="t" r="r" b="b"/>
              <a:pathLst>
                <a:path w="73659" h="302895">
                  <a:moveTo>
                    <a:pt x="31274" y="0"/>
                  </a:moveTo>
                  <a:lnTo>
                    <a:pt x="12365" y="20595"/>
                  </a:lnTo>
                  <a:lnTo>
                    <a:pt x="2736" y="64190"/>
                  </a:lnTo>
                  <a:lnTo>
                    <a:pt x="0" y="120764"/>
                  </a:lnTo>
                  <a:lnTo>
                    <a:pt x="1767" y="180297"/>
                  </a:lnTo>
                  <a:lnTo>
                    <a:pt x="5651" y="232767"/>
                  </a:lnTo>
                  <a:lnTo>
                    <a:pt x="7816" y="255266"/>
                  </a:lnTo>
                  <a:lnTo>
                    <a:pt x="10395" y="277509"/>
                  </a:lnTo>
                  <a:lnTo>
                    <a:pt x="10499" y="289163"/>
                  </a:lnTo>
                  <a:lnTo>
                    <a:pt x="33295" y="302336"/>
                  </a:lnTo>
                  <a:lnTo>
                    <a:pt x="72330" y="279813"/>
                  </a:lnTo>
                  <a:lnTo>
                    <a:pt x="73157" y="239856"/>
                  </a:lnTo>
                  <a:lnTo>
                    <a:pt x="73152" y="189945"/>
                  </a:lnTo>
                  <a:lnTo>
                    <a:pt x="71499" y="135290"/>
                  </a:lnTo>
                  <a:lnTo>
                    <a:pt x="67341" y="82429"/>
                  </a:lnTo>
                  <a:lnTo>
                    <a:pt x="59821" y="37901"/>
                  </a:lnTo>
                  <a:lnTo>
                    <a:pt x="48084" y="8245"/>
                  </a:lnTo>
                  <a:lnTo>
                    <a:pt x="31274" y="0"/>
                  </a:lnTo>
                  <a:close/>
                </a:path>
              </a:pathLst>
            </a:custGeom>
            <a:solidFill>
              <a:srgbClr val="FCB14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3" name="object 1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252773" y="8486231"/>
              <a:ext cx="71026" cy="162581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17365140" y="8466993"/>
              <a:ext cx="45085" cy="173355"/>
            </a:xfrm>
            <a:custGeom>
              <a:avLst/>
              <a:gdLst/>
              <a:ahLst/>
              <a:cxnLst/>
              <a:rect l="l" t="t" r="r" b="b"/>
              <a:pathLst>
                <a:path w="45084" h="173354">
                  <a:moveTo>
                    <a:pt x="23665" y="0"/>
                  </a:moveTo>
                  <a:lnTo>
                    <a:pt x="8044" y="12369"/>
                  </a:lnTo>
                  <a:lnTo>
                    <a:pt x="1022" y="46624"/>
                  </a:lnTo>
                  <a:lnTo>
                    <a:pt x="0" y="91767"/>
                  </a:lnTo>
                  <a:lnTo>
                    <a:pt x="2378" y="136802"/>
                  </a:lnTo>
                  <a:lnTo>
                    <a:pt x="3270" y="147563"/>
                  </a:lnTo>
                  <a:lnTo>
                    <a:pt x="5781" y="172759"/>
                  </a:lnTo>
                  <a:lnTo>
                    <a:pt x="35225" y="155764"/>
                  </a:lnTo>
                  <a:lnTo>
                    <a:pt x="39180" y="132049"/>
                  </a:lnTo>
                  <a:lnTo>
                    <a:pt x="44810" y="79543"/>
                  </a:lnTo>
                  <a:lnTo>
                    <a:pt x="42757" y="26206"/>
                  </a:lnTo>
                  <a:lnTo>
                    <a:pt x="23665" y="0"/>
                  </a:lnTo>
                  <a:close/>
                </a:path>
              </a:pathLst>
            </a:custGeom>
            <a:solidFill>
              <a:srgbClr val="FBE79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5" name="object 1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945128" y="8130760"/>
              <a:ext cx="190585" cy="2921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6984904" y="7957343"/>
              <a:ext cx="197485" cy="154305"/>
            </a:xfrm>
            <a:custGeom>
              <a:avLst/>
              <a:gdLst/>
              <a:ahLst/>
              <a:cxnLst/>
              <a:rect l="l" t="t" r="r" b="b"/>
              <a:pathLst>
                <a:path w="197484" h="154304">
                  <a:moveTo>
                    <a:pt x="43192" y="10312"/>
                  </a:moveTo>
                  <a:lnTo>
                    <a:pt x="34594" y="2159"/>
                  </a:lnTo>
                  <a:lnTo>
                    <a:pt x="23139" y="0"/>
                  </a:lnTo>
                  <a:lnTo>
                    <a:pt x="0" y="29667"/>
                  </a:lnTo>
                  <a:lnTo>
                    <a:pt x="29375" y="42468"/>
                  </a:lnTo>
                  <a:lnTo>
                    <a:pt x="30226" y="37655"/>
                  </a:lnTo>
                  <a:lnTo>
                    <a:pt x="32740" y="34175"/>
                  </a:lnTo>
                  <a:lnTo>
                    <a:pt x="35293" y="30708"/>
                  </a:lnTo>
                  <a:lnTo>
                    <a:pt x="39585" y="33121"/>
                  </a:lnTo>
                  <a:lnTo>
                    <a:pt x="40449" y="30708"/>
                  </a:lnTo>
                  <a:lnTo>
                    <a:pt x="40690" y="30048"/>
                  </a:lnTo>
                  <a:lnTo>
                    <a:pt x="41338" y="27203"/>
                  </a:lnTo>
                  <a:lnTo>
                    <a:pt x="41617" y="24549"/>
                  </a:lnTo>
                  <a:lnTo>
                    <a:pt x="43192" y="10312"/>
                  </a:lnTo>
                  <a:close/>
                </a:path>
                <a:path w="197484" h="154304">
                  <a:moveTo>
                    <a:pt x="196977" y="122656"/>
                  </a:moveTo>
                  <a:lnTo>
                    <a:pt x="190690" y="110236"/>
                  </a:lnTo>
                  <a:lnTo>
                    <a:pt x="185280" y="109982"/>
                  </a:lnTo>
                  <a:lnTo>
                    <a:pt x="180479" y="126606"/>
                  </a:lnTo>
                  <a:lnTo>
                    <a:pt x="172097" y="130048"/>
                  </a:lnTo>
                  <a:lnTo>
                    <a:pt x="171970" y="123659"/>
                  </a:lnTo>
                  <a:lnTo>
                    <a:pt x="165582" y="126606"/>
                  </a:lnTo>
                  <a:lnTo>
                    <a:pt x="167678" y="138049"/>
                  </a:lnTo>
                  <a:lnTo>
                    <a:pt x="173215" y="154178"/>
                  </a:lnTo>
                  <a:lnTo>
                    <a:pt x="181635" y="151841"/>
                  </a:lnTo>
                  <a:lnTo>
                    <a:pt x="196278" y="130048"/>
                  </a:lnTo>
                  <a:lnTo>
                    <a:pt x="196977" y="122656"/>
                  </a:lnTo>
                  <a:close/>
                </a:path>
              </a:pathLst>
            </a:custGeom>
            <a:solidFill>
              <a:srgbClr val="F3C0A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006649" y="7981887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5">
                  <a:moveTo>
                    <a:pt x="19873" y="0"/>
                  </a:moveTo>
                  <a:lnTo>
                    <a:pt x="11894" y="0"/>
                  </a:lnTo>
                  <a:lnTo>
                    <a:pt x="11727" y="6293"/>
                  </a:lnTo>
                  <a:lnTo>
                    <a:pt x="5706" y="11172"/>
                  </a:lnTo>
                  <a:lnTo>
                    <a:pt x="0" y="14585"/>
                  </a:lnTo>
                  <a:lnTo>
                    <a:pt x="7633" y="17915"/>
                  </a:lnTo>
                  <a:lnTo>
                    <a:pt x="8491" y="13099"/>
                  </a:lnTo>
                  <a:lnTo>
                    <a:pt x="11004" y="9622"/>
                  </a:lnTo>
                  <a:lnTo>
                    <a:pt x="13549" y="6156"/>
                  </a:lnTo>
                  <a:lnTo>
                    <a:pt x="18713" y="6156"/>
                  </a:lnTo>
                  <a:lnTo>
                    <a:pt x="18952" y="5497"/>
                  </a:lnTo>
                  <a:lnTo>
                    <a:pt x="19601" y="2649"/>
                  </a:lnTo>
                  <a:lnTo>
                    <a:pt x="19873" y="0"/>
                  </a:lnTo>
                  <a:close/>
                </a:path>
                <a:path w="20319" h="18415">
                  <a:moveTo>
                    <a:pt x="18713" y="6156"/>
                  </a:moveTo>
                  <a:lnTo>
                    <a:pt x="13549" y="6156"/>
                  </a:lnTo>
                  <a:lnTo>
                    <a:pt x="17842" y="8565"/>
                  </a:lnTo>
                  <a:lnTo>
                    <a:pt x="18713" y="6156"/>
                  </a:lnTo>
                  <a:close/>
                </a:path>
              </a:pathLst>
            </a:custGeom>
            <a:solidFill>
              <a:srgbClr val="E8A392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16889383" y="7983608"/>
              <a:ext cx="145415" cy="258445"/>
            </a:xfrm>
            <a:custGeom>
              <a:avLst/>
              <a:gdLst/>
              <a:ahLst/>
              <a:cxnLst/>
              <a:rect l="l" t="t" r="r" b="b"/>
              <a:pathLst>
                <a:path w="145415" h="258445">
                  <a:moveTo>
                    <a:pt x="85159" y="0"/>
                  </a:moveTo>
                  <a:lnTo>
                    <a:pt x="44936" y="23217"/>
                  </a:lnTo>
                  <a:lnTo>
                    <a:pt x="14211" y="72207"/>
                  </a:lnTo>
                  <a:lnTo>
                    <a:pt x="0" y="100955"/>
                  </a:lnTo>
                  <a:lnTo>
                    <a:pt x="51139" y="129676"/>
                  </a:lnTo>
                  <a:lnTo>
                    <a:pt x="55746" y="137519"/>
                  </a:lnTo>
                  <a:lnTo>
                    <a:pt x="55746" y="249714"/>
                  </a:lnTo>
                  <a:lnTo>
                    <a:pt x="56500" y="250269"/>
                  </a:lnTo>
                  <a:lnTo>
                    <a:pt x="65593" y="254958"/>
                  </a:lnTo>
                  <a:lnTo>
                    <a:pt x="76197" y="257471"/>
                  </a:lnTo>
                  <a:lnTo>
                    <a:pt x="87692" y="258197"/>
                  </a:lnTo>
                  <a:lnTo>
                    <a:pt x="99452" y="257494"/>
                  </a:lnTo>
                  <a:lnTo>
                    <a:pt x="115236" y="254983"/>
                  </a:lnTo>
                  <a:lnTo>
                    <a:pt x="128645" y="251569"/>
                  </a:lnTo>
                  <a:lnTo>
                    <a:pt x="137954" y="248322"/>
                  </a:lnTo>
                  <a:lnTo>
                    <a:pt x="141440" y="246311"/>
                  </a:lnTo>
                  <a:lnTo>
                    <a:pt x="136987" y="236363"/>
                  </a:lnTo>
                  <a:lnTo>
                    <a:pt x="133530" y="224114"/>
                  </a:lnTo>
                  <a:lnTo>
                    <a:pt x="130886" y="204983"/>
                  </a:lnTo>
                  <a:lnTo>
                    <a:pt x="131256" y="185797"/>
                  </a:lnTo>
                  <a:lnTo>
                    <a:pt x="133879" y="158279"/>
                  </a:lnTo>
                  <a:lnTo>
                    <a:pt x="141576" y="94117"/>
                  </a:lnTo>
                  <a:lnTo>
                    <a:pt x="143717" y="73833"/>
                  </a:lnTo>
                  <a:lnTo>
                    <a:pt x="145053" y="56494"/>
                  </a:lnTo>
                  <a:lnTo>
                    <a:pt x="145234" y="43377"/>
                  </a:lnTo>
                  <a:lnTo>
                    <a:pt x="143911" y="35763"/>
                  </a:lnTo>
                  <a:lnTo>
                    <a:pt x="113685" y="7773"/>
                  </a:lnTo>
                  <a:lnTo>
                    <a:pt x="96914" y="1361"/>
                  </a:lnTo>
                  <a:lnTo>
                    <a:pt x="85159" y="0"/>
                  </a:lnTo>
                  <a:close/>
                </a:path>
              </a:pathLst>
            </a:custGeom>
            <a:solidFill>
              <a:srgbClr val="F47E6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16979378" y="8036354"/>
              <a:ext cx="52069" cy="205104"/>
            </a:xfrm>
            <a:custGeom>
              <a:avLst/>
              <a:gdLst/>
              <a:ahLst/>
              <a:cxnLst/>
              <a:rect l="l" t="t" r="r" b="b"/>
              <a:pathLst>
                <a:path w="52069" h="205104">
                  <a:moveTo>
                    <a:pt x="16062" y="0"/>
                  </a:moveTo>
                  <a:lnTo>
                    <a:pt x="13596" y="4885"/>
                  </a:lnTo>
                  <a:lnTo>
                    <a:pt x="8148" y="17180"/>
                  </a:lnTo>
                  <a:lnTo>
                    <a:pt x="2642" y="33342"/>
                  </a:lnTo>
                  <a:lnTo>
                    <a:pt x="0" y="49830"/>
                  </a:lnTo>
                  <a:lnTo>
                    <a:pt x="4037" y="69169"/>
                  </a:lnTo>
                  <a:lnTo>
                    <a:pt x="13118" y="93859"/>
                  </a:lnTo>
                  <a:lnTo>
                    <a:pt x="22088" y="120322"/>
                  </a:lnTo>
                  <a:lnTo>
                    <a:pt x="25789" y="144979"/>
                  </a:lnTo>
                  <a:lnTo>
                    <a:pt x="22990" y="166515"/>
                  </a:lnTo>
                  <a:lnTo>
                    <a:pt x="17584" y="185359"/>
                  </a:lnTo>
                  <a:lnTo>
                    <a:pt x="12200" y="198956"/>
                  </a:lnTo>
                  <a:lnTo>
                    <a:pt x="9465" y="204747"/>
                  </a:lnTo>
                  <a:lnTo>
                    <a:pt x="25248" y="202236"/>
                  </a:lnTo>
                  <a:lnTo>
                    <a:pt x="38653" y="198822"/>
                  </a:lnTo>
                  <a:lnTo>
                    <a:pt x="47958" y="195575"/>
                  </a:lnTo>
                  <a:lnTo>
                    <a:pt x="51443" y="193564"/>
                  </a:lnTo>
                  <a:lnTo>
                    <a:pt x="46990" y="183616"/>
                  </a:lnTo>
                  <a:lnTo>
                    <a:pt x="43533" y="171367"/>
                  </a:lnTo>
                  <a:lnTo>
                    <a:pt x="40888" y="152236"/>
                  </a:lnTo>
                  <a:lnTo>
                    <a:pt x="41264" y="133050"/>
                  </a:lnTo>
                  <a:lnTo>
                    <a:pt x="43890" y="105532"/>
                  </a:lnTo>
                  <a:lnTo>
                    <a:pt x="51579" y="41370"/>
                  </a:lnTo>
                  <a:lnTo>
                    <a:pt x="29810" y="10690"/>
                  </a:lnTo>
                  <a:lnTo>
                    <a:pt x="16062" y="0"/>
                  </a:lnTo>
                  <a:close/>
                </a:path>
              </a:pathLst>
            </a:custGeom>
            <a:solidFill>
              <a:srgbClr val="EE6C4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985579" y="8018331"/>
              <a:ext cx="184785" cy="170815"/>
            </a:xfrm>
            <a:custGeom>
              <a:avLst/>
              <a:gdLst/>
              <a:ahLst/>
              <a:cxnLst/>
              <a:rect l="l" t="t" r="r" b="b"/>
              <a:pathLst>
                <a:path w="184784" h="170815">
                  <a:moveTo>
                    <a:pt x="39959" y="0"/>
                  </a:moveTo>
                  <a:lnTo>
                    <a:pt x="6110" y="26469"/>
                  </a:lnTo>
                  <a:lnTo>
                    <a:pt x="0" y="54534"/>
                  </a:lnTo>
                  <a:lnTo>
                    <a:pt x="329" y="63643"/>
                  </a:lnTo>
                  <a:lnTo>
                    <a:pt x="21785" y="101621"/>
                  </a:lnTo>
                  <a:lnTo>
                    <a:pt x="50003" y="137089"/>
                  </a:lnTo>
                  <a:lnTo>
                    <a:pt x="79171" y="162606"/>
                  </a:lnTo>
                  <a:lnTo>
                    <a:pt x="103478" y="170728"/>
                  </a:lnTo>
                  <a:lnTo>
                    <a:pt x="119667" y="167327"/>
                  </a:lnTo>
                  <a:lnTo>
                    <a:pt x="133258" y="158712"/>
                  </a:lnTo>
                  <a:lnTo>
                    <a:pt x="151626" y="138150"/>
                  </a:lnTo>
                  <a:lnTo>
                    <a:pt x="182145" y="98908"/>
                  </a:lnTo>
                  <a:lnTo>
                    <a:pt x="184380" y="86062"/>
                  </a:lnTo>
                  <a:lnTo>
                    <a:pt x="183412" y="79221"/>
                  </a:lnTo>
                  <a:lnTo>
                    <a:pt x="177702" y="76082"/>
                  </a:lnTo>
                  <a:lnTo>
                    <a:pt x="165706" y="74344"/>
                  </a:lnTo>
                  <a:lnTo>
                    <a:pt x="133614" y="100755"/>
                  </a:lnTo>
                  <a:lnTo>
                    <a:pt x="125645" y="107034"/>
                  </a:lnTo>
                  <a:lnTo>
                    <a:pt x="121398" y="109143"/>
                  </a:lnTo>
                  <a:lnTo>
                    <a:pt x="115391" y="110492"/>
                  </a:lnTo>
                  <a:lnTo>
                    <a:pt x="108555" y="109835"/>
                  </a:lnTo>
                  <a:lnTo>
                    <a:pt x="101823" y="105924"/>
                  </a:lnTo>
                  <a:lnTo>
                    <a:pt x="90885" y="87742"/>
                  </a:lnTo>
                  <a:lnTo>
                    <a:pt x="74557" y="54772"/>
                  </a:lnTo>
                  <a:lnTo>
                    <a:pt x="58465" y="21518"/>
                  </a:lnTo>
                  <a:lnTo>
                    <a:pt x="48233" y="2482"/>
                  </a:lnTo>
                  <a:lnTo>
                    <a:pt x="39959" y="0"/>
                  </a:lnTo>
                  <a:close/>
                </a:path>
              </a:pathLst>
            </a:custGeom>
            <a:solidFill>
              <a:srgbClr val="F47E64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17002252" y="8349570"/>
              <a:ext cx="109855" cy="99695"/>
            </a:xfrm>
            <a:custGeom>
              <a:avLst/>
              <a:gdLst/>
              <a:ahLst/>
              <a:cxnLst/>
              <a:rect l="l" t="t" r="r" b="b"/>
              <a:pathLst>
                <a:path w="109855" h="99695">
                  <a:moveTo>
                    <a:pt x="50990" y="7531"/>
                  </a:moveTo>
                  <a:lnTo>
                    <a:pt x="50228" y="2755"/>
                  </a:lnTo>
                  <a:lnTo>
                    <a:pt x="49276" y="406"/>
                  </a:lnTo>
                  <a:lnTo>
                    <a:pt x="47815" y="0"/>
                  </a:lnTo>
                  <a:lnTo>
                    <a:pt x="45656" y="368"/>
                  </a:lnTo>
                  <a:lnTo>
                    <a:pt x="0" y="25895"/>
                  </a:lnTo>
                  <a:lnTo>
                    <a:pt x="368" y="28257"/>
                  </a:lnTo>
                  <a:lnTo>
                    <a:pt x="1231" y="30149"/>
                  </a:lnTo>
                  <a:lnTo>
                    <a:pt x="2743" y="31280"/>
                  </a:lnTo>
                  <a:lnTo>
                    <a:pt x="9753" y="32918"/>
                  </a:lnTo>
                  <a:lnTo>
                    <a:pt x="17640" y="29845"/>
                  </a:lnTo>
                  <a:lnTo>
                    <a:pt x="26517" y="25006"/>
                  </a:lnTo>
                  <a:lnTo>
                    <a:pt x="36474" y="21348"/>
                  </a:lnTo>
                  <a:lnTo>
                    <a:pt x="44856" y="18008"/>
                  </a:lnTo>
                  <a:lnTo>
                    <a:pt x="49453" y="13017"/>
                  </a:lnTo>
                  <a:lnTo>
                    <a:pt x="50990" y="7531"/>
                  </a:lnTo>
                  <a:close/>
                </a:path>
                <a:path w="109855" h="99695">
                  <a:moveTo>
                    <a:pt x="109486" y="68846"/>
                  </a:moveTo>
                  <a:lnTo>
                    <a:pt x="109321" y="67729"/>
                  </a:lnTo>
                  <a:lnTo>
                    <a:pt x="108712" y="63677"/>
                  </a:lnTo>
                  <a:lnTo>
                    <a:pt x="97675" y="67729"/>
                  </a:lnTo>
                  <a:lnTo>
                    <a:pt x="86360" y="67729"/>
                  </a:lnTo>
                  <a:lnTo>
                    <a:pt x="87350" y="61087"/>
                  </a:lnTo>
                  <a:lnTo>
                    <a:pt x="63461" y="61087"/>
                  </a:lnTo>
                  <a:lnTo>
                    <a:pt x="60998" y="66903"/>
                  </a:lnTo>
                  <a:lnTo>
                    <a:pt x="56413" y="79781"/>
                  </a:lnTo>
                  <a:lnTo>
                    <a:pt x="53936" y="92837"/>
                  </a:lnTo>
                  <a:lnTo>
                    <a:pt x="57810" y="99212"/>
                  </a:lnTo>
                  <a:lnTo>
                    <a:pt x="64350" y="98894"/>
                  </a:lnTo>
                  <a:lnTo>
                    <a:pt x="68668" y="96901"/>
                  </a:lnTo>
                  <a:lnTo>
                    <a:pt x="74320" y="93980"/>
                  </a:lnTo>
                  <a:lnTo>
                    <a:pt x="84886" y="90868"/>
                  </a:lnTo>
                  <a:lnTo>
                    <a:pt x="96837" y="86499"/>
                  </a:lnTo>
                  <a:lnTo>
                    <a:pt x="104571" y="80314"/>
                  </a:lnTo>
                  <a:lnTo>
                    <a:pt x="108623" y="73914"/>
                  </a:lnTo>
                  <a:lnTo>
                    <a:pt x="109486" y="68846"/>
                  </a:lnTo>
                  <a:close/>
                </a:path>
              </a:pathLst>
            </a:custGeom>
            <a:solidFill>
              <a:srgbClr val="19254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945124" y="8227806"/>
              <a:ext cx="159385" cy="90170"/>
            </a:xfrm>
            <a:custGeom>
              <a:avLst/>
              <a:gdLst/>
              <a:ahLst/>
              <a:cxnLst/>
              <a:rect l="l" t="t" r="r" b="b"/>
              <a:pathLst>
                <a:path w="159384" h="90170">
                  <a:moveTo>
                    <a:pt x="155890" y="0"/>
                  </a:moveTo>
                  <a:lnTo>
                    <a:pt x="143366" y="6858"/>
                  </a:lnTo>
                  <a:lnTo>
                    <a:pt x="117842" y="26891"/>
                  </a:lnTo>
                  <a:lnTo>
                    <a:pt x="75516" y="62435"/>
                  </a:lnTo>
                  <a:lnTo>
                    <a:pt x="54926" y="74286"/>
                  </a:lnTo>
                  <a:lnTo>
                    <a:pt x="34742" y="76763"/>
                  </a:lnTo>
                  <a:lnTo>
                    <a:pt x="16066" y="72178"/>
                  </a:lnTo>
                  <a:lnTo>
                    <a:pt x="0" y="62843"/>
                  </a:lnTo>
                  <a:lnTo>
                    <a:pt x="0" y="78319"/>
                  </a:lnTo>
                  <a:lnTo>
                    <a:pt x="35454" y="89597"/>
                  </a:lnTo>
                  <a:lnTo>
                    <a:pt x="40166" y="89021"/>
                  </a:lnTo>
                  <a:lnTo>
                    <a:pt x="69862" y="77250"/>
                  </a:lnTo>
                  <a:lnTo>
                    <a:pt x="102202" y="54583"/>
                  </a:lnTo>
                  <a:lnTo>
                    <a:pt x="130209" y="30709"/>
                  </a:lnTo>
                  <a:lnTo>
                    <a:pt x="148728" y="13704"/>
                  </a:lnTo>
                  <a:lnTo>
                    <a:pt x="148937" y="13704"/>
                  </a:lnTo>
                  <a:lnTo>
                    <a:pt x="148529" y="16248"/>
                  </a:lnTo>
                  <a:lnTo>
                    <a:pt x="155230" y="20101"/>
                  </a:lnTo>
                  <a:lnTo>
                    <a:pt x="157607" y="12845"/>
                  </a:lnTo>
                  <a:lnTo>
                    <a:pt x="159220" y="6898"/>
                  </a:lnTo>
                  <a:lnTo>
                    <a:pt x="159220" y="3976"/>
                  </a:lnTo>
                  <a:lnTo>
                    <a:pt x="155890" y="0"/>
                  </a:lnTo>
                  <a:close/>
                </a:path>
              </a:pathLst>
            </a:custGeom>
            <a:solidFill>
              <a:srgbClr val="3D3159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3" name="object 1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982951" y="7904046"/>
              <a:ext cx="69621" cy="8918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7688548" y="8269992"/>
              <a:ext cx="144145" cy="76200"/>
            </a:xfrm>
            <a:custGeom>
              <a:avLst/>
              <a:gdLst/>
              <a:ahLst/>
              <a:cxnLst/>
              <a:rect l="l" t="t" r="r" b="b"/>
              <a:pathLst>
                <a:path w="144144" h="76200">
                  <a:moveTo>
                    <a:pt x="60667" y="68402"/>
                  </a:moveTo>
                  <a:lnTo>
                    <a:pt x="59321" y="63080"/>
                  </a:lnTo>
                  <a:lnTo>
                    <a:pt x="53746" y="38150"/>
                  </a:lnTo>
                  <a:lnTo>
                    <a:pt x="38265" y="33769"/>
                  </a:lnTo>
                  <a:lnTo>
                    <a:pt x="37236" y="45618"/>
                  </a:lnTo>
                  <a:lnTo>
                    <a:pt x="35204" y="51257"/>
                  </a:lnTo>
                  <a:lnTo>
                    <a:pt x="30645" y="52222"/>
                  </a:lnTo>
                  <a:lnTo>
                    <a:pt x="22021" y="50025"/>
                  </a:lnTo>
                  <a:lnTo>
                    <a:pt x="1727" y="44170"/>
                  </a:lnTo>
                  <a:lnTo>
                    <a:pt x="0" y="48463"/>
                  </a:lnTo>
                  <a:lnTo>
                    <a:pt x="42557" y="75107"/>
                  </a:lnTo>
                  <a:lnTo>
                    <a:pt x="55118" y="75590"/>
                  </a:lnTo>
                  <a:lnTo>
                    <a:pt x="60210" y="72961"/>
                  </a:lnTo>
                  <a:lnTo>
                    <a:pt x="60667" y="68402"/>
                  </a:lnTo>
                  <a:close/>
                </a:path>
                <a:path w="144144" h="76200">
                  <a:moveTo>
                    <a:pt x="143560" y="34074"/>
                  </a:moveTo>
                  <a:lnTo>
                    <a:pt x="132803" y="0"/>
                  </a:lnTo>
                  <a:lnTo>
                    <a:pt x="116916" y="1612"/>
                  </a:lnTo>
                  <a:lnTo>
                    <a:pt x="106387" y="11277"/>
                  </a:lnTo>
                  <a:lnTo>
                    <a:pt x="87896" y="6121"/>
                  </a:lnTo>
                  <a:lnTo>
                    <a:pt x="118681" y="26758"/>
                  </a:lnTo>
                  <a:lnTo>
                    <a:pt x="125958" y="30187"/>
                  </a:lnTo>
                  <a:lnTo>
                    <a:pt x="131318" y="35801"/>
                  </a:lnTo>
                  <a:lnTo>
                    <a:pt x="143560" y="34074"/>
                  </a:lnTo>
                  <a:close/>
                </a:path>
              </a:pathLst>
            </a:custGeom>
            <a:solidFill>
              <a:srgbClr val="19254C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17797514" y="8070894"/>
              <a:ext cx="78105" cy="211454"/>
            </a:xfrm>
            <a:custGeom>
              <a:avLst/>
              <a:gdLst/>
              <a:ahLst/>
              <a:cxnLst/>
              <a:rect l="l" t="t" r="r" b="b"/>
              <a:pathLst>
                <a:path w="78105" h="211454">
                  <a:moveTo>
                    <a:pt x="33159" y="204292"/>
                  </a:moveTo>
                  <a:lnTo>
                    <a:pt x="457" y="186029"/>
                  </a:lnTo>
                  <a:lnTo>
                    <a:pt x="0" y="202679"/>
                  </a:lnTo>
                  <a:lnTo>
                    <a:pt x="2540" y="204978"/>
                  </a:lnTo>
                  <a:lnTo>
                    <a:pt x="9525" y="209169"/>
                  </a:lnTo>
                  <a:lnTo>
                    <a:pt x="20002" y="211175"/>
                  </a:lnTo>
                  <a:lnTo>
                    <a:pt x="32981" y="206946"/>
                  </a:lnTo>
                  <a:lnTo>
                    <a:pt x="33159" y="204292"/>
                  </a:lnTo>
                  <a:close/>
                </a:path>
                <a:path w="78105" h="211454">
                  <a:moveTo>
                    <a:pt x="77724" y="24091"/>
                  </a:moveTo>
                  <a:lnTo>
                    <a:pt x="64770" y="16700"/>
                  </a:lnTo>
                  <a:lnTo>
                    <a:pt x="48666" y="8242"/>
                  </a:lnTo>
                  <a:lnTo>
                    <a:pt x="33578" y="1689"/>
                  </a:lnTo>
                  <a:lnTo>
                    <a:pt x="23634" y="0"/>
                  </a:lnTo>
                  <a:lnTo>
                    <a:pt x="16306" y="3530"/>
                  </a:lnTo>
                  <a:lnTo>
                    <a:pt x="9994" y="10083"/>
                  </a:lnTo>
                  <a:lnTo>
                    <a:pt x="5562" y="20142"/>
                  </a:lnTo>
                  <a:lnTo>
                    <a:pt x="3898" y="34137"/>
                  </a:lnTo>
                  <a:lnTo>
                    <a:pt x="3340" y="66941"/>
                  </a:lnTo>
                  <a:lnTo>
                    <a:pt x="77724" y="24091"/>
                  </a:lnTo>
                  <a:close/>
                </a:path>
              </a:pathLst>
            </a:custGeom>
            <a:solidFill>
              <a:srgbClr val="483A6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17810361" y="8105677"/>
              <a:ext cx="36830" cy="30480"/>
            </a:xfrm>
            <a:custGeom>
              <a:avLst/>
              <a:gdLst/>
              <a:ahLst/>
              <a:cxnLst/>
              <a:rect l="l" t="t" r="r" b="b"/>
              <a:pathLst>
                <a:path w="36830" h="30479">
                  <a:moveTo>
                    <a:pt x="6832" y="0"/>
                  </a:moveTo>
                  <a:lnTo>
                    <a:pt x="3254" y="639"/>
                  </a:lnTo>
                  <a:lnTo>
                    <a:pt x="1205" y="2975"/>
                  </a:lnTo>
                  <a:lnTo>
                    <a:pt x="0" y="8979"/>
                  </a:lnTo>
                  <a:lnTo>
                    <a:pt x="133" y="18105"/>
                  </a:lnTo>
                  <a:lnTo>
                    <a:pt x="803" y="26446"/>
                  </a:lnTo>
                  <a:lnTo>
                    <a:pt x="1205" y="30094"/>
                  </a:lnTo>
                  <a:lnTo>
                    <a:pt x="36450" y="27853"/>
                  </a:lnTo>
                  <a:lnTo>
                    <a:pt x="29006" y="4304"/>
                  </a:lnTo>
                  <a:lnTo>
                    <a:pt x="14547" y="1180"/>
                  </a:lnTo>
                  <a:lnTo>
                    <a:pt x="6832" y="0"/>
                  </a:lnTo>
                  <a:close/>
                </a:path>
              </a:pathLst>
            </a:custGeom>
            <a:solidFill>
              <a:srgbClr val="3D3159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17714342" y="8108714"/>
              <a:ext cx="200025" cy="218440"/>
            </a:xfrm>
            <a:custGeom>
              <a:avLst/>
              <a:gdLst/>
              <a:ahLst/>
              <a:cxnLst/>
              <a:rect l="l" t="t" r="r" b="b"/>
              <a:pathLst>
                <a:path w="200025" h="218440">
                  <a:moveTo>
                    <a:pt x="38277" y="201447"/>
                  </a:moveTo>
                  <a:lnTo>
                    <a:pt x="37579" y="122466"/>
                  </a:lnTo>
                  <a:lnTo>
                    <a:pt x="1790" y="102476"/>
                  </a:lnTo>
                  <a:lnTo>
                    <a:pt x="4089" y="201447"/>
                  </a:lnTo>
                  <a:lnTo>
                    <a:pt x="20345" y="213944"/>
                  </a:lnTo>
                  <a:lnTo>
                    <a:pt x="29324" y="218109"/>
                  </a:lnTo>
                  <a:lnTo>
                    <a:pt x="34239" y="213944"/>
                  </a:lnTo>
                  <a:lnTo>
                    <a:pt x="38277" y="201447"/>
                  </a:lnTo>
                  <a:close/>
                </a:path>
                <a:path w="200025" h="218440">
                  <a:moveTo>
                    <a:pt x="199542" y="22860"/>
                  </a:moveTo>
                  <a:lnTo>
                    <a:pt x="197866" y="22491"/>
                  </a:lnTo>
                  <a:lnTo>
                    <a:pt x="142913" y="9423"/>
                  </a:lnTo>
                  <a:lnTo>
                    <a:pt x="20840" y="0"/>
                  </a:lnTo>
                  <a:lnTo>
                    <a:pt x="11874" y="1714"/>
                  </a:lnTo>
                  <a:lnTo>
                    <a:pt x="5397" y="6845"/>
                  </a:lnTo>
                  <a:lnTo>
                    <a:pt x="1422" y="12890"/>
                  </a:lnTo>
                  <a:lnTo>
                    <a:pt x="0" y="17399"/>
                  </a:lnTo>
                  <a:lnTo>
                    <a:pt x="50" y="22923"/>
                  </a:lnTo>
                  <a:lnTo>
                    <a:pt x="304" y="36144"/>
                  </a:lnTo>
                  <a:lnTo>
                    <a:pt x="1244" y="78295"/>
                  </a:lnTo>
                  <a:lnTo>
                    <a:pt x="38036" y="57086"/>
                  </a:lnTo>
                  <a:lnTo>
                    <a:pt x="38277" y="55841"/>
                  </a:lnTo>
                  <a:lnTo>
                    <a:pt x="39331" y="56324"/>
                  </a:lnTo>
                  <a:lnTo>
                    <a:pt x="55537" y="64173"/>
                  </a:lnTo>
                  <a:lnTo>
                    <a:pt x="83718" y="78143"/>
                  </a:lnTo>
                  <a:lnTo>
                    <a:pt x="114325" y="93840"/>
                  </a:lnTo>
                  <a:lnTo>
                    <a:pt x="137756" y="106845"/>
                  </a:lnTo>
                  <a:lnTo>
                    <a:pt x="148361" y="112331"/>
                  </a:lnTo>
                  <a:lnTo>
                    <a:pt x="159524" y="116357"/>
                  </a:lnTo>
                  <a:lnTo>
                    <a:pt x="170713" y="118922"/>
                  </a:lnTo>
                  <a:lnTo>
                    <a:pt x="181457" y="120015"/>
                  </a:lnTo>
                  <a:lnTo>
                    <a:pt x="188379" y="120281"/>
                  </a:lnTo>
                  <a:lnTo>
                    <a:pt x="194627" y="119532"/>
                  </a:lnTo>
                  <a:lnTo>
                    <a:pt x="199542" y="117767"/>
                  </a:lnTo>
                  <a:lnTo>
                    <a:pt x="199542" y="55841"/>
                  </a:lnTo>
                  <a:lnTo>
                    <a:pt x="199542" y="22860"/>
                  </a:lnTo>
                  <a:close/>
                </a:path>
              </a:pathLst>
            </a:custGeom>
            <a:solidFill>
              <a:srgbClr val="483A65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753036" y="7931167"/>
              <a:ext cx="50800" cy="46355"/>
            </a:xfrm>
            <a:custGeom>
              <a:avLst/>
              <a:gdLst/>
              <a:ahLst/>
              <a:cxnLst/>
              <a:rect l="l" t="t" r="r" b="b"/>
              <a:pathLst>
                <a:path w="50800" h="46354">
                  <a:moveTo>
                    <a:pt x="29873" y="0"/>
                  </a:moveTo>
                  <a:lnTo>
                    <a:pt x="34868" y="13392"/>
                  </a:lnTo>
                  <a:lnTo>
                    <a:pt x="33234" y="16156"/>
                  </a:lnTo>
                  <a:lnTo>
                    <a:pt x="28369" y="16042"/>
                  </a:lnTo>
                  <a:lnTo>
                    <a:pt x="9317" y="10293"/>
                  </a:lnTo>
                  <a:lnTo>
                    <a:pt x="3444" y="9696"/>
                  </a:lnTo>
                  <a:lnTo>
                    <a:pt x="0" y="11601"/>
                  </a:lnTo>
                  <a:lnTo>
                    <a:pt x="3225" y="27726"/>
                  </a:lnTo>
                  <a:lnTo>
                    <a:pt x="6669" y="31161"/>
                  </a:lnTo>
                  <a:lnTo>
                    <a:pt x="14363" y="34894"/>
                  </a:lnTo>
                  <a:lnTo>
                    <a:pt x="27941" y="39757"/>
                  </a:lnTo>
                  <a:lnTo>
                    <a:pt x="40875" y="43977"/>
                  </a:lnTo>
                  <a:lnTo>
                    <a:pt x="46637" y="45778"/>
                  </a:lnTo>
                  <a:lnTo>
                    <a:pt x="50511" y="25140"/>
                  </a:lnTo>
                  <a:lnTo>
                    <a:pt x="42413" y="11585"/>
                  </a:lnTo>
                  <a:lnTo>
                    <a:pt x="37915" y="4537"/>
                  </a:lnTo>
                  <a:lnTo>
                    <a:pt x="35395" y="1720"/>
                  </a:lnTo>
                  <a:lnTo>
                    <a:pt x="33234" y="858"/>
                  </a:lnTo>
                  <a:lnTo>
                    <a:pt x="29873" y="0"/>
                  </a:lnTo>
                  <a:close/>
                </a:path>
              </a:pathLst>
            </a:custGeom>
            <a:solidFill>
              <a:srgbClr val="F3C0A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7787733" y="7953190"/>
              <a:ext cx="107950" cy="55244"/>
            </a:xfrm>
            <a:custGeom>
              <a:avLst/>
              <a:gdLst/>
              <a:ahLst/>
              <a:cxnLst/>
              <a:rect l="l" t="t" r="r" b="b"/>
              <a:pathLst>
                <a:path w="107950" h="55245">
                  <a:moveTo>
                    <a:pt x="17531" y="0"/>
                  </a:moveTo>
                  <a:lnTo>
                    <a:pt x="6287" y="2264"/>
                  </a:lnTo>
                  <a:lnTo>
                    <a:pt x="927" y="5632"/>
                  </a:lnTo>
                  <a:lnTo>
                    <a:pt x="0" y="12452"/>
                  </a:lnTo>
                  <a:lnTo>
                    <a:pt x="2055" y="25077"/>
                  </a:lnTo>
                  <a:lnTo>
                    <a:pt x="12900" y="33299"/>
                  </a:lnTo>
                  <a:lnTo>
                    <a:pt x="22733" y="39141"/>
                  </a:lnTo>
                  <a:lnTo>
                    <a:pt x="37151" y="45393"/>
                  </a:lnTo>
                  <a:lnTo>
                    <a:pt x="61749" y="54846"/>
                  </a:lnTo>
                  <a:lnTo>
                    <a:pt x="107371" y="25077"/>
                  </a:lnTo>
                  <a:lnTo>
                    <a:pt x="85411" y="26276"/>
                  </a:lnTo>
                  <a:lnTo>
                    <a:pt x="68733" y="24063"/>
                  </a:lnTo>
                  <a:lnTo>
                    <a:pt x="48914" y="16088"/>
                  </a:lnTo>
                  <a:lnTo>
                    <a:pt x="17531" y="0"/>
                  </a:lnTo>
                  <a:close/>
                </a:path>
              </a:pathLst>
            </a:custGeom>
            <a:solidFill>
              <a:srgbClr val="E92C43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7673537" y="7918684"/>
              <a:ext cx="248285" cy="109220"/>
            </a:xfrm>
            <a:custGeom>
              <a:avLst/>
              <a:gdLst/>
              <a:ahLst/>
              <a:cxnLst/>
              <a:rect l="l" t="t" r="r" b="b"/>
              <a:pathLst>
                <a:path w="248284" h="109220">
                  <a:moveTo>
                    <a:pt x="37134" y="77050"/>
                  </a:moveTo>
                  <a:lnTo>
                    <a:pt x="36677" y="74180"/>
                  </a:lnTo>
                  <a:lnTo>
                    <a:pt x="35013" y="73317"/>
                  </a:lnTo>
                  <a:lnTo>
                    <a:pt x="31991" y="72440"/>
                  </a:lnTo>
                  <a:lnTo>
                    <a:pt x="31356" y="81686"/>
                  </a:lnTo>
                  <a:lnTo>
                    <a:pt x="23622" y="83832"/>
                  </a:lnTo>
                  <a:lnTo>
                    <a:pt x="16738" y="82334"/>
                  </a:lnTo>
                  <a:lnTo>
                    <a:pt x="15024" y="78041"/>
                  </a:lnTo>
                  <a:lnTo>
                    <a:pt x="11582" y="58267"/>
                  </a:lnTo>
                  <a:lnTo>
                    <a:pt x="5562" y="59131"/>
                  </a:lnTo>
                  <a:lnTo>
                    <a:pt x="5791" y="59131"/>
                  </a:lnTo>
                  <a:lnTo>
                    <a:pt x="2336" y="66852"/>
                  </a:lnTo>
                  <a:lnTo>
                    <a:pt x="495" y="73558"/>
                  </a:lnTo>
                  <a:lnTo>
                    <a:pt x="13944" y="108775"/>
                  </a:lnTo>
                  <a:lnTo>
                    <a:pt x="33934" y="98031"/>
                  </a:lnTo>
                  <a:lnTo>
                    <a:pt x="36245" y="84226"/>
                  </a:lnTo>
                  <a:lnTo>
                    <a:pt x="37134" y="77050"/>
                  </a:lnTo>
                  <a:close/>
                </a:path>
                <a:path w="248284" h="109220">
                  <a:moveTo>
                    <a:pt x="247777" y="10871"/>
                  </a:moveTo>
                  <a:lnTo>
                    <a:pt x="236054" y="0"/>
                  </a:lnTo>
                  <a:lnTo>
                    <a:pt x="217385" y="0"/>
                  </a:lnTo>
                  <a:lnTo>
                    <a:pt x="208203" y="7785"/>
                  </a:lnTo>
                  <a:lnTo>
                    <a:pt x="202971" y="19253"/>
                  </a:lnTo>
                  <a:lnTo>
                    <a:pt x="202450" y="22872"/>
                  </a:lnTo>
                  <a:lnTo>
                    <a:pt x="204406" y="25793"/>
                  </a:lnTo>
                  <a:lnTo>
                    <a:pt x="208127" y="19913"/>
                  </a:lnTo>
                  <a:lnTo>
                    <a:pt x="214426" y="24726"/>
                  </a:lnTo>
                  <a:lnTo>
                    <a:pt x="217233" y="30022"/>
                  </a:lnTo>
                  <a:lnTo>
                    <a:pt x="218592" y="32778"/>
                  </a:lnTo>
                  <a:lnTo>
                    <a:pt x="219417" y="34518"/>
                  </a:lnTo>
                  <a:lnTo>
                    <a:pt x="236931" y="19913"/>
                  </a:lnTo>
                  <a:lnTo>
                    <a:pt x="247777" y="10871"/>
                  </a:lnTo>
                  <a:close/>
                </a:path>
              </a:pathLst>
            </a:custGeom>
            <a:solidFill>
              <a:srgbClr val="F3C0A6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7876000" y="7933636"/>
              <a:ext cx="22225" cy="18415"/>
            </a:xfrm>
            <a:custGeom>
              <a:avLst/>
              <a:gdLst/>
              <a:ahLst/>
              <a:cxnLst/>
              <a:rect l="l" t="t" r="r" b="b"/>
              <a:pathLst>
                <a:path w="22225" h="18415">
                  <a:moveTo>
                    <a:pt x="6290" y="4952"/>
                  </a:moveTo>
                  <a:lnTo>
                    <a:pt x="5675" y="4952"/>
                  </a:lnTo>
                  <a:lnTo>
                    <a:pt x="11968" y="9769"/>
                  </a:lnTo>
                  <a:lnTo>
                    <a:pt x="14784" y="15067"/>
                  </a:lnTo>
                  <a:lnTo>
                    <a:pt x="16125" y="17810"/>
                  </a:lnTo>
                  <a:lnTo>
                    <a:pt x="18606" y="15444"/>
                  </a:lnTo>
                  <a:lnTo>
                    <a:pt x="21768" y="12313"/>
                  </a:lnTo>
                  <a:lnTo>
                    <a:pt x="21559" y="12072"/>
                  </a:lnTo>
                  <a:lnTo>
                    <a:pt x="21255" y="11654"/>
                  </a:lnTo>
                  <a:lnTo>
                    <a:pt x="12554" y="7842"/>
                  </a:lnTo>
                  <a:lnTo>
                    <a:pt x="6290" y="4952"/>
                  </a:lnTo>
                  <a:close/>
                </a:path>
                <a:path w="22225" h="18415">
                  <a:moveTo>
                    <a:pt x="5015" y="0"/>
                  </a:moveTo>
                  <a:lnTo>
                    <a:pt x="3884" y="314"/>
                  </a:lnTo>
                  <a:lnTo>
                    <a:pt x="2136" y="753"/>
                  </a:lnTo>
                  <a:lnTo>
                    <a:pt x="513" y="4303"/>
                  </a:lnTo>
                  <a:lnTo>
                    <a:pt x="0" y="7915"/>
                  </a:lnTo>
                  <a:lnTo>
                    <a:pt x="1958" y="10837"/>
                  </a:lnTo>
                  <a:lnTo>
                    <a:pt x="5675" y="4952"/>
                  </a:lnTo>
                  <a:lnTo>
                    <a:pt x="6290" y="4952"/>
                  </a:lnTo>
                  <a:lnTo>
                    <a:pt x="6083" y="4858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rgbClr val="E8A392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17886917" y="7919776"/>
              <a:ext cx="50165" cy="41275"/>
            </a:xfrm>
            <a:custGeom>
              <a:avLst/>
              <a:gdLst/>
              <a:ahLst/>
              <a:cxnLst/>
              <a:rect l="l" t="t" r="r" b="b"/>
              <a:pathLst>
                <a:path w="50165" h="41275">
                  <a:moveTo>
                    <a:pt x="47296" y="0"/>
                  </a:moveTo>
                  <a:lnTo>
                    <a:pt x="30103" y="7518"/>
                  </a:lnTo>
                  <a:lnTo>
                    <a:pt x="23316" y="12558"/>
                  </a:lnTo>
                  <a:lnTo>
                    <a:pt x="19704" y="15499"/>
                  </a:lnTo>
                  <a:lnTo>
                    <a:pt x="0" y="32239"/>
                  </a:lnTo>
                  <a:lnTo>
                    <a:pt x="7968" y="41045"/>
                  </a:lnTo>
                  <a:lnTo>
                    <a:pt x="50092" y="13968"/>
                  </a:lnTo>
                  <a:lnTo>
                    <a:pt x="49014" y="2575"/>
                  </a:lnTo>
                  <a:lnTo>
                    <a:pt x="47296" y="0"/>
                  </a:lnTo>
                  <a:close/>
                </a:path>
              </a:pathLst>
            </a:custGeom>
            <a:solidFill>
              <a:srgbClr val="EF3B47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17824593" y="7923820"/>
              <a:ext cx="163830" cy="260350"/>
            </a:xfrm>
            <a:custGeom>
              <a:avLst/>
              <a:gdLst/>
              <a:ahLst/>
              <a:cxnLst/>
              <a:rect l="l" t="t" r="r" b="b"/>
              <a:pathLst>
                <a:path w="163830" h="260350">
                  <a:moveTo>
                    <a:pt x="144847" y="0"/>
                  </a:moveTo>
                  <a:lnTo>
                    <a:pt x="93745" y="15082"/>
                  </a:lnTo>
                  <a:lnTo>
                    <a:pt x="60702" y="41704"/>
                  </a:lnTo>
                  <a:lnTo>
                    <a:pt x="31026" y="123416"/>
                  </a:lnTo>
                  <a:lnTo>
                    <a:pt x="26503" y="138841"/>
                  </a:lnTo>
                  <a:lnTo>
                    <a:pt x="17222" y="165141"/>
                  </a:lnTo>
                  <a:lnTo>
                    <a:pt x="0" y="211945"/>
                  </a:lnTo>
                  <a:lnTo>
                    <a:pt x="10077" y="225535"/>
                  </a:lnTo>
                  <a:lnTo>
                    <a:pt x="41778" y="251399"/>
                  </a:lnTo>
                  <a:lnTo>
                    <a:pt x="78191" y="259778"/>
                  </a:lnTo>
                  <a:lnTo>
                    <a:pt x="89306" y="258928"/>
                  </a:lnTo>
                  <a:lnTo>
                    <a:pt x="89306" y="111571"/>
                  </a:lnTo>
                  <a:lnTo>
                    <a:pt x="93881" y="103729"/>
                  </a:lnTo>
                  <a:lnTo>
                    <a:pt x="163785" y="64463"/>
                  </a:lnTo>
                  <a:lnTo>
                    <a:pt x="161672" y="40464"/>
                  </a:lnTo>
                  <a:lnTo>
                    <a:pt x="159407" y="21082"/>
                  </a:lnTo>
                  <a:lnTo>
                    <a:pt x="157069" y="7770"/>
                  </a:lnTo>
                  <a:lnTo>
                    <a:pt x="154738" y="1983"/>
                  </a:lnTo>
                  <a:lnTo>
                    <a:pt x="144847" y="0"/>
                  </a:lnTo>
                  <a:close/>
                </a:path>
              </a:pathLst>
            </a:custGeom>
            <a:solidFill>
              <a:srgbClr val="F1666A"/>
            </a:solidFill>
          </p:spPr>
          <p:txBody>
            <a:bodyPr wrap="square" lIns="0" tIns="0" rIns="0" bIns="0" rtlCol="0"/>
            <a:lstStyle/>
            <a:p>
              <a:endParaRPr sz="10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4" name="object 1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680181" y="7978267"/>
              <a:ext cx="233712" cy="29119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848895" y="7858792"/>
              <a:ext cx="75652" cy="8692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15451" y="8036037"/>
              <a:ext cx="2981226" cy="1128939"/>
            </a:xfrm>
            <a:prstGeom prst="rect">
              <a:avLst/>
            </a:prstGeom>
          </p:spPr>
        </p:pic>
      </p:grpSp>
      <p:sp>
        <p:nvSpPr>
          <p:cNvPr id="177" name="object 177"/>
          <p:cNvSpPr txBox="1"/>
          <p:nvPr/>
        </p:nvSpPr>
        <p:spPr>
          <a:xfrm>
            <a:off x="1643660" y="5388043"/>
            <a:ext cx="2448843" cy="1105078"/>
          </a:xfrm>
          <a:prstGeom prst="rect">
            <a:avLst/>
          </a:prstGeom>
        </p:spPr>
        <p:txBody>
          <a:bodyPr vert="horz" wrap="square" lIns="0" tIns="141319" rIns="0" bIns="0" rtlCol="0">
            <a:spAutoFit/>
          </a:bodyPr>
          <a:lstStyle/>
          <a:p>
            <a:pPr marL="7701">
              <a:spcBef>
                <a:spcPts val="1113"/>
              </a:spcBef>
              <a:tabLst>
                <a:tab pos="305356" algn="l"/>
              </a:tabLst>
            </a:pPr>
            <a:r>
              <a:rPr sz="1486" b="1" spc="14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486" b="1" spc="14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486" b="1" spc="-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486" b="1" spc="1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86" b="1" spc="-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sz="1486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>
              <a:spcBef>
                <a:spcPts val="746"/>
              </a:spcBef>
            </a:pP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4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sz="1031" spc="8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" marR="3081">
              <a:lnSpc>
                <a:spcPct val="101800"/>
              </a:lnSpc>
              <a:spcBef>
                <a:spcPts val="3"/>
              </a:spcBef>
            </a:pPr>
            <a:r>
              <a:rPr sz="1031" spc="9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ràng, 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sz="1031" spc="16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</a:t>
            </a:r>
            <a:r>
              <a:rPr sz="1031" spc="12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sz="1031" spc="94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sz="1031" spc="4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sz="1031" spc="4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3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sz="1031" spc="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0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3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sz="1031" spc="79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21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 </a:t>
            </a:r>
            <a:r>
              <a:rPr sz="1031" spc="-276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11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5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sz="1031" spc="88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31" spc="67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sz="1031" spc="85" dirty="0">
                <a:solidFill>
                  <a:srgbClr val="2A3E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endParaRPr sz="1031" dirty="0">
              <a:solidFill>
                <a:srgbClr val="2A3E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8" name="object 17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674209" y="5345003"/>
            <a:ext cx="30522" cy="9664"/>
          </a:xfrm>
          <a:prstGeom prst="rect">
            <a:avLst/>
          </a:prstGeom>
        </p:spPr>
      </p:pic>
      <p:grpSp>
        <p:nvGrpSpPr>
          <p:cNvPr id="179" name="object 179"/>
          <p:cNvGrpSpPr/>
          <p:nvPr/>
        </p:nvGrpSpPr>
        <p:grpSpPr>
          <a:xfrm>
            <a:off x="676649" y="4010713"/>
            <a:ext cx="1808263" cy="1226045"/>
            <a:chOff x="1115139" y="6613963"/>
            <a:chExt cx="2981960" cy="2021839"/>
          </a:xfrm>
        </p:grpSpPr>
        <p:pic>
          <p:nvPicPr>
            <p:cNvPr id="180" name="object 1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15139" y="6633331"/>
              <a:ext cx="2981534" cy="200215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52921" y="6654756"/>
              <a:ext cx="1633502" cy="154650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204572" y="7463678"/>
              <a:ext cx="4115" cy="63202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69129" y="6613963"/>
              <a:ext cx="1156203" cy="1146407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" y="116810"/>
            <a:ext cx="1007164" cy="7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object 40"/>
          <p:cNvSpPr/>
          <p:nvPr/>
        </p:nvSpPr>
        <p:spPr>
          <a:xfrm>
            <a:off x="465113" y="780435"/>
            <a:ext cx="1980002" cy="26184"/>
          </a:xfrm>
          <a:custGeom>
            <a:avLst/>
            <a:gdLst/>
            <a:ahLst/>
            <a:cxnLst/>
            <a:rect l="l" t="t" r="r" b="b"/>
            <a:pathLst>
              <a:path w="3265170" h="43180">
                <a:moveTo>
                  <a:pt x="3265021" y="0"/>
                </a:moveTo>
                <a:lnTo>
                  <a:pt x="0" y="0"/>
                </a:lnTo>
                <a:lnTo>
                  <a:pt x="0" y="42668"/>
                </a:lnTo>
                <a:lnTo>
                  <a:pt x="3265021" y="42668"/>
                </a:lnTo>
                <a:lnTo>
                  <a:pt x="3265021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endParaRPr sz="109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5" name="Picture 8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" y="71477"/>
            <a:ext cx="826083" cy="643322"/>
          </a:xfrm>
          <a:prstGeom prst="rect">
            <a:avLst/>
          </a:prstGeom>
        </p:spPr>
      </p:pic>
      <p:pic>
        <p:nvPicPr>
          <p:cNvPr id="850" name="Picture 849" descr="Logo&#10;&#10;Description automatically generated">
            <a:extLst>
              <a:ext uri="{FF2B5EF4-FFF2-40B4-BE49-F238E27FC236}">
                <a16:creationId xmlns:a16="http://schemas.microsoft.com/office/drawing/2014/main" id="{1FBF3786-7E6F-44C0-9C66-3979CE058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37" y="19906"/>
            <a:ext cx="1992801" cy="6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2254"/>
            <a:ext cx="12192000" cy="59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computer, computer, indoor&#10;&#10;Description automatically generated">
            <a:extLst>
              <a:ext uri="{FF2B5EF4-FFF2-40B4-BE49-F238E27FC236}">
                <a16:creationId xmlns:a16="http://schemas.microsoft.com/office/drawing/2014/main" id="{FC60B494-F735-424C-BCAF-3390E05FD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3782"/>
          <a:stretch>
            <a:fillRect/>
          </a:stretch>
        </p:blipFill>
        <p:spPr>
          <a:xfrm>
            <a:off x="88900" y="1355137"/>
            <a:ext cx="6096000" cy="4395573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49967E-BECC-4342-8365-133652A6CF0F}"/>
              </a:ext>
            </a:extLst>
          </p:cNvPr>
          <p:cNvSpPr txBox="1"/>
          <p:nvPr/>
        </p:nvSpPr>
        <p:spPr>
          <a:xfrm>
            <a:off x="6554666" y="2274838"/>
            <a:ext cx="5177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Nền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tảng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chuyển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đổi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oneSME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FFA33D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97940A-36D8-4C73-9B2D-9345F0416751}"/>
              </a:ext>
            </a:extLst>
          </p:cNvPr>
          <p:cNvSpPr txBox="1"/>
          <p:nvPr/>
        </p:nvSpPr>
        <p:spPr>
          <a:xfrm>
            <a:off x="7023682" y="5112401"/>
            <a:ext cx="44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Nền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tảng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Chuyển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đổi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Doanh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nghiệp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SME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đầu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tiên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tại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Việt Nam,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giao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dịch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trực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tuyến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cấp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tiện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ích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vào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ứng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dụng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E93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computer, computer, indoor&#10;&#10;Description automatically generated">
            <a:extLst>
              <a:ext uri="{FF2B5EF4-FFF2-40B4-BE49-F238E27FC236}">
                <a16:creationId xmlns:a16="http://schemas.microsoft.com/office/drawing/2014/main" id="{FC60B494-F735-424C-BCAF-3390E05FD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3782"/>
          <a:stretch>
            <a:fillRect/>
          </a:stretch>
        </p:blipFill>
        <p:spPr>
          <a:xfrm>
            <a:off x="88900" y="1355137"/>
            <a:ext cx="6096000" cy="4395573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49967E-BECC-4342-8365-133652A6CF0F}"/>
              </a:ext>
            </a:extLst>
          </p:cNvPr>
          <p:cNvSpPr txBox="1"/>
          <p:nvPr/>
        </p:nvSpPr>
        <p:spPr>
          <a:xfrm>
            <a:off x="6554666" y="2274838"/>
            <a:ext cx="5177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Nền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tảng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chuyển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đổi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srgbClr val="2E37A4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oneSME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FFA33D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97940A-36D8-4C73-9B2D-9345F0416751}"/>
              </a:ext>
            </a:extLst>
          </p:cNvPr>
          <p:cNvSpPr txBox="1"/>
          <p:nvPr/>
        </p:nvSpPr>
        <p:spPr>
          <a:xfrm>
            <a:off x="7023682" y="5112401"/>
            <a:ext cx="44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Nền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tảng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Chuyển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đổi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Doanh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nghiệp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SME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đầu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tiên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tại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Việt Nam,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giao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dịch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trực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tuyến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cấp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đa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tiện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ích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vào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ứng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dụng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" panose="00000500000000000000" pitchFamily="2" charset="-93"/>
                <a:cs typeface="Times New Roman" panose="02020603050405020304" pitchFamily="18" charset="0"/>
              </a:rPr>
              <a:t>số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3E93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6" name="Graphic 22">
            <a:extLst>
              <a:ext uri="{FF2B5EF4-FFF2-40B4-BE49-F238E27FC236}">
                <a16:creationId xmlns:a16="http://schemas.microsoft.com/office/drawing/2014/main" id="{BA32A289-FF77-47D0-9B8F-5C0DAD3BD297}"/>
              </a:ext>
            </a:extLst>
          </p:cNvPr>
          <p:cNvSpPr/>
          <p:nvPr/>
        </p:nvSpPr>
        <p:spPr>
          <a:xfrm>
            <a:off x="8572709" y="1085062"/>
            <a:ext cx="1040193" cy="954244"/>
          </a:xfrm>
          <a:custGeom>
            <a:avLst/>
            <a:gdLst>
              <a:gd name="connsiteX0" fmla="*/ 588645 w 899159"/>
              <a:gd name="connsiteY0" fmla="*/ 0 h 824864"/>
              <a:gd name="connsiteX1" fmla="*/ 310515 w 899159"/>
              <a:gd name="connsiteY1" fmla="*/ 0 h 824864"/>
              <a:gd name="connsiteX2" fmla="*/ 161925 w 899159"/>
              <a:gd name="connsiteY2" fmla="*/ 85725 h 824864"/>
              <a:gd name="connsiteX3" fmla="*/ 22860 w 899159"/>
              <a:gd name="connsiteY3" fmla="*/ 326708 h 824864"/>
              <a:gd name="connsiteX4" fmla="*/ 22860 w 899159"/>
              <a:gd name="connsiteY4" fmla="*/ 498158 h 824864"/>
              <a:gd name="connsiteX5" fmla="*/ 161925 w 899159"/>
              <a:gd name="connsiteY5" fmla="*/ 739140 h 824864"/>
              <a:gd name="connsiteX6" fmla="*/ 310515 w 899159"/>
              <a:gd name="connsiteY6" fmla="*/ 824865 h 824864"/>
              <a:gd name="connsiteX7" fmla="*/ 588645 w 899159"/>
              <a:gd name="connsiteY7" fmla="*/ 824865 h 824864"/>
              <a:gd name="connsiteX8" fmla="*/ 737235 w 899159"/>
              <a:gd name="connsiteY8" fmla="*/ 739140 h 824864"/>
              <a:gd name="connsiteX9" fmla="*/ 876300 w 899159"/>
              <a:gd name="connsiteY9" fmla="*/ 498158 h 824864"/>
              <a:gd name="connsiteX10" fmla="*/ 876300 w 899159"/>
              <a:gd name="connsiteY10" fmla="*/ 326708 h 824864"/>
              <a:gd name="connsiteX11" fmla="*/ 737235 w 899159"/>
              <a:gd name="connsiteY11" fmla="*/ 85725 h 824864"/>
              <a:gd name="connsiteX12" fmla="*/ 588645 w 899159"/>
              <a:gd name="connsiteY12" fmla="*/ 0 h 82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9159" h="824864">
                <a:moveTo>
                  <a:pt x="588645" y="0"/>
                </a:moveTo>
                <a:lnTo>
                  <a:pt x="310515" y="0"/>
                </a:lnTo>
                <a:cubicBezTo>
                  <a:pt x="249555" y="0"/>
                  <a:pt x="192405" y="32385"/>
                  <a:pt x="161925" y="85725"/>
                </a:cubicBezTo>
                <a:lnTo>
                  <a:pt x="22860" y="326708"/>
                </a:lnTo>
                <a:cubicBezTo>
                  <a:pt x="-7620" y="380048"/>
                  <a:pt x="-7620" y="444818"/>
                  <a:pt x="22860" y="498158"/>
                </a:cubicBezTo>
                <a:lnTo>
                  <a:pt x="161925" y="739140"/>
                </a:lnTo>
                <a:cubicBezTo>
                  <a:pt x="192405" y="792480"/>
                  <a:pt x="248603" y="824865"/>
                  <a:pt x="310515" y="824865"/>
                </a:cubicBezTo>
                <a:lnTo>
                  <a:pt x="588645" y="824865"/>
                </a:lnTo>
                <a:cubicBezTo>
                  <a:pt x="649605" y="824865"/>
                  <a:pt x="706755" y="792480"/>
                  <a:pt x="737235" y="739140"/>
                </a:cubicBezTo>
                <a:lnTo>
                  <a:pt x="876300" y="498158"/>
                </a:lnTo>
                <a:cubicBezTo>
                  <a:pt x="906780" y="444818"/>
                  <a:pt x="906780" y="380048"/>
                  <a:pt x="876300" y="326708"/>
                </a:cubicBezTo>
                <a:lnTo>
                  <a:pt x="737235" y="85725"/>
                </a:lnTo>
                <a:cubicBezTo>
                  <a:pt x="706755" y="32385"/>
                  <a:pt x="650558" y="0"/>
                  <a:pt x="588645" y="0"/>
                </a:cubicBezTo>
                <a:close/>
              </a:path>
            </a:pathLst>
          </a:custGeom>
          <a:solidFill>
            <a:srgbClr val="FDCD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chemeClr val="bg1"/>
                </a:solidFill>
                <a:latin typeface="Montserrat" panose="00000500000000000000" pitchFamily="2" charset="-93"/>
                <a:cs typeface="Times New Roman" panose="02020603050405020304" pitchFamily="18" charset="0"/>
              </a:rPr>
              <a:t>3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5893BD-BF07-4A95-9193-93042B58FC17}"/>
              </a:ext>
            </a:extLst>
          </p:cNvPr>
          <p:cNvSpPr/>
          <p:nvPr/>
        </p:nvSpPr>
        <p:spPr>
          <a:xfrm>
            <a:off x="0" y="1828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latin typeface="Montserrat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7" name="Google Shape;1247;ge31faef032_40_40"/>
          <p:cNvSpPr txBox="1"/>
          <p:nvPr/>
        </p:nvSpPr>
        <p:spPr>
          <a:xfrm>
            <a:off x="1098055" y="304271"/>
            <a:ext cx="106344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NỀN TẢNG CHUYỂN ĐỔI SỐ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DOANH NGHIỆP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 VỪA VÀ NHỎ SME -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VNPT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A3E93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ONESME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A3E93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" y="116810"/>
            <a:ext cx="1007164" cy="78434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C637CE-5FC8-D547-A5DD-4D6F9BF39643}"/>
              </a:ext>
            </a:extLst>
          </p:cNvPr>
          <p:cNvGrpSpPr/>
          <p:nvPr/>
        </p:nvGrpSpPr>
        <p:grpSpPr>
          <a:xfrm>
            <a:off x="738895" y="2603512"/>
            <a:ext cx="10712593" cy="3897922"/>
            <a:chOff x="726931" y="1529826"/>
            <a:chExt cx="10712593" cy="3897922"/>
          </a:xfrm>
        </p:grpSpPr>
        <p:sp>
          <p:nvSpPr>
            <p:cNvPr id="13" name="Graphic 22">
              <a:extLst>
                <a:ext uri="{FF2B5EF4-FFF2-40B4-BE49-F238E27FC236}">
                  <a16:creationId xmlns:a16="http://schemas.microsoft.com/office/drawing/2014/main" id="{2A4917F2-8921-4541-8E6C-1489D9FF8CA8}"/>
                </a:ext>
              </a:extLst>
            </p:cNvPr>
            <p:cNvSpPr/>
            <p:nvPr/>
          </p:nvSpPr>
          <p:spPr>
            <a:xfrm>
              <a:off x="5275170" y="1539520"/>
              <a:ext cx="1593777" cy="1462088"/>
            </a:xfrm>
            <a:custGeom>
              <a:avLst/>
              <a:gdLst>
                <a:gd name="connsiteX0" fmla="*/ 588645 w 899159"/>
                <a:gd name="connsiteY0" fmla="*/ 0 h 824864"/>
                <a:gd name="connsiteX1" fmla="*/ 310515 w 899159"/>
                <a:gd name="connsiteY1" fmla="*/ 0 h 824864"/>
                <a:gd name="connsiteX2" fmla="*/ 161925 w 899159"/>
                <a:gd name="connsiteY2" fmla="*/ 85725 h 824864"/>
                <a:gd name="connsiteX3" fmla="*/ 22860 w 899159"/>
                <a:gd name="connsiteY3" fmla="*/ 326708 h 824864"/>
                <a:gd name="connsiteX4" fmla="*/ 22860 w 899159"/>
                <a:gd name="connsiteY4" fmla="*/ 498158 h 824864"/>
                <a:gd name="connsiteX5" fmla="*/ 161925 w 899159"/>
                <a:gd name="connsiteY5" fmla="*/ 739140 h 824864"/>
                <a:gd name="connsiteX6" fmla="*/ 310515 w 899159"/>
                <a:gd name="connsiteY6" fmla="*/ 824865 h 824864"/>
                <a:gd name="connsiteX7" fmla="*/ 588645 w 899159"/>
                <a:gd name="connsiteY7" fmla="*/ 824865 h 824864"/>
                <a:gd name="connsiteX8" fmla="*/ 737235 w 899159"/>
                <a:gd name="connsiteY8" fmla="*/ 739140 h 824864"/>
                <a:gd name="connsiteX9" fmla="*/ 876300 w 899159"/>
                <a:gd name="connsiteY9" fmla="*/ 498158 h 824864"/>
                <a:gd name="connsiteX10" fmla="*/ 876300 w 899159"/>
                <a:gd name="connsiteY10" fmla="*/ 326708 h 824864"/>
                <a:gd name="connsiteX11" fmla="*/ 737235 w 899159"/>
                <a:gd name="connsiteY11" fmla="*/ 85725 h 824864"/>
                <a:gd name="connsiteX12" fmla="*/ 588645 w 899159"/>
                <a:gd name="connsiteY12" fmla="*/ 0 h 82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159" h="824864">
                  <a:moveTo>
                    <a:pt x="588645" y="0"/>
                  </a:moveTo>
                  <a:lnTo>
                    <a:pt x="310515" y="0"/>
                  </a:lnTo>
                  <a:cubicBezTo>
                    <a:pt x="249555" y="0"/>
                    <a:pt x="192405" y="32385"/>
                    <a:pt x="161925" y="85725"/>
                  </a:cubicBezTo>
                  <a:lnTo>
                    <a:pt x="22860" y="326708"/>
                  </a:lnTo>
                  <a:cubicBezTo>
                    <a:pt x="-7620" y="380048"/>
                    <a:pt x="-7620" y="444818"/>
                    <a:pt x="22860" y="498158"/>
                  </a:cubicBezTo>
                  <a:lnTo>
                    <a:pt x="161925" y="739140"/>
                  </a:lnTo>
                  <a:cubicBezTo>
                    <a:pt x="192405" y="792480"/>
                    <a:pt x="248603" y="824865"/>
                    <a:pt x="310515" y="824865"/>
                  </a:cubicBezTo>
                  <a:lnTo>
                    <a:pt x="588645" y="824865"/>
                  </a:lnTo>
                  <a:cubicBezTo>
                    <a:pt x="649605" y="824865"/>
                    <a:pt x="706755" y="792480"/>
                    <a:pt x="737235" y="739140"/>
                  </a:cubicBezTo>
                  <a:lnTo>
                    <a:pt x="876300" y="498158"/>
                  </a:lnTo>
                  <a:cubicBezTo>
                    <a:pt x="906780" y="444818"/>
                    <a:pt x="906780" y="380048"/>
                    <a:pt x="876300" y="326708"/>
                  </a:cubicBezTo>
                  <a:lnTo>
                    <a:pt x="737235" y="85725"/>
                  </a:lnTo>
                  <a:cubicBezTo>
                    <a:pt x="706755" y="32385"/>
                    <a:pt x="650558" y="0"/>
                    <a:pt x="588645" y="0"/>
                  </a:cubicBezTo>
                  <a:close/>
                </a:path>
              </a:pathLst>
            </a:custGeom>
            <a:solidFill>
              <a:srgbClr val="FDC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58C9CA-F36E-9049-83D1-BC4C1DCABF82}"/>
                </a:ext>
              </a:extLst>
            </p:cNvPr>
            <p:cNvCxnSpPr>
              <a:cxnSpLocks/>
            </p:cNvCxnSpPr>
            <p:nvPr/>
          </p:nvCxnSpPr>
          <p:spPr>
            <a:xfrm>
              <a:off x="6072058" y="3057758"/>
              <a:ext cx="0" cy="362648"/>
            </a:xfrm>
            <a:prstGeom prst="line">
              <a:avLst/>
            </a:prstGeom>
            <a:ln w="19050">
              <a:solidFill>
                <a:srgbClr val="FFA33D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0E7C5-BEE1-3348-AB7B-BF78DF325637}"/>
                </a:ext>
              </a:extLst>
            </p:cNvPr>
            <p:cNvSpPr txBox="1"/>
            <p:nvPr/>
          </p:nvSpPr>
          <p:spPr>
            <a:xfrm>
              <a:off x="4788393" y="3836262"/>
              <a:ext cx="2567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100" normalizeH="0" baseline="0" noProof="0">
                  <a:ln>
                    <a:noFill/>
                  </a:ln>
                  <a:solidFill>
                    <a:srgbClr val="272C49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NỀN TẢNG </a:t>
              </a:r>
              <a:r>
                <a:rPr kumimoji="0" lang="en-US" sz="1600" b="1" i="0" u="none" strike="noStrike" kern="1200" cap="none" spc="100" normalizeH="0" baseline="0" noProof="0">
                  <a:ln>
                    <a:noFill/>
                  </a:ln>
                  <a:solidFill>
                    <a:srgbClr val="2A3E93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TÍCH HỢP DỮ LIỆU </a:t>
              </a:r>
              <a:r>
                <a:rPr kumimoji="0" lang="en-US" sz="1600" b="0" i="0" u="none" strike="noStrike" kern="1200" cap="none" spc="100" normalizeH="0" baseline="0" noProof="0">
                  <a:ln>
                    <a:noFill/>
                  </a:ln>
                  <a:solidFill>
                    <a:srgbClr val="272C49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CỦA DOANH NGHIỆP SME PHỤC VỤ HỌ QUẢN TRỊ VÀ CHUYỂN ĐỔI SỐ</a:t>
              </a:r>
            </a:p>
          </p:txBody>
        </p:sp>
        <p:sp>
          <p:nvSpPr>
            <p:cNvPr id="16" name="Graphic 22">
              <a:extLst>
                <a:ext uri="{FF2B5EF4-FFF2-40B4-BE49-F238E27FC236}">
                  <a16:creationId xmlns:a16="http://schemas.microsoft.com/office/drawing/2014/main" id="{C2C23E21-C582-2748-9096-CB65F04D2C64}"/>
                </a:ext>
              </a:extLst>
            </p:cNvPr>
            <p:cNvSpPr/>
            <p:nvPr/>
          </p:nvSpPr>
          <p:spPr>
            <a:xfrm>
              <a:off x="1784436" y="1585642"/>
              <a:ext cx="1593777" cy="1462088"/>
            </a:xfrm>
            <a:custGeom>
              <a:avLst/>
              <a:gdLst>
                <a:gd name="connsiteX0" fmla="*/ 588645 w 899159"/>
                <a:gd name="connsiteY0" fmla="*/ 0 h 824864"/>
                <a:gd name="connsiteX1" fmla="*/ 310515 w 899159"/>
                <a:gd name="connsiteY1" fmla="*/ 0 h 824864"/>
                <a:gd name="connsiteX2" fmla="*/ 161925 w 899159"/>
                <a:gd name="connsiteY2" fmla="*/ 85725 h 824864"/>
                <a:gd name="connsiteX3" fmla="*/ 22860 w 899159"/>
                <a:gd name="connsiteY3" fmla="*/ 326708 h 824864"/>
                <a:gd name="connsiteX4" fmla="*/ 22860 w 899159"/>
                <a:gd name="connsiteY4" fmla="*/ 498158 h 824864"/>
                <a:gd name="connsiteX5" fmla="*/ 161925 w 899159"/>
                <a:gd name="connsiteY5" fmla="*/ 739140 h 824864"/>
                <a:gd name="connsiteX6" fmla="*/ 310515 w 899159"/>
                <a:gd name="connsiteY6" fmla="*/ 824865 h 824864"/>
                <a:gd name="connsiteX7" fmla="*/ 588645 w 899159"/>
                <a:gd name="connsiteY7" fmla="*/ 824865 h 824864"/>
                <a:gd name="connsiteX8" fmla="*/ 737235 w 899159"/>
                <a:gd name="connsiteY8" fmla="*/ 739140 h 824864"/>
                <a:gd name="connsiteX9" fmla="*/ 876300 w 899159"/>
                <a:gd name="connsiteY9" fmla="*/ 498158 h 824864"/>
                <a:gd name="connsiteX10" fmla="*/ 876300 w 899159"/>
                <a:gd name="connsiteY10" fmla="*/ 326708 h 824864"/>
                <a:gd name="connsiteX11" fmla="*/ 737235 w 899159"/>
                <a:gd name="connsiteY11" fmla="*/ 85725 h 824864"/>
                <a:gd name="connsiteX12" fmla="*/ 588645 w 899159"/>
                <a:gd name="connsiteY12" fmla="*/ 0 h 82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159" h="824864">
                  <a:moveTo>
                    <a:pt x="588645" y="0"/>
                  </a:moveTo>
                  <a:lnTo>
                    <a:pt x="310515" y="0"/>
                  </a:lnTo>
                  <a:cubicBezTo>
                    <a:pt x="249555" y="0"/>
                    <a:pt x="192405" y="32385"/>
                    <a:pt x="161925" y="85725"/>
                  </a:cubicBezTo>
                  <a:lnTo>
                    <a:pt x="22860" y="326708"/>
                  </a:lnTo>
                  <a:cubicBezTo>
                    <a:pt x="-7620" y="380048"/>
                    <a:pt x="-7620" y="444818"/>
                    <a:pt x="22860" y="498158"/>
                  </a:cubicBezTo>
                  <a:lnTo>
                    <a:pt x="161925" y="739140"/>
                  </a:lnTo>
                  <a:cubicBezTo>
                    <a:pt x="192405" y="792480"/>
                    <a:pt x="248603" y="824865"/>
                    <a:pt x="310515" y="824865"/>
                  </a:cubicBezTo>
                  <a:lnTo>
                    <a:pt x="588645" y="824865"/>
                  </a:lnTo>
                  <a:cubicBezTo>
                    <a:pt x="649605" y="824865"/>
                    <a:pt x="706755" y="792480"/>
                    <a:pt x="737235" y="739140"/>
                  </a:cubicBezTo>
                  <a:lnTo>
                    <a:pt x="876300" y="498158"/>
                  </a:lnTo>
                  <a:cubicBezTo>
                    <a:pt x="906780" y="444818"/>
                    <a:pt x="906780" y="380048"/>
                    <a:pt x="876300" y="326708"/>
                  </a:cubicBezTo>
                  <a:lnTo>
                    <a:pt x="737235" y="85725"/>
                  </a:lnTo>
                  <a:cubicBezTo>
                    <a:pt x="706755" y="32385"/>
                    <a:pt x="650558" y="0"/>
                    <a:pt x="588645" y="0"/>
                  </a:cubicBezTo>
                  <a:close/>
                </a:path>
              </a:pathLst>
            </a:custGeom>
            <a:solidFill>
              <a:srgbClr val="2A3A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822128-5363-8341-82B6-CD6D94375E91}"/>
                </a:ext>
              </a:extLst>
            </p:cNvPr>
            <p:cNvCxnSpPr>
              <a:cxnSpLocks/>
            </p:cNvCxnSpPr>
            <p:nvPr/>
          </p:nvCxnSpPr>
          <p:spPr>
            <a:xfrm>
              <a:off x="2581324" y="3103880"/>
              <a:ext cx="0" cy="362648"/>
            </a:xfrm>
            <a:prstGeom prst="line">
              <a:avLst/>
            </a:prstGeom>
            <a:ln w="19050">
              <a:solidFill>
                <a:srgbClr val="2E37A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2F9BF7-71C7-644F-92CF-642F06F0309C}"/>
                </a:ext>
              </a:extLst>
            </p:cNvPr>
            <p:cNvSpPr txBox="1"/>
            <p:nvPr/>
          </p:nvSpPr>
          <p:spPr>
            <a:xfrm>
              <a:off x="726931" y="3836262"/>
              <a:ext cx="37087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srgbClr val="272C49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NỀN TẢNG THƯƠNG MẠI ĐIỆN TỬ (B2B Marketplace) CUNG CẤP CÁC SẢN PHẨM DỊCH VỤ CỦA VNPT (VÀ ĐỐI TÁC) CHO KHÁCH HÀNG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srgbClr val="272C49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DOANH NGHIỆP SME </a:t>
              </a:r>
            </a:p>
          </p:txBody>
        </p:sp>
        <p:sp>
          <p:nvSpPr>
            <p:cNvPr id="19" name="Graphic 22">
              <a:extLst>
                <a:ext uri="{FF2B5EF4-FFF2-40B4-BE49-F238E27FC236}">
                  <a16:creationId xmlns:a16="http://schemas.microsoft.com/office/drawing/2014/main" id="{A184AB53-AA62-AD44-9B20-42F426A10A0D}"/>
                </a:ext>
              </a:extLst>
            </p:cNvPr>
            <p:cNvSpPr/>
            <p:nvPr/>
          </p:nvSpPr>
          <p:spPr>
            <a:xfrm>
              <a:off x="8889372" y="1529826"/>
              <a:ext cx="1593777" cy="1462088"/>
            </a:xfrm>
            <a:custGeom>
              <a:avLst/>
              <a:gdLst>
                <a:gd name="connsiteX0" fmla="*/ 588645 w 899159"/>
                <a:gd name="connsiteY0" fmla="*/ 0 h 824864"/>
                <a:gd name="connsiteX1" fmla="*/ 310515 w 899159"/>
                <a:gd name="connsiteY1" fmla="*/ 0 h 824864"/>
                <a:gd name="connsiteX2" fmla="*/ 161925 w 899159"/>
                <a:gd name="connsiteY2" fmla="*/ 85725 h 824864"/>
                <a:gd name="connsiteX3" fmla="*/ 22860 w 899159"/>
                <a:gd name="connsiteY3" fmla="*/ 326708 h 824864"/>
                <a:gd name="connsiteX4" fmla="*/ 22860 w 899159"/>
                <a:gd name="connsiteY4" fmla="*/ 498158 h 824864"/>
                <a:gd name="connsiteX5" fmla="*/ 161925 w 899159"/>
                <a:gd name="connsiteY5" fmla="*/ 739140 h 824864"/>
                <a:gd name="connsiteX6" fmla="*/ 310515 w 899159"/>
                <a:gd name="connsiteY6" fmla="*/ 824865 h 824864"/>
                <a:gd name="connsiteX7" fmla="*/ 588645 w 899159"/>
                <a:gd name="connsiteY7" fmla="*/ 824865 h 824864"/>
                <a:gd name="connsiteX8" fmla="*/ 737235 w 899159"/>
                <a:gd name="connsiteY8" fmla="*/ 739140 h 824864"/>
                <a:gd name="connsiteX9" fmla="*/ 876300 w 899159"/>
                <a:gd name="connsiteY9" fmla="*/ 498158 h 824864"/>
                <a:gd name="connsiteX10" fmla="*/ 876300 w 899159"/>
                <a:gd name="connsiteY10" fmla="*/ 326708 h 824864"/>
                <a:gd name="connsiteX11" fmla="*/ 737235 w 899159"/>
                <a:gd name="connsiteY11" fmla="*/ 85725 h 824864"/>
                <a:gd name="connsiteX12" fmla="*/ 588645 w 899159"/>
                <a:gd name="connsiteY12" fmla="*/ 0 h 82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159" h="824864">
                  <a:moveTo>
                    <a:pt x="588645" y="0"/>
                  </a:moveTo>
                  <a:lnTo>
                    <a:pt x="310515" y="0"/>
                  </a:lnTo>
                  <a:cubicBezTo>
                    <a:pt x="249555" y="0"/>
                    <a:pt x="192405" y="32385"/>
                    <a:pt x="161925" y="85725"/>
                  </a:cubicBezTo>
                  <a:lnTo>
                    <a:pt x="22860" y="326708"/>
                  </a:lnTo>
                  <a:cubicBezTo>
                    <a:pt x="-7620" y="380048"/>
                    <a:pt x="-7620" y="444818"/>
                    <a:pt x="22860" y="498158"/>
                  </a:cubicBezTo>
                  <a:lnTo>
                    <a:pt x="161925" y="739140"/>
                  </a:lnTo>
                  <a:cubicBezTo>
                    <a:pt x="192405" y="792480"/>
                    <a:pt x="248603" y="824865"/>
                    <a:pt x="310515" y="824865"/>
                  </a:cubicBezTo>
                  <a:lnTo>
                    <a:pt x="588645" y="824865"/>
                  </a:lnTo>
                  <a:cubicBezTo>
                    <a:pt x="649605" y="824865"/>
                    <a:pt x="706755" y="792480"/>
                    <a:pt x="737235" y="739140"/>
                  </a:cubicBezTo>
                  <a:lnTo>
                    <a:pt x="876300" y="498158"/>
                  </a:lnTo>
                  <a:cubicBezTo>
                    <a:pt x="906780" y="444818"/>
                    <a:pt x="906780" y="380048"/>
                    <a:pt x="876300" y="326708"/>
                  </a:cubicBezTo>
                  <a:lnTo>
                    <a:pt x="737235" y="85725"/>
                  </a:lnTo>
                  <a:cubicBezTo>
                    <a:pt x="706755" y="32385"/>
                    <a:pt x="650558" y="0"/>
                    <a:pt x="588645" y="0"/>
                  </a:cubicBezTo>
                  <a:close/>
                </a:path>
              </a:pathLst>
            </a:custGeom>
            <a:solidFill>
              <a:srgbClr val="2A3A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509180-7AE8-B84C-92EF-163A48664F3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260" y="3048064"/>
              <a:ext cx="0" cy="362648"/>
            </a:xfrm>
            <a:prstGeom prst="line">
              <a:avLst/>
            </a:prstGeom>
            <a:ln w="19050">
              <a:solidFill>
                <a:srgbClr val="2E37A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E28C52-4B86-2A4E-A1B2-89B4A32A333A}"/>
                </a:ext>
              </a:extLst>
            </p:cNvPr>
            <p:cNvSpPr txBox="1"/>
            <p:nvPr/>
          </p:nvSpPr>
          <p:spPr>
            <a:xfrm>
              <a:off x="8044805" y="3858088"/>
              <a:ext cx="33947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00" normalizeH="0" baseline="0" noProof="0">
                  <a:ln>
                    <a:noFill/>
                  </a:ln>
                  <a:solidFill>
                    <a:srgbClr val="272C49"/>
                  </a:solidFill>
                  <a:effectLst/>
                  <a:uLnTx/>
                  <a:uFillTx/>
                  <a:latin typeface="Montserrat Medium" panose="00000600000000000000" pitchFamily="2" charset="0"/>
                  <a:cs typeface="Poppins SemiBold" panose="00000700000000000000" pitchFamily="2" charset="0"/>
                  <a:sym typeface="Arial"/>
                </a:rPr>
                <a:t>CUNG CẤP CÁC API SẴN CÓ CỦA NỀN TẢNG, HOẶC CÁC ỨNG DỤNG GIÚP CÁC NHÀ PHÁT TRIỂN, DOANH NGHIỆP SME TẠO RA ỨNG DỤNG NHANH</a:t>
              </a:r>
              <a:endParaRPr kumimoji="0" lang="en-US" sz="1600" b="0" i="0" u="none" strike="noStrike" kern="1200" cap="none" spc="100" normalizeH="0" baseline="0" noProof="0">
                <a:ln>
                  <a:noFill/>
                </a:ln>
                <a:solidFill>
                  <a:srgbClr val="272C49"/>
                </a:solidFill>
                <a:effectLst/>
                <a:uLnTx/>
                <a:uFillTx/>
                <a:latin typeface="Montserrat Medium" panose="00000600000000000000" pitchFamily="2" charset="0"/>
                <a:cs typeface="Poppins SemiBold" panose="00000700000000000000" pitchFamily="2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A47383-86D2-A642-A2E8-0214C5F72CC3}"/>
              </a:ext>
            </a:extLst>
          </p:cNvPr>
          <p:cNvSpPr txBox="1"/>
          <p:nvPr/>
        </p:nvSpPr>
        <p:spPr>
          <a:xfrm>
            <a:off x="5096048" y="1214593"/>
            <a:ext cx="438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https://onesme.vn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B64E5D11-225C-224F-A9E3-D0016BA003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40" y="974646"/>
            <a:ext cx="1244294" cy="12442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061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840E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 Light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5881</TotalTime>
  <Words>905</Words>
  <Application>Microsoft Office PowerPoint</Application>
  <PresentationFormat>Widescreen</PresentationFormat>
  <Paragraphs>121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Microsoft YaHei</vt:lpstr>
      <vt:lpstr>Arial</vt:lpstr>
      <vt:lpstr>Avenir Medium</vt:lpstr>
      <vt:lpstr>Calibri</vt:lpstr>
      <vt:lpstr>Calibri Light</vt:lpstr>
      <vt:lpstr>Montserrat</vt:lpstr>
      <vt:lpstr>Montserrat Medium</vt:lpstr>
      <vt:lpstr>Open Sans</vt:lpstr>
      <vt:lpstr>Poppins ExtraBold</vt:lpstr>
      <vt:lpstr>Poppins SemiBold</vt:lpstr>
      <vt:lpstr>Roboto</vt:lpstr>
      <vt:lpstr>Roboto Condensed</vt:lpstr>
      <vt:lpstr>Tahoma</vt:lpstr>
      <vt:lpstr>Times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VNPT ĐÃ THAM GIA CHUYỂN ĐỔI SỐ CHO CÁC NGÀNH TẠI BÌNH PHƯỚC</vt:lpstr>
      <vt:lpstr>PowerPoint Presentation</vt:lpstr>
      <vt:lpstr>PowerPoint Presentation</vt:lpstr>
      <vt:lpstr>6 BÀI TOÁN QUẢN LÝ VẬN HÀNH TRONG DOANH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Ramanda Galang Bryantama</dc:creator>
  <cp:lastModifiedBy>oOo</cp:lastModifiedBy>
  <cp:revision>260</cp:revision>
  <dcterms:created xsi:type="dcterms:W3CDTF">2019-08-12T03:52:24Z</dcterms:created>
  <dcterms:modified xsi:type="dcterms:W3CDTF">2022-04-28T04:02:25Z</dcterms:modified>
</cp:coreProperties>
</file>